
<file path=[Content_Types].xml><?xml version="1.0" encoding="utf-8"?>
<Types xmlns="http://schemas.openxmlformats.org/package/2006/content-types">
  <Default Extension="jpeg" ContentType="image/jpeg"/>
  <Default Extension="jpg" ContentType="image/jpeg"/>
  <Default Extension="mpg" ContentType="vide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80" r:id="rId2"/>
    <p:sldId id="307" r:id="rId3"/>
    <p:sldId id="266" r:id="rId4"/>
    <p:sldId id="267" r:id="rId5"/>
    <p:sldId id="284" r:id="rId6"/>
    <p:sldId id="285" r:id="rId7"/>
    <p:sldId id="313" r:id="rId8"/>
    <p:sldId id="288" r:id="rId9"/>
    <p:sldId id="281" r:id="rId10"/>
    <p:sldId id="289" r:id="rId11"/>
    <p:sldId id="287" r:id="rId12"/>
    <p:sldId id="290" r:id="rId13"/>
    <p:sldId id="291" r:id="rId14"/>
    <p:sldId id="292" r:id="rId15"/>
    <p:sldId id="293" r:id="rId16"/>
    <p:sldId id="295" r:id="rId17"/>
    <p:sldId id="282" r:id="rId18"/>
    <p:sldId id="296" r:id="rId19"/>
    <p:sldId id="298" r:id="rId20"/>
    <p:sldId id="297" r:id="rId21"/>
    <p:sldId id="303" r:id="rId22"/>
    <p:sldId id="283" r:id="rId23"/>
    <p:sldId id="299" r:id="rId24"/>
    <p:sldId id="274" r:id="rId25"/>
    <p:sldId id="300" r:id="rId26"/>
    <p:sldId id="301" r:id="rId27"/>
    <p:sldId id="302" r:id="rId28"/>
    <p:sldId id="306" r:id="rId29"/>
    <p:sldId id="304" r:id="rId30"/>
    <p:sldId id="259" r:id="rId31"/>
    <p:sldId id="311" r:id="rId32"/>
    <p:sldId id="308" r:id="rId33"/>
    <p:sldId id="312" r:id="rId34"/>
    <p:sldId id="314" r:id="rId35"/>
    <p:sldId id="309" r:id="rId36"/>
    <p:sldId id="310" r:id="rId37"/>
    <p:sldId id="365" r:id="rId38"/>
    <p:sldId id="366"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5461"/>
    <a:srgbClr val="35D744"/>
    <a:srgbClr val="FFD9AF"/>
    <a:srgbClr val="FFF4E7"/>
    <a:srgbClr val="DB342C"/>
    <a:srgbClr val="0E175C"/>
    <a:srgbClr val="EE4722"/>
    <a:srgbClr val="FE2354"/>
    <a:srgbClr val="FF7702"/>
    <a:srgbClr val="F2770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90" autoAdjust="0"/>
    <p:restoredTop sz="94759" autoAdjust="0"/>
  </p:normalViewPr>
  <p:slideViewPr>
    <p:cSldViewPr snapToGrid="0" showGuides="1">
      <p:cViewPr varScale="1">
        <p:scale>
          <a:sx n="92" d="100"/>
          <a:sy n="92" d="100"/>
        </p:scale>
        <p:origin x="222" y="90"/>
      </p:cViewPr>
      <p:guideLst/>
    </p:cSldViewPr>
  </p:slideViewPr>
  <p:notesTextViewPr>
    <p:cViewPr>
      <p:scale>
        <a:sx n="75" d="100"/>
        <a:sy n="75"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image" Target="../media/image40.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oleObject" Target="file:///C:\Users\DELL\Desktop\&#28779;&#28798;&#20107;&#25925;&#32479;&#35745;&#20998;&#26512;.xlsx" TargetMode="External"/><Relationship Id="rId4" Type="http://schemas.openxmlformats.org/officeDocument/2006/relationships/image" Target="../media/image41.png"/></Relationships>
</file>

<file path=ppt/charts/_rels/chart2.xml.rels><?xml version="1.0" encoding="UTF-8" standalone="yes"?>
<Relationships xmlns="http://schemas.openxmlformats.org/package/2006/relationships"><Relationship Id="rId3" Type="http://schemas.openxmlformats.org/officeDocument/2006/relationships/oleObject" Target="file:///C:\Users\DELL\Desktop\&#28779;&#28798;&#20107;&#25925;&#32479;&#35745;&#20998;&#26512;.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0"/>
          <c:tx>
            <c:strRef>
              <c:f>Sheet1!$E$5</c:f>
              <c:strCache>
                <c:ptCount val="1"/>
              </c:strCache>
            </c:strRef>
          </c:tx>
          <c:spPr>
            <a:blipFill>
              <a:blip xmlns:r="http://schemas.openxmlformats.org/officeDocument/2006/relationships" r:embed="rId3"/>
              <a:stretch>
                <a:fillRect/>
              </a:stretch>
            </a:blipFill>
            <a:ln>
              <a:noFill/>
            </a:ln>
            <a:effectLst/>
          </c:spPr>
          <c:invertIfNegative val="0"/>
          <c:pictureOptions>
            <c:pictureFormat val="stack"/>
          </c:pictureOptions>
          <c:val>
            <c:numRef>
              <c:f>Sheet1!$E$6:$E$11</c:f>
              <c:numCache>
                <c:formatCode>General</c:formatCode>
                <c:ptCount val="6"/>
                <c:pt idx="0">
                  <c:v>900</c:v>
                </c:pt>
                <c:pt idx="1">
                  <c:v>900</c:v>
                </c:pt>
                <c:pt idx="2">
                  <c:v>900</c:v>
                </c:pt>
                <c:pt idx="3">
                  <c:v>900</c:v>
                </c:pt>
                <c:pt idx="4">
                  <c:v>900</c:v>
                </c:pt>
                <c:pt idx="5">
                  <c:v>900</c:v>
                </c:pt>
              </c:numCache>
            </c:numRef>
          </c:val>
          <c:extLst>
            <c:ext xmlns:c16="http://schemas.microsoft.com/office/drawing/2014/chart" uri="{C3380CC4-5D6E-409C-BE32-E72D297353CC}">
              <c16:uniqueId val="{00000000-CA02-49ED-BBF5-12D5A58DD089}"/>
            </c:ext>
          </c:extLst>
        </c:ser>
        <c:ser>
          <c:idx val="0"/>
          <c:order val="1"/>
          <c:tx>
            <c:strRef>
              <c:f>Sheet1!$D$5</c:f>
              <c:strCache>
                <c:ptCount val="1"/>
                <c:pt idx="0">
                  <c:v>数量（起）</c:v>
                </c:pt>
              </c:strCache>
            </c:strRef>
          </c:tx>
          <c:spPr>
            <a:blipFill>
              <a:blip xmlns:r="http://schemas.openxmlformats.org/officeDocument/2006/relationships" r:embed="rId4"/>
              <a:stretch>
                <a:fillRect/>
              </a:stretch>
            </a:blipFill>
            <a:ln>
              <a:noFill/>
            </a:ln>
            <a:effectLst/>
          </c:spPr>
          <c:invertIfNegative val="0"/>
          <c:pictureOptions>
            <c:pictureFormat val="stack"/>
          </c:pictureOptions>
          <c:cat>
            <c:strRef>
              <c:f>Sheet1!$C$6:$C$11</c:f>
              <c:strCache>
                <c:ptCount val="6"/>
                <c:pt idx="0">
                  <c:v>1月</c:v>
                </c:pt>
                <c:pt idx="1">
                  <c:v>2月</c:v>
                </c:pt>
                <c:pt idx="2">
                  <c:v>3月</c:v>
                </c:pt>
                <c:pt idx="3">
                  <c:v>4月</c:v>
                </c:pt>
                <c:pt idx="4">
                  <c:v>5月</c:v>
                </c:pt>
                <c:pt idx="5">
                  <c:v>6月</c:v>
                </c:pt>
              </c:strCache>
            </c:strRef>
          </c:cat>
          <c:val>
            <c:numRef>
              <c:f>Sheet1!$D$6:$D$11</c:f>
              <c:numCache>
                <c:formatCode>General</c:formatCode>
                <c:ptCount val="6"/>
                <c:pt idx="0">
                  <c:v>340</c:v>
                </c:pt>
                <c:pt idx="1">
                  <c:v>790</c:v>
                </c:pt>
                <c:pt idx="2">
                  <c:v>500</c:v>
                </c:pt>
                <c:pt idx="3">
                  <c:v>410</c:v>
                </c:pt>
                <c:pt idx="4">
                  <c:v>367</c:v>
                </c:pt>
                <c:pt idx="5">
                  <c:v>130</c:v>
                </c:pt>
              </c:numCache>
            </c:numRef>
          </c:val>
          <c:extLst>
            <c:ext xmlns:c16="http://schemas.microsoft.com/office/drawing/2014/chart" uri="{C3380CC4-5D6E-409C-BE32-E72D297353CC}">
              <c16:uniqueId val="{00000001-CA02-49ED-BBF5-12D5A58DD089}"/>
            </c:ext>
          </c:extLst>
        </c:ser>
        <c:dLbls>
          <c:showLegendKey val="0"/>
          <c:showVal val="0"/>
          <c:showCatName val="0"/>
          <c:showSerName val="0"/>
          <c:showPercent val="0"/>
          <c:showBubbleSize val="0"/>
        </c:dLbls>
        <c:gapWidth val="28"/>
        <c:overlap val="100"/>
        <c:axId val="848467632"/>
        <c:axId val="845456320"/>
      </c:barChart>
      <c:catAx>
        <c:axId val="84846763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ea"/>
                <a:ea typeface="+mn-ea"/>
                <a:cs typeface="+mn-cs"/>
              </a:defRPr>
            </a:pPr>
            <a:endParaRPr lang="zh-CN"/>
          </a:p>
        </c:txPr>
        <c:crossAx val="845456320"/>
        <c:crosses val="autoZero"/>
        <c:auto val="1"/>
        <c:lblAlgn val="ctr"/>
        <c:lblOffset val="100"/>
        <c:noMultiLvlLbl val="0"/>
      </c:catAx>
      <c:valAx>
        <c:axId val="845456320"/>
        <c:scaling>
          <c:orientation val="minMax"/>
        </c:scaling>
        <c:delete val="1"/>
        <c:axPos val="t"/>
        <c:numFmt formatCode="General" sourceLinked="1"/>
        <c:majorTickMark val="none"/>
        <c:minorTickMark val="none"/>
        <c:tickLblPos val="nextTo"/>
        <c:crossAx val="848467632"/>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gradFill flip="none" rotWithShape="1">
              <a:gsLst>
                <a:gs pos="10000">
                  <a:schemeClr val="accent2">
                    <a:alpha val="95000"/>
                  </a:schemeClr>
                </a:gs>
                <a:gs pos="100000">
                  <a:schemeClr val="accent5"/>
                </a:gs>
              </a:gsLst>
              <a:lin ang="54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Sheet1!$C$28:$C$33</c:f>
              <c:strCache>
                <c:ptCount val="6"/>
                <c:pt idx="0">
                  <c:v>高层建筑</c:v>
                </c:pt>
                <c:pt idx="1">
                  <c:v>商业场所</c:v>
                </c:pt>
                <c:pt idx="2">
                  <c:v>宾馆饭店</c:v>
                </c:pt>
                <c:pt idx="3">
                  <c:v>工地</c:v>
                </c:pt>
                <c:pt idx="4">
                  <c:v>学校</c:v>
                </c:pt>
                <c:pt idx="5">
                  <c:v>娱乐场所</c:v>
                </c:pt>
              </c:strCache>
            </c:strRef>
          </c:cat>
          <c:val>
            <c:numRef>
              <c:f>Sheet1!$D$28:$D$33</c:f>
              <c:numCache>
                <c:formatCode>0%</c:formatCode>
                <c:ptCount val="6"/>
                <c:pt idx="0">
                  <c:v>0.88</c:v>
                </c:pt>
                <c:pt idx="1">
                  <c:v>0.75</c:v>
                </c:pt>
                <c:pt idx="2">
                  <c:v>0.54</c:v>
                </c:pt>
                <c:pt idx="3">
                  <c:v>0.48</c:v>
                </c:pt>
                <c:pt idx="4">
                  <c:v>0.27</c:v>
                </c:pt>
                <c:pt idx="5">
                  <c:v>0.11</c:v>
                </c:pt>
              </c:numCache>
            </c:numRef>
          </c:val>
          <c:extLst>
            <c:ext xmlns:c16="http://schemas.microsoft.com/office/drawing/2014/chart" uri="{C3380CC4-5D6E-409C-BE32-E72D297353CC}">
              <c16:uniqueId val="{00000000-C1B3-4645-9FE3-0E6ABE80582F}"/>
            </c:ext>
          </c:extLst>
        </c:ser>
        <c:dLbls>
          <c:dLblPos val="outEnd"/>
          <c:showLegendKey val="0"/>
          <c:showVal val="1"/>
          <c:showCatName val="0"/>
          <c:showSerName val="0"/>
          <c:showPercent val="0"/>
          <c:showBubbleSize val="0"/>
        </c:dLbls>
        <c:gapWidth val="150"/>
        <c:axId val="2028990400"/>
        <c:axId val="103148352"/>
      </c:barChart>
      <c:catAx>
        <c:axId val="2028990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1"/>
                </a:solidFill>
                <a:latin typeface="+mn-ea"/>
                <a:ea typeface="+mn-ea"/>
                <a:cs typeface="+mn-cs"/>
              </a:defRPr>
            </a:pPr>
            <a:endParaRPr lang="zh-CN"/>
          </a:p>
        </c:txPr>
        <c:crossAx val="103148352"/>
        <c:crosses val="autoZero"/>
        <c:auto val="1"/>
        <c:lblAlgn val="ctr"/>
        <c:lblOffset val="100"/>
        <c:noMultiLvlLbl val="0"/>
      </c:catAx>
      <c:valAx>
        <c:axId val="103148352"/>
        <c:scaling>
          <c:orientation val="minMax"/>
        </c:scaling>
        <c:delete val="1"/>
        <c:axPos val="l"/>
        <c:numFmt formatCode="0%" sourceLinked="1"/>
        <c:majorTickMark val="none"/>
        <c:minorTickMark val="none"/>
        <c:tickLblPos val="nextTo"/>
        <c:crossAx val="20289904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5C620049-8B1F-40B0-B71E-0C840864B7D2}" type="datetimeFigureOut">
              <a:rPr lang="zh-CN" altLang="en-US" smtClean="0"/>
              <a:pPr/>
              <a:t>2022/2/23</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F6E05D97-6FDF-4305-B702-ECC551A13113}" type="slidenum">
              <a:rPr lang="zh-CN" altLang="en-US" smtClean="0"/>
              <a:pPr/>
              <a:t>‹#›</a:t>
            </a:fld>
            <a:endParaRPr lang="zh-CN" altLang="en-US" dirty="0"/>
          </a:p>
        </p:txBody>
      </p:sp>
    </p:spTree>
    <p:extLst>
      <p:ext uri="{BB962C8B-B14F-4D97-AF65-F5344CB8AC3E}">
        <p14:creationId xmlns:p14="http://schemas.microsoft.com/office/powerpoint/2010/main" val="1425696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E05D97-6FDF-4305-B702-ECC551A13113}" type="slidenum">
              <a:rPr lang="zh-CN" altLang="en-US" smtClean="0"/>
              <a:t>18</a:t>
            </a:fld>
            <a:endParaRPr lang="zh-CN" altLang="en-US"/>
          </a:p>
        </p:txBody>
      </p:sp>
    </p:spTree>
    <p:extLst>
      <p:ext uri="{BB962C8B-B14F-4D97-AF65-F5344CB8AC3E}">
        <p14:creationId xmlns:p14="http://schemas.microsoft.com/office/powerpoint/2010/main" val="4165990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200" b="0" i="0" kern="1200" dirty="0">
              <a:solidFill>
                <a:schemeClr val="tx1"/>
              </a:solidFill>
              <a:effectLst/>
              <a:cs typeface="+mn-cs"/>
            </a:endParaRPr>
          </a:p>
        </p:txBody>
      </p:sp>
      <p:sp>
        <p:nvSpPr>
          <p:cNvPr id="4" name="灯片编号占位符 3"/>
          <p:cNvSpPr>
            <a:spLocks noGrp="1"/>
          </p:cNvSpPr>
          <p:nvPr>
            <p:ph type="sldNum" sz="quarter" idx="5"/>
          </p:nvPr>
        </p:nvSpPr>
        <p:spPr/>
        <p:txBody>
          <a:bodyPr/>
          <a:lstStyle/>
          <a:p>
            <a:fld id="{F6E05D97-6FDF-4305-B702-ECC551A13113}" type="slidenum">
              <a:rPr lang="zh-CN" altLang="en-US" smtClean="0"/>
              <a:t>19</a:t>
            </a:fld>
            <a:endParaRPr lang="zh-CN" altLang="en-US"/>
          </a:p>
        </p:txBody>
      </p:sp>
    </p:spTree>
    <p:extLst>
      <p:ext uri="{BB962C8B-B14F-4D97-AF65-F5344CB8AC3E}">
        <p14:creationId xmlns:p14="http://schemas.microsoft.com/office/powerpoint/2010/main" val="1727290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E05D97-6FDF-4305-B702-ECC551A13113}" type="slidenum">
              <a:rPr lang="zh-CN" altLang="en-US" smtClean="0"/>
              <a:t>21</a:t>
            </a:fld>
            <a:endParaRPr lang="zh-CN" altLang="en-US"/>
          </a:p>
        </p:txBody>
      </p:sp>
    </p:spTree>
    <p:extLst>
      <p:ext uri="{BB962C8B-B14F-4D97-AF65-F5344CB8AC3E}">
        <p14:creationId xmlns:p14="http://schemas.microsoft.com/office/powerpoint/2010/main" val="2635867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E05D97-6FDF-4305-B702-ECC551A13113}" type="slidenum">
              <a:rPr lang="zh-CN" altLang="en-US" smtClean="0"/>
              <a:t>23</a:t>
            </a:fld>
            <a:endParaRPr lang="zh-CN" altLang="en-US"/>
          </a:p>
        </p:txBody>
      </p:sp>
    </p:spTree>
    <p:extLst>
      <p:ext uri="{BB962C8B-B14F-4D97-AF65-F5344CB8AC3E}">
        <p14:creationId xmlns:p14="http://schemas.microsoft.com/office/powerpoint/2010/main" val="25341891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32" name="标题 1">
            <a:extLst>
              <a:ext uri="{FF2B5EF4-FFF2-40B4-BE49-F238E27FC236}">
                <a16:creationId xmlns:a16="http://schemas.microsoft.com/office/drawing/2014/main" id="{0A56AA9D-48C8-4204-B259-65C5C1FB02FC}"/>
              </a:ext>
            </a:extLst>
          </p:cNvPr>
          <p:cNvSpPr>
            <a:spLocks noGrp="1"/>
          </p:cNvSpPr>
          <p:nvPr userDrawn="1">
            <p:ph type="title"/>
          </p:nvPr>
        </p:nvSpPr>
        <p:spPr>
          <a:xfrm>
            <a:off x="515937" y="988347"/>
            <a:ext cx="6208954" cy="1407611"/>
          </a:xfrm>
          <a:prstGeom prst="rect">
            <a:avLst/>
          </a:prstGeom>
        </p:spPr>
        <p:txBody>
          <a:bodyPr lIns="0" tIns="0" rIns="0" bIns="0"/>
          <a:lstStyle>
            <a:lvl1pPr algn="l">
              <a:defRPr sz="5400">
                <a:solidFill>
                  <a:schemeClr val="bg1"/>
                </a:solidFill>
                <a:latin typeface="+mj-ea"/>
                <a:ea typeface="+mj-ea"/>
              </a:defRPr>
            </a:lvl1pPr>
          </a:lstStyle>
          <a:p>
            <a:r>
              <a:rPr lang="zh-CN" altLang="en-US" dirty="0"/>
              <a:t>单击此处编辑母版标题样式</a:t>
            </a:r>
          </a:p>
        </p:txBody>
      </p:sp>
      <p:sp>
        <p:nvSpPr>
          <p:cNvPr id="24" name="文本占位符 23">
            <a:extLst>
              <a:ext uri="{FF2B5EF4-FFF2-40B4-BE49-F238E27FC236}">
                <a16:creationId xmlns:a16="http://schemas.microsoft.com/office/drawing/2014/main" id="{91DFCA15-1A31-49B8-A5B2-6E466BC5098B}"/>
              </a:ext>
            </a:extLst>
          </p:cNvPr>
          <p:cNvSpPr>
            <a:spLocks noGrp="1"/>
          </p:cNvSpPr>
          <p:nvPr userDrawn="1">
            <p:ph type="body" sz="quarter" idx="10"/>
          </p:nvPr>
        </p:nvSpPr>
        <p:spPr>
          <a:xfrm>
            <a:off x="515937" y="2479237"/>
            <a:ext cx="4380154" cy="399798"/>
          </a:xfrm>
          <a:prstGeom prst="rect">
            <a:avLst/>
          </a:prstGeom>
        </p:spPr>
        <p:txBody>
          <a:bodyPr lIns="0" tIns="0" rIns="0" bIns="0"/>
          <a:lstStyle>
            <a:lvl1pPr marL="0" indent="0" algn="l">
              <a:buNone/>
              <a:defRPr sz="2800">
                <a:solidFill>
                  <a:schemeClr val="bg1"/>
                </a:solidFill>
                <a:latin typeface="+mn-ea"/>
                <a:ea typeface="+mn-ea"/>
              </a:defRPr>
            </a:lvl1pPr>
          </a:lstStyle>
          <a:p>
            <a:pPr lvl="0"/>
            <a:r>
              <a:rPr lang="zh-CN" altLang="en-US" dirty="0"/>
              <a:t>单击此处编辑母版文本样式</a:t>
            </a:r>
          </a:p>
        </p:txBody>
      </p:sp>
      <p:pic>
        <p:nvPicPr>
          <p:cNvPr id="15" name="图形 14">
            <a:extLst>
              <a:ext uri="{FF2B5EF4-FFF2-40B4-BE49-F238E27FC236}">
                <a16:creationId xmlns:a16="http://schemas.microsoft.com/office/drawing/2014/main" id="{1983F5EB-E72A-42F4-8B00-288CF0CB602A}"/>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b="5721"/>
          <a:stretch/>
        </p:blipFill>
        <p:spPr>
          <a:xfrm>
            <a:off x="5419664" y="2930656"/>
            <a:ext cx="6427846" cy="3927344"/>
          </a:xfrm>
          <a:prstGeom prst="rect">
            <a:avLst/>
          </a:prstGeom>
        </p:spPr>
      </p:pic>
      <p:sp>
        <p:nvSpPr>
          <p:cNvPr id="1614" name="任意多边形: 形状 1613">
            <a:extLst>
              <a:ext uri="{FF2B5EF4-FFF2-40B4-BE49-F238E27FC236}">
                <a16:creationId xmlns:a16="http://schemas.microsoft.com/office/drawing/2014/main" id="{EC4095E5-4DA1-46CB-AF42-094C7E055F48}"/>
              </a:ext>
            </a:extLst>
          </p:cNvPr>
          <p:cNvSpPr/>
          <p:nvPr userDrawn="1"/>
        </p:nvSpPr>
        <p:spPr>
          <a:xfrm rot="323374">
            <a:off x="1582297" y="-490593"/>
            <a:ext cx="10717961" cy="2153473"/>
          </a:xfrm>
          <a:custGeom>
            <a:avLst/>
            <a:gdLst>
              <a:gd name="connsiteX0" fmla="*/ 0 w 10717961"/>
              <a:gd name="connsiteY0" fmla="*/ 993579 h 2153473"/>
              <a:gd name="connsiteX1" fmla="*/ 10531436 w 10717961"/>
              <a:gd name="connsiteY1" fmla="*/ 0 h 2153473"/>
              <a:gd name="connsiteX2" fmla="*/ 10717961 w 10717961"/>
              <a:gd name="connsiteY2" fmla="*/ 1977064 h 2153473"/>
              <a:gd name="connsiteX3" fmla="*/ 10681973 w 10717961"/>
              <a:gd name="connsiteY3" fmla="*/ 1988236 h 2153473"/>
              <a:gd name="connsiteX4" fmla="*/ 9137457 w 10717961"/>
              <a:gd name="connsiteY4" fmla="*/ 2146497 h 2153473"/>
              <a:gd name="connsiteX5" fmla="*/ 6230135 w 10717961"/>
              <a:gd name="connsiteY5" fmla="*/ 927297 h 2153473"/>
              <a:gd name="connsiteX6" fmla="*/ 4987489 w 10717961"/>
              <a:gd name="connsiteY6" fmla="*/ 1044528 h 2153473"/>
              <a:gd name="connsiteX7" fmla="*/ 3346257 w 10717961"/>
              <a:gd name="connsiteY7" fmla="*/ 810066 h 2153473"/>
              <a:gd name="connsiteX8" fmla="*/ 1658134 w 10717961"/>
              <a:gd name="connsiteY8" fmla="*/ 1419666 h 2153473"/>
              <a:gd name="connsiteX9" fmla="*/ 8318 w 10717961"/>
              <a:gd name="connsiteY9" fmla="*/ 995964 h 2153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7961" h="2153473">
                <a:moveTo>
                  <a:pt x="0" y="993579"/>
                </a:moveTo>
                <a:lnTo>
                  <a:pt x="10531436" y="0"/>
                </a:lnTo>
                <a:lnTo>
                  <a:pt x="10717961" y="1977064"/>
                </a:lnTo>
                <a:lnTo>
                  <a:pt x="10681973" y="1988236"/>
                </a:lnTo>
                <a:cubicBezTo>
                  <a:pt x="10175926" y="2129890"/>
                  <a:pt x="9604426" y="2171897"/>
                  <a:pt x="9137457" y="2146497"/>
                </a:cubicBezTo>
                <a:cubicBezTo>
                  <a:pt x="8203519" y="2095697"/>
                  <a:pt x="6921796" y="1110958"/>
                  <a:pt x="6230135" y="927297"/>
                </a:cubicBezTo>
                <a:cubicBezTo>
                  <a:pt x="5538473" y="743635"/>
                  <a:pt x="5468134" y="1064066"/>
                  <a:pt x="4987489" y="1044528"/>
                </a:cubicBezTo>
                <a:cubicBezTo>
                  <a:pt x="4506842" y="1024989"/>
                  <a:pt x="3901150" y="747543"/>
                  <a:pt x="3346257" y="810066"/>
                </a:cubicBezTo>
                <a:cubicBezTo>
                  <a:pt x="2791365" y="872589"/>
                  <a:pt x="2377149" y="1415758"/>
                  <a:pt x="1658134" y="1419666"/>
                </a:cubicBezTo>
                <a:cubicBezTo>
                  <a:pt x="1208750" y="1422109"/>
                  <a:pt x="592983" y="1171161"/>
                  <a:pt x="8318" y="995964"/>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15" name="任意多边形: 形状 1614">
            <a:extLst>
              <a:ext uri="{FF2B5EF4-FFF2-40B4-BE49-F238E27FC236}">
                <a16:creationId xmlns:a16="http://schemas.microsoft.com/office/drawing/2014/main" id="{837A4346-CFE8-4EF2-B512-2576A610C21D}"/>
              </a:ext>
            </a:extLst>
          </p:cNvPr>
          <p:cNvSpPr/>
          <p:nvPr userDrawn="1"/>
        </p:nvSpPr>
        <p:spPr>
          <a:xfrm rot="635808" flipH="1" flipV="1">
            <a:off x="-264035" y="5541869"/>
            <a:ext cx="11189926" cy="2305059"/>
          </a:xfrm>
          <a:custGeom>
            <a:avLst/>
            <a:gdLst>
              <a:gd name="connsiteX0" fmla="*/ 1336424 w 11189926"/>
              <a:gd name="connsiteY0" fmla="*/ 2279164 h 2305059"/>
              <a:gd name="connsiteX1" fmla="*/ 1170698 w 11189926"/>
              <a:gd name="connsiteY1" fmla="*/ 2301282 h 2305059"/>
              <a:gd name="connsiteX2" fmla="*/ 35024 w 11189926"/>
              <a:gd name="connsiteY2" fmla="*/ 2043374 h 2305059"/>
              <a:gd name="connsiteX3" fmla="*/ 0 w 11189926"/>
              <a:gd name="connsiteY3" fmla="*/ 2021057 h 2305059"/>
              <a:gd name="connsiteX4" fmla="*/ 3201571 w 11189926"/>
              <a:gd name="connsiteY4" fmla="*/ 1422085 h 2305059"/>
              <a:gd name="connsiteX5" fmla="*/ 3161789 w 11189926"/>
              <a:gd name="connsiteY5" fmla="*/ 1441284 h 2305059"/>
              <a:gd name="connsiteX6" fmla="*/ 1336424 w 11189926"/>
              <a:gd name="connsiteY6" fmla="*/ 2279164 h 2305059"/>
              <a:gd name="connsiteX7" fmla="*/ 10666391 w 11189926"/>
              <a:gd name="connsiteY7" fmla="*/ 2230944 h 2305059"/>
              <a:gd name="connsiteX8" fmla="*/ 8790698 w 11189926"/>
              <a:gd name="connsiteY8" fmla="*/ 1504112 h 2305059"/>
              <a:gd name="connsiteX9" fmla="*/ 7032237 w 11189926"/>
              <a:gd name="connsiteY9" fmla="*/ 2043374 h 2305059"/>
              <a:gd name="connsiteX10" fmla="*/ 4927137 w 11189926"/>
              <a:gd name="connsiteY10" fmla="*/ 1105572 h 2305059"/>
              <a:gd name="connsiteX11" fmla="*/ 4912224 w 11189926"/>
              <a:gd name="connsiteY11" fmla="*/ 1102043 h 2305059"/>
              <a:gd name="connsiteX12" fmla="*/ 10802760 w 11189926"/>
              <a:gd name="connsiteY12" fmla="*/ 0 h 2305059"/>
              <a:gd name="connsiteX13" fmla="*/ 11189926 w 11189926"/>
              <a:gd name="connsiteY13" fmla="*/ 2069442 h 2305059"/>
              <a:gd name="connsiteX14" fmla="*/ 11170858 w 11189926"/>
              <a:gd name="connsiteY14" fmla="*/ 2076261 h 2305059"/>
              <a:gd name="connsiteX15" fmla="*/ 10666391 w 11189926"/>
              <a:gd name="connsiteY15" fmla="*/ 2230944 h 2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89926" h="2305059">
                <a:moveTo>
                  <a:pt x="1336424" y="2279164"/>
                </a:moveTo>
                <a:cubicBezTo>
                  <a:pt x="1279258" y="2290551"/>
                  <a:pt x="1223940" y="2298107"/>
                  <a:pt x="1170698" y="2301282"/>
                </a:cubicBezTo>
                <a:cubicBezTo>
                  <a:pt x="744759" y="2326682"/>
                  <a:pt x="358875" y="2222151"/>
                  <a:pt x="35024" y="2043374"/>
                </a:cubicBezTo>
                <a:lnTo>
                  <a:pt x="0" y="2021057"/>
                </a:lnTo>
                <a:lnTo>
                  <a:pt x="3201571" y="1422085"/>
                </a:lnTo>
                <a:lnTo>
                  <a:pt x="3161789" y="1441284"/>
                </a:lnTo>
                <a:cubicBezTo>
                  <a:pt x="2515006" y="1763852"/>
                  <a:pt x="1850911" y="2176678"/>
                  <a:pt x="1336424" y="2279164"/>
                </a:cubicBezTo>
                <a:close/>
                <a:moveTo>
                  <a:pt x="10666391" y="2230944"/>
                </a:moveTo>
                <a:cubicBezTo>
                  <a:pt x="9826237" y="2434144"/>
                  <a:pt x="9396390" y="1535375"/>
                  <a:pt x="8790698" y="1504112"/>
                </a:cubicBezTo>
                <a:cubicBezTo>
                  <a:pt x="8185006" y="1472851"/>
                  <a:pt x="7766882" y="2121529"/>
                  <a:pt x="7032237" y="2043374"/>
                </a:cubicBezTo>
                <a:cubicBezTo>
                  <a:pt x="6435336" y="1979875"/>
                  <a:pt x="5704293" y="1325626"/>
                  <a:pt x="4927137" y="1105572"/>
                </a:cubicBezTo>
                <a:lnTo>
                  <a:pt x="4912224" y="1102043"/>
                </a:lnTo>
                <a:lnTo>
                  <a:pt x="10802760" y="0"/>
                </a:lnTo>
                <a:lnTo>
                  <a:pt x="11189926" y="2069442"/>
                </a:lnTo>
                <a:lnTo>
                  <a:pt x="11170858" y="2076261"/>
                </a:lnTo>
                <a:cubicBezTo>
                  <a:pt x="10971678" y="2145978"/>
                  <a:pt x="10797665" y="2199194"/>
                  <a:pt x="10666391" y="223094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819274943"/>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9675311"/>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设计说明1">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257E3B4-B18A-4497-8058-56F2C4714F4F}"/>
              </a:ext>
            </a:extLst>
          </p:cNvPr>
          <p:cNvSpPr/>
          <p:nvPr userDrawn="1"/>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a:extLst>
              <a:ext uri="{FF2B5EF4-FFF2-40B4-BE49-F238E27FC236}">
                <a16:creationId xmlns:a16="http://schemas.microsoft.com/office/drawing/2014/main" id="{0296EE24-90E1-4763-85A7-1525091F2CFE}"/>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标注</a:t>
            </a:r>
          </a:p>
        </p:txBody>
      </p:sp>
      <p:sp>
        <p:nvSpPr>
          <p:cNvPr id="5" name="矩形 4">
            <a:extLst>
              <a:ext uri="{FF2B5EF4-FFF2-40B4-BE49-F238E27FC236}">
                <a16:creationId xmlns:a16="http://schemas.microsoft.com/office/drawing/2014/main" id="{B5A9F862-2939-4DDA-8F75-FC7F4DFD72DC}"/>
              </a:ext>
            </a:extLst>
          </p:cNvPr>
          <p:cNvSpPr/>
          <p:nvPr userDrawn="1"/>
        </p:nvSpPr>
        <p:spPr>
          <a:xfrm>
            <a:off x="2450801" y="595724"/>
            <a:ext cx="1402001" cy="5666551"/>
          </a:xfrm>
          <a:prstGeom prst="rect">
            <a:avLst/>
          </a:prstGeom>
        </p:spPr>
        <p:txBody>
          <a:bodyPr wrap="square">
            <a:spAutoFit/>
          </a:bodyPr>
          <a:lstStyle/>
          <a:p>
            <a:pPr defTabSz="609585">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字体使用 </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行距</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图片出处</a:t>
            </a:r>
          </a:p>
          <a:p>
            <a:pPr defTabSz="609585">
              <a:lnSpc>
                <a:spcPct val="130000"/>
              </a:lnSpc>
            </a:pPr>
            <a:endPar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声明</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来源</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作者</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6" name="矩形 5">
            <a:extLst>
              <a:ext uri="{FF2B5EF4-FFF2-40B4-BE49-F238E27FC236}">
                <a16:creationId xmlns:a16="http://schemas.microsoft.com/office/drawing/2014/main" id="{63EAD058-A3F3-41BA-A08A-C37938FAEB41}"/>
              </a:ext>
            </a:extLst>
          </p:cNvPr>
          <p:cNvSpPr/>
          <p:nvPr userDrawn="1"/>
        </p:nvSpPr>
        <p:spPr>
          <a:xfrm>
            <a:off x="4159510" y="595724"/>
            <a:ext cx="7074345" cy="5666551"/>
          </a:xfrm>
          <a:prstGeom prst="rect">
            <a:avLst/>
          </a:prstGeom>
        </p:spPr>
        <p:txBody>
          <a:bodyPr wrap="square">
            <a:spAutoFit/>
          </a:bodyPr>
          <a:lstStyle/>
          <a:p>
            <a:pPr defTabSz="609585">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英文    标题：</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Roboto Bk           </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正文：</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Roboto</a:t>
            </a:r>
          </a:p>
          <a:p>
            <a:pPr defTabSz="609585">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中文    标题：</a:t>
            </a:r>
            <a:r>
              <a:rPr lang="en-US" altLang="zh-CN" sz="1400" dirty="0" err="1">
                <a:solidFill>
                  <a:schemeClr val="bg1"/>
                </a:solidFill>
                <a:latin typeface="OPPOSans R" panose="00020600040101010101" pitchFamily="18" charset="-122"/>
                <a:ea typeface="OPPOSans R" panose="00020600040101010101" pitchFamily="18" charset="-122"/>
                <a:cs typeface="OPPOSans R" panose="00020600040101010101" pitchFamily="18" charset="-122"/>
              </a:rPr>
              <a:t>OPPOSans</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B       </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正文：</a:t>
            </a:r>
            <a:r>
              <a:rPr lang="en-US" altLang="zh-CN" sz="1400" dirty="0" err="1">
                <a:solidFill>
                  <a:schemeClr val="bg1"/>
                </a:solidFill>
                <a:latin typeface="OPPOSans R" panose="00020600040101010101" pitchFamily="18" charset="-122"/>
                <a:ea typeface="OPPOSans R" panose="00020600040101010101" pitchFamily="18" charset="-122"/>
                <a:cs typeface="OPPOSans R" panose="00020600040101010101" pitchFamily="18" charset="-122"/>
              </a:rPr>
              <a:t>OPPOSans</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R</a:t>
            </a:r>
          </a:p>
          <a:p>
            <a:pPr defTabSz="609585">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中英文均为可商用字体</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正文 </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1.25</a:t>
            </a: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r>
              <a:rPr lang="en-US" altLang="zh-CN" sz="1400" dirty="0" err="1">
                <a:solidFill>
                  <a:schemeClr val="bg1"/>
                </a:solidFill>
                <a:latin typeface="OPPOSans R" panose="00020600040101010101" pitchFamily="18" charset="-122"/>
                <a:ea typeface="OPPOSans R" panose="00020600040101010101" pitchFamily="18" charset="-122"/>
                <a:cs typeface="OPPOSans R" panose="00020600040101010101" pitchFamily="18" charset="-122"/>
              </a:rPr>
              <a:t>FreePik</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（可商用素材网站）</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585">
              <a:lnSpc>
                <a:spcPct val="130000"/>
              </a:lnSpc>
            </a:pPr>
            <a:endPar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PPT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 </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模板、</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Word</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 </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文档、</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Excel</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 </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包括图片或图表</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OPPOSans R" panose="00020600040101010101" pitchFamily="18" charset="-122"/>
              <a:ea typeface="OPPOSans R" panose="00020600040101010101" pitchFamily="18"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设计灵感来自  消防安全月</a:t>
            </a:r>
            <a:endPar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OPPOSans R" panose="00020600040101010101" pitchFamily="18" charset="-122"/>
              <a:ea typeface="OPPOSans R" panose="00020600040101010101" pitchFamily="18"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OPPOSans R" panose="00020600040101010101" pitchFamily="18" charset="-122"/>
              <a:ea typeface="OPPOSans R" panose="00020600040101010101" pitchFamily="18"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OPPOSans R" panose="00020600040101010101" pitchFamily="18" charset="-122"/>
                <a:ea typeface="OPPOSans R" panose="00020600040101010101" pitchFamily="18" charset="-122"/>
              </a:rPr>
              <a:t>作者名   吴季秋（</a:t>
            </a:r>
            <a:r>
              <a:rPr lang="en-US" altLang="zh-CN" sz="1400" dirty="0">
                <a:solidFill>
                  <a:schemeClr val="bg1"/>
                </a:solidFill>
                <a:latin typeface="OPPOSans R" panose="00020600040101010101" pitchFamily="18" charset="-122"/>
                <a:ea typeface="OPPOSans R" panose="00020600040101010101" pitchFamily="18" charset="-122"/>
              </a:rPr>
              <a:t>862900453@qq.com</a:t>
            </a:r>
            <a:r>
              <a:rPr lang="zh-CN" altLang="en-US" sz="1400" dirty="0">
                <a:solidFill>
                  <a:schemeClr val="bg1"/>
                </a:solidFill>
                <a:latin typeface="OPPOSans R" panose="00020600040101010101" pitchFamily="18" charset="-122"/>
                <a:ea typeface="OPPOSans R" panose="00020600040101010101" pitchFamily="18" charset="-122"/>
              </a:rPr>
              <a:t>）</a:t>
            </a:r>
            <a:endParaRPr lang="en-US" altLang="zh-CN" sz="1400" dirty="0">
              <a:solidFill>
                <a:schemeClr val="bg1"/>
              </a:solidFill>
              <a:latin typeface="OPPOSans R" panose="00020600040101010101" pitchFamily="18" charset="-122"/>
              <a:ea typeface="OPPOSans R" panose="00020600040101010101" pitchFamily="18" charset="-122"/>
            </a:endParaRPr>
          </a:p>
        </p:txBody>
      </p:sp>
      <p:pic>
        <p:nvPicPr>
          <p:cNvPr id="7" name="图片 6">
            <a:extLst>
              <a:ext uri="{FF2B5EF4-FFF2-40B4-BE49-F238E27FC236}">
                <a16:creationId xmlns:a16="http://schemas.microsoft.com/office/drawing/2014/main" id="{797F956D-B9ED-4F08-A348-598D007A705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128414351"/>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193239F-1C77-4A39-B413-4F379BBBA38E}"/>
              </a:ext>
            </a:extLst>
          </p:cNvPr>
          <p:cNvSpPr/>
          <p:nvPr userDrawn="1"/>
        </p:nvSpPr>
        <p:spPr>
          <a:xfrm>
            <a:off x="440603" y="759873"/>
            <a:ext cx="1731564" cy="369332"/>
          </a:xfrm>
          <a:prstGeom prst="rect">
            <a:avLst/>
          </a:prstGeom>
        </p:spPr>
        <p:txBody>
          <a:bodyPr wrap="none">
            <a:spAutoFit/>
          </a:bodyPr>
          <a:lstStyle/>
          <a:p>
            <a:pPr defTabSz="609585"/>
            <a:r>
              <a:rPr lang="zh-CN" altLang="en-US"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模板使用技巧</a:t>
            </a:r>
            <a:r>
              <a:rPr lang="en-US" altLang="zh-CN"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1</a:t>
            </a:r>
            <a:endParaRPr lang="zh-CN" altLang="en-US"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 name="矩形 2">
            <a:extLst>
              <a:ext uri="{FF2B5EF4-FFF2-40B4-BE49-F238E27FC236}">
                <a16:creationId xmlns:a16="http://schemas.microsoft.com/office/drawing/2014/main" id="{0E0ABAE4-F054-4A1D-B1F4-181DF7EF8A8A}"/>
              </a:ext>
            </a:extLst>
          </p:cNvPr>
          <p:cNvSpPr/>
          <p:nvPr userDrawn="1"/>
        </p:nvSpPr>
        <p:spPr>
          <a:xfrm>
            <a:off x="440603" y="182445"/>
            <a:ext cx="870751" cy="246221"/>
          </a:xfrm>
          <a:prstGeom prst="rect">
            <a:avLst/>
          </a:prstGeom>
        </p:spPr>
        <p:txBody>
          <a:bodyPr wrap="none">
            <a:spAutoFit/>
          </a:bodyPr>
          <a:lstStyle/>
          <a:p>
            <a:pPr defTabSz="609585"/>
            <a:r>
              <a:rPr kumimoji="1" lang="en-US" altLang="zh-CN" sz="1000" dirty="0" err="1">
                <a:solidFill>
                  <a:schemeClr val="bg1"/>
                </a:solidFill>
                <a:latin typeface="OPPOSans R" panose="00020600040101010101" pitchFamily="18" charset="-122"/>
                <a:ea typeface="OPPOSans R" panose="00020600040101010101" pitchFamily="18" charset="-122"/>
                <a:cs typeface="OPPOSans R" panose="00020600040101010101" pitchFamily="18" charset="-122"/>
              </a:rPr>
              <a:t>OfficePLUS</a:t>
            </a:r>
            <a:endParaRPr lang="zh-CN" altLang="en-US" sz="10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4" name="文本框 3">
            <a:extLst>
              <a:ext uri="{FF2B5EF4-FFF2-40B4-BE49-F238E27FC236}">
                <a16:creationId xmlns:a16="http://schemas.microsoft.com/office/drawing/2014/main" id="{E5DFE1EF-1236-496F-BA42-B3176E0F8D9B}"/>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dirty="0">
                <a:solidFill>
                  <a:schemeClr val="bg1"/>
                </a:solidFill>
                <a:latin typeface="OPPOSans R" panose="00020600040101010101" pitchFamily="18" charset="-122"/>
                <a:ea typeface="OPPOSans R" panose="00020600040101010101" pitchFamily="18" charset="-122"/>
              </a:rPr>
              <a:t>一键调整模板颜色</a:t>
            </a:r>
            <a:endParaRPr lang="en-US" sz="3200" b="1" dirty="0">
              <a:solidFill>
                <a:schemeClr val="bg1"/>
              </a:solidFill>
              <a:latin typeface="OPPOSans R" panose="00020600040101010101" pitchFamily="18" charset="-122"/>
              <a:ea typeface="OPPOSans R" panose="00020600040101010101" pitchFamily="18" charset="-122"/>
            </a:endParaRPr>
          </a:p>
        </p:txBody>
      </p:sp>
      <p:pic>
        <p:nvPicPr>
          <p:cNvPr id="5" name="图片 4">
            <a:extLst>
              <a:ext uri="{FF2B5EF4-FFF2-40B4-BE49-F238E27FC236}">
                <a16:creationId xmlns:a16="http://schemas.microsoft.com/office/drawing/2014/main" id="{B6BE77A8-2FB9-49C9-8065-DD74A8858C4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76359D36-781A-46D5-B78C-75EEF6065BB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7F202D50-E6C5-4B5F-9E20-BF40F70E3792}"/>
              </a:ext>
            </a:extLst>
          </p:cNvPr>
          <p:cNvSpPr txBox="1"/>
          <p:nvPr userDrawn="1"/>
        </p:nvSpPr>
        <p:spPr>
          <a:xfrm>
            <a:off x="333477" y="6061002"/>
            <a:ext cx="2595582" cy="276999"/>
          </a:xfrm>
          <a:prstGeom prst="rect">
            <a:avLst/>
          </a:prstGeom>
          <a:noFill/>
        </p:spPr>
        <p:txBody>
          <a:bodyPr wrap="none" rtlCol="0">
            <a:spAutoFit/>
          </a:bodyPr>
          <a:lstStyle/>
          <a:p>
            <a:r>
              <a:rPr lang="en-US" sz="1200" spc="150" dirty="0">
                <a:latin typeface="OPPOSans R" panose="00020600040101010101" pitchFamily="18" charset="-122"/>
                <a:ea typeface="OPPOSans R" panose="00020600040101010101" pitchFamily="18" charset="-122"/>
              </a:rPr>
              <a:t>1.</a:t>
            </a:r>
            <a:r>
              <a:rPr lang="zh-CN" altLang="en-US" sz="1200" spc="150" dirty="0">
                <a:latin typeface="OPPOSans R" panose="00020600040101010101" pitchFamily="18" charset="-122"/>
                <a:ea typeface="OPPOSans R" panose="00020600040101010101" pitchFamily="18" charset="-122"/>
              </a:rPr>
              <a:t> 选择“设计”</a:t>
            </a:r>
            <a:r>
              <a:rPr lang="en-US" altLang="zh-CN" sz="1200" spc="150" dirty="0">
                <a:latin typeface="OPPOSans R" panose="00020600040101010101" pitchFamily="18" charset="-122"/>
                <a:ea typeface="OPPOSans R" panose="00020600040101010101" pitchFamily="18" charset="-122"/>
              </a:rPr>
              <a:t>-</a:t>
            </a:r>
            <a:r>
              <a:rPr lang="zh-CN" altLang="en-US" sz="1200" spc="150" dirty="0">
                <a:latin typeface="OPPOSans R" panose="00020600040101010101" pitchFamily="18" charset="-122"/>
                <a:ea typeface="OPPOSans R" panose="00020600040101010101" pitchFamily="18" charset="-122"/>
              </a:rPr>
              <a:t>“变体”</a:t>
            </a:r>
            <a:r>
              <a:rPr lang="en-US" altLang="zh-CN" sz="1200" spc="150" dirty="0">
                <a:latin typeface="OPPOSans R" panose="00020600040101010101" pitchFamily="18" charset="-122"/>
                <a:ea typeface="OPPOSans R" panose="00020600040101010101" pitchFamily="18" charset="-122"/>
              </a:rPr>
              <a:t>-</a:t>
            </a:r>
            <a:r>
              <a:rPr lang="zh-CN" altLang="en-US" sz="1200" spc="150" dirty="0">
                <a:latin typeface="OPPOSans R" panose="00020600040101010101" pitchFamily="18" charset="-122"/>
                <a:ea typeface="OPPOSans R" panose="00020600040101010101" pitchFamily="18" charset="-122"/>
              </a:rPr>
              <a:t>“颜色”；</a:t>
            </a:r>
            <a:endParaRPr lang="en-US" sz="1200" spc="150" dirty="0">
              <a:latin typeface="OPPOSans R" panose="00020600040101010101" pitchFamily="18" charset="-122"/>
              <a:ea typeface="OPPOSans R" panose="00020600040101010101" pitchFamily="18" charset="-122"/>
            </a:endParaRPr>
          </a:p>
        </p:txBody>
      </p:sp>
      <p:sp>
        <p:nvSpPr>
          <p:cNvPr id="8" name="文本框 7">
            <a:extLst>
              <a:ext uri="{FF2B5EF4-FFF2-40B4-BE49-F238E27FC236}">
                <a16:creationId xmlns:a16="http://schemas.microsoft.com/office/drawing/2014/main" id="{918E764B-AC51-4FA7-9278-C1BB26483884}"/>
              </a:ext>
            </a:extLst>
          </p:cNvPr>
          <p:cNvSpPr txBox="1"/>
          <p:nvPr userDrawn="1"/>
        </p:nvSpPr>
        <p:spPr>
          <a:xfrm>
            <a:off x="6360651" y="6061002"/>
            <a:ext cx="4562467" cy="276999"/>
          </a:xfrm>
          <a:prstGeom prst="rect">
            <a:avLst/>
          </a:prstGeom>
          <a:noFill/>
        </p:spPr>
        <p:txBody>
          <a:bodyPr wrap="none" rtlCol="0">
            <a:spAutoFit/>
          </a:bodyPr>
          <a:lstStyle/>
          <a:p>
            <a:r>
              <a:rPr lang="en-US" sz="1200" spc="150" dirty="0">
                <a:latin typeface="OPPOSans R" panose="00020600040101010101" pitchFamily="18" charset="-122"/>
                <a:ea typeface="OPPOSans R" panose="00020600040101010101" pitchFamily="18" charset="-122"/>
              </a:rPr>
              <a:t>2.</a:t>
            </a:r>
            <a:r>
              <a:rPr lang="zh-CN" altLang="en-US" sz="1200" spc="150" dirty="0">
                <a:latin typeface="OPPOSans R" panose="00020600040101010101" pitchFamily="18" charset="-122"/>
                <a:ea typeface="OPPOSans R" panose="00020600040101010101" pitchFamily="18" charset="-122"/>
              </a:rPr>
              <a:t> 选择你喜欢的颜色搭配，模板一秒调整为你选颜色。</a:t>
            </a:r>
            <a:endParaRPr lang="en-US" sz="1200" spc="150" dirty="0">
              <a:latin typeface="OPPOSans R" panose="00020600040101010101" pitchFamily="18" charset="-122"/>
              <a:ea typeface="OPPOSans R" panose="00020600040101010101" pitchFamily="18" charset="-122"/>
            </a:endParaRPr>
          </a:p>
        </p:txBody>
      </p:sp>
      <p:pic>
        <p:nvPicPr>
          <p:cNvPr id="9" name="图片 8">
            <a:extLst>
              <a:ext uri="{FF2B5EF4-FFF2-40B4-BE49-F238E27FC236}">
                <a16:creationId xmlns:a16="http://schemas.microsoft.com/office/drawing/2014/main" id="{5F7A1BC4-DBCC-40E1-A153-8F903507670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0" name="图片 9">
            <a:extLst>
              <a:ext uri="{FF2B5EF4-FFF2-40B4-BE49-F238E27FC236}">
                <a16:creationId xmlns:a16="http://schemas.microsoft.com/office/drawing/2014/main" id="{1A1B69B1-6F17-499D-B3D8-5E5F30E9B54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07570821"/>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55F0075-081A-4210-B6B7-312FAEDD1D30}"/>
              </a:ext>
            </a:extLst>
          </p:cNvPr>
          <p:cNvSpPr/>
          <p:nvPr userDrawn="1"/>
        </p:nvSpPr>
        <p:spPr>
          <a:xfrm>
            <a:off x="440603" y="759873"/>
            <a:ext cx="1778051" cy="369332"/>
          </a:xfrm>
          <a:prstGeom prst="rect">
            <a:avLst/>
          </a:prstGeom>
        </p:spPr>
        <p:txBody>
          <a:bodyPr wrap="none">
            <a:spAutoFit/>
          </a:bodyPr>
          <a:lstStyle/>
          <a:p>
            <a:pPr defTabSz="609585"/>
            <a:r>
              <a:rPr lang="zh-CN" altLang="en-US"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模板使用技巧</a:t>
            </a:r>
            <a:r>
              <a:rPr lang="en-US" altLang="zh-CN"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2</a:t>
            </a:r>
            <a:endParaRPr lang="zh-CN" altLang="en-US"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4" name="矩形 3">
            <a:extLst>
              <a:ext uri="{FF2B5EF4-FFF2-40B4-BE49-F238E27FC236}">
                <a16:creationId xmlns:a16="http://schemas.microsoft.com/office/drawing/2014/main" id="{56C13AAB-35E9-4B50-BF40-CA738D90E906}"/>
              </a:ext>
            </a:extLst>
          </p:cNvPr>
          <p:cNvSpPr/>
          <p:nvPr userDrawn="1"/>
        </p:nvSpPr>
        <p:spPr>
          <a:xfrm>
            <a:off x="440603" y="182445"/>
            <a:ext cx="870751" cy="246221"/>
          </a:xfrm>
          <a:prstGeom prst="rect">
            <a:avLst/>
          </a:prstGeom>
        </p:spPr>
        <p:txBody>
          <a:bodyPr wrap="none">
            <a:spAutoFit/>
          </a:bodyPr>
          <a:lstStyle/>
          <a:p>
            <a:pPr defTabSz="609585"/>
            <a:r>
              <a:rPr kumimoji="1" lang="en-US" altLang="zh-CN" sz="1000" dirty="0" err="1">
                <a:solidFill>
                  <a:schemeClr val="bg1"/>
                </a:solidFill>
                <a:latin typeface="OPPOSans R" panose="00020600040101010101" pitchFamily="18" charset="-122"/>
                <a:ea typeface="OPPOSans R" panose="00020600040101010101" pitchFamily="18" charset="-122"/>
                <a:cs typeface="OPPOSans R" panose="00020600040101010101" pitchFamily="18" charset="-122"/>
              </a:rPr>
              <a:t>OfficePLUS</a:t>
            </a:r>
            <a:endParaRPr lang="zh-CN" altLang="en-US" sz="10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pic>
        <p:nvPicPr>
          <p:cNvPr id="5" name="图片 4">
            <a:extLst>
              <a:ext uri="{FF2B5EF4-FFF2-40B4-BE49-F238E27FC236}">
                <a16:creationId xmlns:a16="http://schemas.microsoft.com/office/drawing/2014/main" id="{94DE6B5F-AB1A-4364-8EE4-60924ED2B7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211ED17D-0FF8-424E-B890-A88C331CD97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97D8F020-D5C8-4BF8-A4D9-AB8B2EE9B311}"/>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dirty="0">
                <a:solidFill>
                  <a:schemeClr val="bg1"/>
                </a:solidFill>
                <a:latin typeface="OPPOSans R" panose="00020600040101010101" pitchFamily="18" charset="-122"/>
                <a:ea typeface="OPPOSans R" panose="00020600040101010101" pitchFamily="18" charset="-122"/>
              </a:rPr>
              <a:t>随时添加模板样式</a:t>
            </a:r>
            <a:endParaRPr lang="en-US" sz="3200" b="1" dirty="0">
              <a:solidFill>
                <a:schemeClr val="bg1"/>
              </a:solidFill>
              <a:latin typeface="OPPOSans R" panose="00020600040101010101" pitchFamily="18" charset="-122"/>
              <a:ea typeface="OPPOSans R" panose="00020600040101010101" pitchFamily="18" charset="-122"/>
            </a:endParaRPr>
          </a:p>
        </p:txBody>
      </p:sp>
      <p:sp>
        <p:nvSpPr>
          <p:cNvPr id="8" name="文本框 7">
            <a:extLst>
              <a:ext uri="{FF2B5EF4-FFF2-40B4-BE49-F238E27FC236}">
                <a16:creationId xmlns:a16="http://schemas.microsoft.com/office/drawing/2014/main" id="{F5891F95-65F7-4621-B79C-E1581F169D31}"/>
              </a:ext>
            </a:extLst>
          </p:cNvPr>
          <p:cNvSpPr txBox="1"/>
          <p:nvPr userDrawn="1"/>
        </p:nvSpPr>
        <p:spPr>
          <a:xfrm>
            <a:off x="333477" y="6061002"/>
            <a:ext cx="2528256" cy="276999"/>
          </a:xfrm>
          <a:prstGeom prst="rect">
            <a:avLst/>
          </a:prstGeom>
          <a:noFill/>
        </p:spPr>
        <p:txBody>
          <a:bodyPr wrap="none" rtlCol="0">
            <a:spAutoFit/>
          </a:bodyPr>
          <a:lstStyle/>
          <a:p>
            <a:r>
              <a:rPr lang="en-US" sz="1200" spc="150" dirty="0">
                <a:latin typeface="OPPOSans R" panose="00020600040101010101" pitchFamily="18" charset="-122"/>
                <a:ea typeface="OPPOSans R" panose="00020600040101010101" pitchFamily="18" charset="-122"/>
              </a:rPr>
              <a:t>1.</a:t>
            </a:r>
            <a:r>
              <a:rPr lang="zh-CN" altLang="en-US" sz="1200" spc="150" dirty="0">
                <a:latin typeface="OPPOSans R" panose="00020600040101010101" pitchFamily="18" charset="-122"/>
                <a:ea typeface="OPPOSans R" panose="00020600040101010101" pitchFamily="18" charset="-122"/>
              </a:rPr>
              <a:t> 选择“开始”</a:t>
            </a:r>
            <a:r>
              <a:rPr lang="en-US" altLang="zh-CN" sz="1200" spc="150" dirty="0">
                <a:latin typeface="OPPOSans R" panose="00020600040101010101" pitchFamily="18" charset="-122"/>
                <a:ea typeface="OPPOSans R" panose="00020600040101010101" pitchFamily="18" charset="-122"/>
              </a:rPr>
              <a:t>-</a:t>
            </a:r>
            <a:r>
              <a:rPr lang="zh-CN" altLang="en-US" sz="1200" spc="150" dirty="0">
                <a:latin typeface="OPPOSans R" panose="00020600040101010101" pitchFamily="18" charset="-122"/>
                <a:ea typeface="OPPOSans R" panose="00020600040101010101" pitchFamily="18" charset="-122"/>
              </a:rPr>
              <a:t>“新建幻灯片”；</a:t>
            </a:r>
            <a:endParaRPr lang="en-US" sz="1200" spc="150" dirty="0">
              <a:latin typeface="OPPOSans R" panose="00020600040101010101" pitchFamily="18" charset="-122"/>
              <a:ea typeface="OPPOSans R" panose="00020600040101010101" pitchFamily="18" charset="-122"/>
            </a:endParaRPr>
          </a:p>
        </p:txBody>
      </p:sp>
      <p:sp>
        <p:nvSpPr>
          <p:cNvPr id="9" name="文本框 8">
            <a:extLst>
              <a:ext uri="{FF2B5EF4-FFF2-40B4-BE49-F238E27FC236}">
                <a16:creationId xmlns:a16="http://schemas.microsoft.com/office/drawing/2014/main" id="{6991BDE0-1EBC-407C-959E-6C4E129E56CD}"/>
              </a:ext>
            </a:extLst>
          </p:cNvPr>
          <p:cNvSpPr txBox="1"/>
          <p:nvPr userDrawn="1"/>
        </p:nvSpPr>
        <p:spPr>
          <a:xfrm>
            <a:off x="6360651" y="6061002"/>
            <a:ext cx="5256567" cy="276999"/>
          </a:xfrm>
          <a:prstGeom prst="rect">
            <a:avLst/>
          </a:prstGeom>
          <a:noFill/>
        </p:spPr>
        <p:txBody>
          <a:bodyPr wrap="none" rtlCol="0">
            <a:spAutoFit/>
          </a:bodyPr>
          <a:lstStyle/>
          <a:p>
            <a:r>
              <a:rPr lang="en-US" sz="1200" spc="150" dirty="0">
                <a:latin typeface="OPPOSans R" panose="00020600040101010101" pitchFamily="18" charset="-122"/>
                <a:ea typeface="OPPOSans R" panose="00020600040101010101" pitchFamily="18" charset="-122"/>
              </a:rPr>
              <a:t>2.</a:t>
            </a:r>
            <a:r>
              <a:rPr lang="zh-CN" altLang="en-US" sz="1200" spc="150" dirty="0">
                <a:latin typeface="OPPOSans R" panose="00020600040101010101" pitchFamily="18" charset="-122"/>
                <a:ea typeface="OPPOSans R" panose="00020600040101010101" pitchFamily="18" charset="-122"/>
              </a:rPr>
              <a:t> 选择你需要的页面，如封面页，目录页，副标题页，内容页等</a:t>
            </a:r>
            <a:r>
              <a:rPr lang="en-US" altLang="zh-CN" sz="1200" spc="150" dirty="0">
                <a:latin typeface="OPPOSans R" panose="00020600040101010101" pitchFamily="18" charset="-122"/>
                <a:ea typeface="OPPOSans R" panose="00020600040101010101" pitchFamily="18" charset="-122"/>
              </a:rPr>
              <a:t>…</a:t>
            </a:r>
            <a:endParaRPr lang="en-US" sz="1200" spc="150" dirty="0">
              <a:latin typeface="OPPOSans R" panose="00020600040101010101" pitchFamily="18" charset="-122"/>
              <a:ea typeface="OPPOSans R" panose="00020600040101010101" pitchFamily="18" charset="-122"/>
            </a:endParaRPr>
          </a:p>
        </p:txBody>
      </p:sp>
      <p:pic>
        <p:nvPicPr>
          <p:cNvPr id="10" name="图片 9">
            <a:extLst>
              <a:ext uri="{FF2B5EF4-FFF2-40B4-BE49-F238E27FC236}">
                <a16:creationId xmlns:a16="http://schemas.microsoft.com/office/drawing/2014/main" id="{64D23DDA-5865-44CB-86F5-8A58FB2EE1B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53395503"/>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86421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419F674-7F6C-D94B-AA2B-7C7861F794AC}"/>
              </a:ext>
            </a:extLst>
          </p:cNvPr>
          <p:cNvSpPr>
            <a:spLocks noGrp="1"/>
          </p:cNvSpPr>
          <p:nvPr>
            <p:ph type="dt" sz="half" idx="10"/>
          </p:nvPr>
        </p:nvSpPr>
        <p:spPr/>
        <p:txBody>
          <a:bodyPr/>
          <a:lstStyle/>
          <a:p>
            <a:fld id="{8897C2C2-4784-D247-870A-CDF1567FE4A3}" type="datetimeFigureOut">
              <a:rPr kumimoji="1" lang="zh-CN" altLang="en-US" smtClean="0"/>
              <a:t>2022/2/23</a:t>
            </a:fld>
            <a:endParaRPr kumimoji="1" lang="zh-CN" altLang="en-US"/>
          </a:p>
        </p:txBody>
      </p:sp>
      <p:sp>
        <p:nvSpPr>
          <p:cNvPr id="3" name="页脚占位符 2">
            <a:extLst>
              <a:ext uri="{FF2B5EF4-FFF2-40B4-BE49-F238E27FC236}">
                <a16:creationId xmlns:a16="http://schemas.microsoft.com/office/drawing/2014/main" id="{E772D922-99CC-BF44-9976-F9E864E8D697}"/>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A66E3E75-6C1E-F843-A08E-D33679636521}"/>
              </a:ext>
            </a:extLst>
          </p:cNvPr>
          <p:cNvSpPr>
            <a:spLocks noGrp="1"/>
          </p:cNvSpPr>
          <p:nvPr>
            <p:ph type="sldNum" sz="quarter" idx="12"/>
          </p:nvPr>
        </p:nvSpPr>
        <p:spPr/>
        <p:txBody>
          <a:bodyPr/>
          <a:lstStyle/>
          <a:p>
            <a:fld id="{FD60CA13-1D35-FB4C-A00C-0558FB41B5AA}" type="slidenum">
              <a:rPr kumimoji="1" lang="zh-CN" altLang="en-US" smtClean="0"/>
              <a:t>‹#›</a:t>
            </a:fld>
            <a:endParaRPr kumimoji="1" lang="zh-CN" altLang="en-US"/>
          </a:p>
        </p:txBody>
      </p:sp>
    </p:spTree>
    <p:extLst>
      <p:ext uri="{BB962C8B-B14F-4D97-AF65-F5344CB8AC3E}">
        <p14:creationId xmlns:p14="http://schemas.microsoft.com/office/powerpoint/2010/main" val="4120159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EDEA85-D2C4-4BC6-A9D5-A56BE87D02CF}"/>
              </a:ext>
            </a:extLst>
          </p:cNvPr>
          <p:cNvSpPr>
            <a:spLocks noGrp="1"/>
          </p:cNvSpPr>
          <p:nvPr>
            <p:ph type="title"/>
          </p:nvPr>
        </p:nvSpPr>
        <p:spPr>
          <a:xfrm>
            <a:off x="3803904" y="588650"/>
            <a:ext cx="4559808" cy="1128394"/>
          </a:xfrm>
          <a:prstGeom prst="rect">
            <a:avLst/>
          </a:prstGeom>
        </p:spPr>
        <p:txBody>
          <a:bodyPr lIns="0" tIns="0" rIns="0" bIns="0"/>
          <a:lstStyle>
            <a:lvl1pPr algn="ctr">
              <a:defRPr sz="4000">
                <a:solidFill>
                  <a:schemeClr val="bg1"/>
                </a:solidFill>
                <a:latin typeface="+mj-ea"/>
                <a:ea typeface="+mj-ea"/>
              </a:defRPr>
            </a:lvl1pPr>
          </a:lstStyle>
          <a:p>
            <a:r>
              <a:rPr lang="zh-CN" altLang="en-US" dirty="0"/>
              <a:t>单击此处编辑母版标题样式</a:t>
            </a:r>
          </a:p>
        </p:txBody>
      </p:sp>
      <p:sp>
        <p:nvSpPr>
          <p:cNvPr id="10" name="文本占位符 9">
            <a:extLst>
              <a:ext uri="{FF2B5EF4-FFF2-40B4-BE49-F238E27FC236}">
                <a16:creationId xmlns:a16="http://schemas.microsoft.com/office/drawing/2014/main" id="{1F69048F-0AC5-4428-BD99-37C09AC0AD77}"/>
              </a:ext>
            </a:extLst>
          </p:cNvPr>
          <p:cNvSpPr>
            <a:spLocks noGrp="1"/>
          </p:cNvSpPr>
          <p:nvPr>
            <p:ph type="body" sz="quarter" idx="10"/>
          </p:nvPr>
        </p:nvSpPr>
        <p:spPr>
          <a:xfrm>
            <a:off x="4620768" y="1771209"/>
            <a:ext cx="2950464" cy="846709"/>
          </a:xfrm>
          <a:prstGeom prst="rect">
            <a:avLst/>
          </a:prstGeom>
        </p:spPr>
        <p:txBody>
          <a:bodyPr lIns="0" tIns="0" rIns="0" bIns="0"/>
          <a:lstStyle>
            <a:lvl1pPr marL="0" indent="0" algn="ctr">
              <a:buNone/>
              <a:defRPr>
                <a:solidFill>
                  <a:schemeClr val="bg1"/>
                </a:solidFill>
                <a:latin typeface="+mn-ea"/>
                <a:ea typeface="+mn-ea"/>
                <a:cs typeface="OPPOSans R" panose="00020600040101010101" pitchFamily="18" charset="-122"/>
              </a:defRPr>
            </a:lvl1pPr>
          </a:lstStyle>
          <a:p>
            <a:pPr lvl="0"/>
            <a:r>
              <a:rPr lang="zh-CN" altLang="en-US" dirty="0"/>
              <a:t>单击此处编辑母版文本样式</a:t>
            </a:r>
          </a:p>
        </p:txBody>
      </p:sp>
      <p:sp>
        <p:nvSpPr>
          <p:cNvPr id="13" name="任意多边形: 形状 12">
            <a:extLst>
              <a:ext uri="{FF2B5EF4-FFF2-40B4-BE49-F238E27FC236}">
                <a16:creationId xmlns:a16="http://schemas.microsoft.com/office/drawing/2014/main" id="{5988A9AD-15AC-4B44-A543-ADB6E2F98AE3}"/>
              </a:ext>
            </a:extLst>
          </p:cNvPr>
          <p:cNvSpPr/>
          <p:nvPr userDrawn="1"/>
        </p:nvSpPr>
        <p:spPr>
          <a:xfrm rot="20332988">
            <a:off x="-618089" y="-760536"/>
            <a:ext cx="5597760" cy="2387846"/>
          </a:xfrm>
          <a:custGeom>
            <a:avLst/>
            <a:gdLst>
              <a:gd name="connsiteX0" fmla="*/ 5597760 w 5597760"/>
              <a:gd name="connsiteY0" fmla="*/ 1805729 h 2387846"/>
              <a:gd name="connsiteX1" fmla="*/ 5506253 w 5597760"/>
              <a:gd name="connsiteY1" fmla="*/ 1844087 h 2387846"/>
              <a:gd name="connsiteX2" fmla="*/ 4929798 w 5597760"/>
              <a:gd name="connsiteY2" fmla="*/ 1947935 h 2387846"/>
              <a:gd name="connsiteX3" fmla="*/ 1834644 w 5597760"/>
              <a:gd name="connsiteY3" fmla="*/ 1257052 h 2387846"/>
              <a:gd name="connsiteX4" fmla="*/ 83854 w 5597760"/>
              <a:gd name="connsiteY4" fmla="*/ 2344798 h 2387846"/>
              <a:gd name="connsiteX5" fmla="*/ 0 w 5597760"/>
              <a:gd name="connsiteY5" fmla="*/ 2387846 h 2387846"/>
              <a:gd name="connsiteX6" fmla="*/ 922201 w 5597760"/>
              <a:gd name="connsiteY6" fmla="*/ 0 h 238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7760" h="2387846">
                <a:moveTo>
                  <a:pt x="5597760" y="1805729"/>
                </a:moveTo>
                <a:lnTo>
                  <a:pt x="5506253" y="1844087"/>
                </a:lnTo>
                <a:cubicBezTo>
                  <a:pt x="5331086" y="1905906"/>
                  <a:pt x="5141669" y="1946783"/>
                  <a:pt x="4929798" y="1947935"/>
                </a:cubicBezTo>
                <a:cubicBezTo>
                  <a:pt x="4082316" y="1952541"/>
                  <a:pt x="2732792" y="1192569"/>
                  <a:pt x="1834644" y="1257052"/>
                </a:cubicBezTo>
                <a:cubicBezTo>
                  <a:pt x="1217168" y="1301384"/>
                  <a:pt x="569214" y="2057595"/>
                  <a:pt x="83854" y="2344798"/>
                </a:cubicBezTo>
                <a:lnTo>
                  <a:pt x="0" y="2387846"/>
                </a:lnTo>
                <a:lnTo>
                  <a:pt x="922201" y="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77197A59-519F-43E8-9E41-8A27CF644EE6}"/>
              </a:ext>
            </a:extLst>
          </p:cNvPr>
          <p:cNvSpPr/>
          <p:nvPr userDrawn="1"/>
        </p:nvSpPr>
        <p:spPr>
          <a:xfrm rot="20207125" flipV="1">
            <a:off x="7917638" y="5350228"/>
            <a:ext cx="4877429" cy="2238952"/>
          </a:xfrm>
          <a:custGeom>
            <a:avLst/>
            <a:gdLst>
              <a:gd name="connsiteX0" fmla="*/ 4877429 w 4877429"/>
              <a:gd name="connsiteY0" fmla="*/ 2077462 h 2238952"/>
              <a:gd name="connsiteX1" fmla="*/ 3986402 w 4877429"/>
              <a:gd name="connsiteY1" fmla="*/ 0 h 2238952"/>
              <a:gd name="connsiteX2" fmla="*/ 0 w 4877429"/>
              <a:gd name="connsiteY2" fmla="*/ 1709775 h 2238952"/>
              <a:gd name="connsiteX3" fmla="*/ 63367 w 4877429"/>
              <a:gd name="connsiteY3" fmla="*/ 1744387 h 2238952"/>
              <a:gd name="connsiteX4" fmla="*/ 806621 w 4877429"/>
              <a:gd name="connsiteY4" fmla="*/ 2021508 h 2238952"/>
              <a:gd name="connsiteX5" fmla="*/ 2565082 w 4877429"/>
              <a:gd name="connsiteY5" fmla="*/ 1482246 h 2238952"/>
              <a:gd name="connsiteX6" fmla="*/ 4440775 w 4877429"/>
              <a:gd name="connsiteY6" fmla="*/ 2209077 h 2238952"/>
              <a:gd name="connsiteX7" fmla="*/ 4800852 w 4877429"/>
              <a:gd name="connsiteY7" fmla="*/ 2103510 h 223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77429" h="2238952">
                <a:moveTo>
                  <a:pt x="4877429" y="2077462"/>
                </a:moveTo>
                <a:lnTo>
                  <a:pt x="3986402" y="0"/>
                </a:lnTo>
                <a:lnTo>
                  <a:pt x="0" y="1709775"/>
                </a:lnTo>
                <a:lnTo>
                  <a:pt x="63367" y="1744387"/>
                </a:lnTo>
                <a:cubicBezTo>
                  <a:pt x="327623" y="1885273"/>
                  <a:pt x="577044" y="1997085"/>
                  <a:pt x="806621" y="2021508"/>
                </a:cubicBezTo>
                <a:cubicBezTo>
                  <a:pt x="1541267" y="2099662"/>
                  <a:pt x="1959390" y="1450985"/>
                  <a:pt x="2565082" y="1482246"/>
                </a:cubicBezTo>
                <a:cubicBezTo>
                  <a:pt x="3170774" y="1513508"/>
                  <a:pt x="3600621" y="2412277"/>
                  <a:pt x="4440775" y="2209077"/>
                </a:cubicBezTo>
                <a:cubicBezTo>
                  <a:pt x="4539230" y="2185265"/>
                  <a:pt x="4661728" y="2149378"/>
                  <a:pt x="4800852" y="210351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89582729"/>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页">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EDEA85-D2C4-4BC6-A9D5-A56BE87D02CF}"/>
              </a:ext>
            </a:extLst>
          </p:cNvPr>
          <p:cNvSpPr>
            <a:spLocks noGrp="1"/>
          </p:cNvSpPr>
          <p:nvPr>
            <p:ph type="title"/>
          </p:nvPr>
        </p:nvSpPr>
        <p:spPr>
          <a:xfrm>
            <a:off x="4669056" y="2621260"/>
            <a:ext cx="6211797" cy="613391"/>
          </a:xfrm>
          <a:prstGeom prst="rect">
            <a:avLst/>
          </a:prstGeom>
        </p:spPr>
        <p:txBody>
          <a:bodyPr lIns="0" tIns="0" rIns="0" bIns="0"/>
          <a:lstStyle>
            <a:lvl1pPr algn="ctr">
              <a:defRPr sz="4000">
                <a:solidFill>
                  <a:schemeClr val="bg1"/>
                </a:solidFill>
                <a:latin typeface="+mj-ea"/>
                <a:ea typeface="+mj-ea"/>
              </a:defRPr>
            </a:lvl1pPr>
          </a:lstStyle>
          <a:p>
            <a:r>
              <a:rPr lang="zh-CN" altLang="en-US" dirty="0"/>
              <a:t>单击此处编辑母版标题样式</a:t>
            </a:r>
          </a:p>
        </p:txBody>
      </p:sp>
      <p:sp>
        <p:nvSpPr>
          <p:cNvPr id="10" name="文本占位符 9">
            <a:extLst>
              <a:ext uri="{FF2B5EF4-FFF2-40B4-BE49-F238E27FC236}">
                <a16:creationId xmlns:a16="http://schemas.microsoft.com/office/drawing/2014/main" id="{1F69048F-0AC5-4428-BD99-37C09AC0AD77}"/>
              </a:ext>
            </a:extLst>
          </p:cNvPr>
          <p:cNvSpPr>
            <a:spLocks noGrp="1"/>
          </p:cNvSpPr>
          <p:nvPr>
            <p:ph type="body" sz="quarter" idx="10"/>
          </p:nvPr>
        </p:nvSpPr>
        <p:spPr>
          <a:xfrm>
            <a:off x="5578288" y="3443914"/>
            <a:ext cx="4429461" cy="437095"/>
          </a:xfrm>
          <a:prstGeom prst="rect">
            <a:avLst/>
          </a:prstGeom>
        </p:spPr>
        <p:txBody>
          <a:bodyPr lIns="0" tIns="0" rIns="0" bIns="0"/>
          <a:lstStyle>
            <a:lvl1pPr marL="0" indent="0" algn="ctr">
              <a:buNone/>
              <a:defRPr>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lvl="0"/>
            <a:r>
              <a:rPr lang="zh-CN" altLang="en-US" dirty="0"/>
              <a:t>单击此处编辑母版文本样式</a:t>
            </a:r>
          </a:p>
        </p:txBody>
      </p:sp>
      <p:sp>
        <p:nvSpPr>
          <p:cNvPr id="17" name="任意多边形: 形状 16">
            <a:extLst>
              <a:ext uri="{FF2B5EF4-FFF2-40B4-BE49-F238E27FC236}">
                <a16:creationId xmlns:a16="http://schemas.microsoft.com/office/drawing/2014/main" id="{672CF4E8-B962-4E37-8667-B6877E89AF7C}"/>
              </a:ext>
            </a:extLst>
          </p:cNvPr>
          <p:cNvSpPr/>
          <p:nvPr userDrawn="1"/>
        </p:nvSpPr>
        <p:spPr>
          <a:xfrm rot="12610807" flipH="1" flipV="1">
            <a:off x="8152313" y="-810794"/>
            <a:ext cx="4676430" cy="2419426"/>
          </a:xfrm>
          <a:custGeom>
            <a:avLst/>
            <a:gdLst>
              <a:gd name="connsiteX0" fmla="*/ 3624848 w 4676430"/>
              <a:gd name="connsiteY0" fmla="*/ 0 h 2419426"/>
              <a:gd name="connsiteX1" fmla="*/ 4676430 w 4676430"/>
              <a:gd name="connsiteY1" fmla="*/ 1808242 h 2419426"/>
              <a:gd name="connsiteX2" fmla="*/ 4598600 w 4676430"/>
              <a:gd name="connsiteY2" fmla="*/ 1835609 h 2419426"/>
              <a:gd name="connsiteX3" fmla="*/ 4101995 w 4676430"/>
              <a:gd name="connsiteY3" fmla="*/ 1977241 h 2419426"/>
              <a:gd name="connsiteX4" fmla="*/ 2598758 w 4676430"/>
              <a:gd name="connsiteY4" fmla="*/ 1700887 h 2419426"/>
              <a:gd name="connsiteX5" fmla="*/ 1052572 w 4676430"/>
              <a:gd name="connsiteY5" fmla="*/ 2419406 h 2419426"/>
              <a:gd name="connsiteX6" fmla="*/ 186178 w 4676430"/>
              <a:gd name="connsiteY6" fmla="*/ 2185827 h 2419426"/>
              <a:gd name="connsiteX7" fmla="*/ 0 w 4676430"/>
              <a:gd name="connsiteY7" fmla="*/ 2108028 h 241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6430" h="2419426">
                <a:moveTo>
                  <a:pt x="3624848" y="0"/>
                </a:moveTo>
                <a:lnTo>
                  <a:pt x="4676430" y="1808242"/>
                </a:lnTo>
                <a:lnTo>
                  <a:pt x="4598600" y="1835609"/>
                </a:lnTo>
                <a:cubicBezTo>
                  <a:pt x="4448277" y="1900092"/>
                  <a:pt x="4322112" y="1988755"/>
                  <a:pt x="4101995" y="1977241"/>
                </a:cubicBezTo>
                <a:cubicBezTo>
                  <a:pt x="3661761" y="1954211"/>
                  <a:pt x="3106995" y="1627193"/>
                  <a:pt x="2598758" y="1700887"/>
                </a:cubicBezTo>
                <a:cubicBezTo>
                  <a:pt x="2090521" y="1774581"/>
                  <a:pt x="1711133" y="2414798"/>
                  <a:pt x="1052572" y="2419406"/>
                </a:cubicBezTo>
                <a:cubicBezTo>
                  <a:pt x="805612" y="2421132"/>
                  <a:pt x="503791" y="2315341"/>
                  <a:pt x="186178" y="2185827"/>
                </a:cubicBezTo>
                <a:lnTo>
                  <a:pt x="0" y="2108028"/>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33758E3D-89E5-4E83-BE92-576E57435AD0}"/>
              </a:ext>
            </a:extLst>
          </p:cNvPr>
          <p:cNvSpPr/>
          <p:nvPr userDrawn="1"/>
        </p:nvSpPr>
        <p:spPr>
          <a:xfrm rot="179616">
            <a:off x="-45062" y="5680335"/>
            <a:ext cx="9466156" cy="1433657"/>
          </a:xfrm>
          <a:custGeom>
            <a:avLst/>
            <a:gdLst>
              <a:gd name="connsiteX0" fmla="*/ 0 w 9466156"/>
              <a:gd name="connsiteY0" fmla="*/ 62507 h 1433657"/>
              <a:gd name="connsiteX1" fmla="*/ 72680 w 9466156"/>
              <a:gd name="connsiteY1" fmla="*/ 94775 h 1433657"/>
              <a:gd name="connsiteX2" fmla="*/ 2382970 w 9466156"/>
              <a:gd name="connsiteY2" fmla="*/ 807007 h 1433657"/>
              <a:gd name="connsiteX3" fmla="*/ 5888169 w 9466156"/>
              <a:gd name="connsiteY3" fmla="*/ 14527 h 1433657"/>
              <a:gd name="connsiteX4" fmla="*/ 9354733 w 9466156"/>
              <a:gd name="connsiteY4" fmla="*/ 840581 h 1433657"/>
              <a:gd name="connsiteX5" fmla="*/ 9466156 w 9466156"/>
              <a:gd name="connsiteY5" fmla="*/ 942367 h 1433657"/>
              <a:gd name="connsiteX6" fmla="*/ 71706 w 9466156"/>
              <a:gd name="connsiteY6" fmla="*/ 1433657 h 143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6156" h="1433657">
                <a:moveTo>
                  <a:pt x="0" y="62507"/>
                </a:moveTo>
                <a:lnTo>
                  <a:pt x="72680" y="94775"/>
                </a:lnTo>
                <a:cubicBezTo>
                  <a:pt x="682756" y="367904"/>
                  <a:pt x="1594299" y="791767"/>
                  <a:pt x="2382970" y="807007"/>
                </a:cubicBezTo>
                <a:cubicBezTo>
                  <a:pt x="3434529" y="827327"/>
                  <a:pt x="4983624" y="110923"/>
                  <a:pt x="5888169" y="14527"/>
                </a:cubicBezTo>
                <a:cubicBezTo>
                  <a:pt x="6736181" y="-75845"/>
                  <a:pt x="8623964" y="262191"/>
                  <a:pt x="9354733" y="840581"/>
                </a:cubicBezTo>
                <a:lnTo>
                  <a:pt x="9466156" y="942367"/>
                </a:lnTo>
                <a:lnTo>
                  <a:pt x="71706" y="143365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244911199"/>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7FB4A7AD-F4E0-4855-B6EE-5FBAE4773707}"/>
              </a:ext>
            </a:extLst>
          </p:cNvPr>
          <p:cNvGrpSpPr/>
          <p:nvPr userDrawn="1"/>
        </p:nvGrpSpPr>
        <p:grpSpPr>
          <a:xfrm>
            <a:off x="539263" y="488315"/>
            <a:ext cx="634217" cy="694123"/>
            <a:chOff x="638612" y="565149"/>
            <a:chExt cx="696544" cy="762337"/>
          </a:xfrm>
        </p:grpSpPr>
        <p:sp>
          <p:nvSpPr>
            <p:cNvPr id="26" name="任意多边形: 形状 25">
              <a:extLst>
                <a:ext uri="{FF2B5EF4-FFF2-40B4-BE49-F238E27FC236}">
                  <a16:creationId xmlns:a16="http://schemas.microsoft.com/office/drawing/2014/main" id="{251B336C-D689-475C-BC63-18A425A79EEF}"/>
                </a:ext>
              </a:extLst>
            </p:cNvPr>
            <p:cNvSpPr/>
            <p:nvPr userDrawn="1"/>
          </p:nvSpPr>
          <p:spPr>
            <a:xfrm rot="19724598" flipV="1">
              <a:off x="680516" y="671506"/>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BBCB65E3-E3B7-4BAD-B161-0CAB788F4CAC}"/>
                </a:ext>
              </a:extLst>
            </p:cNvPr>
            <p:cNvSpPr/>
            <p:nvPr userDrawn="1"/>
          </p:nvSpPr>
          <p:spPr>
            <a:xfrm rot="19724598" flipV="1">
              <a:off x="638612" y="565149"/>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形状 12">
            <a:extLst>
              <a:ext uri="{FF2B5EF4-FFF2-40B4-BE49-F238E27FC236}">
                <a16:creationId xmlns:a16="http://schemas.microsoft.com/office/drawing/2014/main" id="{0DDC6768-01BD-4811-A7AD-6123A79E8E0B}"/>
              </a:ext>
            </a:extLst>
          </p:cNvPr>
          <p:cNvSpPr/>
          <p:nvPr userDrawn="1"/>
        </p:nvSpPr>
        <p:spPr>
          <a:xfrm>
            <a:off x="0" y="6281015"/>
            <a:ext cx="8727046" cy="581532"/>
          </a:xfrm>
          <a:custGeom>
            <a:avLst/>
            <a:gdLst>
              <a:gd name="connsiteX0" fmla="*/ 2679656 w 8946667"/>
              <a:gd name="connsiteY0" fmla="*/ 1247 h 596167"/>
              <a:gd name="connsiteX1" fmla="*/ 8812209 w 8946667"/>
              <a:gd name="connsiteY1" fmla="*/ 576002 h 596167"/>
              <a:gd name="connsiteX2" fmla="*/ 8946667 w 8946667"/>
              <a:gd name="connsiteY2" fmla="*/ 596167 h 596167"/>
              <a:gd name="connsiteX3" fmla="*/ 0 w 8946667"/>
              <a:gd name="connsiteY3" fmla="*/ 596167 h 596167"/>
              <a:gd name="connsiteX4" fmla="*/ 117197 w 8946667"/>
              <a:gd name="connsiteY4" fmla="*/ 544660 h 596167"/>
              <a:gd name="connsiteX5" fmla="*/ 2679656 w 8946667"/>
              <a:gd name="connsiteY5" fmla="*/ 1247 h 59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6667" h="596167">
                <a:moveTo>
                  <a:pt x="2679656" y="1247"/>
                </a:moveTo>
                <a:cubicBezTo>
                  <a:pt x="4010277" y="-21030"/>
                  <a:pt x="6620006" y="258389"/>
                  <a:pt x="8812209" y="576002"/>
                </a:cubicBezTo>
                <a:lnTo>
                  <a:pt x="8946667" y="596167"/>
                </a:lnTo>
                <a:lnTo>
                  <a:pt x="0" y="596167"/>
                </a:lnTo>
                <a:lnTo>
                  <a:pt x="117197" y="544660"/>
                </a:lnTo>
                <a:cubicBezTo>
                  <a:pt x="802402" y="258639"/>
                  <a:pt x="1644728" y="18573"/>
                  <a:pt x="2679656" y="124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56BB43DC-EA22-4A21-A7E0-F9D310E2EE8A}"/>
              </a:ext>
            </a:extLst>
          </p:cNvPr>
          <p:cNvSpPr/>
          <p:nvPr userDrawn="1"/>
        </p:nvSpPr>
        <p:spPr>
          <a:xfrm rot="259385">
            <a:off x="6303540" y="6312650"/>
            <a:ext cx="5892753" cy="782439"/>
          </a:xfrm>
          <a:custGeom>
            <a:avLst/>
            <a:gdLst>
              <a:gd name="connsiteX0" fmla="*/ 2546151 w 5892753"/>
              <a:gd name="connsiteY0" fmla="*/ 18089 h 782439"/>
              <a:gd name="connsiteX1" fmla="*/ 2917472 w 5892753"/>
              <a:gd name="connsiteY1" fmla="*/ 1035 h 782439"/>
              <a:gd name="connsiteX2" fmla="*/ 5592542 w 5892753"/>
              <a:gd name="connsiteY2" fmla="*/ 164586 h 782439"/>
              <a:gd name="connsiteX3" fmla="*/ 5882039 w 5892753"/>
              <a:gd name="connsiteY3" fmla="*/ 195245 h 782439"/>
              <a:gd name="connsiteX4" fmla="*/ 5892753 w 5892753"/>
              <a:gd name="connsiteY4" fmla="*/ 336974 h 782439"/>
              <a:gd name="connsiteX5" fmla="*/ 0 w 5892753"/>
              <a:gd name="connsiteY5" fmla="*/ 782439 h 782439"/>
              <a:gd name="connsiteX6" fmla="*/ 353742 w 5892753"/>
              <a:gd name="connsiteY6" fmla="*/ 608527 h 782439"/>
              <a:gd name="connsiteX7" fmla="*/ 2546151 w 5892753"/>
              <a:gd name="connsiteY7" fmla="*/ 18089 h 7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753" h="782439">
                <a:moveTo>
                  <a:pt x="2546151" y="18089"/>
                </a:moveTo>
                <a:cubicBezTo>
                  <a:pt x="2666604" y="8917"/>
                  <a:pt x="2790348" y="3089"/>
                  <a:pt x="2917472" y="1035"/>
                </a:cubicBezTo>
                <a:cubicBezTo>
                  <a:pt x="3553092" y="-9238"/>
                  <a:pt x="4528162" y="57780"/>
                  <a:pt x="5592542" y="164586"/>
                </a:cubicBezTo>
                <a:lnTo>
                  <a:pt x="5882039" y="195245"/>
                </a:lnTo>
                <a:lnTo>
                  <a:pt x="5892753" y="336974"/>
                </a:lnTo>
                <a:lnTo>
                  <a:pt x="0" y="782439"/>
                </a:lnTo>
                <a:lnTo>
                  <a:pt x="353742" y="608527"/>
                </a:lnTo>
                <a:cubicBezTo>
                  <a:pt x="924454" y="343861"/>
                  <a:pt x="1642750" y="86887"/>
                  <a:pt x="2546151" y="1808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占位符 27">
            <a:extLst>
              <a:ext uri="{FF2B5EF4-FFF2-40B4-BE49-F238E27FC236}">
                <a16:creationId xmlns:a16="http://schemas.microsoft.com/office/drawing/2014/main" id="{7A826917-9E3E-47E8-8113-C344C6FE8DED}"/>
              </a:ext>
            </a:extLst>
          </p:cNvPr>
          <p:cNvSpPr>
            <a:spLocks noGrp="1"/>
          </p:cNvSpPr>
          <p:nvPr>
            <p:ph type="body" sz="quarter" idx="10"/>
          </p:nvPr>
        </p:nvSpPr>
        <p:spPr>
          <a:xfrm>
            <a:off x="1203960" y="549275"/>
            <a:ext cx="4656667" cy="455436"/>
          </a:xfrm>
          <a:prstGeom prst="rect">
            <a:avLst/>
          </a:prstGeom>
        </p:spPr>
        <p:txBody>
          <a:bodyPr/>
          <a:lstStyle>
            <a:lvl1pPr marL="0" indent="0">
              <a:buNone/>
              <a:defRPr>
                <a:solidFill>
                  <a:schemeClr val="bg1"/>
                </a:solidFill>
                <a:latin typeface="+mj-ea"/>
                <a:ea typeface="+mj-ea"/>
              </a:defRPr>
            </a:lvl1pPr>
            <a:lvl2pPr marL="457200" indent="0">
              <a:buNone/>
              <a:defRPr/>
            </a:lvl2pPr>
          </a:lstStyle>
          <a:p>
            <a:pPr lvl="0"/>
            <a:r>
              <a:rPr lang="zh-CN" altLang="en-US" dirty="0"/>
              <a:t>单击此处编辑母版文本样式</a:t>
            </a:r>
          </a:p>
        </p:txBody>
      </p:sp>
    </p:spTree>
    <p:extLst>
      <p:ext uri="{BB962C8B-B14F-4D97-AF65-F5344CB8AC3E}">
        <p14:creationId xmlns:p14="http://schemas.microsoft.com/office/powerpoint/2010/main" val="2226866715"/>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文展示页1">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7FB4A7AD-F4E0-4855-B6EE-5FBAE4773707}"/>
              </a:ext>
            </a:extLst>
          </p:cNvPr>
          <p:cNvGrpSpPr/>
          <p:nvPr userDrawn="1"/>
        </p:nvGrpSpPr>
        <p:grpSpPr>
          <a:xfrm>
            <a:off x="539263" y="488315"/>
            <a:ext cx="634217" cy="694123"/>
            <a:chOff x="638612" y="565149"/>
            <a:chExt cx="696544" cy="762337"/>
          </a:xfrm>
        </p:grpSpPr>
        <p:sp>
          <p:nvSpPr>
            <p:cNvPr id="26" name="任意多边形: 形状 25">
              <a:extLst>
                <a:ext uri="{FF2B5EF4-FFF2-40B4-BE49-F238E27FC236}">
                  <a16:creationId xmlns:a16="http://schemas.microsoft.com/office/drawing/2014/main" id="{251B336C-D689-475C-BC63-18A425A79EEF}"/>
                </a:ext>
              </a:extLst>
            </p:cNvPr>
            <p:cNvSpPr/>
            <p:nvPr userDrawn="1"/>
          </p:nvSpPr>
          <p:spPr>
            <a:xfrm rot="19724598" flipV="1">
              <a:off x="680516" y="671506"/>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BBCB65E3-E3B7-4BAD-B161-0CAB788F4CAC}"/>
                </a:ext>
              </a:extLst>
            </p:cNvPr>
            <p:cNvSpPr/>
            <p:nvPr userDrawn="1"/>
          </p:nvSpPr>
          <p:spPr>
            <a:xfrm rot="19724598" flipV="1">
              <a:off x="638612" y="565149"/>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形状 12">
            <a:extLst>
              <a:ext uri="{FF2B5EF4-FFF2-40B4-BE49-F238E27FC236}">
                <a16:creationId xmlns:a16="http://schemas.microsoft.com/office/drawing/2014/main" id="{0DDC6768-01BD-4811-A7AD-6123A79E8E0B}"/>
              </a:ext>
            </a:extLst>
          </p:cNvPr>
          <p:cNvSpPr/>
          <p:nvPr userDrawn="1"/>
        </p:nvSpPr>
        <p:spPr>
          <a:xfrm>
            <a:off x="0" y="6281015"/>
            <a:ext cx="8727046" cy="581532"/>
          </a:xfrm>
          <a:custGeom>
            <a:avLst/>
            <a:gdLst>
              <a:gd name="connsiteX0" fmla="*/ 2679656 w 8946667"/>
              <a:gd name="connsiteY0" fmla="*/ 1247 h 596167"/>
              <a:gd name="connsiteX1" fmla="*/ 8812209 w 8946667"/>
              <a:gd name="connsiteY1" fmla="*/ 576002 h 596167"/>
              <a:gd name="connsiteX2" fmla="*/ 8946667 w 8946667"/>
              <a:gd name="connsiteY2" fmla="*/ 596167 h 596167"/>
              <a:gd name="connsiteX3" fmla="*/ 0 w 8946667"/>
              <a:gd name="connsiteY3" fmla="*/ 596167 h 596167"/>
              <a:gd name="connsiteX4" fmla="*/ 117197 w 8946667"/>
              <a:gd name="connsiteY4" fmla="*/ 544660 h 596167"/>
              <a:gd name="connsiteX5" fmla="*/ 2679656 w 8946667"/>
              <a:gd name="connsiteY5" fmla="*/ 1247 h 59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6667" h="596167">
                <a:moveTo>
                  <a:pt x="2679656" y="1247"/>
                </a:moveTo>
                <a:cubicBezTo>
                  <a:pt x="4010277" y="-21030"/>
                  <a:pt x="6620006" y="258389"/>
                  <a:pt x="8812209" y="576002"/>
                </a:cubicBezTo>
                <a:lnTo>
                  <a:pt x="8946667" y="596167"/>
                </a:lnTo>
                <a:lnTo>
                  <a:pt x="0" y="596167"/>
                </a:lnTo>
                <a:lnTo>
                  <a:pt x="117197" y="544660"/>
                </a:lnTo>
                <a:cubicBezTo>
                  <a:pt x="802402" y="258639"/>
                  <a:pt x="1644728" y="18573"/>
                  <a:pt x="2679656" y="124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56BB43DC-EA22-4A21-A7E0-F9D310E2EE8A}"/>
              </a:ext>
            </a:extLst>
          </p:cNvPr>
          <p:cNvSpPr/>
          <p:nvPr userDrawn="1"/>
        </p:nvSpPr>
        <p:spPr>
          <a:xfrm rot="259385">
            <a:off x="6303540" y="6312650"/>
            <a:ext cx="5892753" cy="782439"/>
          </a:xfrm>
          <a:custGeom>
            <a:avLst/>
            <a:gdLst>
              <a:gd name="connsiteX0" fmla="*/ 2546151 w 5892753"/>
              <a:gd name="connsiteY0" fmla="*/ 18089 h 782439"/>
              <a:gd name="connsiteX1" fmla="*/ 2917472 w 5892753"/>
              <a:gd name="connsiteY1" fmla="*/ 1035 h 782439"/>
              <a:gd name="connsiteX2" fmla="*/ 5592542 w 5892753"/>
              <a:gd name="connsiteY2" fmla="*/ 164586 h 782439"/>
              <a:gd name="connsiteX3" fmla="*/ 5882039 w 5892753"/>
              <a:gd name="connsiteY3" fmla="*/ 195245 h 782439"/>
              <a:gd name="connsiteX4" fmla="*/ 5892753 w 5892753"/>
              <a:gd name="connsiteY4" fmla="*/ 336974 h 782439"/>
              <a:gd name="connsiteX5" fmla="*/ 0 w 5892753"/>
              <a:gd name="connsiteY5" fmla="*/ 782439 h 782439"/>
              <a:gd name="connsiteX6" fmla="*/ 353742 w 5892753"/>
              <a:gd name="connsiteY6" fmla="*/ 608527 h 782439"/>
              <a:gd name="connsiteX7" fmla="*/ 2546151 w 5892753"/>
              <a:gd name="connsiteY7" fmla="*/ 18089 h 7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753" h="782439">
                <a:moveTo>
                  <a:pt x="2546151" y="18089"/>
                </a:moveTo>
                <a:cubicBezTo>
                  <a:pt x="2666604" y="8917"/>
                  <a:pt x="2790348" y="3089"/>
                  <a:pt x="2917472" y="1035"/>
                </a:cubicBezTo>
                <a:cubicBezTo>
                  <a:pt x="3553092" y="-9238"/>
                  <a:pt x="4528162" y="57780"/>
                  <a:pt x="5592542" y="164586"/>
                </a:cubicBezTo>
                <a:lnTo>
                  <a:pt x="5882039" y="195245"/>
                </a:lnTo>
                <a:lnTo>
                  <a:pt x="5892753" y="336974"/>
                </a:lnTo>
                <a:lnTo>
                  <a:pt x="0" y="782439"/>
                </a:lnTo>
                <a:lnTo>
                  <a:pt x="353742" y="608527"/>
                </a:lnTo>
                <a:cubicBezTo>
                  <a:pt x="924454" y="343861"/>
                  <a:pt x="1642750" y="86887"/>
                  <a:pt x="2546151" y="1808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占位符 27">
            <a:extLst>
              <a:ext uri="{FF2B5EF4-FFF2-40B4-BE49-F238E27FC236}">
                <a16:creationId xmlns:a16="http://schemas.microsoft.com/office/drawing/2014/main" id="{7A826917-9E3E-47E8-8113-C344C6FE8DED}"/>
              </a:ext>
            </a:extLst>
          </p:cNvPr>
          <p:cNvSpPr>
            <a:spLocks noGrp="1"/>
          </p:cNvSpPr>
          <p:nvPr>
            <p:ph type="body" sz="quarter" idx="10"/>
          </p:nvPr>
        </p:nvSpPr>
        <p:spPr>
          <a:xfrm>
            <a:off x="1203960" y="549275"/>
            <a:ext cx="4656667" cy="455436"/>
          </a:xfrm>
          <a:prstGeom prst="rect">
            <a:avLst/>
          </a:prstGeom>
        </p:spPr>
        <p:txBody>
          <a:bodyPr/>
          <a:lstStyle>
            <a:lvl1pPr marL="0" indent="0">
              <a:buNone/>
              <a:defRPr>
                <a:solidFill>
                  <a:schemeClr val="bg1"/>
                </a:solidFill>
                <a:latin typeface="+mj-ea"/>
                <a:ea typeface="+mj-ea"/>
              </a:defRPr>
            </a:lvl1pPr>
            <a:lvl2pPr marL="457200" indent="0">
              <a:buNone/>
              <a:defRPr/>
            </a:lvl2pPr>
          </a:lstStyle>
          <a:p>
            <a:pPr lvl="0"/>
            <a:r>
              <a:rPr lang="zh-CN" altLang="en-US" dirty="0"/>
              <a:t>单击此处编辑母版文本样式</a:t>
            </a:r>
          </a:p>
        </p:txBody>
      </p:sp>
      <p:sp>
        <p:nvSpPr>
          <p:cNvPr id="8" name="标题 1">
            <a:extLst>
              <a:ext uri="{FF2B5EF4-FFF2-40B4-BE49-F238E27FC236}">
                <a16:creationId xmlns:a16="http://schemas.microsoft.com/office/drawing/2014/main" id="{02C91F7F-D4B8-4367-9521-9FAB80E8D27B}"/>
              </a:ext>
            </a:extLst>
          </p:cNvPr>
          <p:cNvSpPr>
            <a:spLocks noGrp="1"/>
          </p:cNvSpPr>
          <p:nvPr>
            <p:ph type="title"/>
          </p:nvPr>
        </p:nvSpPr>
        <p:spPr>
          <a:xfrm>
            <a:off x="6219498" y="1842379"/>
            <a:ext cx="5004473" cy="386691"/>
          </a:xfrm>
          <a:prstGeom prst="rect">
            <a:avLst/>
          </a:prstGeom>
        </p:spPr>
        <p:txBody>
          <a:bodyPr lIns="0" tIns="0" rIns="0" bIns="0"/>
          <a:lstStyle>
            <a:lvl1pPr>
              <a:defRPr sz="3200">
                <a:solidFill>
                  <a:schemeClr val="bg1"/>
                </a:solidFill>
                <a:latin typeface="+mj-ea"/>
                <a:ea typeface="+mj-ea"/>
              </a:defRPr>
            </a:lvl1pPr>
          </a:lstStyle>
          <a:p>
            <a:r>
              <a:rPr lang="zh-CN" altLang="en-US" dirty="0"/>
              <a:t>单击此处编辑母版标题样式</a:t>
            </a:r>
          </a:p>
        </p:txBody>
      </p:sp>
      <p:cxnSp>
        <p:nvCxnSpPr>
          <p:cNvPr id="9" name="直接连接符 8">
            <a:extLst>
              <a:ext uri="{FF2B5EF4-FFF2-40B4-BE49-F238E27FC236}">
                <a16:creationId xmlns:a16="http://schemas.microsoft.com/office/drawing/2014/main" id="{58557982-1DED-4D49-9836-EF18CBC8AD46}"/>
              </a:ext>
            </a:extLst>
          </p:cNvPr>
          <p:cNvCxnSpPr>
            <a:cxnSpLocks/>
          </p:cNvCxnSpPr>
          <p:nvPr userDrawn="1"/>
        </p:nvCxnSpPr>
        <p:spPr>
          <a:xfrm>
            <a:off x="6139349" y="2267983"/>
            <a:ext cx="5473531"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文本占位符 28">
            <a:extLst>
              <a:ext uri="{FF2B5EF4-FFF2-40B4-BE49-F238E27FC236}">
                <a16:creationId xmlns:a16="http://schemas.microsoft.com/office/drawing/2014/main" id="{BA44FCA2-C9D4-4045-B318-8AD120C872F1}"/>
              </a:ext>
            </a:extLst>
          </p:cNvPr>
          <p:cNvSpPr>
            <a:spLocks noGrp="1"/>
          </p:cNvSpPr>
          <p:nvPr>
            <p:ph type="body" sz="quarter" idx="11"/>
          </p:nvPr>
        </p:nvSpPr>
        <p:spPr>
          <a:xfrm>
            <a:off x="6219498" y="2427597"/>
            <a:ext cx="3716982" cy="324092"/>
          </a:xfrm>
          <a:prstGeom prst="rect">
            <a:avLst/>
          </a:prstGeom>
        </p:spPr>
        <p:txBody>
          <a:bodyPr lIns="0" tIns="0" rIns="0" bIns="0"/>
          <a:lstStyle>
            <a:lvl1pPr marL="0" indent="0">
              <a:buNone/>
              <a:defRPr sz="2400">
                <a:solidFill>
                  <a:schemeClr val="bg1"/>
                </a:solidFill>
              </a:defRPr>
            </a:lvl1pPr>
            <a:lvl2pPr marL="457200" indent="0">
              <a:buNone/>
              <a:defRPr/>
            </a:lvl2pPr>
          </a:lstStyle>
          <a:p>
            <a:pPr lvl="0"/>
            <a:r>
              <a:rPr lang="zh-CN" altLang="en-US" dirty="0"/>
              <a:t>单击此处编辑母版文本样式</a:t>
            </a:r>
          </a:p>
        </p:txBody>
      </p:sp>
      <p:sp>
        <p:nvSpPr>
          <p:cNvPr id="12" name="图片占位符 30">
            <a:extLst>
              <a:ext uri="{FF2B5EF4-FFF2-40B4-BE49-F238E27FC236}">
                <a16:creationId xmlns:a16="http://schemas.microsoft.com/office/drawing/2014/main" id="{F8CB664B-3750-4C3C-9BAB-A85D834EFFAB}"/>
              </a:ext>
            </a:extLst>
          </p:cNvPr>
          <p:cNvSpPr>
            <a:spLocks noGrp="1"/>
          </p:cNvSpPr>
          <p:nvPr>
            <p:ph type="pic" sz="quarter" idx="12"/>
          </p:nvPr>
        </p:nvSpPr>
        <p:spPr>
          <a:xfrm>
            <a:off x="1007785" y="1272306"/>
            <a:ext cx="4389438" cy="4949031"/>
          </a:xfrm>
          <a:prstGeom prst="rect">
            <a:avLst/>
          </a:prstGeom>
        </p:spPr>
        <p:txBody>
          <a:bodyPr/>
          <a:lstStyle>
            <a:lvl1pPr>
              <a:defRPr>
                <a:solidFill>
                  <a:schemeClr val="bg1"/>
                </a:solidFill>
              </a:defRPr>
            </a:lvl1pPr>
          </a:lstStyle>
          <a:p>
            <a:endParaRPr lang="zh-CN" altLang="en-US"/>
          </a:p>
        </p:txBody>
      </p:sp>
      <p:grpSp>
        <p:nvGrpSpPr>
          <p:cNvPr id="14" name="组合 13">
            <a:extLst>
              <a:ext uri="{FF2B5EF4-FFF2-40B4-BE49-F238E27FC236}">
                <a16:creationId xmlns:a16="http://schemas.microsoft.com/office/drawing/2014/main" id="{7CFD715C-9694-44B0-9F50-545DF713D744}"/>
              </a:ext>
            </a:extLst>
          </p:cNvPr>
          <p:cNvGrpSpPr/>
          <p:nvPr userDrawn="1"/>
        </p:nvGrpSpPr>
        <p:grpSpPr>
          <a:xfrm>
            <a:off x="6139349" y="5016047"/>
            <a:ext cx="5473531" cy="505913"/>
            <a:chOff x="5865029" y="5016047"/>
            <a:chExt cx="5473531" cy="505913"/>
          </a:xfrm>
        </p:grpSpPr>
        <p:cxnSp>
          <p:nvCxnSpPr>
            <p:cNvPr id="15" name="直接连接符 14">
              <a:extLst>
                <a:ext uri="{FF2B5EF4-FFF2-40B4-BE49-F238E27FC236}">
                  <a16:creationId xmlns:a16="http://schemas.microsoft.com/office/drawing/2014/main" id="{8C8E35AC-4EBF-47E6-8C61-C82CEA86A912}"/>
                </a:ext>
              </a:extLst>
            </p:cNvPr>
            <p:cNvCxnSpPr>
              <a:cxnSpLocks/>
            </p:cNvCxnSpPr>
            <p:nvPr userDrawn="1"/>
          </p:nvCxnSpPr>
          <p:spPr>
            <a:xfrm>
              <a:off x="5865029" y="5016047"/>
              <a:ext cx="3472875"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7BFCF51A-BE10-4095-98B5-9979085B879A}"/>
                </a:ext>
              </a:extLst>
            </p:cNvPr>
            <p:cNvCxnSpPr>
              <a:cxnSpLocks/>
            </p:cNvCxnSpPr>
            <p:nvPr userDrawn="1"/>
          </p:nvCxnSpPr>
          <p:spPr>
            <a:xfrm>
              <a:off x="9318854" y="5016047"/>
              <a:ext cx="0" cy="505913"/>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1B118789-C4CB-4DAE-8689-7D12F34B1876}"/>
                </a:ext>
              </a:extLst>
            </p:cNvPr>
            <p:cNvCxnSpPr>
              <a:cxnSpLocks/>
            </p:cNvCxnSpPr>
            <p:nvPr userDrawn="1"/>
          </p:nvCxnSpPr>
          <p:spPr>
            <a:xfrm flipH="1">
              <a:off x="9320126" y="5016047"/>
              <a:ext cx="745894" cy="505913"/>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39337010-51A3-4A89-BD60-8F75D1320DDD}"/>
                </a:ext>
              </a:extLst>
            </p:cNvPr>
            <p:cNvCxnSpPr>
              <a:cxnSpLocks/>
            </p:cNvCxnSpPr>
            <p:nvPr userDrawn="1"/>
          </p:nvCxnSpPr>
          <p:spPr>
            <a:xfrm>
              <a:off x="10066020" y="5016047"/>
              <a:ext cx="1272540"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35677842"/>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文展示页2">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7FB4A7AD-F4E0-4855-B6EE-5FBAE4773707}"/>
              </a:ext>
            </a:extLst>
          </p:cNvPr>
          <p:cNvGrpSpPr/>
          <p:nvPr userDrawn="1"/>
        </p:nvGrpSpPr>
        <p:grpSpPr>
          <a:xfrm>
            <a:off x="539263" y="488315"/>
            <a:ext cx="634217" cy="694123"/>
            <a:chOff x="638612" y="565149"/>
            <a:chExt cx="696544" cy="762337"/>
          </a:xfrm>
        </p:grpSpPr>
        <p:sp>
          <p:nvSpPr>
            <p:cNvPr id="26" name="任意多边形: 形状 25">
              <a:extLst>
                <a:ext uri="{FF2B5EF4-FFF2-40B4-BE49-F238E27FC236}">
                  <a16:creationId xmlns:a16="http://schemas.microsoft.com/office/drawing/2014/main" id="{251B336C-D689-475C-BC63-18A425A79EEF}"/>
                </a:ext>
              </a:extLst>
            </p:cNvPr>
            <p:cNvSpPr/>
            <p:nvPr userDrawn="1"/>
          </p:nvSpPr>
          <p:spPr>
            <a:xfrm rot="19724598" flipV="1">
              <a:off x="680516" y="671506"/>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BBCB65E3-E3B7-4BAD-B161-0CAB788F4CAC}"/>
                </a:ext>
              </a:extLst>
            </p:cNvPr>
            <p:cNvSpPr/>
            <p:nvPr userDrawn="1"/>
          </p:nvSpPr>
          <p:spPr>
            <a:xfrm rot="19724598" flipV="1">
              <a:off x="638612" y="565149"/>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形状 12">
            <a:extLst>
              <a:ext uri="{FF2B5EF4-FFF2-40B4-BE49-F238E27FC236}">
                <a16:creationId xmlns:a16="http://schemas.microsoft.com/office/drawing/2014/main" id="{0DDC6768-01BD-4811-A7AD-6123A79E8E0B}"/>
              </a:ext>
            </a:extLst>
          </p:cNvPr>
          <p:cNvSpPr/>
          <p:nvPr userDrawn="1"/>
        </p:nvSpPr>
        <p:spPr>
          <a:xfrm>
            <a:off x="0" y="6281015"/>
            <a:ext cx="8727046" cy="581532"/>
          </a:xfrm>
          <a:custGeom>
            <a:avLst/>
            <a:gdLst>
              <a:gd name="connsiteX0" fmla="*/ 2679656 w 8946667"/>
              <a:gd name="connsiteY0" fmla="*/ 1247 h 596167"/>
              <a:gd name="connsiteX1" fmla="*/ 8812209 w 8946667"/>
              <a:gd name="connsiteY1" fmla="*/ 576002 h 596167"/>
              <a:gd name="connsiteX2" fmla="*/ 8946667 w 8946667"/>
              <a:gd name="connsiteY2" fmla="*/ 596167 h 596167"/>
              <a:gd name="connsiteX3" fmla="*/ 0 w 8946667"/>
              <a:gd name="connsiteY3" fmla="*/ 596167 h 596167"/>
              <a:gd name="connsiteX4" fmla="*/ 117197 w 8946667"/>
              <a:gd name="connsiteY4" fmla="*/ 544660 h 596167"/>
              <a:gd name="connsiteX5" fmla="*/ 2679656 w 8946667"/>
              <a:gd name="connsiteY5" fmla="*/ 1247 h 59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6667" h="596167">
                <a:moveTo>
                  <a:pt x="2679656" y="1247"/>
                </a:moveTo>
                <a:cubicBezTo>
                  <a:pt x="4010277" y="-21030"/>
                  <a:pt x="6620006" y="258389"/>
                  <a:pt x="8812209" y="576002"/>
                </a:cubicBezTo>
                <a:lnTo>
                  <a:pt x="8946667" y="596167"/>
                </a:lnTo>
                <a:lnTo>
                  <a:pt x="0" y="596167"/>
                </a:lnTo>
                <a:lnTo>
                  <a:pt x="117197" y="544660"/>
                </a:lnTo>
                <a:cubicBezTo>
                  <a:pt x="802402" y="258639"/>
                  <a:pt x="1644728" y="18573"/>
                  <a:pt x="2679656" y="124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56BB43DC-EA22-4A21-A7E0-F9D310E2EE8A}"/>
              </a:ext>
            </a:extLst>
          </p:cNvPr>
          <p:cNvSpPr/>
          <p:nvPr userDrawn="1"/>
        </p:nvSpPr>
        <p:spPr>
          <a:xfrm rot="259385">
            <a:off x="6303540" y="6312650"/>
            <a:ext cx="5892753" cy="782439"/>
          </a:xfrm>
          <a:custGeom>
            <a:avLst/>
            <a:gdLst>
              <a:gd name="connsiteX0" fmla="*/ 2546151 w 5892753"/>
              <a:gd name="connsiteY0" fmla="*/ 18089 h 782439"/>
              <a:gd name="connsiteX1" fmla="*/ 2917472 w 5892753"/>
              <a:gd name="connsiteY1" fmla="*/ 1035 h 782439"/>
              <a:gd name="connsiteX2" fmla="*/ 5592542 w 5892753"/>
              <a:gd name="connsiteY2" fmla="*/ 164586 h 782439"/>
              <a:gd name="connsiteX3" fmla="*/ 5882039 w 5892753"/>
              <a:gd name="connsiteY3" fmla="*/ 195245 h 782439"/>
              <a:gd name="connsiteX4" fmla="*/ 5892753 w 5892753"/>
              <a:gd name="connsiteY4" fmla="*/ 336974 h 782439"/>
              <a:gd name="connsiteX5" fmla="*/ 0 w 5892753"/>
              <a:gd name="connsiteY5" fmla="*/ 782439 h 782439"/>
              <a:gd name="connsiteX6" fmla="*/ 353742 w 5892753"/>
              <a:gd name="connsiteY6" fmla="*/ 608527 h 782439"/>
              <a:gd name="connsiteX7" fmla="*/ 2546151 w 5892753"/>
              <a:gd name="connsiteY7" fmla="*/ 18089 h 7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753" h="782439">
                <a:moveTo>
                  <a:pt x="2546151" y="18089"/>
                </a:moveTo>
                <a:cubicBezTo>
                  <a:pt x="2666604" y="8917"/>
                  <a:pt x="2790348" y="3089"/>
                  <a:pt x="2917472" y="1035"/>
                </a:cubicBezTo>
                <a:cubicBezTo>
                  <a:pt x="3553092" y="-9238"/>
                  <a:pt x="4528162" y="57780"/>
                  <a:pt x="5592542" y="164586"/>
                </a:cubicBezTo>
                <a:lnTo>
                  <a:pt x="5882039" y="195245"/>
                </a:lnTo>
                <a:lnTo>
                  <a:pt x="5892753" y="336974"/>
                </a:lnTo>
                <a:lnTo>
                  <a:pt x="0" y="782439"/>
                </a:lnTo>
                <a:lnTo>
                  <a:pt x="353742" y="608527"/>
                </a:lnTo>
                <a:cubicBezTo>
                  <a:pt x="924454" y="343861"/>
                  <a:pt x="1642750" y="86887"/>
                  <a:pt x="2546151" y="1808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占位符 27">
            <a:extLst>
              <a:ext uri="{FF2B5EF4-FFF2-40B4-BE49-F238E27FC236}">
                <a16:creationId xmlns:a16="http://schemas.microsoft.com/office/drawing/2014/main" id="{7A826917-9E3E-47E8-8113-C344C6FE8DED}"/>
              </a:ext>
            </a:extLst>
          </p:cNvPr>
          <p:cNvSpPr>
            <a:spLocks noGrp="1"/>
          </p:cNvSpPr>
          <p:nvPr>
            <p:ph type="body" sz="quarter" idx="10"/>
          </p:nvPr>
        </p:nvSpPr>
        <p:spPr>
          <a:xfrm>
            <a:off x="1203960" y="549275"/>
            <a:ext cx="4656667" cy="455436"/>
          </a:xfrm>
          <a:prstGeom prst="rect">
            <a:avLst/>
          </a:prstGeom>
        </p:spPr>
        <p:txBody>
          <a:bodyPr/>
          <a:lstStyle>
            <a:lvl1pPr marL="0" indent="0">
              <a:buNone/>
              <a:defRPr>
                <a:solidFill>
                  <a:schemeClr val="bg1"/>
                </a:solidFill>
                <a:latin typeface="+mj-ea"/>
                <a:ea typeface="+mj-ea"/>
              </a:defRPr>
            </a:lvl1pPr>
            <a:lvl2pPr marL="457200" indent="0">
              <a:buNone/>
              <a:defRPr/>
            </a:lvl2pPr>
          </a:lstStyle>
          <a:p>
            <a:pPr lvl="0"/>
            <a:r>
              <a:rPr lang="zh-CN" altLang="en-US" dirty="0"/>
              <a:t>单击此处编辑母版文本样式</a:t>
            </a:r>
          </a:p>
        </p:txBody>
      </p:sp>
      <p:grpSp>
        <p:nvGrpSpPr>
          <p:cNvPr id="19" name="组合 18">
            <a:extLst>
              <a:ext uri="{FF2B5EF4-FFF2-40B4-BE49-F238E27FC236}">
                <a16:creationId xmlns:a16="http://schemas.microsoft.com/office/drawing/2014/main" id="{8E712FA7-9570-480C-89CF-900C35CC2CF7}"/>
              </a:ext>
            </a:extLst>
          </p:cNvPr>
          <p:cNvGrpSpPr/>
          <p:nvPr userDrawn="1"/>
        </p:nvGrpSpPr>
        <p:grpSpPr>
          <a:xfrm>
            <a:off x="-188506" y="1176597"/>
            <a:ext cx="12589331" cy="4846656"/>
            <a:chOff x="-188506" y="1085157"/>
            <a:chExt cx="12589331" cy="4846656"/>
          </a:xfrm>
        </p:grpSpPr>
        <p:sp>
          <p:nvSpPr>
            <p:cNvPr id="20" name="任意多边形: 形状 19">
              <a:extLst>
                <a:ext uri="{FF2B5EF4-FFF2-40B4-BE49-F238E27FC236}">
                  <a16:creationId xmlns:a16="http://schemas.microsoft.com/office/drawing/2014/main" id="{5B2A2D66-5969-44BC-8942-310D351E542D}"/>
                </a:ext>
              </a:extLst>
            </p:cNvPr>
            <p:cNvSpPr/>
            <p:nvPr/>
          </p:nvSpPr>
          <p:spPr>
            <a:xfrm>
              <a:off x="889649" y="1637607"/>
              <a:ext cx="2368026" cy="4294206"/>
            </a:xfrm>
            <a:custGeom>
              <a:avLst/>
              <a:gdLst>
                <a:gd name="connsiteX0" fmla="*/ 1184012 w 2368026"/>
                <a:gd name="connsiteY0" fmla="*/ 118732 h 4294206"/>
                <a:gd name="connsiteX1" fmla="*/ 1027802 w 2368026"/>
                <a:gd name="connsiteY1" fmla="*/ 274942 h 4294206"/>
                <a:gd name="connsiteX2" fmla="*/ 1184012 w 2368026"/>
                <a:gd name="connsiteY2" fmla="*/ 431152 h 4294206"/>
                <a:gd name="connsiteX3" fmla="*/ 1340222 w 2368026"/>
                <a:gd name="connsiteY3" fmla="*/ 274942 h 4294206"/>
                <a:gd name="connsiteX4" fmla="*/ 1184012 w 2368026"/>
                <a:gd name="connsiteY4" fmla="*/ 118732 h 4294206"/>
                <a:gd name="connsiteX5" fmla="*/ 1184013 w 2368026"/>
                <a:gd name="connsiteY5" fmla="*/ 0 h 4294206"/>
                <a:gd name="connsiteX6" fmla="*/ 2368026 w 2368026"/>
                <a:gd name="connsiteY6" fmla="*/ 1184013 h 4294206"/>
                <a:gd name="connsiteX7" fmla="*/ 2368025 w 2368026"/>
                <a:gd name="connsiteY7" fmla="*/ 3110193 h 4294206"/>
                <a:gd name="connsiteX8" fmla="*/ 1184012 w 2368026"/>
                <a:gd name="connsiteY8" fmla="*/ 4294206 h 4294206"/>
                <a:gd name="connsiteX9" fmla="*/ 1184013 w 2368026"/>
                <a:gd name="connsiteY9" fmla="*/ 4294205 h 4294206"/>
                <a:gd name="connsiteX10" fmla="*/ 0 w 2368026"/>
                <a:gd name="connsiteY10" fmla="*/ 3110192 h 4294206"/>
                <a:gd name="connsiteX11" fmla="*/ 0 w 2368026"/>
                <a:gd name="connsiteY11" fmla="*/ 1184013 h 4294206"/>
                <a:gd name="connsiteX12" fmla="*/ 1184013 w 2368026"/>
                <a:gd name="connsiteY12" fmla="*/ 0 h 429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026" h="4294206">
                  <a:moveTo>
                    <a:pt x="1184012" y="118732"/>
                  </a:moveTo>
                  <a:cubicBezTo>
                    <a:pt x="1097740" y="118732"/>
                    <a:pt x="1027802" y="188670"/>
                    <a:pt x="1027802" y="274942"/>
                  </a:cubicBezTo>
                  <a:cubicBezTo>
                    <a:pt x="1027802" y="361214"/>
                    <a:pt x="1097740" y="431152"/>
                    <a:pt x="1184012" y="431152"/>
                  </a:cubicBezTo>
                  <a:cubicBezTo>
                    <a:pt x="1270284" y="431152"/>
                    <a:pt x="1340222" y="361214"/>
                    <a:pt x="1340222" y="274942"/>
                  </a:cubicBezTo>
                  <a:cubicBezTo>
                    <a:pt x="1340222" y="188670"/>
                    <a:pt x="1270284" y="118732"/>
                    <a:pt x="1184012" y="118732"/>
                  </a:cubicBezTo>
                  <a:close/>
                  <a:moveTo>
                    <a:pt x="1184013" y="0"/>
                  </a:moveTo>
                  <a:cubicBezTo>
                    <a:pt x="1837925" y="0"/>
                    <a:pt x="2368026" y="530101"/>
                    <a:pt x="2368026" y="1184013"/>
                  </a:cubicBezTo>
                  <a:cubicBezTo>
                    <a:pt x="2368026" y="1826073"/>
                    <a:pt x="2368025" y="2468133"/>
                    <a:pt x="2368025" y="3110193"/>
                  </a:cubicBezTo>
                  <a:cubicBezTo>
                    <a:pt x="2368025" y="3764105"/>
                    <a:pt x="1837924" y="4294206"/>
                    <a:pt x="1184012" y="4294206"/>
                  </a:cubicBezTo>
                  <a:lnTo>
                    <a:pt x="1184013" y="4294205"/>
                  </a:lnTo>
                  <a:cubicBezTo>
                    <a:pt x="530101" y="4294205"/>
                    <a:pt x="0" y="3764104"/>
                    <a:pt x="0" y="3110192"/>
                  </a:cubicBezTo>
                  <a:lnTo>
                    <a:pt x="0" y="1184013"/>
                  </a:lnTo>
                  <a:cubicBezTo>
                    <a:pt x="0" y="530101"/>
                    <a:pt x="530101" y="0"/>
                    <a:pt x="118401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2DDAE8E3-4285-4A2D-9D26-30E077E94E96}"/>
                </a:ext>
              </a:extLst>
            </p:cNvPr>
            <p:cNvSpPr/>
            <p:nvPr/>
          </p:nvSpPr>
          <p:spPr>
            <a:xfrm>
              <a:off x="3588476" y="1637607"/>
              <a:ext cx="2368026" cy="4294206"/>
            </a:xfrm>
            <a:custGeom>
              <a:avLst/>
              <a:gdLst>
                <a:gd name="connsiteX0" fmla="*/ 1184012 w 2368026"/>
                <a:gd name="connsiteY0" fmla="*/ 118732 h 4294206"/>
                <a:gd name="connsiteX1" fmla="*/ 1027802 w 2368026"/>
                <a:gd name="connsiteY1" fmla="*/ 274942 h 4294206"/>
                <a:gd name="connsiteX2" fmla="*/ 1184012 w 2368026"/>
                <a:gd name="connsiteY2" fmla="*/ 431152 h 4294206"/>
                <a:gd name="connsiteX3" fmla="*/ 1340222 w 2368026"/>
                <a:gd name="connsiteY3" fmla="*/ 274942 h 4294206"/>
                <a:gd name="connsiteX4" fmla="*/ 1184012 w 2368026"/>
                <a:gd name="connsiteY4" fmla="*/ 118732 h 4294206"/>
                <a:gd name="connsiteX5" fmla="*/ 1184013 w 2368026"/>
                <a:gd name="connsiteY5" fmla="*/ 0 h 4294206"/>
                <a:gd name="connsiteX6" fmla="*/ 2368026 w 2368026"/>
                <a:gd name="connsiteY6" fmla="*/ 1184013 h 4294206"/>
                <a:gd name="connsiteX7" fmla="*/ 2368025 w 2368026"/>
                <a:gd name="connsiteY7" fmla="*/ 3110193 h 4294206"/>
                <a:gd name="connsiteX8" fmla="*/ 1184012 w 2368026"/>
                <a:gd name="connsiteY8" fmla="*/ 4294206 h 4294206"/>
                <a:gd name="connsiteX9" fmla="*/ 1184013 w 2368026"/>
                <a:gd name="connsiteY9" fmla="*/ 4294205 h 4294206"/>
                <a:gd name="connsiteX10" fmla="*/ 0 w 2368026"/>
                <a:gd name="connsiteY10" fmla="*/ 3110192 h 4294206"/>
                <a:gd name="connsiteX11" fmla="*/ 0 w 2368026"/>
                <a:gd name="connsiteY11" fmla="*/ 1184013 h 4294206"/>
                <a:gd name="connsiteX12" fmla="*/ 1184013 w 2368026"/>
                <a:gd name="connsiteY12" fmla="*/ 0 h 429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026" h="4294206">
                  <a:moveTo>
                    <a:pt x="1184012" y="118732"/>
                  </a:moveTo>
                  <a:cubicBezTo>
                    <a:pt x="1097740" y="118732"/>
                    <a:pt x="1027802" y="188670"/>
                    <a:pt x="1027802" y="274942"/>
                  </a:cubicBezTo>
                  <a:cubicBezTo>
                    <a:pt x="1027802" y="361214"/>
                    <a:pt x="1097740" y="431152"/>
                    <a:pt x="1184012" y="431152"/>
                  </a:cubicBezTo>
                  <a:cubicBezTo>
                    <a:pt x="1270284" y="431152"/>
                    <a:pt x="1340222" y="361214"/>
                    <a:pt x="1340222" y="274942"/>
                  </a:cubicBezTo>
                  <a:cubicBezTo>
                    <a:pt x="1340222" y="188670"/>
                    <a:pt x="1270284" y="118732"/>
                    <a:pt x="1184012" y="118732"/>
                  </a:cubicBezTo>
                  <a:close/>
                  <a:moveTo>
                    <a:pt x="1184013" y="0"/>
                  </a:moveTo>
                  <a:cubicBezTo>
                    <a:pt x="1837925" y="0"/>
                    <a:pt x="2368026" y="530101"/>
                    <a:pt x="2368026" y="1184013"/>
                  </a:cubicBezTo>
                  <a:cubicBezTo>
                    <a:pt x="2368026" y="1826073"/>
                    <a:pt x="2368025" y="2468133"/>
                    <a:pt x="2368025" y="3110193"/>
                  </a:cubicBezTo>
                  <a:cubicBezTo>
                    <a:pt x="2368025" y="3764105"/>
                    <a:pt x="1837924" y="4294206"/>
                    <a:pt x="1184012" y="4294206"/>
                  </a:cubicBezTo>
                  <a:lnTo>
                    <a:pt x="1184013" y="4294205"/>
                  </a:lnTo>
                  <a:cubicBezTo>
                    <a:pt x="530101" y="4294205"/>
                    <a:pt x="0" y="3764104"/>
                    <a:pt x="0" y="3110192"/>
                  </a:cubicBezTo>
                  <a:lnTo>
                    <a:pt x="0" y="1184013"/>
                  </a:lnTo>
                  <a:cubicBezTo>
                    <a:pt x="0" y="530101"/>
                    <a:pt x="530101" y="0"/>
                    <a:pt x="118401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9AB3CA5E-15EC-4574-89B3-33F78B75ED14}"/>
                </a:ext>
              </a:extLst>
            </p:cNvPr>
            <p:cNvSpPr/>
            <p:nvPr/>
          </p:nvSpPr>
          <p:spPr>
            <a:xfrm>
              <a:off x="6287303" y="1637607"/>
              <a:ext cx="2368026" cy="4294206"/>
            </a:xfrm>
            <a:custGeom>
              <a:avLst/>
              <a:gdLst>
                <a:gd name="connsiteX0" fmla="*/ 1184012 w 2368026"/>
                <a:gd name="connsiteY0" fmla="*/ 118732 h 4294206"/>
                <a:gd name="connsiteX1" fmla="*/ 1027802 w 2368026"/>
                <a:gd name="connsiteY1" fmla="*/ 274942 h 4294206"/>
                <a:gd name="connsiteX2" fmla="*/ 1184012 w 2368026"/>
                <a:gd name="connsiteY2" fmla="*/ 431152 h 4294206"/>
                <a:gd name="connsiteX3" fmla="*/ 1340222 w 2368026"/>
                <a:gd name="connsiteY3" fmla="*/ 274942 h 4294206"/>
                <a:gd name="connsiteX4" fmla="*/ 1184012 w 2368026"/>
                <a:gd name="connsiteY4" fmla="*/ 118732 h 4294206"/>
                <a:gd name="connsiteX5" fmla="*/ 1184013 w 2368026"/>
                <a:gd name="connsiteY5" fmla="*/ 0 h 4294206"/>
                <a:gd name="connsiteX6" fmla="*/ 2368026 w 2368026"/>
                <a:gd name="connsiteY6" fmla="*/ 1184013 h 4294206"/>
                <a:gd name="connsiteX7" fmla="*/ 2368025 w 2368026"/>
                <a:gd name="connsiteY7" fmla="*/ 3110193 h 4294206"/>
                <a:gd name="connsiteX8" fmla="*/ 1184012 w 2368026"/>
                <a:gd name="connsiteY8" fmla="*/ 4294206 h 4294206"/>
                <a:gd name="connsiteX9" fmla="*/ 1184013 w 2368026"/>
                <a:gd name="connsiteY9" fmla="*/ 4294205 h 4294206"/>
                <a:gd name="connsiteX10" fmla="*/ 0 w 2368026"/>
                <a:gd name="connsiteY10" fmla="*/ 3110192 h 4294206"/>
                <a:gd name="connsiteX11" fmla="*/ 0 w 2368026"/>
                <a:gd name="connsiteY11" fmla="*/ 1184013 h 4294206"/>
                <a:gd name="connsiteX12" fmla="*/ 1184013 w 2368026"/>
                <a:gd name="connsiteY12" fmla="*/ 0 h 429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026" h="4294206">
                  <a:moveTo>
                    <a:pt x="1184012" y="118732"/>
                  </a:moveTo>
                  <a:cubicBezTo>
                    <a:pt x="1097740" y="118732"/>
                    <a:pt x="1027802" y="188670"/>
                    <a:pt x="1027802" y="274942"/>
                  </a:cubicBezTo>
                  <a:cubicBezTo>
                    <a:pt x="1027802" y="361214"/>
                    <a:pt x="1097740" y="431152"/>
                    <a:pt x="1184012" y="431152"/>
                  </a:cubicBezTo>
                  <a:cubicBezTo>
                    <a:pt x="1270284" y="431152"/>
                    <a:pt x="1340222" y="361214"/>
                    <a:pt x="1340222" y="274942"/>
                  </a:cubicBezTo>
                  <a:cubicBezTo>
                    <a:pt x="1340222" y="188670"/>
                    <a:pt x="1270284" y="118732"/>
                    <a:pt x="1184012" y="118732"/>
                  </a:cubicBezTo>
                  <a:close/>
                  <a:moveTo>
                    <a:pt x="1184013" y="0"/>
                  </a:moveTo>
                  <a:cubicBezTo>
                    <a:pt x="1837925" y="0"/>
                    <a:pt x="2368026" y="530101"/>
                    <a:pt x="2368026" y="1184013"/>
                  </a:cubicBezTo>
                  <a:cubicBezTo>
                    <a:pt x="2368026" y="1826073"/>
                    <a:pt x="2368025" y="2468133"/>
                    <a:pt x="2368025" y="3110193"/>
                  </a:cubicBezTo>
                  <a:cubicBezTo>
                    <a:pt x="2368025" y="3764105"/>
                    <a:pt x="1837924" y="4294206"/>
                    <a:pt x="1184012" y="4294206"/>
                  </a:cubicBezTo>
                  <a:lnTo>
                    <a:pt x="1184013" y="4294205"/>
                  </a:lnTo>
                  <a:cubicBezTo>
                    <a:pt x="530101" y="4294205"/>
                    <a:pt x="0" y="3764104"/>
                    <a:pt x="0" y="3110192"/>
                  </a:cubicBezTo>
                  <a:lnTo>
                    <a:pt x="0" y="1184013"/>
                  </a:lnTo>
                  <a:cubicBezTo>
                    <a:pt x="0" y="530101"/>
                    <a:pt x="530101" y="0"/>
                    <a:pt x="118401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1537E65B-A42E-44A4-8282-38E71B8F046A}"/>
                </a:ext>
              </a:extLst>
            </p:cNvPr>
            <p:cNvSpPr/>
            <p:nvPr/>
          </p:nvSpPr>
          <p:spPr>
            <a:xfrm>
              <a:off x="8986130" y="1637607"/>
              <a:ext cx="2368026" cy="4294206"/>
            </a:xfrm>
            <a:custGeom>
              <a:avLst/>
              <a:gdLst>
                <a:gd name="connsiteX0" fmla="*/ 1184012 w 2368026"/>
                <a:gd name="connsiteY0" fmla="*/ 118732 h 4294206"/>
                <a:gd name="connsiteX1" fmla="*/ 1027802 w 2368026"/>
                <a:gd name="connsiteY1" fmla="*/ 274942 h 4294206"/>
                <a:gd name="connsiteX2" fmla="*/ 1184012 w 2368026"/>
                <a:gd name="connsiteY2" fmla="*/ 431152 h 4294206"/>
                <a:gd name="connsiteX3" fmla="*/ 1340222 w 2368026"/>
                <a:gd name="connsiteY3" fmla="*/ 274942 h 4294206"/>
                <a:gd name="connsiteX4" fmla="*/ 1184012 w 2368026"/>
                <a:gd name="connsiteY4" fmla="*/ 118732 h 4294206"/>
                <a:gd name="connsiteX5" fmla="*/ 1184013 w 2368026"/>
                <a:gd name="connsiteY5" fmla="*/ 0 h 4294206"/>
                <a:gd name="connsiteX6" fmla="*/ 2368026 w 2368026"/>
                <a:gd name="connsiteY6" fmla="*/ 1184013 h 4294206"/>
                <a:gd name="connsiteX7" fmla="*/ 2368025 w 2368026"/>
                <a:gd name="connsiteY7" fmla="*/ 3110193 h 4294206"/>
                <a:gd name="connsiteX8" fmla="*/ 1184012 w 2368026"/>
                <a:gd name="connsiteY8" fmla="*/ 4294206 h 4294206"/>
                <a:gd name="connsiteX9" fmla="*/ 1184013 w 2368026"/>
                <a:gd name="connsiteY9" fmla="*/ 4294205 h 4294206"/>
                <a:gd name="connsiteX10" fmla="*/ 0 w 2368026"/>
                <a:gd name="connsiteY10" fmla="*/ 3110192 h 4294206"/>
                <a:gd name="connsiteX11" fmla="*/ 0 w 2368026"/>
                <a:gd name="connsiteY11" fmla="*/ 1184013 h 4294206"/>
                <a:gd name="connsiteX12" fmla="*/ 1184013 w 2368026"/>
                <a:gd name="connsiteY12" fmla="*/ 0 h 429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026" h="4294206">
                  <a:moveTo>
                    <a:pt x="1184012" y="118732"/>
                  </a:moveTo>
                  <a:cubicBezTo>
                    <a:pt x="1097740" y="118732"/>
                    <a:pt x="1027802" y="188670"/>
                    <a:pt x="1027802" y="274942"/>
                  </a:cubicBezTo>
                  <a:cubicBezTo>
                    <a:pt x="1027802" y="361214"/>
                    <a:pt x="1097740" y="431152"/>
                    <a:pt x="1184012" y="431152"/>
                  </a:cubicBezTo>
                  <a:cubicBezTo>
                    <a:pt x="1270284" y="431152"/>
                    <a:pt x="1340222" y="361214"/>
                    <a:pt x="1340222" y="274942"/>
                  </a:cubicBezTo>
                  <a:cubicBezTo>
                    <a:pt x="1340222" y="188670"/>
                    <a:pt x="1270284" y="118732"/>
                    <a:pt x="1184012" y="118732"/>
                  </a:cubicBezTo>
                  <a:close/>
                  <a:moveTo>
                    <a:pt x="1184013" y="0"/>
                  </a:moveTo>
                  <a:cubicBezTo>
                    <a:pt x="1837925" y="0"/>
                    <a:pt x="2368026" y="530101"/>
                    <a:pt x="2368026" y="1184013"/>
                  </a:cubicBezTo>
                  <a:cubicBezTo>
                    <a:pt x="2368026" y="1826073"/>
                    <a:pt x="2368025" y="2468133"/>
                    <a:pt x="2368025" y="3110193"/>
                  </a:cubicBezTo>
                  <a:cubicBezTo>
                    <a:pt x="2368025" y="3764105"/>
                    <a:pt x="1837924" y="4294206"/>
                    <a:pt x="1184012" y="4294206"/>
                  </a:cubicBezTo>
                  <a:lnTo>
                    <a:pt x="1184013" y="4294205"/>
                  </a:lnTo>
                  <a:cubicBezTo>
                    <a:pt x="530101" y="4294205"/>
                    <a:pt x="0" y="3764104"/>
                    <a:pt x="0" y="3110192"/>
                  </a:cubicBezTo>
                  <a:lnTo>
                    <a:pt x="0" y="1184013"/>
                  </a:lnTo>
                  <a:cubicBezTo>
                    <a:pt x="0" y="530101"/>
                    <a:pt x="530101" y="0"/>
                    <a:pt x="118401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7" name="图片 26">
              <a:extLst>
                <a:ext uri="{FF2B5EF4-FFF2-40B4-BE49-F238E27FC236}">
                  <a16:creationId xmlns:a16="http://schemas.microsoft.com/office/drawing/2014/main" id="{93960627-8E09-4A04-ACFC-35B3A56ECE65}"/>
                </a:ext>
              </a:extLst>
            </p:cNvPr>
            <p:cNvPicPr>
              <a:picLocks noChangeAspect="1"/>
            </p:cNvPicPr>
            <p:nvPr/>
          </p:nvPicPr>
          <p:blipFill>
            <a:blip r:embed="rId2"/>
            <a:srcRect/>
            <a:stretch>
              <a:fillRect/>
            </a:stretch>
          </p:blipFill>
          <p:spPr>
            <a:xfrm>
              <a:off x="-188506" y="1085157"/>
              <a:ext cx="12589331" cy="902286"/>
            </a:xfrm>
            <a:custGeom>
              <a:avLst/>
              <a:gdLst>
                <a:gd name="connsiteX0" fmla="*/ 0 w 12589331"/>
                <a:gd name="connsiteY0" fmla="*/ 0 h 902286"/>
                <a:gd name="connsiteX1" fmla="*/ 12589331 w 12589331"/>
                <a:gd name="connsiteY1" fmla="*/ 0 h 902286"/>
                <a:gd name="connsiteX2" fmla="*/ 12589331 w 12589331"/>
                <a:gd name="connsiteY2" fmla="*/ 902286 h 902286"/>
                <a:gd name="connsiteX3" fmla="*/ 10993852 w 12589331"/>
                <a:gd name="connsiteY3" fmla="*/ 902286 h 902286"/>
                <a:gd name="connsiteX4" fmla="*/ 10995903 w 12589331"/>
                <a:gd name="connsiteY4" fmla="*/ 892126 h 902286"/>
                <a:gd name="connsiteX5" fmla="*/ 10712432 w 12589331"/>
                <a:gd name="connsiteY5" fmla="*/ 608655 h 902286"/>
                <a:gd name="connsiteX6" fmla="*/ 10428961 w 12589331"/>
                <a:gd name="connsiteY6" fmla="*/ 892126 h 902286"/>
                <a:gd name="connsiteX7" fmla="*/ 10431012 w 12589331"/>
                <a:gd name="connsiteY7" fmla="*/ 902286 h 902286"/>
                <a:gd name="connsiteX8" fmla="*/ 8313114 w 12589331"/>
                <a:gd name="connsiteY8" fmla="*/ 902286 h 902286"/>
                <a:gd name="connsiteX9" fmla="*/ 8029643 w 12589331"/>
                <a:gd name="connsiteY9" fmla="*/ 618815 h 902286"/>
                <a:gd name="connsiteX10" fmla="*/ 7746172 w 12589331"/>
                <a:gd name="connsiteY10" fmla="*/ 902286 h 902286"/>
                <a:gd name="connsiteX11" fmla="*/ 5627062 w 12589331"/>
                <a:gd name="connsiteY11" fmla="*/ 902286 h 902286"/>
                <a:gd name="connsiteX12" fmla="*/ 5343591 w 12589331"/>
                <a:gd name="connsiteY12" fmla="*/ 618815 h 902286"/>
                <a:gd name="connsiteX13" fmla="*/ 5060120 w 12589331"/>
                <a:gd name="connsiteY13" fmla="*/ 902286 h 902286"/>
                <a:gd name="connsiteX14" fmla="*/ 2927374 w 12589331"/>
                <a:gd name="connsiteY14" fmla="*/ 902286 h 902286"/>
                <a:gd name="connsiteX15" fmla="*/ 2905959 w 12589331"/>
                <a:gd name="connsiteY15" fmla="*/ 796212 h 902286"/>
                <a:gd name="connsiteX16" fmla="*/ 2644764 w 12589331"/>
                <a:gd name="connsiteY16" fmla="*/ 623081 h 902286"/>
                <a:gd name="connsiteX17" fmla="*/ 2383570 w 12589331"/>
                <a:gd name="connsiteY17" fmla="*/ 796212 h 902286"/>
                <a:gd name="connsiteX18" fmla="*/ 2362155 w 12589331"/>
                <a:gd name="connsiteY18" fmla="*/ 902286 h 902286"/>
                <a:gd name="connsiteX19" fmla="*/ 0 w 12589331"/>
                <a:gd name="connsiteY19" fmla="*/ 902286 h 902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589331" h="902286">
                  <a:moveTo>
                    <a:pt x="0" y="0"/>
                  </a:moveTo>
                  <a:lnTo>
                    <a:pt x="12589331" y="0"/>
                  </a:lnTo>
                  <a:lnTo>
                    <a:pt x="12589331" y="902286"/>
                  </a:lnTo>
                  <a:lnTo>
                    <a:pt x="10993852" y="902286"/>
                  </a:lnTo>
                  <a:lnTo>
                    <a:pt x="10995903" y="892126"/>
                  </a:lnTo>
                  <a:cubicBezTo>
                    <a:pt x="10995903" y="735569"/>
                    <a:pt x="10868989" y="608655"/>
                    <a:pt x="10712432" y="608655"/>
                  </a:cubicBezTo>
                  <a:cubicBezTo>
                    <a:pt x="10555875" y="608655"/>
                    <a:pt x="10428961" y="735569"/>
                    <a:pt x="10428961" y="892126"/>
                  </a:cubicBezTo>
                  <a:lnTo>
                    <a:pt x="10431012" y="902286"/>
                  </a:lnTo>
                  <a:lnTo>
                    <a:pt x="8313114" y="902286"/>
                  </a:lnTo>
                  <a:cubicBezTo>
                    <a:pt x="8313114" y="745729"/>
                    <a:pt x="8186200" y="618815"/>
                    <a:pt x="8029643" y="618815"/>
                  </a:cubicBezTo>
                  <a:cubicBezTo>
                    <a:pt x="7873086" y="618815"/>
                    <a:pt x="7746172" y="745729"/>
                    <a:pt x="7746172" y="902286"/>
                  </a:cubicBezTo>
                  <a:lnTo>
                    <a:pt x="5627062" y="902286"/>
                  </a:lnTo>
                  <a:cubicBezTo>
                    <a:pt x="5627062" y="745729"/>
                    <a:pt x="5500148" y="618815"/>
                    <a:pt x="5343591" y="618815"/>
                  </a:cubicBezTo>
                  <a:cubicBezTo>
                    <a:pt x="5187034" y="618815"/>
                    <a:pt x="5060120" y="745729"/>
                    <a:pt x="5060120" y="902286"/>
                  </a:cubicBezTo>
                  <a:lnTo>
                    <a:pt x="2927374" y="902286"/>
                  </a:lnTo>
                  <a:lnTo>
                    <a:pt x="2905959" y="796212"/>
                  </a:lnTo>
                  <a:cubicBezTo>
                    <a:pt x="2862926" y="694470"/>
                    <a:pt x="2762182" y="623081"/>
                    <a:pt x="2644764" y="623081"/>
                  </a:cubicBezTo>
                  <a:cubicBezTo>
                    <a:pt x="2527347" y="623081"/>
                    <a:pt x="2426603" y="694470"/>
                    <a:pt x="2383570" y="796212"/>
                  </a:cubicBezTo>
                  <a:lnTo>
                    <a:pt x="2362155" y="902286"/>
                  </a:lnTo>
                  <a:lnTo>
                    <a:pt x="0" y="902286"/>
                  </a:lnTo>
                  <a:close/>
                </a:path>
              </a:pathLst>
            </a:custGeom>
          </p:spPr>
        </p:pic>
      </p:grpSp>
      <p:sp>
        <p:nvSpPr>
          <p:cNvPr id="3" name="文本占位符 2">
            <a:extLst>
              <a:ext uri="{FF2B5EF4-FFF2-40B4-BE49-F238E27FC236}">
                <a16:creationId xmlns:a16="http://schemas.microsoft.com/office/drawing/2014/main" id="{664CBC08-2DDF-4063-8FA8-5A194C2D54DE}"/>
              </a:ext>
            </a:extLst>
          </p:cNvPr>
          <p:cNvSpPr>
            <a:spLocks noGrp="1"/>
          </p:cNvSpPr>
          <p:nvPr>
            <p:ph type="body" sz="quarter" idx="11"/>
          </p:nvPr>
        </p:nvSpPr>
        <p:spPr>
          <a:xfrm>
            <a:off x="994900" y="2778125"/>
            <a:ext cx="2107115" cy="650875"/>
          </a:xfrm>
          <a:prstGeom prst="rect">
            <a:avLst/>
          </a:prstGeom>
        </p:spPr>
        <p:txBody>
          <a:bodyPr/>
          <a:lstStyle>
            <a:lvl1pPr marL="0" indent="0" algn="ctr">
              <a:buNone/>
              <a:defRPr sz="2000">
                <a:solidFill>
                  <a:schemeClr val="accent6"/>
                </a:solidFill>
                <a:latin typeface="+mn-ea"/>
                <a:ea typeface="+mn-ea"/>
              </a:defRPr>
            </a:lvl1pPr>
          </a:lstStyle>
          <a:p>
            <a:pPr lvl="0"/>
            <a:r>
              <a:rPr lang="zh-CN" altLang="en-US" dirty="0"/>
              <a:t>单击此处编辑母版文本样式</a:t>
            </a:r>
          </a:p>
        </p:txBody>
      </p:sp>
      <p:sp>
        <p:nvSpPr>
          <p:cNvPr id="29" name="文本占位符 2">
            <a:extLst>
              <a:ext uri="{FF2B5EF4-FFF2-40B4-BE49-F238E27FC236}">
                <a16:creationId xmlns:a16="http://schemas.microsoft.com/office/drawing/2014/main" id="{5C3C540D-E193-49DD-9332-E84FF735EBDD}"/>
              </a:ext>
            </a:extLst>
          </p:cNvPr>
          <p:cNvSpPr>
            <a:spLocks noGrp="1"/>
          </p:cNvSpPr>
          <p:nvPr>
            <p:ph type="body" sz="quarter" idx="12"/>
          </p:nvPr>
        </p:nvSpPr>
        <p:spPr>
          <a:xfrm>
            <a:off x="3718931" y="2778125"/>
            <a:ext cx="2107115" cy="650875"/>
          </a:xfrm>
          <a:prstGeom prst="rect">
            <a:avLst/>
          </a:prstGeom>
        </p:spPr>
        <p:txBody>
          <a:bodyPr/>
          <a:lstStyle>
            <a:lvl1pPr marL="0" indent="0" algn="ctr">
              <a:buNone/>
              <a:defRPr sz="2000">
                <a:solidFill>
                  <a:schemeClr val="accent6"/>
                </a:solidFill>
                <a:latin typeface="+mn-ea"/>
                <a:ea typeface="+mn-ea"/>
              </a:defRPr>
            </a:lvl1pPr>
          </a:lstStyle>
          <a:p>
            <a:pPr lvl="0"/>
            <a:r>
              <a:rPr lang="zh-CN" altLang="en-US" dirty="0"/>
              <a:t>单击此处编辑母版文本样式</a:t>
            </a:r>
          </a:p>
        </p:txBody>
      </p:sp>
      <p:sp>
        <p:nvSpPr>
          <p:cNvPr id="30" name="文本占位符 2">
            <a:extLst>
              <a:ext uri="{FF2B5EF4-FFF2-40B4-BE49-F238E27FC236}">
                <a16:creationId xmlns:a16="http://schemas.microsoft.com/office/drawing/2014/main" id="{0D25C59F-72D4-4F39-880A-F162F3DFFE84}"/>
              </a:ext>
            </a:extLst>
          </p:cNvPr>
          <p:cNvSpPr>
            <a:spLocks noGrp="1"/>
          </p:cNvSpPr>
          <p:nvPr>
            <p:ph type="body" sz="quarter" idx="13"/>
          </p:nvPr>
        </p:nvSpPr>
        <p:spPr>
          <a:xfrm>
            <a:off x="6417758" y="2778125"/>
            <a:ext cx="2107115" cy="650875"/>
          </a:xfrm>
          <a:prstGeom prst="rect">
            <a:avLst/>
          </a:prstGeom>
        </p:spPr>
        <p:txBody>
          <a:bodyPr/>
          <a:lstStyle>
            <a:lvl1pPr marL="0" indent="0" algn="ctr">
              <a:buNone/>
              <a:defRPr sz="2000">
                <a:solidFill>
                  <a:schemeClr val="accent6"/>
                </a:solidFill>
                <a:latin typeface="+mn-ea"/>
                <a:ea typeface="+mn-ea"/>
              </a:defRPr>
            </a:lvl1pPr>
          </a:lstStyle>
          <a:p>
            <a:pPr lvl="0"/>
            <a:r>
              <a:rPr lang="zh-CN" altLang="en-US" dirty="0"/>
              <a:t>单击此处编辑母版文本样式</a:t>
            </a:r>
          </a:p>
        </p:txBody>
      </p:sp>
      <p:sp>
        <p:nvSpPr>
          <p:cNvPr id="31" name="文本占位符 2">
            <a:extLst>
              <a:ext uri="{FF2B5EF4-FFF2-40B4-BE49-F238E27FC236}">
                <a16:creationId xmlns:a16="http://schemas.microsoft.com/office/drawing/2014/main" id="{8D7ADA20-1F08-4451-8B44-7D69CAB774D0}"/>
              </a:ext>
            </a:extLst>
          </p:cNvPr>
          <p:cNvSpPr>
            <a:spLocks noGrp="1"/>
          </p:cNvSpPr>
          <p:nvPr>
            <p:ph type="body" sz="quarter" idx="14"/>
          </p:nvPr>
        </p:nvSpPr>
        <p:spPr>
          <a:xfrm>
            <a:off x="9116585" y="2778125"/>
            <a:ext cx="2107115" cy="650875"/>
          </a:xfrm>
          <a:prstGeom prst="rect">
            <a:avLst/>
          </a:prstGeom>
        </p:spPr>
        <p:txBody>
          <a:bodyPr/>
          <a:lstStyle>
            <a:lvl1pPr marL="0" indent="0" algn="ctr">
              <a:buNone/>
              <a:defRPr sz="2000">
                <a:solidFill>
                  <a:schemeClr val="accent6"/>
                </a:solidFill>
                <a:latin typeface="+mn-ea"/>
                <a:ea typeface="+mn-ea"/>
              </a:defRPr>
            </a:lvl1pPr>
          </a:lstStyle>
          <a:p>
            <a:pPr lvl="0"/>
            <a:r>
              <a:rPr lang="zh-CN" altLang="en-US" dirty="0"/>
              <a:t>单击此处编辑母版文本样式</a:t>
            </a:r>
          </a:p>
        </p:txBody>
      </p:sp>
    </p:spTree>
    <p:extLst>
      <p:ext uri="{BB962C8B-B14F-4D97-AF65-F5344CB8AC3E}">
        <p14:creationId xmlns:p14="http://schemas.microsoft.com/office/powerpoint/2010/main" val="1719691379"/>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图文展示页3">
    <p:spTree>
      <p:nvGrpSpPr>
        <p:cNvPr id="1" name=""/>
        <p:cNvGrpSpPr/>
        <p:nvPr/>
      </p:nvGrpSpPr>
      <p:grpSpPr>
        <a:xfrm>
          <a:off x="0" y="0"/>
          <a:ext cx="0" cy="0"/>
          <a:chOff x="0" y="0"/>
          <a:chExt cx="0" cy="0"/>
        </a:xfrm>
      </p:grpSpPr>
      <p:sp>
        <p:nvSpPr>
          <p:cNvPr id="54" name="矩形 53">
            <a:extLst>
              <a:ext uri="{FF2B5EF4-FFF2-40B4-BE49-F238E27FC236}">
                <a16:creationId xmlns:a16="http://schemas.microsoft.com/office/drawing/2014/main" id="{9AA15411-5B1C-447D-B590-51D089939820}"/>
              </a:ext>
            </a:extLst>
          </p:cNvPr>
          <p:cNvSpPr/>
          <p:nvPr userDrawn="1"/>
        </p:nvSpPr>
        <p:spPr>
          <a:xfrm>
            <a:off x="0" y="1458410"/>
            <a:ext cx="12192000" cy="19705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矩形: 圆角 72">
            <a:extLst>
              <a:ext uri="{FF2B5EF4-FFF2-40B4-BE49-F238E27FC236}">
                <a16:creationId xmlns:a16="http://schemas.microsoft.com/office/drawing/2014/main" id="{F28C6098-62B2-487D-AF5C-254B0241CC1E}"/>
              </a:ext>
            </a:extLst>
          </p:cNvPr>
          <p:cNvSpPr/>
          <p:nvPr userDrawn="1"/>
        </p:nvSpPr>
        <p:spPr>
          <a:xfrm>
            <a:off x="9097785" y="1651575"/>
            <a:ext cx="2255244" cy="1643606"/>
          </a:xfrm>
          <a:prstGeom prst="roundRect">
            <a:avLst>
              <a:gd name="adj" fmla="val 8921"/>
            </a:avLst>
          </a:prstGeom>
          <a:noFill/>
          <a:ln>
            <a:solidFill>
              <a:schemeClr val="accent4">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图片占位符 82">
            <a:extLst>
              <a:ext uri="{FF2B5EF4-FFF2-40B4-BE49-F238E27FC236}">
                <a16:creationId xmlns:a16="http://schemas.microsoft.com/office/drawing/2014/main" id="{91D6BCB4-EA24-45F3-96FD-281745A3C975}"/>
              </a:ext>
            </a:extLst>
          </p:cNvPr>
          <p:cNvSpPr>
            <a:spLocks noGrp="1"/>
          </p:cNvSpPr>
          <p:nvPr>
            <p:ph type="pic" sz="quarter" idx="10"/>
          </p:nvPr>
        </p:nvSpPr>
        <p:spPr>
          <a:xfrm>
            <a:off x="890803" y="1651575"/>
            <a:ext cx="2255244" cy="1643606"/>
          </a:xfrm>
          <a:custGeom>
            <a:avLst/>
            <a:gdLst>
              <a:gd name="connsiteX0" fmla="*/ 146626 w 2255244"/>
              <a:gd name="connsiteY0" fmla="*/ 0 h 1643606"/>
              <a:gd name="connsiteX1" fmla="*/ 2108618 w 2255244"/>
              <a:gd name="connsiteY1" fmla="*/ 0 h 1643606"/>
              <a:gd name="connsiteX2" fmla="*/ 2255244 w 2255244"/>
              <a:gd name="connsiteY2" fmla="*/ 146626 h 1643606"/>
              <a:gd name="connsiteX3" fmla="*/ 2255244 w 2255244"/>
              <a:gd name="connsiteY3" fmla="*/ 1496980 h 1643606"/>
              <a:gd name="connsiteX4" fmla="*/ 2108618 w 2255244"/>
              <a:gd name="connsiteY4" fmla="*/ 1643606 h 1643606"/>
              <a:gd name="connsiteX5" fmla="*/ 146626 w 2255244"/>
              <a:gd name="connsiteY5" fmla="*/ 1643606 h 1643606"/>
              <a:gd name="connsiteX6" fmla="*/ 0 w 2255244"/>
              <a:gd name="connsiteY6" fmla="*/ 1496980 h 1643606"/>
              <a:gd name="connsiteX7" fmla="*/ 0 w 2255244"/>
              <a:gd name="connsiteY7" fmla="*/ 146626 h 1643606"/>
              <a:gd name="connsiteX8" fmla="*/ 146626 w 2255244"/>
              <a:gd name="connsiteY8" fmla="*/ 0 h 164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244" h="1643606">
                <a:moveTo>
                  <a:pt x="146626" y="0"/>
                </a:moveTo>
                <a:lnTo>
                  <a:pt x="2108618" y="0"/>
                </a:lnTo>
                <a:cubicBezTo>
                  <a:pt x="2189597" y="0"/>
                  <a:pt x="2255244" y="65647"/>
                  <a:pt x="2255244" y="146626"/>
                </a:cubicBezTo>
                <a:lnTo>
                  <a:pt x="2255244" y="1496980"/>
                </a:lnTo>
                <a:cubicBezTo>
                  <a:pt x="2255244" y="1577959"/>
                  <a:pt x="2189597" y="1643606"/>
                  <a:pt x="2108618" y="1643606"/>
                </a:cubicBezTo>
                <a:lnTo>
                  <a:pt x="146626" y="1643606"/>
                </a:lnTo>
                <a:cubicBezTo>
                  <a:pt x="65647" y="1643606"/>
                  <a:pt x="0" y="1577959"/>
                  <a:pt x="0" y="1496980"/>
                </a:cubicBezTo>
                <a:lnTo>
                  <a:pt x="0" y="146626"/>
                </a:lnTo>
                <a:cubicBezTo>
                  <a:pt x="0" y="65647"/>
                  <a:pt x="65647" y="0"/>
                  <a:pt x="146626" y="0"/>
                </a:cubicBezTo>
                <a:close/>
              </a:path>
            </a:pathLst>
          </a:custGeom>
        </p:spPr>
        <p:txBody>
          <a:bodyPr wrap="square">
            <a:noAutofit/>
          </a:bodyPr>
          <a:lstStyle>
            <a:lvl1pPr>
              <a:defRPr>
                <a:solidFill>
                  <a:schemeClr val="bg1"/>
                </a:solidFill>
              </a:defRPr>
            </a:lvl1pPr>
          </a:lstStyle>
          <a:p>
            <a:endParaRPr lang="zh-CN" altLang="en-US"/>
          </a:p>
        </p:txBody>
      </p:sp>
      <p:sp>
        <p:nvSpPr>
          <p:cNvPr id="84" name="图片占位符 83">
            <a:extLst>
              <a:ext uri="{FF2B5EF4-FFF2-40B4-BE49-F238E27FC236}">
                <a16:creationId xmlns:a16="http://schemas.microsoft.com/office/drawing/2014/main" id="{3A7DB52C-2CD5-41E4-813D-8DC14BB09E36}"/>
              </a:ext>
            </a:extLst>
          </p:cNvPr>
          <p:cNvSpPr>
            <a:spLocks noGrp="1"/>
          </p:cNvSpPr>
          <p:nvPr>
            <p:ph type="pic" sz="quarter" idx="11"/>
          </p:nvPr>
        </p:nvSpPr>
        <p:spPr>
          <a:xfrm>
            <a:off x="3626463" y="1651575"/>
            <a:ext cx="2255244" cy="1643606"/>
          </a:xfrm>
          <a:custGeom>
            <a:avLst/>
            <a:gdLst>
              <a:gd name="connsiteX0" fmla="*/ 146626 w 2255244"/>
              <a:gd name="connsiteY0" fmla="*/ 0 h 1643606"/>
              <a:gd name="connsiteX1" fmla="*/ 2108618 w 2255244"/>
              <a:gd name="connsiteY1" fmla="*/ 0 h 1643606"/>
              <a:gd name="connsiteX2" fmla="*/ 2255244 w 2255244"/>
              <a:gd name="connsiteY2" fmla="*/ 146626 h 1643606"/>
              <a:gd name="connsiteX3" fmla="*/ 2255244 w 2255244"/>
              <a:gd name="connsiteY3" fmla="*/ 1496980 h 1643606"/>
              <a:gd name="connsiteX4" fmla="*/ 2108618 w 2255244"/>
              <a:gd name="connsiteY4" fmla="*/ 1643606 h 1643606"/>
              <a:gd name="connsiteX5" fmla="*/ 146626 w 2255244"/>
              <a:gd name="connsiteY5" fmla="*/ 1643606 h 1643606"/>
              <a:gd name="connsiteX6" fmla="*/ 0 w 2255244"/>
              <a:gd name="connsiteY6" fmla="*/ 1496980 h 1643606"/>
              <a:gd name="connsiteX7" fmla="*/ 0 w 2255244"/>
              <a:gd name="connsiteY7" fmla="*/ 146626 h 1643606"/>
              <a:gd name="connsiteX8" fmla="*/ 146626 w 2255244"/>
              <a:gd name="connsiteY8" fmla="*/ 0 h 164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244" h="1643606">
                <a:moveTo>
                  <a:pt x="146626" y="0"/>
                </a:moveTo>
                <a:lnTo>
                  <a:pt x="2108618" y="0"/>
                </a:lnTo>
                <a:cubicBezTo>
                  <a:pt x="2189597" y="0"/>
                  <a:pt x="2255244" y="65647"/>
                  <a:pt x="2255244" y="146626"/>
                </a:cubicBezTo>
                <a:lnTo>
                  <a:pt x="2255244" y="1496980"/>
                </a:lnTo>
                <a:cubicBezTo>
                  <a:pt x="2255244" y="1577959"/>
                  <a:pt x="2189597" y="1643606"/>
                  <a:pt x="2108618" y="1643606"/>
                </a:cubicBezTo>
                <a:lnTo>
                  <a:pt x="146626" y="1643606"/>
                </a:lnTo>
                <a:cubicBezTo>
                  <a:pt x="65647" y="1643606"/>
                  <a:pt x="0" y="1577959"/>
                  <a:pt x="0" y="1496980"/>
                </a:cubicBezTo>
                <a:lnTo>
                  <a:pt x="0" y="146626"/>
                </a:lnTo>
                <a:cubicBezTo>
                  <a:pt x="0" y="65647"/>
                  <a:pt x="65647" y="0"/>
                  <a:pt x="146626" y="0"/>
                </a:cubicBezTo>
                <a:close/>
              </a:path>
            </a:pathLst>
          </a:custGeom>
        </p:spPr>
        <p:txBody>
          <a:bodyPr wrap="square">
            <a:noAutofit/>
          </a:bodyPr>
          <a:lstStyle>
            <a:lvl1pPr>
              <a:defRPr>
                <a:solidFill>
                  <a:schemeClr val="bg1"/>
                </a:solidFill>
              </a:defRPr>
            </a:lvl1pPr>
          </a:lstStyle>
          <a:p>
            <a:endParaRPr lang="zh-CN" altLang="en-US"/>
          </a:p>
        </p:txBody>
      </p:sp>
      <p:sp>
        <p:nvSpPr>
          <p:cNvPr id="85" name="图片占位符 84">
            <a:extLst>
              <a:ext uri="{FF2B5EF4-FFF2-40B4-BE49-F238E27FC236}">
                <a16:creationId xmlns:a16="http://schemas.microsoft.com/office/drawing/2014/main" id="{7EF89A99-E869-4598-9A95-4DDB0949E8AC}"/>
              </a:ext>
            </a:extLst>
          </p:cNvPr>
          <p:cNvSpPr>
            <a:spLocks noGrp="1"/>
          </p:cNvSpPr>
          <p:nvPr>
            <p:ph type="pic" sz="quarter" idx="12"/>
          </p:nvPr>
        </p:nvSpPr>
        <p:spPr>
          <a:xfrm>
            <a:off x="6362124" y="1651575"/>
            <a:ext cx="2255244" cy="1643606"/>
          </a:xfrm>
          <a:custGeom>
            <a:avLst/>
            <a:gdLst>
              <a:gd name="connsiteX0" fmla="*/ 146626 w 2255244"/>
              <a:gd name="connsiteY0" fmla="*/ 0 h 1643606"/>
              <a:gd name="connsiteX1" fmla="*/ 2108618 w 2255244"/>
              <a:gd name="connsiteY1" fmla="*/ 0 h 1643606"/>
              <a:gd name="connsiteX2" fmla="*/ 2255244 w 2255244"/>
              <a:gd name="connsiteY2" fmla="*/ 146626 h 1643606"/>
              <a:gd name="connsiteX3" fmla="*/ 2255244 w 2255244"/>
              <a:gd name="connsiteY3" fmla="*/ 1496980 h 1643606"/>
              <a:gd name="connsiteX4" fmla="*/ 2108618 w 2255244"/>
              <a:gd name="connsiteY4" fmla="*/ 1643606 h 1643606"/>
              <a:gd name="connsiteX5" fmla="*/ 146626 w 2255244"/>
              <a:gd name="connsiteY5" fmla="*/ 1643606 h 1643606"/>
              <a:gd name="connsiteX6" fmla="*/ 0 w 2255244"/>
              <a:gd name="connsiteY6" fmla="*/ 1496980 h 1643606"/>
              <a:gd name="connsiteX7" fmla="*/ 0 w 2255244"/>
              <a:gd name="connsiteY7" fmla="*/ 146626 h 1643606"/>
              <a:gd name="connsiteX8" fmla="*/ 146626 w 2255244"/>
              <a:gd name="connsiteY8" fmla="*/ 0 h 164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244" h="1643606">
                <a:moveTo>
                  <a:pt x="146626" y="0"/>
                </a:moveTo>
                <a:lnTo>
                  <a:pt x="2108618" y="0"/>
                </a:lnTo>
                <a:cubicBezTo>
                  <a:pt x="2189597" y="0"/>
                  <a:pt x="2255244" y="65647"/>
                  <a:pt x="2255244" y="146626"/>
                </a:cubicBezTo>
                <a:lnTo>
                  <a:pt x="2255244" y="1496980"/>
                </a:lnTo>
                <a:cubicBezTo>
                  <a:pt x="2255244" y="1577959"/>
                  <a:pt x="2189597" y="1643606"/>
                  <a:pt x="2108618" y="1643606"/>
                </a:cubicBezTo>
                <a:lnTo>
                  <a:pt x="146626" y="1643606"/>
                </a:lnTo>
                <a:cubicBezTo>
                  <a:pt x="65647" y="1643606"/>
                  <a:pt x="0" y="1577959"/>
                  <a:pt x="0" y="1496980"/>
                </a:cubicBezTo>
                <a:lnTo>
                  <a:pt x="0" y="146626"/>
                </a:lnTo>
                <a:cubicBezTo>
                  <a:pt x="0" y="65647"/>
                  <a:pt x="65647" y="0"/>
                  <a:pt x="146626" y="0"/>
                </a:cubicBezTo>
                <a:close/>
              </a:path>
            </a:pathLst>
          </a:custGeom>
        </p:spPr>
        <p:txBody>
          <a:bodyPr wrap="square">
            <a:noAutofit/>
          </a:bodyPr>
          <a:lstStyle>
            <a:lvl1pPr>
              <a:defRPr>
                <a:solidFill>
                  <a:schemeClr val="bg1"/>
                </a:solidFill>
              </a:defRPr>
            </a:lvl1pPr>
          </a:lstStyle>
          <a:p>
            <a:endParaRPr lang="zh-CN" altLang="en-US"/>
          </a:p>
        </p:txBody>
      </p:sp>
      <p:sp>
        <p:nvSpPr>
          <p:cNvPr id="86" name="图片占位符 85">
            <a:extLst>
              <a:ext uri="{FF2B5EF4-FFF2-40B4-BE49-F238E27FC236}">
                <a16:creationId xmlns:a16="http://schemas.microsoft.com/office/drawing/2014/main" id="{211E167A-4689-483A-A888-37A876594878}"/>
              </a:ext>
            </a:extLst>
          </p:cNvPr>
          <p:cNvSpPr>
            <a:spLocks noGrp="1"/>
          </p:cNvSpPr>
          <p:nvPr>
            <p:ph type="pic" sz="quarter" idx="13"/>
          </p:nvPr>
        </p:nvSpPr>
        <p:spPr>
          <a:xfrm rot="565110">
            <a:off x="9254302" y="1445835"/>
            <a:ext cx="2255244" cy="1643606"/>
          </a:xfrm>
          <a:custGeom>
            <a:avLst/>
            <a:gdLst>
              <a:gd name="connsiteX0" fmla="*/ 146626 w 2255244"/>
              <a:gd name="connsiteY0" fmla="*/ 0 h 1643606"/>
              <a:gd name="connsiteX1" fmla="*/ 2108618 w 2255244"/>
              <a:gd name="connsiteY1" fmla="*/ 0 h 1643606"/>
              <a:gd name="connsiteX2" fmla="*/ 2255244 w 2255244"/>
              <a:gd name="connsiteY2" fmla="*/ 146626 h 1643606"/>
              <a:gd name="connsiteX3" fmla="*/ 2255244 w 2255244"/>
              <a:gd name="connsiteY3" fmla="*/ 1496980 h 1643606"/>
              <a:gd name="connsiteX4" fmla="*/ 2108618 w 2255244"/>
              <a:gd name="connsiteY4" fmla="*/ 1643606 h 1643606"/>
              <a:gd name="connsiteX5" fmla="*/ 146626 w 2255244"/>
              <a:gd name="connsiteY5" fmla="*/ 1643606 h 1643606"/>
              <a:gd name="connsiteX6" fmla="*/ 0 w 2255244"/>
              <a:gd name="connsiteY6" fmla="*/ 1496980 h 1643606"/>
              <a:gd name="connsiteX7" fmla="*/ 0 w 2255244"/>
              <a:gd name="connsiteY7" fmla="*/ 146626 h 1643606"/>
              <a:gd name="connsiteX8" fmla="*/ 146626 w 2255244"/>
              <a:gd name="connsiteY8" fmla="*/ 0 h 164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244" h="1643606">
                <a:moveTo>
                  <a:pt x="146626" y="0"/>
                </a:moveTo>
                <a:lnTo>
                  <a:pt x="2108618" y="0"/>
                </a:lnTo>
                <a:cubicBezTo>
                  <a:pt x="2189597" y="0"/>
                  <a:pt x="2255244" y="65647"/>
                  <a:pt x="2255244" y="146626"/>
                </a:cubicBezTo>
                <a:lnTo>
                  <a:pt x="2255244" y="1496980"/>
                </a:lnTo>
                <a:cubicBezTo>
                  <a:pt x="2255244" y="1577959"/>
                  <a:pt x="2189597" y="1643606"/>
                  <a:pt x="2108618" y="1643606"/>
                </a:cubicBezTo>
                <a:lnTo>
                  <a:pt x="146626" y="1643606"/>
                </a:lnTo>
                <a:cubicBezTo>
                  <a:pt x="65647" y="1643606"/>
                  <a:pt x="0" y="1577959"/>
                  <a:pt x="0" y="1496980"/>
                </a:cubicBezTo>
                <a:lnTo>
                  <a:pt x="0" y="146626"/>
                </a:lnTo>
                <a:cubicBezTo>
                  <a:pt x="0" y="65647"/>
                  <a:pt x="65647" y="0"/>
                  <a:pt x="146626" y="0"/>
                </a:cubicBezTo>
                <a:close/>
              </a:path>
            </a:pathLst>
          </a:custGeom>
        </p:spPr>
        <p:txBody>
          <a:bodyPr wrap="square">
            <a:noAutofit/>
          </a:bodyPr>
          <a:lstStyle>
            <a:lvl1pPr>
              <a:defRPr>
                <a:solidFill>
                  <a:schemeClr val="bg1"/>
                </a:solidFill>
              </a:defRPr>
            </a:lvl1pPr>
          </a:lstStyle>
          <a:p>
            <a:endParaRPr lang="zh-CN" altLang="en-US" dirty="0"/>
          </a:p>
        </p:txBody>
      </p:sp>
      <p:sp>
        <p:nvSpPr>
          <p:cNvPr id="87" name="文本占位符 86">
            <a:extLst>
              <a:ext uri="{FF2B5EF4-FFF2-40B4-BE49-F238E27FC236}">
                <a16:creationId xmlns:a16="http://schemas.microsoft.com/office/drawing/2014/main" id="{FEE76632-620A-4DDB-BCDC-E0D110BC603E}"/>
              </a:ext>
            </a:extLst>
          </p:cNvPr>
          <p:cNvSpPr>
            <a:spLocks noGrp="1"/>
          </p:cNvSpPr>
          <p:nvPr>
            <p:ph type="body" sz="quarter" idx="14"/>
          </p:nvPr>
        </p:nvSpPr>
        <p:spPr>
          <a:xfrm>
            <a:off x="972262" y="3838639"/>
            <a:ext cx="2092325" cy="2195513"/>
          </a:xfrm>
          <a:prstGeom prst="rect">
            <a:avLst/>
          </a:prstGeom>
        </p:spPr>
        <p:txBody>
          <a:bodyPr lIns="0" tIns="0" rIns="0" bIns="0"/>
          <a:lstStyle>
            <a:lvl1pPr marL="0" indent="0" algn="ctr">
              <a:buNone/>
              <a:defRPr sz="2000">
                <a:solidFill>
                  <a:schemeClr val="bg1"/>
                </a:solidFill>
                <a:latin typeface="+mn-ea"/>
                <a:ea typeface="+mn-ea"/>
              </a:defRPr>
            </a:lvl1pPr>
          </a:lstStyle>
          <a:p>
            <a:pPr lvl="0"/>
            <a:r>
              <a:rPr lang="zh-CN" altLang="en-US" dirty="0"/>
              <a:t>单击此处编辑母版文本样式</a:t>
            </a:r>
          </a:p>
        </p:txBody>
      </p:sp>
      <p:sp>
        <p:nvSpPr>
          <p:cNvPr id="89" name="文本占位符 86">
            <a:extLst>
              <a:ext uri="{FF2B5EF4-FFF2-40B4-BE49-F238E27FC236}">
                <a16:creationId xmlns:a16="http://schemas.microsoft.com/office/drawing/2014/main" id="{AE4F6C47-0E86-4A54-A32D-2E5A1681CABA}"/>
              </a:ext>
            </a:extLst>
          </p:cNvPr>
          <p:cNvSpPr>
            <a:spLocks noGrp="1"/>
          </p:cNvSpPr>
          <p:nvPr>
            <p:ph type="body" sz="quarter" idx="15"/>
          </p:nvPr>
        </p:nvSpPr>
        <p:spPr>
          <a:xfrm>
            <a:off x="3707922" y="3838639"/>
            <a:ext cx="2092325" cy="2195513"/>
          </a:xfrm>
          <a:prstGeom prst="rect">
            <a:avLst/>
          </a:prstGeom>
        </p:spPr>
        <p:txBody>
          <a:bodyPr lIns="0" tIns="0" rIns="0" bIns="0"/>
          <a:lstStyle>
            <a:lvl1pPr marL="0" indent="0" algn="ctr">
              <a:buNone/>
              <a:defRPr sz="2000">
                <a:solidFill>
                  <a:schemeClr val="bg1"/>
                </a:solidFill>
                <a:latin typeface="+mn-ea"/>
                <a:ea typeface="+mn-ea"/>
              </a:defRPr>
            </a:lvl1pPr>
          </a:lstStyle>
          <a:p>
            <a:pPr lvl="0"/>
            <a:r>
              <a:rPr lang="zh-CN" altLang="en-US" dirty="0"/>
              <a:t>单击此处编辑母版文本样式</a:t>
            </a:r>
          </a:p>
        </p:txBody>
      </p:sp>
      <p:sp>
        <p:nvSpPr>
          <p:cNvPr id="90" name="文本占位符 86">
            <a:extLst>
              <a:ext uri="{FF2B5EF4-FFF2-40B4-BE49-F238E27FC236}">
                <a16:creationId xmlns:a16="http://schemas.microsoft.com/office/drawing/2014/main" id="{BE46CE90-74A8-4163-AC57-A7D98EC19FAD}"/>
              </a:ext>
            </a:extLst>
          </p:cNvPr>
          <p:cNvSpPr>
            <a:spLocks noGrp="1"/>
          </p:cNvSpPr>
          <p:nvPr>
            <p:ph type="body" sz="quarter" idx="16"/>
          </p:nvPr>
        </p:nvSpPr>
        <p:spPr>
          <a:xfrm>
            <a:off x="6443582" y="3838639"/>
            <a:ext cx="2092325" cy="2195513"/>
          </a:xfrm>
          <a:prstGeom prst="rect">
            <a:avLst/>
          </a:prstGeom>
        </p:spPr>
        <p:txBody>
          <a:bodyPr lIns="0" tIns="0" rIns="0" bIns="0"/>
          <a:lstStyle>
            <a:lvl1pPr marL="0" indent="0" algn="ctr">
              <a:buNone/>
              <a:defRPr sz="2000">
                <a:solidFill>
                  <a:schemeClr val="bg1"/>
                </a:solidFill>
                <a:latin typeface="+mn-ea"/>
                <a:ea typeface="+mn-ea"/>
              </a:defRPr>
            </a:lvl1pPr>
          </a:lstStyle>
          <a:p>
            <a:pPr lvl="0"/>
            <a:r>
              <a:rPr lang="zh-CN" altLang="en-US" dirty="0"/>
              <a:t>单击此处编辑母版文本样式</a:t>
            </a:r>
          </a:p>
        </p:txBody>
      </p:sp>
      <p:sp>
        <p:nvSpPr>
          <p:cNvPr id="91" name="文本占位符 86">
            <a:extLst>
              <a:ext uri="{FF2B5EF4-FFF2-40B4-BE49-F238E27FC236}">
                <a16:creationId xmlns:a16="http://schemas.microsoft.com/office/drawing/2014/main" id="{4AB210A7-AE49-4A4D-9FD0-0DF3BD2547BB}"/>
              </a:ext>
            </a:extLst>
          </p:cNvPr>
          <p:cNvSpPr>
            <a:spLocks noGrp="1"/>
          </p:cNvSpPr>
          <p:nvPr>
            <p:ph type="body" sz="quarter" idx="17"/>
          </p:nvPr>
        </p:nvSpPr>
        <p:spPr>
          <a:xfrm>
            <a:off x="9179242" y="3838639"/>
            <a:ext cx="2092325" cy="2195513"/>
          </a:xfrm>
          <a:prstGeom prst="rect">
            <a:avLst/>
          </a:prstGeom>
        </p:spPr>
        <p:txBody>
          <a:bodyPr lIns="0" tIns="0" rIns="0" bIns="0"/>
          <a:lstStyle>
            <a:lvl1pPr marL="0" indent="0" algn="ctr">
              <a:buNone/>
              <a:defRPr sz="2000">
                <a:solidFill>
                  <a:schemeClr val="bg1"/>
                </a:solidFill>
                <a:latin typeface="+mn-ea"/>
                <a:ea typeface="+mn-ea"/>
              </a:defRPr>
            </a:lvl1pPr>
          </a:lstStyle>
          <a:p>
            <a:pPr lvl="0"/>
            <a:r>
              <a:rPr lang="zh-CN" altLang="en-US" dirty="0"/>
              <a:t>单击此处编辑母版文本样式</a:t>
            </a:r>
          </a:p>
        </p:txBody>
      </p:sp>
      <p:grpSp>
        <p:nvGrpSpPr>
          <p:cNvPr id="12" name="组合 11">
            <a:extLst>
              <a:ext uri="{FF2B5EF4-FFF2-40B4-BE49-F238E27FC236}">
                <a16:creationId xmlns:a16="http://schemas.microsoft.com/office/drawing/2014/main" id="{C60B5E48-B254-475C-848B-ECBD8257B34E}"/>
              </a:ext>
            </a:extLst>
          </p:cNvPr>
          <p:cNvGrpSpPr/>
          <p:nvPr userDrawn="1"/>
        </p:nvGrpSpPr>
        <p:grpSpPr>
          <a:xfrm>
            <a:off x="539263" y="488315"/>
            <a:ext cx="634217" cy="694123"/>
            <a:chOff x="638612" y="565149"/>
            <a:chExt cx="696544" cy="762337"/>
          </a:xfrm>
        </p:grpSpPr>
        <p:sp>
          <p:nvSpPr>
            <p:cNvPr id="13" name="任意多边形: 形状 12">
              <a:extLst>
                <a:ext uri="{FF2B5EF4-FFF2-40B4-BE49-F238E27FC236}">
                  <a16:creationId xmlns:a16="http://schemas.microsoft.com/office/drawing/2014/main" id="{404512B0-2D0D-46D3-A28E-A0DBD5FC9FD3}"/>
                </a:ext>
              </a:extLst>
            </p:cNvPr>
            <p:cNvSpPr/>
            <p:nvPr userDrawn="1"/>
          </p:nvSpPr>
          <p:spPr>
            <a:xfrm rot="19724598" flipV="1">
              <a:off x="680516" y="671506"/>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F5B10917-0903-4307-B049-E4EC9EBEFCBC}"/>
                </a:ext>
              </a:extLst>
            </p:cNvPr>
            <p:cNvSpPr/>
            <p:nvPr userDrawn="1"/>
          </p:nvSpPr>
          <p:spPr>
            <a:xfrm rot="19724598" flipV="1">
              <a:off x="638612" y="565149"/>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任意多边形: 形状 14">
            <a:extLst>
              <a:ext uri="{FF2B5EF4-FFF2-40B4-BE49-F238E27FC236}">
                <a16:creationId xmlns:a16="http://schemas.microsoft.com/office/drawing/2014/main" id="{71F3F4CC-551D-49C9-B057-42CFD01403BD}"/>
              </a:ext>
            </a:extLst>
          </p:cNvPr>
          <p:cNvSpPr/>
          <p:nvPr userDrawn="1"/>
        </p:nvSpPr>
        <p:spPr>
          <a:xfrm>
            <a:off x="0" y="6281015"/>
            <a:ext cx="8727046" cy="581532"/>
          </a:xfrm>
          <a:custGeom>
            <a:avLst/>
            <a:gdLst>
              <a:gd name="connsiteX0" fmla="*/ 2679656 w 8946667"/>
              <a:gd name="connsiteY0" fmla="*/ 1247 h 596167"/>
              <a:gd name="connsiteX1" fmla="*/ 8812209 w 8946667"/>
              <a:gd name="connsiteY1" fmla="*/ 576002 h 596167"/>
              <a:gd name="connsiteX2" fmla="*/ 8946667 w 8946667"/>
              <a:gd name="connsiteY2" fmla="*/ 596167 h 596167"/>
              <a:gd name="connsiteX3" fmla="*/ 0 w 8946667"/>
              <a:gd name="connsiteY3" fmla="*/ 596167 h 596167"/>
              <a:gd name="connsiteX4" fmla="*/ 117197 w 8946667"/>
              <a:gd name="connsiteY4" fmla="*/ 544660 h 596167"/>
              <a:gd name="connsiteX5" fmla="*/ 2679656 w 8946667"/>
              <a:gd name="connsiteY5" fmla="*/ 1247 h 59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6667" h="596167">
                <a:moveTo>
                  <a:pt x="2679656" y="1247"/>
                </a:moveTo>
                <a:cubicBezTo>
                  <a:pt x="4010277" y="-21030"/>
                  <a:pt x="6620006" y="258389"/>
                  <a:pt x="8812209" y="576002"/>
                </a:cubicBezTo>
                <a:lnTo>
                  <a:pt x="8946667" y="596167"/>
                </a:lnTo>
                <a:lnTo>
                  <a:pt x="0" y="596167"/>
                </a:lnTo>
                <a:lnTo>
                  <a:pt x="117197" y="544660"/>
                </a:lnTo>
                <a:cubicBezTo>
                  <a:pt x="802402" y="258639"/>
                  <a:pt x="1644728" y="18573"/>
                  <a:pt x="2679656" y="124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6" name="任意多边形: 形状 15">
            <a:extLst>
              <a:ext uri="{FF2B5EF4-FFF2-40B4-BE49-F238E27FC236}">
                <a16:creationId xmlns:a16="http://schemas.microsoft.com/office/drawing/2014/main" id="{FF749607-64E1-4B67-A8B0-00A723CB7AE5}"/>
              </a:ext>
            </a:extLst>
          </p:cNvPr>
          <p:cNvSpPr/>
          <p:nvPr userDrawn="1"/>
        </p:nvSpPr>
        <p:spPr>
          <a:xfrm rot="259385">
            <a:off x="6303540" y="6312650"/>
            <a:ext cx="5892753" cy="782439"/>
          </a:xfrm>
          <a:custGeom>
            <a:avLst/>
            <a:gdLst>
              <a:gd name="connsiteX0" fmla="*/ 2546151 w 5892753"/>
              <a:gd name="connsiteY0" fmla="*/ 18089 h 782439"/>
              <a:gd name="connsiteX1" fmla="*/ 2917472 w 5892753"/>
              <a:gd name="connsiteY1" fmla="*/ 1035 h 782439"/>
              <a:gd name="connsiteX2" fmla="*/ 5592542 w 5892753"/>
              <a:gd name="connsiteY2" fmla="*/ 164586 h 782439"/>
              <a:gd name="connsiteX3" fmla="*/ 5882039 w 5892753"/>
              <a:gd name="connsiteY3" fmla="*/ 195245 h 782439"/>
              <a:gd name="connsiteX4" fmla="*/ 5892753 w 5892753"/>
              <a:gd name="connsiteY4" fmla="*/ 336974 h 782439"/>
              <a:gd name="connsiteX5" fmla="*/ 0 w 5892753"/>
              <a:gd name="connsiteY5" fmla="*/ 782439 h 782439"/>
              <a:gd name="connsiteX6" fmla="*/ 353742 w 5892753"/>
              <a:gd name="connsiteY6" fmla="*/ 608527 h 782439"/>
              <a:gd name="connsiteX7" fmla="*/ 2546151 w 5892753"/>
              <a:gd name="connsiteY7" fmla="*/ 18089 h 7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753" h="782439">
                <a:moveTo>
                  <a:pt x="2546151" y="18089"/>
                </a:moveTo>
                <a:cubicBezTo>
                  <a:pt x="2666604" y="8917"/>
                  <a:pt x="2790348" y="3089"/>
                  <a:pt x="2917472" y="1035"/>
                </a:cubicBezTo>
                <a:cubicBezTo>
                  <a:pt x="3553092" y="-9238"/>
                  <a:pt x="4528162" y="57780"/>
                  <a:pt x="5592542" y="164586"/>
                </a:cubicBezTo>
                <a:lnTo>
                  <a:pt x="5882039" y="195245"/>
                </a:lnTo>
                <a:lnTo>
                  <a:pt x="5892753" y="336974"/>
                </a:lnTo>
                <a:lnTo>
                  <a:pt x="0" y="782439"/>
                </a:lnTo>
                <a:lnTo>
                  <a:pt x="353742" y="608527"/>
                </a:lnTo>
                <a:cubicBezTo>
                  <a:pt x="924454" y="343861"/>
                  <a:pt x="1642750" y="86887"/>
                  <a:pt x="2546151" y="1808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文本占位符 27">
            <a:extLst>
              <a:ext uri="{FF2B5EF4-FFF2-40B4-BE49-F238E27FC236}">
                <a16:creationId xmlns:a16="http://schemas.microsoft.com/office/drawing/2014/main" id="{1CC84C1F-DE88-4CE1-9124-8215936821CA}"/>
              </a:ext>
            </a:extLst>
          </p:cNvPr>
          <p:cNvSpPr>
            <a:spLocks noGrp="1"/>
          </p:cNvSpPr>
          <p:nvPr>
            <p:ph type="body" sz="quarter" idx="18"/>
          </p:nvPr>
        </p:nvSpPr>
        <p:spPr>
          <a:xfrm>
            <a:off x="1203960" y="549275"/>
            <a:ext cx="4656667" cy="455436"/>
          </a:xfrm>
          <a:prstGeom prst="rect">
            <a:avLst/>
          </a:prstGeom>
        </p:spPr>
        <p:txBody>
          <a:bodyPr/>
          <a:lstStyle>
            <a:lvl1pPr marL="0" indent="0">
              <a:buNone/>
              <a:defRPr>
                <a:solidFill>
                  <a:schemeClr val="bg1"/>
                </a:solidFill>
                <a:latin typeface="+mj-ea"/>
                <a:ea typeface="+mj-ea"/>
              </a:defRPr>
            </a:lvl1pPr>
            <a:lvl2pPr marL="457200" indent="0">
              <a:buNone/>
              <a:defRPr/>
            </a:lvl2pPr>
          </a:lstStyle>
          <a:p>
            <a:pPr lvl="0"/>
            <a:r>
              <a:rPr lang="zh-CN" altLang="en-US" dirty="0"/>
              <a:t>单击此处编辑母版文本样式</a:t>
            </a:r>
          </a:p>
        </p:txBody>
      </p:sp>
    </p:spTree>
    <p:extLst>
      <p:ext uri="{BB962C8B-B14F-4D97-AF65-F5344CB8AC3E}">
        <p14:creationId xmlns:p14="http://schemas.microsoft.com/office/powerpoint/2010/main" val="2924107944"/>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视频展示页">
    <p:spTree>
      <p:nvGrpSpPr>
        <p:cNvPr id="1" name=""/>
        <p:cNvGrpSpPr/>
        <p:nvPr/>
      </p:nvGrpSpPr>
      <p:grpSpPr>
        <a:xfrm>
          <a:off x="0" y="0"/>
          <a:ext cx="0" cy="0"/>
          <a:chOff x="0" y="0"/>
          <a:chExt cx="0" cy="0"/>
        </a:xfrm>
      </p:grpSpPr>
      <p:sp>
        <p:nvSpPr>
          <p:cNvPr id="11" name="任意多边形: 形状 10">
            <a:extLst>
              <a:ext uri="{FF2B5EF4-FFF2-40B4-BE49-F238E27FC236}">
                <a16:creationId xmlns:a16="http://schemas.microsoft.com/office/drawing/2014/main" id="{56BB43DC-EA22-4A21-A7E0-F9D310E2EE8A}"/>
              </a:ext>
            </a:extLst>
          </p:cNvPr>
          <p:cNvSpPr/>
          <p:nvPr userDrawn="1"/>
        </p:nvSpPr>
        <p:spPr>
          <a:xfrm rot="259385">
            <a:off x="6303540" y="6307920"/>
            <a:ext cx="5892753" cy="782439"/>
          </a:xfrm>
          <a:custGeom>
            <a:avLst/>
            <a:gdLst>
              <a:gd name="connsiteX0" fmla="*/ 2546151 w 5892753"/>
              <a:gd name="connsiteY0" fmla="*/ 18089 h 782439"/>
              <a:gd name="connsiteX1" fmla="*/ 2917472 w 5892753"/>
              <a:gd name="connsiteY1" fmla="*/ 1035 h 782439"/>
              <a:gd name="connsiteX2" fmla="*/ 5592542 w 5892753"/>
              <a:gd name="connsiteY2" fmla="*/ 164586 h 782439"/>
              <a:gd name="connsiteX3" fmla="*/ 5882039 w 5892753"/>
              <a:gd name="connsiteY3" fmla="*/ 195245 h 782439"/>
              <a:gd name="connsiteX4" fmla="*/ 5892753 w 5892753"/>
              <a:gd name="connsiteY4" fmla="*/ 336974 h 782439"/>
              <a:gd name="connsiteX5" fmla="*/ 0 w 5892753"/>
              <a:gd name="connsiteY5" fmla="*/ 782439 h 782439"/>
              <a:gd name="connsiteX6" fmla="*/ 353742 w 5892753"/>
              <a:gd name="connsiteY6" fmla="*/ 608527 h 782439"/>
              <a:gd name="connsiteX7" fmla="*/ 2546151 w 5892753"/>
              <a:gd name="connsiteY7" fmla="*/ 18089 h 7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753" h="782439">
                <a:moveTo>
                  <a:pt x="2546151" y="18089"/>
                </a:moveTo>
                <a:cubicBezTo>
                  <a:pt x="2666604" y="8917"/>
                  <a:pt x="2790348" y="3089"/>
                  <a:pt x="2917472" y="1035"/>
                </a:cubicBezTo>
                <a:cubicBezTo>
                  <a:pt x="3553092" y="-9238"/>
                  <a:pt x="4528162" y="57780"/>
                  <a:pt x="5592542" y="164586"/>
                </a:cubicBezTo>
                <a:lnTo>
                  <a:pt x="5882039" y="195245"/>
                </a:lnTo>
                <a:lnTo>
                  <a:pt x="5892753" y="336974"/>
                </a:lnTo>
                <a:lnTo>
                  <a:pt x="0" y="782439"/>
                </a:lnTo>
                <a:lnTo>
                  <a:pt x="353742" y="608527"/>
                </a:lnTo>
                <a:cubicBezTo>
                  <a:pt x="924454" y="343861"/>
                  <a:pt x="1642750" y="86887"/>
                  <a:pt x="2546151" y="1808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4" name="组合 23">
            <a:extLst>
              <a:ext uri="{FF2B5EF4-FFF2-40B4-BE49-F238E27FC236}">
                <a16:creationId xmlns:a16="http://schemas.microsoft.com/office/drawing/2014/main" id="{7FB4A7AD-F4E0-4855-B6EE-5FBAE4773707}"/>
              </a:ext>
            </a:extLst>
          </p:cNvPr>
          <p:cNvGrpSpPr/>
          <p:nvPr userDrawn="1"/>
        </p:nvGrpSpPr>
        <p:grpSpPr>
          <a:xfrm>
            <a:off x="539263" y="488315"/>
            <a:ext cx="634217" cy="694123"/>
            <a:chOff x="638612" y="565149"/>
            <a:chExt cx="696544" cy="762337"/>
          </a:xfrm>
        </p:grpSpPr>
        <p:sp>
          <p:nvSpPr>
            <p:cNvPr id="26" name="任意多边形: 形状 25">
              <a:extLst>
                <a:ext uri="{FF2B5EF4-FFF2-40B4-BE49-F238E27FC236}">
                  <a16:creationId xmlns:a16="http://schemas.microsoft.com/office/drawing/2014/main" id="{251B336C-D689-475C-BC63-18A425A79EEF}"/>
                </a:ext>
              </a:extLst>
            </p:cNvPr>
            <p:cNvSpPr/>
            <p:nvPr userDrawn="1"/>
          </p:nvSpPr>
          <p:spPr>
            <a:xfrm rot="19724598" flipV="1">
              <a:off x="680516" y="671506"/>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BBCB65E3-E3B7-4BAD-B161-0CAB788F4CAC}"/>
                </a:ext>
              </a:extLst>
            </p:cNvPr>
            <p:cNvSpPr/>
            <p:nvPr userDrawn="1"/>
          </p:nvSpPr>
          <p:spPr>
            <a:xfrm rot="19724598" flipV="1">
              <a:off x="638612" y="565149"/>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形状 12">
            <a:extLst>
              <a:ext uri="{FF2B5EF4-FFF2-40B4-BE49-F238E27FC236}">
                <a16:creationId xmlns:a16="http://schemas.microsoft.com/office/drawing/2014/main" id="{0DDC6768-01BD-4811-A7AD-6123A79E8E0B}"/>
              </a:ext>
            </a:extLst>
          </p:cNvPr>
          <p:cNvSpPr/>
          <p:nvPr userDrawn="1"/>
        </p:nvSpPr>
        <p:spPr>
          <a:xfrm>
            <a:off x="0" y="6281015"/>
            <a:ext cx="8727046" cy="581532"/>
          </a:xfrm>
          <a:custGeom>
            <a:avLst/>
            <a:gdLst>
              <a:gd name="connsiteX0" fmla="*/ 2679656 w 8946667"/>
              <a:gd name="connsiteY0" fmla="*/ 1247 h 596167"/>
              <a:gd name="connsiteX1" fmla="*/ 8812209 w 8946667"/>
              <a:gd name="connsiteY1" fmla="*/ 576002 h 596167"/>
              <a:gd name="connsiteX2" fmla="*/ 8946667 w 8946667"/>
              <a:gd name="connsiteY2" fmla="*/ 596167 h 596167"/>
              <a:gd name="connsiteX3" fmla="*/ 0 w 8946667"/>
              <a:gd name="connsiteY3" fmla="*/ 596167 h 596167"/>
              <a:gd name="connsiteX4" fmla="*/ 117197 w 8946667"/>
              <a:gd name="connsiteY4" fmla="*/ 544660 h 596167"/>
              <a:gd name="connsiteX5" fmla="*/ 2679656 w 8946667"/>
              <a:gd name="connsiteY5" fmla="*/ 1247 h 59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6667" h="596167">
                <a:moveTo>
                  <a:pt x="2679656" y="1247"/>
                </a:moveTo>
                <a:cubicBezTo>
                  <a:pt x="4010277" y="-21030"/>
                  <a:pt x="6620006" y="258389"/>
                  <a:pt x="8812209" y="576002"/>
                </a:cubicBezTo>
                <a:lnTo>
                  <a:pt x="8946667" y="596167"/>
                </a:lnTo>
                <a:lnTo>
                  <a:pt x="0" y="596167"/>
                </a:lnTo>
                <a:lnTo>
                  <a:pt x="117197" y="544660"/>
                </a:lnTo>
                <a:cubicBezTo>
                  <a:pt x="802402" y="258639"/>
                  <a:pt x="1644728" y="18573"/>
                  <a:pt x="2679656" y="124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占位符 27">
            <a:extLst>
              <a:ext uri="{FF2B5EF4-FFF2-40B4-BE49-F238E27FC236}">
                <a16:creationId xmlns:a16="http://schemas.microsoft.com/office/drawing/2014/main" id="{7A826917-9E3E-47E8-8113-C344C6FE8DED}"/>
              </a:ext>
            </a:extLst>
          </p:cNvPr>
          <p:cNvSpPr>
            <a:spLocks noGrp="1"/>
          </p:cNvSpPr>
          <p:nvPr>
            <p:ph type="body" sz="quarter" idx="10" hasCustomPrompt="1"/>
          </p:nvPr>
        </p:nvSpPr>
        <p:spPr>
          <a:xfrm>
            <a:off x="1203960" y="549275"/>
            <a:ext cx="4656667" cy="455436"/>
          </a:xfrm>
          <a:prstGeom prst="rect">
            <a:avLst/>
          </a:prstGeom>
        </p:spPr>
        <p:txBody>
          <a:bodyPr/>
          <a:lstStyle>
            <a:lvl1pPr marL="0" indent="0">
              <a:buNone/>
              <a:defRPr>
                <a:solidFill>
                  <a:schemeClr val="bg1"/>
                </a:solidFill>
                <a:latin typeface="+mj-ea"/>
                <a:ea typeface="+mj-ea"/>
              </a:defRPr>
            </a:lvl1pPr>
            <a:lvl2pPr marL="457200" indent="0">
              <a:buNone/>
              <a:defRPr/>
            </a:lvl2pPr>
          </a:lstStyle>
          <a:p>
            <a:pPr lvl="0"/>
            <a:r>
              <a:rPr lang="zh-CN" altLang="en-US" dirty="0"/>
              <a:t>这里是视频展示页</a:t>
            </a:r>
          </a:p>
        </p:txBody>
      </p:sp>
      <p:sp>
        <p:nvSpPr>
          <p:cNvPr id="143" name="íşlídê">
            <a:extLst>
              <a:ext uri="{FF2B5EF4-FFF2-40B4-BE49-F238E27FC236}">
                <a16:creationId xmlns:a16="http://schemas.microsoft.com/office/drawing/2014/main" id="{B25CE57F-AABB-434D-8B4A-35CAF463FA0D}"/>
              </a:ext>
            </a:extLst>
          </p:cNvPr>
          <p:cNvSpPr/>
          <p:nvPr/>
        </p:nvSpPr>
        <p:spPr bwMode="auto">
          <a:xfrm>
            <a:off x="545070" y="5409222"/>
            <a:ext cx="11646930" cy="1533979"/>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grpSp>
        <p:nvGrpSpPr>
          <p:cNvPr id="240" name="组合 239">
            <a:extLst>
              <a:ext uri="{FF2B5EF4-FFF2-40B4-BE49-F238E27FC236}">
                <a16:creationId xmlns:a16="http://schemas.microsoft.com/office/drawing/2014/main" id="{890BB1D1-6FC9-49F5-964A-F18B925D4D2D}"/>
              </a:ext>
            </a:extLst>
          </p:cNvPr>
          <p:cNvGrpSpPr/>
          <p:nvPr userDrawn="1"/>
        </p:nvGrpSpPr>
        <p:grpSpPr>
          <a:xfrm>
            <a:off x="760786" y="1203946"/>
            <a:ext cx="7966260" cy="4995907"/>
            <a:chOff x="3051631" y="2054244"/>
            <a:chExt cx="5638397" cy="3522626"/>
          </a:xfrm>
        </p:grpSpPr>
        <p:sp>
          <p:nvSpPr>
            <p:cNvPr id="150" name="íṥļîḑé">
              <a:extLst>
                <a:ext uri="{FF2B5EF4-FFF2-40B4-BE49-F238E27FC236}">
                  <a16:creationId xmlns:a16="http://schemas.microsoft.com/office/drawing/2014/main" id="{195DBE87-05E2-43EA-8323-3920398CB252}"/>
                </a:ext>
              </a:extLst>
            </p:cNvPr>
            <p:cNvSpPr/>
            <p:nvPr/>
          </p:nvSpPr>
          <p:spPr bwMode="auto">
            <a:xfrm>
              <a:off x="3051631" y="2054244"/>
              <a:ext cx="5638397" cy="3498722"/>
            </a:xfrm>
            <a:custGeom>
              <a:avLst/>
              <a:gdLst>
                <a:gd name="T0" fmla="*/ 93 w 2113"/>
                <a:gd name="T1" fmla="*/ 0 h 1312"/>
                <a:gd name="T2" fmla="*/ 2020 w 2113"/>
                <a:gd name="T3" fmla="*/ 0 h 1312"/>
                <a:gd name="T4" fmla="*/ 2113 w 2113"/>
                <a:gd name="T5" fmla="*/ 93 h 1312"/>
                <a:gd name="T6" fmla="*/ 2113 w 2113"/>
                <a:gd name="T7" fmla="*/ 1219 h 1312"/>
                <a:gd name="T8" fmla="*/ 2020 w 2113"/>
                <a:gd name="T9" fmla="*/ 1312 h 1312"/>
                <a:gd name="T10" fmla="*/ 93 w 2113"/>
                <a:gd name="T11" fmla="*/ 1312 h 1312"/>
                <a:gd name="T12" fmla="*/ 0 w 2113"/>
                <a:gd name="T13" fmla="*/ 1219 h 1312"/>
                <a:gd name="T14" fmla="*/ 0 w 2113"/>
                <a:gd name="T15" fmla="*/ 93 h 1312"/>
                <a:gd name="T16" fmla="*/ 93 w 2113"/>
                <a:gd name="T17" fmla="*/ 0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3" h="1312">
                  <a:moveTo>
                    <a:pt x="93" y="0"/>
                  </a:moveTo>
                  <a:cubicBezTo>
                    <a:pt x="2020" y="0"/>
                    <a:pt x="2020" y="0"/>
                    <a:pt x="2020" y="0"/>
                  </a:cubicBezTo>
                  <a:cubicBezTo>
                    <a:pt x="2071" y="0"/>
                    <a:pt x="2113" y="41"/>
                    <a:pt x="2113" y="93"/>
                  </a:cubicBezTo>
                  <a:cubicBezTo>
                    <a:pt x="2113" y="1219"/>
                    <a:pt x="2113" y="1219"/>
                    <a:pt x="2113" y="1219"/>
                  </a:cubicBezTo>
                  <a:cubicBezTo>
                    <a:pt x="2113" y="1270"/>
                    <a:pt x="2071" y="1312"/>
                    <a:pt x="2020" y="1312"/>
                  </a:cubicBezTo>
                  <a:cubicBezTo>
                    <a:pt x="93" y="1312"/>
                    <a:pt x="93" y="1312"/>
                    <a:pt x="93" y="1312"/>
                  </a:cubicBezTo>
                  <a:cubicBezTo>
                    <a:pt x="42" y="1312"/>
                    <a:pt x="0" y="1270"/>
                    <a:pt x="0" y="1219"/>
                  </a:cubicBezTo>
                  <a:cubicBezTo>
                    <a:pt x="0" y="93"/>
                    <a:pt x="0" y="93"/>
                    <a:pt x="0" y="93"/>
                  </a:cubicBezTo>
                  <a:cubicBezTo>
                    <a:pt x="0" y="41"/>
                    <a:pt x="42" y="0"/>
                    <a:pt x="93" y="0"/>
                  </a:cubicBezTo>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î$ḷiďè">
              <a:extLst>
                <a:ext uri="{FF2B5EF4-FFF2-40B4-BE49-F238E27FC236}">
                  <a16:creationId xmlns:a16="http://schemas.microsoft.com/office/drawing/2014/main" id="{EF405E20-0042-470A-8F6A-F21463F2B071}"/>
                </a:ext>
              </a:extLst>
            </p:cNvPr>
            <p:cNvSpPr/>
            <p:nvPr/>
          </p:nvSpPr>
          <p:spPr bwMode="auto">
            <a:xfrm>
              <a:off x="3171547" y="2564475"/>
              <a:ext cx="5389160" cy="2856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8" name="ïśļïḋê">
              <a:extLst>
                <a:ext uri="{FF2B5EF4-FFF2-40B4-BE49-F238E27FC236}">
                  <a16:creationId xmlns:a16="http://schemas.microsoft.com/office/drawing/2014/main" id="{4AF1623B-3BE6-4315-B170-D8FF724DA2C4}"/>
                </a:ext>
              </a:extLst>
            </p:cNvPr>
            <p:cNvSpPr/>
            <p:nvPr/>
          </p:nvSpPr>
          <p:spPr bwMode="auto">
            <a:xfrm>
              <a:off x="3670021" y="2834873"/>
              <a:ext cx="65836" cy="6348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iSľíḓê">
              <a:extLst>
                <a:ext uri="{FF2B5EF4-FFF2-40B4-BE49-F238E27FC236}">
                  <a16:creationId xmlns:a16="http://schemas.microsoft.com/office/drawing/2014/main" id="{ED7F4B4A-184F-4D8B-913F-A66124B40C8E}"/>
                </a:ext>
              </a:extLst>
            </p:cNvPr>
            <p:cNvSpPr/>
            <p:nvPr/>
          </p:nvSpPr>
          <p:spPr bwMode="auto">
            <a:xfrm>
              <a:off x="7968182" y="5052142"/>
              <a:ext cx="585472" cy="319776"/>
            </a:xfrm>
            <a:custGeom>
              <a:avLst/>
              <a:gdLst>
                <a:gd name="T0" fmla="*/ 196 w 220"/>
                <a:gd name="T1" fmla="*/ 80 h 120"/>
                <a:gd name="T2" fmla="*/ 60 w 220"/>
                <a:gd name="T3" fmla="*/ 24 h 120"/>
                <a:gd name="T4" fmla="*/ 36 w 220"/>
                <a:gd name="T5" fmla="*/ 80 h 120"/>
                <a:gd name="T6" fmla="*/ 136 w 220"/>
                <a:gd name="T7" fmla="*/ 112 h 120"/>
                <a:gd name="T8" fmla="*/ 220 w 220"/>
                <a:gd name="T9" fmla="*/ 120 h 120"/>
                <a:gd name="T10" fmla="*/ 196 w 220"/>
                <a:gd name="T11" fmla="*/ 80 h 120"/>
              </a:gdLst>
              <a:ahLst/>
              <a:cxnLst>
                <a:cxn ang="0">
                  <a:pos x="T0" y="T1"/>
                </a:cxn>
                <a:cxn ang="0">
                  <a:pos x="T2" y="T3"/>
                </a:cxn>
                <a:cxn ang="0">
                  <a:pos x="T4" y="T5"/>
                </a:cxn>
                <a:cxn ang="0">
                  <a:pos x="T6" y="T7"/>
                </a:cxn>
                <a:cxn ang="0">
                  <a:pos x="T8" y="T9"/>
                </a:cxn>
                <a:cxn ang="0">
                  <a:pos x="T10" y="T11"/>
                </a:cxn>
              </a:cxnLst>
              <a:rect l="0" t="0" r="r" b="b"/>
              <a:pathLst>
                <a:path w="220" h="120">
                  <a:moveTo>
                    <a:pt x="196" y="80"/>
                  </a:moveTo>
                  <a:cubicBezTo>
                    <a:pt x="196" y="80"/>
                    <a:pt x="120" y="48"/>
                    <a:pt x="60" y="24"/>
                  </a:cubicBezTo>
                  <a:cubicBezTo>
                    <a:pt x="0" y="0"/>
                    <a:pt x="36" y="80"/>
                    <a:pt x="36" y="80"/>
                  </a:cubicBezTo>
                  <a:cubicBezTo>
                    <a:pt x="36" y="80"/>
                    <a:pt x="136" y="108"/>
                    <a:pt x="136" y="112"/>
                  </a:cubicBezTo>
                  <a:cubicBezTo>
                    <a:pt x="136" y="116"/>
                    <a:pt x="220" y="120"/>
                    <a:pt x="220" y="120"/>
                  </a:cubicBezTo>
                  <a:cubicBezTo>
                    <a:pt x="196" y="80"/>
                    <a:pt x="196" y="80"/>
                    <a:pt x="196" y="80"/>
                  </a:cubicBezTo>
                </a:path>
              </a:pathLst>
            </a:custGeom>
            <a:solidFill>
              <a:srgbClr val="F7C4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is1ïḍê">
              <a:extLst>
                <a:ext uri="{FF2B5EF4-FFF2-40B4-BE49-F238E27FC236}">
                  <a16:creationId xmlns:a16="http://schemas.microsoft.com/office/drawing/2014/main" id="{429D7C8C-D1F6-4C72-BA09-053DEEDEE761}"/>
                </a:ext>
              </a:extLst>
            </p:cNvPr>
            <p:cNvSpPr/>
            <p:nvPr/>
          </p:nvSpPr>
          <p:spPr bwMode="auto">
            <a:xfrm>
              <a:off x="8034018" y="5103870"/>
              <a:ext cx="470258" cy="263345"/>
            </a:xfrm>
            <a:custGeom>
              <a:avLst/>
              <a:gdLst>
                <a:gd name="T0" fmla="*/ 16 w 176"/>
                <a:gd name="T1" fmla="*/ 0 h 99"/>
                <a:gd name="T2" fmla="*/ 0 w 176"/>
                <a:gd name="T3" fmla="*/ 18 h 99"/>
                <a:gd name="T4" fmla="*/ 0 w 176"/>
                <a:gd name="T5" fmla="*/ 19 h 99"/>
                <a:gd name="T6" fmla="*/ 9 w 176"/>
                <a:gd name="T7" fmla="*/ 19 h 99"/>
                <a:gd name="T8" fmla="*/ 147 w 176"/>
                <a:gd name="T9" fmla="*/ 92 h 99"/>
                <a:gd name="T10" fmla="*/ 155 w 176"/>
                <a:gd name="T11" fmla="*/ 98 h 99"/>
                <a:gd name="T12" fmla="*/ 176 w 176"/>
                <a:gd name="T13" fmla="*/ 99 h 99"/>
                <a:gd name="T14" fmla="*/ 146 w 176"/>
                <a:gd name="T15" fmla="*/ 49 h 99"/>
                <a:gd name="T16" fmla="*/ 35 w 176"/>
                <a:gd name="T17" fmla="*/ 4 h 99"/>
                <a:gd name="T18" fmla="*/ 16 w 176"/>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9">
                  <a:moveTo>
                    <a:pt x="16" y="0"/>
                  </a:moveTo>
                  <a:cubicBezTo>
                    <a:pt x="4" y="0"/>
                    <a:pt x="0" y="8"/>
                    <a:pt x="0" y="18"/>
                  </a:cubicBezTo>
                  <a:cubicBezTo>
                    <a:pt x="0" y="19"/>
                    <a:pt x="0" y="19"/>
                    <a:pt x="0" y="19"/>
                  </a:cubicBezTo>
                  <a:cubicBezTo>
                    <a:pt x="3" y="19"/>
                    <a:pt x="6" y="19"/>
                    <a:pt x="9" y="19"/>
                  </a:cubicBezTo>
                  <a:cubicBezTo>
                    <a:pt x="64" y="19"/>
                    <a:pt x="138" y="80"/>
                    <a:pt x="147" y="92"/>
                  </a:cubicBezTo>
                  <a:cubicBezTo>
                    <a:pt x="148" y="93"/>
                    <a:pt x="151" y="95"/>
                    <a:pt x="155" y="98"/>
                  </a:cubicBezTo>
                  <a:cubicBezTo>
                    <a:pt x="163" y="98"/>
                    <a:pt x="170" y="99"/>
                    <a:pt x="176" y="99"/>
                  </a:cubicBezTo>
                  <a:cubicBezTo>
                    <a:pt x="170" y="83"/>
                    <a:pt x="156" y="63"/>
                    <a:pt x="146" y="49"/>
                  </a:cubicBezTo>
                  <a:cubicBezTo>
                    <a:pt x="118" y="38"/>
                    <a:pt x="73" y="19"/>
                    <a:pt x="35" y="4"/>
                  </a:cubicBezTo>
                  <a:cubicBezTo>
                    <a:pt x="27" y="1"/>
                    <a:pt x="21" y="0"/>
                    <a:pt x="16" y="0"/>
                  </a:cubicBezTo>
                </a:path>
              </a:pathLst>
            </a:custGeom>
            <a:solidFill>
              <a:srgbClr val="EABA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239" name="组合 238">
              <a:extLst>
                <a:ext uri="{FF2B5EF4-FFF2-40B4-BE49-F238E27FC236}">
                  <a16:creationId xmlns:a16="http://schemas.microsoft.com/office/drawing/2014/main" id="{85D99BC7-132F-45E9-B918-727B45C2E434}"/>
                </a:ext>
              </a:extLst>
            </p:cNvPr>
            <p:cNvGrpSpPr/>
            <p:nvPr userDrawn="1"/>
          </p:nvGrpSpPr>
          <p:grpSpPr>
            <a:xfrm>
              <a:off x="3060874" y="2137546"/>
              <a:ext cx="5629154" cy="3439324"/>
              <a:chOff x="3060874" y="2137546"/>
              <a:chExt cx="5629154" cy="3439324"/>
            </a:xfrm>
          </p:grpSpPr>
          <p:sp>
            <p:nvSpPr>
              <p:cNvPr id="151" name="íṡlíḑe">
                <a:extLst>
                  <a:ext uri="{FF2B5EF4-FFF2-40B4-BE49-F238E27FC236}">
                    <a16:creationId xmlns:a16="http://schemas.microsoft.com/office/drawing/2014/main" id="{6B77A9D7-1784-4113-88DC-046EDB86CA69}"/>
                  </a:ext>
                </a:extLst>
              </p:cNvPr>
              <p:cNvSpPr/>
              <p:nvPr/>
            </p:nvSpPr>
            <p:spPr bwMode="auto">
              <a:xfrm>
                <a:off x="3171547" y="2326215"/>
                <a:ext cx="5389160" cy="31645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3" name="ïs1íḋe">
                <a:extLst>
                  <a:ext uri="{FF2B5EF4-FFF2-40B4-BE49-F238E27FC236}">
                    <a16:creationId xmlns:a16="http://schemas.microsoft.com/office/drawing/2014/main" id="{8895727A-69D8-4CFA-8B6F-FC8B1BAF365B}"/>
                  </a:ext>
                </a:extLst>
              </p:cNvPr>
              <p:cNvSpPr/>
              <p:nvPr/>
            </p:nvSpPr>
            <p:spPr bwMode="auto">
              <a:xfrm>
                <a:off x="5819102" y="2137546"/>
                <a:ext cx="94052" cy="9170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işḷíḋe">
                <a:extLst>
                  <a:ext uri="{FF2B5EF4-FFF2-40B4-BE49-F238E27FC236}">
                    <a16:creationId xmlns:a16="http://schemas.microsoft.com/office/drawing/2014/main" id="{C80DF5E2-6817-46D5-BC2C-66FB7C4E412A}"/>
                  </a:ext>
                </a:extLst>
              </p:cNvPr>
              <p:cNvSpPr/>
              <p:nvPr/>
            </p:nvSpPr>
            <p:spPr bwMode="auto">
              <a:xfrm>
                <a:off x="3060874" y="5267062"/>
                <a:ext cx="5629154" cy="309808"/>
              </a:xfrm>
              <a:custGeom>
                <a:avLst/>
                <a:gdLst>
                  <a:gd name="T0" fmla="*/ 1639 w 2651"/>
                  <a:gd name="T1" fmla="*/ 0 h 164"/>
                  <a:gd name="T2" fmla="*/ 1570 w 2651"/>
                  <a:gd name="T3" fmla="*/ 71 h 164"/>
                  <a:gd name="T4" fmla="*/ 1081 w 2651"/>
                  <a:gd name="T5" fmla="*/ 71 h 164"/>
                  <a:gd name="T6" fmla="*/ 1018 w 2651"/>
                  <a:gd name="T7" fmla="*/ 0 h 164"/>
                  <a:gd name="T8" fmla="*/ 22 w 2651"/>
                  <a:gd name="T9" fmla="*/ 0 h 164"/>
                  <a:gd name="T10" fmla="*/ 0 w 2651"/>
                  <a:gd name="T11" fmla="*/ 22 h 164"/>
                  <a:gd name="T12" fmla="*/ 0 w 2651"/>
                  <a:gd name="T13" fmla="*/ 40 h 164"/>
                  <a:gd name="T14" fmla="*/ 124 w 2651"/>
                  <a:gd name="T15" fmla="*/ 164 h 164"/>
                  <a:gd name="T16" fmla="*/ 2526 w 2651"/>
                  <a:gd name="T17" fmla="*/ 164 h 164"/>
                  <a:gd name="T18" fmla="*/ 2651 w 2651"/>
                  <a:gd name="T19" fmla="*/ 40 h 164"/>
                  <a:gd name="T20" fmla="*/ 2651 w 2651"/>
                  <a:gd name="T21" fmla="*/ 22 h 164"/>
                  <a:gd name="T22" fmla="*/ 2628 w 2651"/>
                  <a:gd name="T23" fmla="*/ 0 h 164"/>
                  <a:gd name="T24" fmla="*/ 1639 w 2651"/>
                  <a:gd name="T25"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1" h="164">
                    <a:moveTo>
                      <a:pt x="1639" y="0"/>
                    </a:moveTo>
                    <a:cubicBezTo>
                      <a:pt x="1570" y="71"/>
                      <a:pt x="1570" y="71"/>
                      <a:pt x="1570" y="71"/>
                    </a:cubicBezTo>
                    <a:cubicBezTo>
                      <a:pt x="1081" y="71"/>
                      <a:pt x="1081" y="71"/>
                      <a:pt x="1081" y="71"/>
                    </a:cubicBezTo>
                    <a:cubicBezTo>
                      <a:pt x="1018" y="0"/>
                      <a:pt x="1018" y="0"/>
                      <a:pt x="1018" y="0"/>
                    </a:cubicBezTo>
                    <a:cubicBezTo>
                      <a:pt x="22" y="0"/>
                      <a:pt x="22" y="0"/>
                      <a:pt x="22" y="0"/>
                    </a:cubicBezTo>
                    <a:cubicBezTo>
                      <a:pt x="10" y="0"/>
                      <a:pt x="0" y="10"/>
                      <a:pt x="0" y="22"/>
                    </a:cubicBezTo>
                    <a:cubicBezTo>
                      <a:pt x="0" y="40"/>
                      <a:pt x="0" y="40"/>
                      <a:pt x="0" y="40"/>
                    </a:cubicBezTo>
                    <a:cubicBezTo>
                      <a:pt x="0" y="109"/>
                      <a:pt x="56" y="164"/>
                      <a:pt x="124" y="164"/>
                    </a:cubicBezTo>
                    <a:cubicBezTo>
                      <a:pt x="2526" y="164"/>
                      <a:pt x="2526" y="164"/>
                      <a:pt x="2526" y="164"/>
                    </a:cubicBezTo>
                    <a:cubicBezTo>
                      <a:pt x="2595" y="164"/>
                      <a:pt x="2651" y="109"/>
                      <a:pt x="2651" y="40"/>
                    </a:cubicBezTo>
                    <a:cubicBezTo>
                      <a:pt x="2651" y="22"/>
                      <a:pt x="2651" y="22"/>
                      <a:pt x="2651" y="22"/>
                    </a:cubicBezTo>
                    <a:cubicBezTo>
                      <a:pt x="2651" y="10"/>
                      <a:pt x="2641" y="0"/>
                      <a:pt x="2628" y="0"/>
                    </a:cubicBezTo>
                    <a:cubicBezTo>
                      <a:pt x="1639" y="0"/>
                      <a:pt x="1639" y="0"/>
                      <a:pt x="1639" y="0"/>
                    </a:cubicBezTo>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 name="矩形 2">
                <a:extLst>
                  <a:ext uri="{FF2B5EF4-FFF2-40B4-BE49-F238E27FC236}">
                    <a16:creationId xmlns:a16="http://schemas.microsoft.com/office/drawing/2014/main" id="{BF8BAE45-503A-4EC3-AB5A-95A2DDBC4894}"/>
                  </a:ext>
                </a:extLst>
              </p:cNvPr>
              <p:cNvSpPr/>
              <p:nvPr userDrawn="1"/>
            </p:nvSpPr>
            <p:spPr>
              <a:xfrm>
                <a:off x="4474875" y="5269080"/>
                <a:ext cx="2670340" cy="300842"/>
              </a:xfrm>
              <a:prstGeom prst="rect">
                <a:avLst/>
              </a:prstGeom>
              <a:solidFill>
                <a:srgbClr val="5354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a:extLst>
                  <a:ext uri="{FF2B5EF4-FFF2-40B4-BE49-F238E27FC236}">
                    <a16:creationId xmlns:a16="http://schemas.microsoft.com/office/drawing/2014/main" id="{FF321CA4-CD8F-4E72-933C-CA716677292C}"/>
                  </a:ext>
                </a:extLst>
              </p:cNvPr>
              <p:cNvSpPr/>
              <p:nvPr userDrawn="1"/>
            </p:nvSpPr>
            <p:spPr>
              <a:xfrm flipV="1">
                <a:off x="4642899" y="5406022"/>
                <a:ext cx="2576217" cy="67716"/>
              </a:xfrm>
              <a:prstGeom prst="trapezoi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17" name="媒体占位符 50">
            <a:extLst>
              <a:ext uri="{FF2B5EF4-FFF2-40B4-BE49-F238E27FC236}">
                <a16:creationId xmlns:a16="http://schemas.microsoft.com/office/drawing/2014/main" id="{BDFDD7BF-67BA-455C-9920-DB189E08C3CB}"/>
              </a:ext>
            </a:extLst>
          </p:cNvPr>
          <p:cNvSpPr>
            <a:spLocks noGrp="1"/>
          </p:cNvSpPr>
          <p:nvPr>
            <p:ph type="media" sz="quarter" idx="11"/>
          </p:nvPr>
        </p:nvSpPr>
        <p:spPr>
          <a:xfrm>
            <a:off x="934285" y="1578051"/>
            <a:ext cx="7598813" cy="4172630"/>
          </a:xfrm>
          <a:prstGeom prst="rect">
            <a:avLst/>
          </a:prstGeom>
        </p:spPr>
        <p:txBody>
          <a:bodyPr/>
          <a:lstStyle>
            <a:lvl1pPr>
              <a:defRPr sz="2400">
                <a:solidFill>
                  <a:schemeClr val="tx1"/>
                </a:solidFill>
              </a:defRPr>
            </a:lvl1pPr>
          </a:lstStyle>
          <a:p>
            <a:endParaRPr lang="zh-CN" altLang="en-US" dirty="0"/>
          </a:p>
        </p:txBody>
      </p:sp>
      <p:grpSp>
        <p:nvGrpSpPr>
          <p:cNvPr id="242" name="组合 241">
            <a:extLst>
              <a:ext uri="{FF2B5EF4-FFF2-40B4-BE49-F238E27FC236}">
                <a16:creationId xmlns:a16="http://schemas.microsoft.com/office/drawing/2014/main" id="{D752F205-DB72-4C69-A6C3-DE7F2071A67B}"/>
              </a:ext>
            </a:extLst>
          </p:cNvPr>
          <p:cNvGrpSpPr/>
          <p:nvPr userDrawn="1"/>
        </p:nvGrpSpPr>
        <p:grpSpPr>
          <a:xfrm>
            <a:off x="6746423" y="2908970"/>
            <a:ext cx="5069386" cy="3921955"/>
            <a:chOff x="5360599" y="2971248"/>
            <a:chExt cx="5069386" cy="3921955"/>
          </a:xfrm>
        </p:grpSpPr>
        <p:sp>
          <p:nvSpPr>
            <p:cNvPr id="144" name="î$lîḍê">
              <a:extLst>
                <a:ext uri="{FF2B5EF4-FFF2-40B4-BE49-F238E27FC236}">
                  <a16:creationId xmlns:a16="http://schemas.microsoft.com/office/drawing/2014/main" id="{1C5C4DB8-0583-4810-819B-DE7203038C1E}"/>
                </a:ext>
              </a:extLst>
            </p:cNvPr>
            <p:cNvSpPr/>
            <p:nvPr/>
          </p:nvSpPr>
          <p:spPr bwMode="auto">
            <a:xfrm>
              <a:off x="9212015" y="2973600"/>
              <a:ext cx="1192106" cy="2461803"/>
            </a:xfrm>
            <a:custGeom>
              <a:avLst/>
              <a:gdLst>
                <a:gd name="T0" fmla="*/ 201 w 447"/>
                <a:gd name="T1" fmla="*/ 0 h 923"/>
                <a:gd name="T2" fmla="*/ 138 w 447"/>
                <a:gd name="T3" fmla="*/ 356 h 923"/>
                <a:gd name="T4" fmla="*/ 0 w 447"/>
                <a:gd name="T5" fmla="*/ 923 h 923"/>
                <a:gd name="T6" fmla="*/ 6 w 447"/>
                <a:gd name="T7" fmla="*/ 922 h 923"/>
                <a:gd name="T8" fmla="*/ 283 w 447"/>
                <a:gd name="T9" fmla="*/ 283 h 923"/>
                <a:gd name="T10" fmla="*/ 201 w 447"/>
                <a:gd name="T11" fmla="*/ 0 h 923"/>
              </a:gdLst>
              <a:ahLst/>
              <a:cxnLst>
                <a:cxn ang="0">
                  <a:pos x="T0" y="T1"/>
                </a:cxn>
                <a:cxn ang="0">
                  <a:pos x="T2" y="T3"/>
                </a:cxn>
                <a:cxn ang="0">
                  <a:pos x="T4" y="T5"/>
                </a:cxn>
                <a:cxn ang="0">
                  <a:pos x="T6" y="T7"/>
                </a:cxn>
                <a:cxn ang="0">
                  <a:pos x="T8" y="T9"/>
                </a:cxn>
                <a:cxn ang="0">
                  <a:pos x="T10" y="T11"/>
                </a:cxn>
              </a:cxnLst>
              <a:rect l="0" t="0" r="r" b="b"/>
              <a:pathLst>
                <a:path w="447" h="923">
                  <a:moveTo>
                    <a:pt x="201" y="0"/>
                  </a:moveTo>
                  <a:cubicBezTo>
                    <a:pt x="201" y="0"/>
                    <a:pt x="57" y="144"/>
                    <a:pt x="138" y="356"/>
                  </a:cubicBezTo>
                  <a:cubicBezTo>
                    <a:pt x="219" y="569"/>
                    <a:pt x="0" y="923"/>
                    <a:pt x="0" y="923"/>
                  </a:cubicBezTo>
                  <a:cubicBezTo>
                    <a:pt x="0" y="923"/>
                    <a:pt x="2" y="922"/>
                    <a:pt x="6" y="922"/>
                  </a:cubicBezTo>
                  <a:cubicBezTo>
                    <a:pt x="301" y="870"/>
                    <a:pt x="447" y="533"/>
                    <a:pt x="283" y="283"/>
                  </a:cubicBezTo>
                  <a:cubicBezTo>
                    <a:pt x="222" y="190"/>
                    <a:pt x="172" y="81"/>
                    <a:pt x="201" y="0"/>
                  </a:cubicBezTo>
                </a:path>
              </a:pathLst>
            </a:custGeom>
            <a:solidFill>
              <a:srgbClr val="38D3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ï$1îḓê">
              <a:extLst>
                <a:ext uri="{FF2B5EF4-FFF2-40B4-BE49-F238E27FC236}">
                  <a16:creationId xmlns:a16="http://schemas.microsoft.com/office/drawing/2014/main" id="{D93B26D5-7C64-4D45-A5F3-CC70529E003E}"/>
                </a:ext>
              </a:extLst>
            </p:cNvPr>
            <p:cNvSpPr/>
            <p:nvPr/>
          </p:nvSpPr>
          <p:spPr bwMode="auto">
            <a:xfrm>
              <a:off x="9207312" y="2971248"/>
              <a:ext cx="639551" cy="2473559"/>
            </a:xfrm>
            <a:custGeom>
              <a:avLst/>
              <a:gdLst>
                <a:gd name="T0" fmla="*/ 198 w 239"/>
                <a:gd name="T1" fmla="*/ 0 h 928"/>
                <a:gd name="T2" fmla="*/ 162 w 239"/>
                <a:gd name="T3" fmla="*/ 174 h 928"/>
                <a:gd name="T4" fmla="*/ 198 w 239"/>
                <a:gd name="T5" fmla="*/ 322 h 928"/>
                <a:gd name="T6" fmla="*/ 231 w 239"/>
                <a:gd name="T7" fmla="*/ 484 h 928"/>
                <a:gd name="T8" fmla="*/ 173 w 239"/>
                <a:gd name="T9" fmla="*/ 752 h 928"/>
                <a:gd name="T10" fmla="*/ 100 w 239"/>
                <a:gd name="T11" fmla="*/ 859 h 928"/>
                <a:gd name="T12" fmla="*/ 0 w 239"/>
                <a:gd name="T13" fmla="*/ 920 h 928"/>
                <a:gd name="T14" fmla="*/ 2 w 239"/>
                <a:gd name="T15" fmla="*/ 928 h 928"/>
                <a:gd name="T16" fmla="*/ 106 w 239"/>
                <a:gd name="T17" fmla="*/ 865 h 928"/>
                <a:gd name="T18" fmla="*/ 206 w 239"/>
                <a:gd name="T19" fmla="*/ 690 h 928"/>
                <a:gd name="T20" fmla="*/ 239 w 239"/>
                <a:gd name="T21" fmla="*/ 484 h 928"/>
                <a:gd name="T22" fmla="*/ 205 w 239"/>
                <a:gd name="T23" fmla="*/ 318 h 928"/>
                <a:gd name="T24" fmla="*/ 170 w 239"/>
                <a:gd name="T25" fmla="*/ 174 h 928"/>
                <a:gd name="T26" fmla="*/ 188 w 239"/>
                <a:gd name="T27" fmla="*/ 53 h 928"/>
                <a:gd name="T28" fmla="*/ 200 w 239"/>
                <a:gd name="T29" fmla="*/ 17 h 928"/>
                <a:gd name="T30" fmla="*/ 204 w 239"/>
                <a:gd name="T31" fmla="*/ 7 h 928"/>
                <a:gd name="T32" fmla="*/ 205 w 239"/>
                <a:gd name="T33" fmla="*/ 4 h 928"/>
                <a:gd name="T34" fmla="*/ 205 w 239"/>
                <a:gd name="T35" fmla="*/ 3 h 928"/>
                <a:gd name="T36" fmla="*/ 198 w 239"/>
                <a:gd name="T37" fmla="*/ 0 h 928"/>
                <a:gd name="T38" fmla="*/ 198 w 239"/>
                <a:gd name="T39" fmla="*/ 0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9" h="928">
                  <a:moveTo>
                    <a:pt x="198" y="0"/>
                  </a:moveTo>
                  <a:cubicBezTo>
                    <a:pt x="198" y="0"/>
                    <a:pt x="162" y="79"/>
                    <a:pt x="162" y="174"/>
                  </a:cubicBezTo>
                  <a:cubicBezTo>
                    <a:pt x="162" y="222"/>
                    <a:pt x="171" y="274"/>
                    <a:pt x="198" y="322"/>
                  </a:cubicBezTo>
                  <a:cubicBezTo>
                    <a:pt x="220" y="361"/>
                    <a:pt x="231" y="419"/>
                    <a:pt x="231" y="484"/>
                  </a:cubicBezTo>
                  <a:cubicBezTo>
                    <a:pt x="231" y="570"/>
                    <a:pt x="211" y="669"/>
                    <a:pt x="173" y="752"/>
                  </a:cubicBezTo>
                  <a:cubicBezTo>
                    <a:pt x="153" y="793"/>
                    <a:pt x="129" y="830"/>
                    <a:pt x="100" y="859"/>
                  </a:cubicBezTo>
                  <a:cubicBezTo>
                    <a:pt x="71" y="888"/>
                    <a:pt x="38" y="910"/>
                    <a:pt x="0" y="920"/>
                  </a:cubicBezTo>
                  <a:cubicBezTo>
                    <a:pt x="2" y="928"/>
                    <a:pt x="2" y="928"/>
                    <a:pt x="2" y="928"/>
                  </a:cubicBezTo>
                  <a:cubicBezTo>
                    <a:pt x="41" y="917"/>
                    <a:pt x="76" y="895"/>
                    <a:pt x="106" y="865"/>
                  </a:cubicBezTo>
                  <a:cubicBezTo>
                    <a:pt x="150" y="820"/>
                    <a:pt x="184" y="757"/>
                    <a:pt x="206" y="690"/>
                  </a:cubicBezTo>
                  <a:cubicBezTo>
                    <a:pt x="228" y="622"/>
                    <a:pt x="239" y="550"/>
                    <a:pt x="239" y="484"/>
                  </a:cubicBezTo>
                  <a:cubicBezTo>
                    <a:pt x="239" y="418"/>
                    <a:pt x="228" y="359"/>
                    <a:pt x="205" y="318"/>
                  </a:cubicBezTo>
                  <a:cubicBezTo>
                    <a:pt x="179" y="271"/>
                    <a:pt x="170" y="221"/>
                    <a:pt x="170" y="174"/>
                  </a:cubicBezTo>
                  <a:cubicBezTo>
                    <a:pt x="170" y="127"/>
                    <a:pt x="179" y="84"/>
                    <a:pt x="188" y="53"/>
                  </a:cubicBezTo>
                  <a:cubicBezTo>
                    <a:pt x="192" y="38"/>
                    <a:pt x="196" y="25"/>
                    <a:pt x="200" y="17"/>
                  </a:cubicBezTo>
                  <a:cubicBezTo>
                    <a:pt x="202" y="12"/>
                    <a:pt x="203" y="9"/>
                    <a:pt x="204" y="7"/>
                  </a:cubicBezTo>
                  <a:cubicBezTo>
                    <a:pt x="204" y="5"/>
                    <a:pt x="205" y="5"/>
                    <a:pt x="205" y="4"/>
                  </a:cubicBezTo>
                  <a:cubicBezTo>
                    <a:pt x="205" y="3"/>
                    <a:pt x="205" y="3"/>
                    <a:pt x="205" y="3"/>
                  </a:cubicBezTo>
                  <a:cubicBezTo>
                    <a:pt x="198" y="0"/>
                    <a:pt x="198" y="0"/>
                    <a:pt x="198" y="0"/>
                  </a:cubicBezTo>
                  <a:cubicBezTo>
                    <a:pt x="198" y="0"/>
                    <a:pt x="198" y="0"/>
                    <a:pt x="198" y="0"/>
                  </a:cubicBezTo>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ïṥ1ide">
              <a:extLst>
                <a:ext uri="{FF2B5EF4-FFF2-40B4-BE49-F238E27FC236}">
                  <a16:creationId xmlns:a16="http://schemas.microsoft.com/office/drawing/2014/main" id="{A3873984-B839-4A35-BF33-F331E5DFCF98}"/>
                </a:ext>
              </a:extLst>
            </p:cNvPr>
            <p:cNvSpPr/>
            <p:nvPr/>
          </p:nvSpPr>
          <p:spPr bwMode="auto">
            <a:xfrm>
              <a:off x="9113260" y="4450211"/>
              <a:ext cx="1314373" cy="1281455"/>
            </a:xfrm>
            <a:custGeom>
              <a:avLst/>
              <a:gdLst>
                <a:gd name="T0" fmla="*/ 493 w 493"/>
                <a:gd name="T1" fmla="*/ 26 h 480"/>
                <a:gd name="T2" fmla="*/ 315 w 493"/>
                <a:gd name="T3" fmla="*/ 147 h 480"/>
                <a:gd name="T4" fmla="*/ 0 w 493"/>
                <a:gd name="T5" fmla="*/ 314 h 480"/>
                <a:gd name="T6" fmla="*/ 6 w 493"/>
                <a:gd name="T7" fmla="*/ 317 h 480"/>
                <a:gd name="T8" fmla="*/ 454 w 493"/>
                <a:gd name="T9" fmla="*/ 205 h 480"/>
                <a:gd name="T10" fmla="*/ 493 w 493"/>
                <a:gd name="T11" fmla="*/ 26 h 480"/>
              </a:gdLst>
              <a:ahLst/>
              <a:cxnLst>
                <a:cxn ang="0">
                  <a:pos x="T0" y="T1"/>
                </a:cxn>
                <a:cxn ang="0">
                  <a:pos x="T2" y="T3"/>
                </a:cxn>
                <a:cxn ang="0">
                  <a:pos x="T4" y="T5"/>
                </a:cxn>
                <a:cxn ang="0">
                  <a:pos x="T6" y="T7"/>
                </a:cxn>
                <a:cxn ang="0">
                  <a:pos x="T8" y="T9"/>
                </a:cxn>
                <a:cxn ang="0">
                  <a:pos x="T10" y="T11"/>
                </a:cxn>
              </a:cxnLst>
              <a:rect l="0" t="0" r="r" b="b"/>
              <a:pathLst>
                <a:path w="493" h="480">
                  <a:moveTo>
                    <a:pt x="493" y="26"/>
                  </a:moveTo>
                  <a:cubicBezTo>
                    <a:pt x="493" y="26"/>
                    <a:pt x="329" y="0"/>
                    <a:pt x="315" y="147"/>
                  </a:cubicBezTo>
                  <a:cubicBezTo>
                    <a:pt x="300" y="293"/>
                    <a:pt x="0" y="314"/>
                    <a:pt x="0" y="314"/>
                  </a:cubicBezTo>
                  <a:cubicBezTo>
                    <a:pt x="6" y="317"/>
                    <a:pt x="6" y="317"/>
                    <a:pt x="6" y="317"/>
                  </a:cubicBezTo>
                  <a:cubicBezTo>
                    <a:pt x="253" y="480"/>
                    <a:pt x="490" y="421"/>
                    <a:pt x="454" y="205"/>
                  </a:cubicBezTo>
                  <a:cubicBezTo>
                    <a:pt x="441" y="125"/>
                    <a:pt x="442" y="44"/>
                    <a:pt x="493" y="26"/>
                  </a:cubicBezTo>
                </a:path>
              </a:pathLst>
            </a:custGeom>
            <a:solidFill>
              <a:srgbClr val="38D3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íṥ1ídê">
              <a:extLst>
                <a:ext uri="{FF2B5EF4-FFF2-40B4-BE49-F238E27FC236}">
                  <a16:creationId xmlns:a16="http://schemas.microsoft.com/office/drawing/2014/main" id="{44D4317E-C27F-40C5-96D1-10887A1837DF}"/>
                </a:ext>
              </a:extLst>
            </p:cNvPr>
            <p:cNvSpPr/>
            <p:nvPr/>
          </p:nvSpPr>
          <p:spPr bwMode="auto">
            <a:xfrm>
              <a:off x="9851566" y="4516047"/>
              <a:ext cx="547852" cy="771224"/>
            </a:xfrm>
            <a:custGeom>
              <a:avLst/>
              <a:gdLst>
                <a:gd name="T0" fmla="*/ 35 w 205"/>
                <a:gd name="T1" fmla="*/ 265 h 290"/>
                <a:gd name="T2" fmla="*/ 21 w 205"/>
                <a:gd name="T3" fmla="*/ 266 h 290"/>
                <a:gd name="T4" fmla="*/ 7 w 205"/>
                <a:gd name="T5" fmla="*/ 265 h 290"/>
                <a:gd name="T6" fmla="*/ 0 w 205"/>
                <a:gd name="T7" fmla="*/ 290 h 290"/>
                <a:gd name="T8" fmla="*/ 35 w 205"/>
                <a:gd name="T9" fmla="*/ 265 h 290"/>
                <a:gd name="T10" fmla="*/ 188 w 205"/>
                <a:gd name="T11" fmla="*/ 0 h 290"/>
                <a:gd name="T12" fmla="*/ 102 w 205"/>
                <a:gd name="T13" fmla="*/ 19 h 290"/>
                <a:gd name="T14" fmla="*/ 38 w 205"/>
                <a:gd name="T15" fmla="*/ 123 h 290"/>
                <a:gd name="T16" fmla="*/ 33 w 205"/>
                <a:gd name="T17" fmla="*/ 145 h 290"/>
                <a:gd name="T18" fmla="*/ 31 w 205"/>
                <a:gd name="T19" fmla="*/ 161 h 290"/>
                <a:gd name="T20" fmla="*/ 74 w 205"/>
                <a:gd name="T21" fmla="*/ 221 h 290"/>
                <a:gd name="T22" fmla="*/ 78 w 205"/>
                <a:gd name="T23" fmla="*/ 215 h 290"/>
                <a:gd name="T24" fmla="*/ 96 w 205"/>
                <a:gd name="T25" fmla="*/ 154 h 290"/>
                <a:gd name="T26" fmla="*/ 95 w 205"/>
                <a:gd name="T27" fmla="*/ 146 h 290"/>
                <a:gd name="T28" fmla="*/ 95 w 205"/>
                <a:gd name="T29" fmla="*/ 132 h 290"/>
                <a:gd name="T30" fmla="*/ 114 w 205"/>
                <a:gd name="T31" fmla="*/ 66 h 290"/>
                <a:gd name="T32" fmla="*/ 155 w 205"/>
                <a:gd name="T33" fmla="*/ 25 h 290"/>
                <a:gd name="T34" fmla="*/ 205 w 205"/>
                <a:gd name="T35" fmla="*/ 1 h 290"/>
                <a:gd name="T36" fmla="*/ 188 w 205"/>
                <a:gd name="T37"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5" h="290">
                  <a:moveTo>
                    <a:pt x="35" y="265"/>
                  </a:moveTo>
                  <a:cubicBezTo>
                    <a:pt x="30" y="265"/>
                    <a:pt x="26" y="266"/>
                    <a:pt x="21" y="266"/>
                  </a:cubicBezTo>
                  <a:cubicBezTo>
                    <a:pt x="16" y="266"/>
                    <a:pt x="12" y="265"/>
                    <a:pt x="7" y="265"/>
                  </a:cubicBezTo>
                  <a:cubicBezTo>
                    <a:pt x="5" y="273"/>
                    <a:pt x="2" y="281"/>
                    <a:pt x="0" y="290"/>
                  </a:cubicBezTo>
                  <a:cubicBezTo>
                    <a:pt x="13" y="282"/>
                    <a:pt x="24" y="274"/>
                    <a:pt x="35" y="265"/>
                  </a:cubicBezTo>
                  <a:moveTo>
                    <a:pt x="188" y="0"/>
                  </a:moveTo>
                  <a:cubicBezTo>
                    <a:pt x="165" y="0"/>
                    <a:pt x="132" y="4"/>
                    <a:pt x="102" y="19"/>
                  </a:cubicBezTo>
                  <a:cubicBezTo>
                    <a:pt x="70" y="36"/>
                    <a:pt x="43" y="67"/>
                    <a:pt x="38" y="123"/>
                  </a:cubicBezTo>
                  <a:cubicBezTo>
                    <a:pt x="37" y="131"/>
                    <a:pt x="35" y="138"/>
                    <a:pt x="33" y="145"/>
                  </a:cubicBezTo>
                  <a:cubicBezTo>
                    <a:pt x="32" y="150"/>
                    <a:pt x="32" y="156"/>
                    <a:pt x="31" y="161"/>
                  </a:cubicBezTo>
                  <a:cubicBezTo>
                    <a:pt x="44" y="182"/>
                    <a:pt x="59" y="202"/>
                    <a:pt x="74" y="221"/>
                  </a:cubicBezTo>
                  <a:cubicBezTo>
                    <a:pt x="76" y="219"/>
                    <a:pt x="77" y="217"/>
                    <a:pt x="78" y="215"/>
                  </a:cubicBezTo>
                  <a:cubicBezTo>
                    <a:pt x="90" y="195"/>
                    <a:pt x="96" y="174"/>
                    <a:pt x="96" y="154"/>
                  </a:cubicBezTo>
                  <a:cubicBezTo>
                    <a:pt x="96" y="151"/>
                    <a:pt x="96" y="149"/>
                    <a:pt x="95" y="146"/>
                  </a:cubicBezTo>
                  <a:cubicBezTo>
                    <a:pt x="95" y="141"/>
                    <a:pt x="95" y="137"/>
                    <a:pt x="95" y="132"/>
                  </a:cubicBezTo>
                  <a:cubicBezTo>
                    <a:pt x="95" y="105"/>
                    <a:pt x="102" y="83"/>
                    <a:pt x="114" y="66"/>
                  </a:cubicBezTo>
                  <a:cubicBezTo>
                    <a:pt x="125" y="48"/>
                    <a:pt x="140" y="35"/>
                    <a:pt x="155" y="25"/>
                  </a:cubicBezTo>
                  <a:cubicBezTo>
                    <a:pt x="175" y="12"/>
                    <a:pt x="194" y="5"/>
                    <a:pt x="205" y="1"/>
                  </a:cubicBezTo>
                  <a:cubicBezTo>
                    <a:pt x="201" y="1"/>
                    <a:pt x="195" y="0"/>
                    <a:pt x="188" y="0"/>
                  </a:cubicBezTo>
                </a:path>
              </a:pathLst>
            </a:custGeom>
            <a:solidFill>
              <a:srgbClr val="5EDA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í$ḷïḍé">
              <a:extLst>
                <a:ext uri="{FF2B5EF4-FFF2-40B4-BE49-F238E27FC236}">
                  <a16:creationId xmlns:a16="http://schemas.microsoft.com/office/drawing/2014/main" id="{8A16E241-C4EC-415C-8B8B-5BC8A5AEFB9F}"/>
                </a:ext>
              </a:extLst>
            </p:cNvPr>
            <p:cNvSpPr/>
            <p:nvPr/>
          </p:nvSpPr>
          <p:spPr bwMode="auto">
            <a:xfrm>
              <a:off x="9778677" y="4544263"/>
              <a:ext cx="606633" cy="999300"/>
            </a:xfrm>
            <a:custGeom>
              <a:avLst/>
              <a:gdLst>
                <a:gd name="T0" fmla="*/ 227 w 227"/>
                <a:gd name="T1" fmla="*/ 0 h 375"/>
                <a:gd name="T2" fmla="*/ 208 w 227"/>
                <a:gd name="T3" fmla="*/ 8 h 375"/>
                <a:gd name="T4" fmla="*/ 148 w 227"/>
                <a:gd name="T5" fmla="*/ 59 h 375"/>
                <a:gd name="T6" fmla="*/ 130 w 227"/>
                <a:gd name="T7" fmla="*/ 121 h 375"/>
                <a:gd name="T8" fmla="*/ 130 w 227"/>
                <a:gd name="T9" fmla="*/ 134 h 375"/>
                <a:gd name="T10" fmla="*/ 131 w 227"/>
                <a:gd name="T11" fmla="*/ 143 h 375"/>
                <a:gd name="T12" fmla="*/ 112 w 227"/>
                <a:gd name="T13" fmla="*/ 208 h 375"/>
                <a:gd name="T14" fmla="*/ 106 w 227"/>
                <a:gd name="T15" fmla="*/ 217 h 375"/>
                <a:gd name="T16" fmla="*/ 123 w 227"/>
                <a:gd name="T17" fmla="*/ 237 h 375"/>
                <a:gd name="T18" fmla="*/ 76 w 227"/>
                <a:gd name="T19" fmla="*/ 252 h 375"/>
                <a:gd name="T20" fmla="*/ 61 w 227"/>
                <a:gd name="T21" fmla="*/ 265 h 375"/>
                <a:gd name="T22" fmla="*/ 24 w 227"/>
                <a:gd name="T23" fmla="*/ 290 h 375"/>
                <a:gd name="T24" fmla="*/ 0 w 227"/>
                <a:gd name="T25" fmla="*/ 374 h 375"/>
                <a:gd name="T26" fmla="*/ 24 w 227"/>
                <a:gd name="T27" fmla="*/ 375 h 375"/>
                <a:gd name="T28" fmla="*/ 207 w 227"/>
                <a:gd name="T29" fmla="*/ 212 h 375"/>
                <a:gd name="T30" fmla="*/ 204 w 227"/>
                <a:gd name="T31" fmla="*/ 170 h 375"/>
                <a:gd name="T32" fmla="*/ 197 w 227"/>
                <a:gd name="T33" fmla="*/ 94 h 375"/>
                <a:gd name="T34" fmla="*/ 227 w 227"/>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 h="375">
                  <a:moveTo>
                    <a:pt x="227" y="0"/>
                  </a:moveTo>
                  <a:cubicBezTo>
                    <a:pt x="221" y="2"/>
                    <a:pt x="215" y="5"/>
                    <a:pt x="208" y="8"/>
                  </a:cubicBezTo>
                  <a:cubicBezTo>
                    <a:pt x="187" y="18"/>
                    <a:pt x="163" y="34"/>
                    <a:pt x="148" y="59"/>
                  </a:cubicBezTo>
                  <a:cubicBezTo>
                    <a:pt x="137" y="76"/>
                    <a:pt x="130" y="96"/>
                    <a:pt x="130" y="121"/>
                  </a:cubicBezTo>
                  <a:cubicBezTo>
                    <a:pt x="130" y="125"/>
                    <a:pt x="130" y="130"/>
                    <a:pt x="130" y="134"/>
                  </a:cubicBezTo>
                  <a:cubicBezTo>
                    <a:pt x="131" y="137"/>
                    <a:pt x="131" y="140"/>
                    <a:pt x="131" y="143"/>
                  </a:cubicBezTo>
                  <a:cubicBezTo>
                    <a:pt x="131" y="165"/>
                    <a:pt x="124" y="187"/>
                    <a:pt x="112" y="208"/>
                  </a:cubicBezTo>
                  <a:cubicBezTo>
                    <a:pt x="110" y="211"/>
                    <a:pt x="108" y="214"/>
                    <a:pt x="106" y="217"/>
                  </a:cubicBezTo>
                  <a:cubicBezTo>
                    <a:pt x="112" y="224"/>
                    <a:pt x="118" y="230"/>
                    <a:pt x="123" y="237"/>
                  </a:cubicBezTo>
                  <a:cubicBezTo>
                    <a:pt x="108" y="244"/>
                    <a:pt x="92" y="249"/>
                    <a:pt x="76" y="252"/>
                  </a:cubicBezTo>
                  <a:cubicBezTo>
                    <a:pt x="71" y="257"/>
                    <a:pt x="66" y="261"/>
                    <a:pt x="61" y="265"/>
                  </a:cubicBezTo>
                  <a:cubicBezTo>
                    <a:pt x="50" y="274"/>
                    <a:pt x="37" y="282"/>
                    <a:pt x="24" y="290"/>
                  </a:cubicBezTo>
                  <a:cubicBezTo>
                    <a:pt x="16" y="317"/>
                    <a:pt x="7" y="346"/>
                    <a:pt x="0" y="374"/>
                  </a:cubicBezTo>
                  <a:cubicBezTo>
                    <a:pt x="8" y="375"/>
                    <a:pt x="16" y="375"/>
                    <a:pt x="24" y="375"/>
                  </a:cubicBezTo>
                  <a:cubicBezTo>
                    <a:pt x="132" y="375"/>
                    <a:pt x="207" y="317"/>
                    <a:pt x="207" y="212"/>
                  </a:cubicBezTo>
                  <a:cubicBezTo>
                    <a:pt x="207" y="199"/>
                    <a:pt x="206" y="185"/>
                    <a:pt x="204" y="170"/>
                  </a:cubicBezTo>
                  <a:cubicBezTo>
                    <a:pt x="199" y="144"/>
                    <a:pt x="197" y="118"/>
                    <a:pt x="197" y="94"/>
                  </a:cubicBezTo>
                  <a:cubicBezTo>
                    <a:pt x="197" y="53"/>
                    <a:pt x="205" y="18"/>
                    <a:pt x="227" y="0"/>
                  </a:cubicBezTo>
                </a:path>
              </a:pathLst>
            </a:custGeom>
            <a:solidFill>
              <a:srgbClr val="5EDA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íṣliďê">
              <a:extLst>
                <a:ext uri="{FF2B5EF4-FFF2-40B4-BE49-F238E27FC236}">
                  <a16:creationId xmlns:a16="http://schemas.microsoft.com/office/drawing/2014/main" id="{45FF124E-5F28-4E04-94E9-9E5D336DC13F}"/>
                </a:ext>
              </a:extLst>
            </p:cNvPr>
            <p:cNvSpPr/>
            <p:nvPr/>
          </p:nvSpPr>
          <p:spPr bwMode="auto">
            <a:xfrm>
              <a:off x="9106207" y="4508993"/>
              <a:ext cx="1323778" cy="895843"/>
            </a:xfrm>
            <a:custGeom>
              <a:avLst/>
              <a:gdLst>
                <a:gd name="T0" fmla="*/ 494 w 496"/>
                <a:gd name="T1" fmla="*/ 0 h 336"/>
                <a:gd name="T2" fmla="*/ 434 w 496"/>
                <a:gd name="T3" fmla="*/ 27 h 336"/>
                <a:gd name="T4" fmla="*/ 393 w 496"/>
                <a:gd name="T5" fmla="*/ 68 h 336"/>
                <a:gd name="T6" fmla="*/ 374 w 496"/>
                <a:gd name="T7" fmla="*/ 134 h 336"/>
                <a:gd name="T8" fmla="*/ 374 w 496"/>
                <a:gd name="T9" fmla="*/ 148 h 336"/>
                <a:gd name="T10" fmla="*/ 375 w 496"/>
                <a:gd name="T11" fmla="*/ 156 h 336"/>
                <a:gd name="T12" fmla="*/ 357 w 496"/>
                <a:gd name="T13" fmla="*/ 217 h 336"/>
                <a:gd name="T14" fmla="*/ 274 w 496"/>
                <a:gd name="T15" fmla="*/ 295 h 336"/>
                <a:gd name="T16" fmla="*/ 146 w 496"/>
                <a:gd name="T17" fmla="*/ 328 h 336"/>
                <a:gd name="T18" fmla="*/ 4 w 496"/>
                <a:gd name="T19" fmla="*/ 288 h 336"/>
                <a:gd name="T20" fmla="*/ 0 w 496"/>
                <a:gd name="T21" fmla="*/ 295 h 336"/>
                <a:gd name="T22" fmla="*/ 146 w 496"/>
                <a:gd name="T23" fmla="*/ 336 h 336"/>
                <a:gd name="T24" fmla="*/ 313 w 496"/>
                <a:gd name="T25" fmla="*/ 278 h 336"/>
                <a:gd name="T26" fmla="*/ 364 w 496"/>
                <a:gd name="T27" fmla="*/ 221 h 336"/>
                <a:gd name="T28" fmla="*/ 383 w 496"/>
                <a:gd name="T29" fmla="*/ 156 h 336"/>
                <a:gd name="T30" fmla="*/ 382 w 496"/>
                <a:gd name="T31" fmla="*/ 147 h 336"/>
                <a:gd name="T32" fmla="*/ 382 w 496"/>
                <a:gd name="T33" fmla="*/ 134 h 336"/>
                <a:gd name="T34" fmla="*/ 400 w 496"/>
                <a:gd name="T35" fmla="*/ 72 h 336"/>
                <a:gd name="T36" fmla="*/ 460 w 496"/>
                <a:gd name="T37" fmla="*/ 21 h 336"/>
                <a:gd name="T38" fmla="*/ 485 w 496"/>
                <a:gd name="T39" fmla="*/ 11 h 336"/>
                <a:gd name="T40" fmla="*/ 493 w 496"/>
                <a:gd name="T41" fmla="*/ 9 h 336"/>
                <a:gd name="T42" fmla="*/ 495 w 496"/>
                <a:gd name="T43" fmla="*/ 8 h 336"/>
                <a:gd name="T44" fmla="*/ 496 w 496"/>
                <a:gd name="T45" fmla="*/ 8 h 336"/>
                <a:gd name="T46" fmla="*/ 496 w 496"/>
                <a:gd name="T47" fmla="*/ 8 h 336"/>
                <a:gd name="T48" fmla="*/ 494 w 496"/>
                <a:gd name="T49" fmla="*/ 0 h 336"/>
                <a:gd name="T50" fmla="*/ 494 w 496"/>
                <a:gd name="T51"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6" h="336">
                  <a:moveTo>
                    <a:pt x="494" y="0"/>
                  </a:moveTo>
                  <a:cubicBezTo>
                    <a:pt x="494" y="0"/>
                    <a:pt x="464" y="7"/>
                    <a:pt x="434" y="27"/>
                  </a:cubicBezTo>
                  <a:cubicBezTo>
                    <a:pt x="419" y="37"/>
                    <a:pt x="404" y="50"/>
                    <a:pt x="393" y="68"/>
                  </a:cubicBezTo>
                  <a:cubicBezTo>
                    <a:pt x="381" y="85"/>
                    <a:pt x="374" y="107"/>
                    <a:pt x="374" y="134"/>
                  </a:cubicBezTo>
                  <a:cubicBezTo>
                    <a:pt x="374" y="139"/>
                    <a:pt x="374" y="143"/>
                    <a:pt x="374" y="148"/>
                  </a:cubicBezTo>
                  <a:cubicBezTo>
                    <a:pt x="375" y="151"/>
                    <a:pt x="375" y="153"/>
                    <a:pt x="375" y="156"/>
                  </a:cubicBezTo>
                  <a:cubicBezTo>
                    <a:pt x="375" y="176"/>
                    <a:pt x="369" y="197"/>
                    <a:pt x="357" y="217"/>
                  </a:cubicBezTo>
                  <a:cubicBezTo>
                    <a:pt x="340" y="247"/>
                    <a:pt x="311" y="274"/>
                    <a:pt x="274" y="295"/>
                  </a:cubicBezTo>
                  <a:cubicBezTo>
                    <a:pt x="237" y="315"/>
                    <a:pt x="193" y="328"/>
                    <a:pt x="146" y="328"/>
                  </a:cubicBezTo>
                  <a:cubicBezTo>
                    <a:pt x="100" y="327"/>
                    <a:pt x="52" y="316"/>
                    <a:pt x="4" y="288"/>
                  </a:cubicBezTo>
                  <a:cubicBezTo>
                    <a:pt x="0" y="295"/>
                    <a:pt x="0" y="295"/>
                    <a:pt x="0" y="295"/>
                  </a:cubicBezTo>
                  <a:cubicBezTo>
                    <a:pt x="49" y="323"/>
                    <a:pt x="99" y="336"/>
                    <a:pt x="146" y="336"/>
                  </a:cubicBezTo>
                  <a:cubicBezTo>
                    <a:pt x="211" y="335"/>
                    <a:pt x="270" y="312"/>
                    <a:pt x="313" y="278"/>
                  </a:cubicBezTo>
                  <a:cubicBezTo>
                    <a:pt x="334" y="261"/>
                    <a:pt x="352" y="242"/>
                    <a:pt x="364" y="221"/>
                  </a:cubicBezTo>
                  <a:cubicBezTo>
                    <a:pt x="376" y="200"/>
                    <a:pt x="383" y="178"/>
                    <a:pt x="383" y="156"/>
                  </a:cubicBezTo>
                  <a:cubicBezTo>
                    <a:pt x="383" y="153"/>
                    <a:pt x="383" y="150"/>
                    <a:pt x="382" y="147"/>
                  </a:cubicBezTo>
                  <a:cubicBezTo>
                    <a:pt x="382" y="143"/>
                    <a:pt x="382" y="138"/>
                    <a:pt x="382" y="134"/>
                  </a:cubicBezTo>
                  <a:cubicBezTo>
                    <a:pt x="382" y="109"/>
                    <a:pt x="389" y="89"/>
                    <a:pt x="400" y="72"/>
                  </a:cubicBezTo>
                  <a:cubicBezTo>
                    <a:pt x="415" y="47"/>
                    <a:pt x="439" y="31"/>
                    <a:pt x="460" y="21"/>
                  </a:cubicBezTo>
                  <a:cubicBezTo>
                    <a:pt x="470" y="17"/>
                    <a:pt x="479" y="13"/>
                    <a:pt x="485" y="11"/>
                  </a:cubicBezTo>
                  <a:cubicBezTo>
                    <a:pt x="489" y="10"/>
                    <a:pt x="491" y="9"/>
                    <a:pt x="493" y="9"/>
                  </a:cubicBezTo>
                  <a:cubicBezTo>
                    <a:pt x="494" y="9"/>
                    <a:pt x="495" y="8"/>
                    <a:pt x="495" y="8"/>
                  </a:cubicBezTo>
                  <a:cubicBezTo>
                    <a:pt x="496" y="8"/>
                    <a:pt x="496" y="8"/>
                    <a:pt x="496" y="8"/>
                  </a:cubicBezTo>
                  <a:cubicBezTo>
                    <a:pt x="496" y="8"/>
                    <a:pt x="496" y="8"/>
                    <a:pt x="496" y="8"/>
                  </a:cubicBezTo>
                  <a:cubicBezTo>
                    <a:pt x="494" y="0"/>
                    <a:pt x="494" y="0"/>
                    <a:pt x="494" y="0"/>
                  </a:cubicBezTo>
                  <a:cubicBezTo>
                    <a:pt x="494" y="0"/>
                    <a:pt x="494" y="0"/>
                    <a:pt x="494" y="0"/>
                  </a:cubicBezTo>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i$ľïḋe">
              <a:extLst>
                <a:ext uri="{FF2B5EF4-FFF2-40B4-BE49-F238E27FC236}">
                  <a16:creationId xmlns:a16="http://schemas.microsoft.com/office/drawing/2014/main" id="{00AE11CD-B033-4371-9843-4977C88F2375}"/>
                </a:ext>
              </a:extLst>
            </p:cNvPr>
            <p:cNvSpPr/>
            <p:nvPr/>
          </p:nvSpPr>
          <p:spPr bwMode="auto">
            <a:xfrm>
              <a:off x="8393765" y="4229190"/>
              <a:ext cx="961679" cy="1344939"/>
            </a:xfrm>
            <a:custGeom>
              <a:avLst/>
              <a:gdLst>
                <a:gd name="T0" fmla="*/ 360 w 360"/>
                <a:gd name="T1" fmla="*/ 72 h 504"/>
                <a:gd name="T2" fmla="*/ 200 w 360"/>
                <a:gd name="T3" fmla="*/ 140 h 504"/>
                <a:gd name="T4" fmla="*/ 100 w 360"/>
                <a:gd name="T5" fmla="*/ 376 h 504"/>
                <a:gd name="T6" fmla="*/ 0 w 360"/>
                <a:gd name="T7" fmla="*/ 364 h 504"/>
                <a:gd name="T8" fmla="*/ 36 w 360"/>
                <a:gd name="T9" fmla="*/ 452 h 504"/>
                <a:gd name="T10" fmla="*/ 140 w 360"/>
                <a:gd name="T11" fmla="*/ 488 h 504"/>
                <a:gd name="T12" fmla="*/ 208 w 360"/>
                <a:gd name="T13" fmla="*/ 336 h 504"/>
                <a:gd name="T14" fmla="*/ 360 w 360"/>
                <a:gd name="T15" fmla="*/ 72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0" h="504">
                  <a:moveTo>
                    <a:pt x="360" y="72"/>
                  </a:moveTo>
                  <a:cubicBezTo>
                    <a:pt x="360" y="72"/>
                    <a:pt x="224" y="0"/>
                    <a:pt x="200" y="140"/>
                  </a:cubicBezTo>
                  <a:cubicBezTo>
                    <a:pt x="176" y="280"/>
                    <a:pt x="100" y="376"/>
                    <a:pt x="100" y="376"/>
                  </a:cubicBezTo>
                  <a:cubicBezTo>
                    <a:pt x="100" y="376"/>
                    <a:pt x="28" y="392"/>
                    <a:pt x="0" y="364"/>
                  </a:cubicBezTo>
                  <a:cubicBezTo>
                    <a:pt x="0" y="364"/>
                    <a:pt x="68" y="444"/>
                    <a:pt x="36" y="452"/>
                  </a:cubicBezTo>
                  <a:cubicBezTo>
                    <a:pt x="36" y="452"/>
                    <a:pt x="108" y="504"/>
                    <a:pt x="140" y="488"/>
                  </a:cubicBezTo>
                  <a:cubicBezTo>
                    <a:pt x="172" y="472"/>
                    <a:pt x="196" y="364"/>
                    <a:pt x="208" y="336"/>
                  </a:cubicBezTo>
                  <a:cubicBezTo>
                    <a:pt x="220" y="308"/>
                    <a:pt x="264" y="64"/>
                    <a:pt x="360" y="72"/>
                  </a:cubicBezTo>
                </a:path>
              </a:pathLst>
            </a:cu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îSļiḓe">
              <a:extLst>
                <a:ext uri="{FF2B5EF4-FFF2-40B4-BE49-F238E27FC236}">
                  <a16:creationId xmlns:a16="http://schemas.microsoft.com/office/drawing/2014/main" id="{B6A7DF36-C290-4CB7-B2FF-E52ED2D80B62}"/>
                </a:ext>
              </a:extLst>
            </p:cNvPr>
            <p:cNvSpPr/>
            <p:nvPr/>
          </p:nvSpPr>
          <p:spPr bwMode="auto">
            <a:xfrm>
              <a:off x="8393765" y="4389077"/>
              <a:ext cx="745360" cy="1109810"/>
            </a:xfrm>
            <a:custGeom>
              <a:avLst/>
              <a:gdLst>
                <a:gd name="T0" fmla="*/ 169 w 279"/>
                <a:gd name="T1" fmla="*/ 189 h 416"/>
                <a:gd name="T2" fmla="*/ 100 w 279"/>
                <a:gd name="T3" fmla="*/ 316 h 416"/>
                <a:gd name="T4" fmla="*/ 62 w 279"/>
                <a:gd name="T5" fmla="*/ 320 h 416"/>
                <a:gd name="T6" fmla="*/ 56 w 279"/>
                <a:gd name="T7" fmla="*/ 321 h 416"/>
                <a:gd name="T8" fmla="*/ 0 w 279"/>
                <a:gd name="T9" fmla="*/ 304 h 416"/>
                <a:gd name="T10" fmla="*/ 44 w 279"/>
                <a:gd name="T11" fmla="*/ 377 h 416"/>
                <a:gd name="T12" fmla="*/ 153 w 279"/>
                <a:gd name="T13" fmla="*/ 416 h 416"/>
                <a:gd name="T14" fmla="*/ 166 w 279"/>
                <a:gd name="T15" fmla="*/ 394 h 416"/>
                <a:gd name="T16" fmla="*/ 160 w 279"/>
                <a:gd name="T17" fmla="*/ 308 h 416"/>
                <a:gd name="T18" fmla="*/ 193 w 279"/>
                <a:gd name="T19" fmla="*/ 190 h 416"/>
                <a:gd name="T20" fmla="*/ 187 w 279"/>
                <a:gd name="T21" fmla="*/ 191 h 416"/>
                <a:gd name="T22" fmla="*/ 169 w 279"/>
                <a:gd name="T23" fmla="*/ 189 h 416"/>
                <a:gd name="T24" fmla="*/ 252 w 279"/>
                <a:gd name="T25" fmla="*/ 0 h 416"/>
                <a:gd name="T26" fmla="*/ 200 w 279"/>
                <a:gd name="T27" fmla="*/ 80 h 416"/>
                <a:gd name="T28" fmla="*/ 174 w 279"/>
                <a:gd name="T29" fmla="*/ 177 h 416"/>
                <a:gd name="T30" fmla="*/ 202 w 279"/>
                <a:gd name="T31" fmla="*/ 160 h 416"/>
                <a:gd name="T32" fmla="*/ 220 w 279"/>
                <a:gd name="T33" fmla="*/ 96 h 416"/>
                <a:gd name="T34" fmla="*/ 268 w 279"/>
                <a:gd name="T35" fmla="*/ 51 h 416"/>
                <a:gd name="T36" fmla="*/ 279 w 279"/>
                <a:gd name="T37" fmla="*/ 8 h 416"/>
                <a:gd name="T38" fmla="*/ 252 w 279"/>
                <a:gd name="T39"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9" h="416">
                  <a:moveTo>
                    <a:pt x="169" y="189"/>
                  </a:moveTo>
                  <a:cubicBezTo>
                    <a:pt x="138" y="267"/>
                    <a:pt x="100" y="316"/>
                    <a:pt x="100" y="316"/>
                  </a:cubicBezTo>
                  <a:cubicBezTo>
                    <a:pt x="100" y="316"/>
                    <a:pt x="83" y="320"/>
                    <a:pt x="62" y="320"/>
                  </a:cubicBezTo>
                  <a:cubicBezTo>
                    <a:pt x="60" y="321"/>
                    <a:pt x="58" y="321"/>
                    <a:pt x="56" y="321"/>
                  </a:cubicBezTo>
                  <a:cubicBezTo>
                    <a:pt x="36" y="321"/>
                    <a:pt x="13" y="317"/>
                    <a:pt x="0" y="304"/>
                  </a:cubicBezTo>
                  <a:cubicBezTo>
                    <a:pt x="0" y="304"/>
                    <a:pt x="40" y="351"/>
                    <a:pt x="44" y="377"/>
                  </a:cubicBezTo>
                  <a:cubicBezTo>
                    <a:pt x="73" y="389"/>
                    <a:pt x="116" y="404"/>
                    <a:pt x="153" y="416"/>
                  </a:cubicBezTo>
                  <a:cubicBezTo>
                    <a:pt x="158" y="410"/>
                    <a:pt x="162" y="403"/>
                    <a:pt x="166" y="394"/>
                  </a:cubicBezTo>
                  <a:cubicBezTo>
                    <a:pt x="160" y="308"/>
                    <a:pt x="160" y="308"/>
                    <a:pt x="160" y="308"/>
                  </a:cubicBezTo>
                  <a:cubicBezTo>
                    <a:pt x="193" y="190"/>
                    <a:pt x="193" y="190"/>
                    <a:pt x="193" y="190"/>
                  </a:cubicBezTo>
                  <a:cubicBezTo>
                    <a:pt x="191" y="191"/>
                    <a:pt x="189" y="191"/>
                    <a:pt x="187" y="191"/>
                  </a:cubicBezTo>
                  <a:cubicBezTo>
                    <a:pt x="181" y="191"/>
                    <a:pt x="175" y="190"/>
                    <a:pt x="169" y="189"/>
                  </a:cubicBezTo>
                  <a:moveTo>
                    <a:pt x="252" y="0"/>
                  </a:moveTo>
                  <a:cubicBezTo>
                    <a:pt x="229" y="10"/>
                    <a:pt x="208" y="33"/>
                    <a:pt x="200" y="80"/>
                  </a:cubicBezTo>
                  <a:cubicBezTo>
                    <a:pt x="194" y="115"/>
                    <a:pt x="185" y="148"/>
                    <a:pt x="174" y="177"/>
                  </a:cubicBezTo>
                  <a:cubicBezTo>
                    <a:pt x="184" y="172"/>
                    <a:pt x="193" y="166"/>
                    <a:pt x="202" y="160"/>
                  </a:cubicBezTo>
                  <a:cubicBezTo>
                    <a:pt x="220" y="96"/>
                    <a:pt x="220" y="96"/>
                    <a:pt x="220" y="96"/>
                  </a:cubicBezTo>
                  <a:cubicBezTo>
                    <a:pt x="220" y="96"/>
                    <a:pt x="244" y="73"/>
                    <a:pt x="268" y="51"/>
                  </a:cubicBezTo>
                  <a:cubicBezTo>
                    <a:pt x="272" y="37"/>
                    <a:pt x="274" y="22"/>
                    <a:pt x="279" y="8"/>
                  </a:cubicBezTo>
                  <a:cubicBezTo>
                    <a:pt x="270" y="6"/>
                    <a:pt x="261" y="4"/>
                    <a:pt x="252"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íśļïďè">
              <a:extLst>
                <a:ext uri="{FF2B5EF4-FFF2-40B4-BE49-F238E27FC236}">
                  <a16:creationId xmlns:a16="http://schemas.microsoft.com/office/drawing/2014/main" id="{90858AC8-1C9C-4177-AC0C-1388152BD0BC}"/>
                </a:ext>
              </a:extLst>
            </p:cNvPr>
            <p:cNvSpPr/>
            <p:nvPr/>
          </p:nvSpPr>
          <p:spPr bwMode="auto">
            <a:xfrm>
              <a:off x="9153233" y="3921170"/>
              <a:ext cx="533744" cy="1055731"/>
            </a:xfrm>
            <a:custGeom>
              <a:avLst/>
              <a:gdLst>
                <a:gd name="T0" fmla="*/ 0 w 200"/>
                <a:gd name="T1" fmla="*/ 140 h 396"/>
                <a:gd name="T2" fmla="*/ 88 w 200"/>
                <a:gd name="T3" fmla="*/ 316 h 396"/>
                <a:gd name="T4" fmla="*/ 192 w 200"/>
                <a:gd name="T5" fmla="*/ 228 h 396"/>
                <a:gd name="T6" fmla="*/ 104 w 200"/>
                <a:gd name="T7" fmla="*/ 44 h 396"/>
                <a:gd name="T8" fmla="*/ 0 w 200"/>
                <a:gd name="T9" fmla="*/ 140 h 396"/>
              </a:gdLst>
              <a:ahLst/>
              <a:cxnLst>
                <a:cxn ang="0">
                  <a:pos x="T0" y="T1"/>
                </a:cxn>
                <a:cxn ang="0">
                  <a:pos x="T2" y="T3"/>
                </a:cxn>
                <a:cxn ang="0">
                  <a:pos x="T4" y="T5"/>
                </a:cxn>
                <a:cxn ang="0">
                  <a:pos x="T6" y="T7"/>
                </a:cxn>
                <a:cxn ang="0">
                  <a:pos x="T8" y="T9"/>
                </a:cxn>
              </a:cxnLst>
              <a:rect l="0" t="0" r="r" b="b"/>
              <a:pathLst>
                <a:path w="200" h="396">
                  <a:moveTo>
                    <a:pt x="0" y="140"/>
                  </a:moveTo>
                  <a:cubicBezTo>
                    <a:pt x="0" y="140"/>
                    <a:pt x="84" y="236"/>
                    <a:pt x="88" y="316"/>
                  </a:cubicBezTo>
                  <a:cubicBezTo>
                    <a:pt x="92" y="396"/>
                    <a:pt x="184" y="232"/>
                    <a:pt x="192" y="228"/>
                  </a:cubicBezTo>
                  <a:cubicBezTo>
                    <a:pt x="200" y="224"/>
                    <a:pt x="112" y="88"/>
                    <a:pt x="104" y="44"/>
                  </a:cubicBezTo>
                  <a:cubicBezTo>
                    <a:pt x="96" y="0"/>
                    <a:pt x="0" y="140"/>
                    <a:pt x="0" y="140"/>
                  </a:cubicBezTo>
                </a:path>
              </a:pathLst>
            </a:custGeom>
            <a:solidFill>
              <a:srgbClr val="F7C4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iS1idè">
              <a:extLst>
                <a:ext uri="{FF2B5EF4-FFF2-40B4-BE49-F238E27FC236}">
                  <a16:creationId xmlns:a16="http://schemas.microsoft.com/office/drawing/2014/main" id="{FF893D7A-1CBC-416A-9A76-95F8ED35EC54}"/>
                </a:ext>
              </a:extLst>
            </p:cNvPr>
            <p:cNvSpPr/>
            <p:nvPr/>
          </p:nvSpPr>
          <p:spPr bwMode="auto">
            <a:xfrm>
              <a:off x="9164989" y="4403185"/>
              <a:ext cx="249237" cy="397369"/>
            </a:xfrm>
            <a:custGeom>
              <a:avLst/>
              <a:gdLst>
                <a:gd name="T0" fmla="*/ 60 w 106"/>
                <a:gd name="T1" fmla="*/ 0 h 169"/>
                <a:gd name="T2" fmla="*/ 0 w 106"/>
                <a:gd name="T3" fmla="*/ 54 h 169"/>
                <a:gd name="T4" fmla="*/ 29 w 106"/>
                <a:gd name="T5" fmla="*/ 169 h 169"/>
                <a:gd name="T6" fmla="*/ 106 w 106"/>
                <a:gd name="T7" fmla="*/ 96 h 169"/>
                <a:gd name="T8" fmla="*/ 97 w 106"/>
                <a:gd name="T9" fmla="*/ 24 h 169"/>
                <a:gd name="T10" fmla="*/ 60 w 106"/>
                <a:gd name="T11" fmla="*/ 0 h 169"/>
              </a:gdLst>
              <a:ahLst/>
              <a:cxnLst>
                <a:cxn ang="0">
                  <a:pos x="T0" y="T1"/>
                </a:cxn>
                <a:cxn ang="0">
                  <a:pos x="T2" y="T3"/>
                </a:cxn>
                <a:cxn ang="0">
                  <a:pos x="T4" y="T5"/>
                </a:cxn>
                <a:cxn ang="0">
                  <a:pos x="T6" y="T7"/>
                </a:cxn>
                <a:cxn ang="0">
                  <a:pos x="T8" y="T9"/>
                </a:cxn>
                <a:cxn ang="0">
                  <a:pos x="T10" y="T11"/>
                </a:cxn>
              </a:cxnLst>
              <a:rect l="0" t="0" r="r" b="b"/>
              <a:pathLst>
                <a:path w="106" h="169">
                  <a:moveTo>
                    <a:pt x="60" y="0"/>
                  </a:moveTo>
                  <a:lnTo>
                    <a:pt x="0" y="54"/>
                  </a:lnTo>
                  <a:lnTo>
                    <a:pt x="29" y="169"/>
                  </a:lnTo>
                  <a:lnTo>
                    <a:pt x="106" y="96"/>
                  </a:lnTo>
                  <a:lnTo>
                    <a:pt x="97" y="24"/>
                  </a:lnTo>
                  <a:lnTo>
                    <a:pt x="60" y="0"/>
                  </a:lnTo>
                  <a:close/>
                </a:path>
              </a:pathLst>
            </a:custGeom>
            <a:solidFill>
              <a:srgbClr val="F7C4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îS1íḑê">
              <a:extLst>
                <a:ext uri="{FF2B5EF4-FFF2-40B4-BE49-F238E27FC236}">
                  <a16:creationId xmlns:a16="http://schemas.microsoft.com/office/drawing/2014/main" id="{25FB8271-5130-468F-9AED-41293D6D2DE5}"/>
                </a:ext>
              </a:extLst>
            </p:cNvPr>
            <p:cNvSpPr/>
            <p:nvPr/>
          </p:nvSpPr>
          <p:spPr bwMode="auto">
            <a:xfrm>
              <a:off x="9164989" y="4403185"/>
              <a:ext cx="249237" cy="397369"/>
            </a:xfrm>
            <a:custGeom>
              <a:avLst/>
              <a:gdLst>
                <a:gd name="T0" fmla="*/ 60 w 106"/>
                <a:gd name="T1" fmla="*/ 0 h 169"/>
                <a:gd name="T2" fmla="*/ 0 w 106"/>
                <a:gd name="T3" fmla="*/ 54 h 169"/>
                <a:gd name="T4" fmla="*/ 29 w 106"/>
                <a:gd name="T5" fmla="*/ 169 h 169"/>
                <a:gd name="T6" fmla="*/ 106 w 106"/>
                <a:gd name="T7" fmla="*/ 96 h 169"/>
                <a:gd name="T8" fmla="*/ 97 w 106"/>
                <a:gd name="T9" fmla="*/ 24 h 169"/>
                <a:gd name="T10" fmla="*/ 60 w 106"/>
                <a:gd name="T11" fmla="*/ 0 h 169"/>
              </a:gdLst>
              <a:ahLst/>
              <a:cxnLst>
                <a:cxn ang="0">
                  <a:pos x="T0" y="T1"/>
                </a:cxn>
                <a:cxn ang="0">
                  <a:pos x="T2" y="T3"/>
                </a:cxn>
                <a:cxn ang="0">
                  <a:pos x="T4" y="T5"/>
                </a:cxn>
                <a:cxn ang="0">
                  <a:pos x="T6" y="T7"/>
                </a:cxn>
                <a:cxn ang="0">
                  <a:pos x="T8" y="T9"/>
                </a:cxn>
                <a:cxn ang="0">
                  <a:pos x="T10" y="T11"/>
                </a:cxn>
              </a:cxnLst>
              <a:rect l="0" t="0" r="r" b="b"/>
              <a:pathLst>
                <a:path w="106" h="169">
                  <a:moveTo>
                    <a:pt x="60" y="0"/>
                  </a:moveTo>
                  <a:lnTo>
                    <a:pt x="0" y="54"/>
                  </a:lnTo>
                  <a:lnTo>
                    <a:pt x="29" y="169"/>
                  </a:lnTo>
                  <a:lnTo>
                    <a:pt x="106" y="96"/>
                  </a:lnTo>
                  <a:lnTo>
                    <a:pt x="97" y="24"/>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îṧḷîḍé">
              <a:extLst>
                <a:ext uri="{FF2B5EF4-FFF2-40B4-BE49-F238E27FC236}">
                  <a16:creationId xmlns:a16="http://schemas.microsoft.com/office/drawing/2014/main" id="{09455CB0-C8BC-45C6-9738-59CEB88754DD}"/>
                </a:ext>
              </a:extLst>
            </p:cNvPr>
            <p:cNvSpPr/>
            <p:nvPr/>
          </p:nvSpPr>
          <p:spPr bwMode="auto">
            <a:xfrm>
              <a:off x="6110662" y="6298326"/>
              <a:ext cx="329181" cy="235129"/>
            </a:xfrm>
            <a:custGeom>
              <a:avLst/>
              <a:gdLst>
                <a:gd name="T0" fmla="*/ 104 w 140"/>
                <a:gd name="T1" fmla="*/ 0 h 100"/>
                <a:gd name="T2" fmla="*/ 0 w 140"/>
                <a:gd name="T3" fmla="*/ 0 h 100"/>
                <a:gd name="T4" fmla="*/ 41 w 140"/>
                <a:gd name="T5" fmla="*/ 100 h 100"/>
                <a:gd name="T6" fmla="*/ 140 w 140"/>
                <a:gd name="T7" fmla="*/ 73 h 100"/>
                <a:gd name="T8" fmla="*/ 104 w 140"/>
                <a:gd name="T9" fmla="*/ 0 h 100"/>
              </a:gdLst>
              <a:ahLst/>
              <a:cxnLst>
                <a:cxn ang="0">
                  <a:pos x="T0" y="T1"/>
                </a:cxn>
                <a:cxn ang="0">
                  <a:pos x="T2" y="T3"/>
                </a:cxn>
                <a:cxn ang="0">
                  <a:pos x="T4" y="T5"/>
                </a:cxn>
                <a:cxn ang="0">
                  <a:pos x="T6" y="T7"/>
                </a:cxn>
                <a:cxn ang="0">
                  <a:pos x="T8" y="T9"/>
                </a:cxn>
              </a:cxnLst>
              <a:rect l="0" t="0" r="r" b="b"/>
              <a:pathLst>
                <a:path w="140" h="100">
                  <a:moveTo>
                    <a:pt x="104" y="0"/>
                  </a:moveTo>
                  <a:lnTo>
                    <a:pt x="0" y="0"/>
                  </a:lnTo>
                  <a:lnTo>
                    <a:pt x="41" y="100"/>
                  </a:lnTo>
                  <a:lnTo>
                    <a:pt x="140" y="73"/>
                  </a:lnTo>
                  <a:lnTo>
                    <a:pt x="104" y="0"/>
                  </a:lnTo>
                  <a:close/>
                </a:path>
              </a:pathLst>
            </a:custGeom>
            <a:solidFill>
              <a:srgbClr val="F7C4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ślíḋê">
              <a:extLst>
                <a:ext uri="{FF2B5EF4-FFF2-40B4-BE49-F238E27FC236}">
                  <a16:creationId xmlns:a16="http://schemas.microsoft.com/office/drawing/2014/main" id="{AD3F69DC-22DD-464B-8BB4-09399EAD70BA}"/>
                </a:ext>
              </a:extLst>
            </p:cNvPr>
            <p:cNvSpPr/>
            <p:nvPr/>
          </p:nvSpPr>
          <p:spPr bwMode="auto">
            <a:xfrm>
              <a:off x="6110662" y="6298326"/>
              <a:ext cx="329181" cy="235129"/>
            </a:xfrm>
            <a:custGeom>
              <a:avLst/>
              <a:gdLst>
                <a:gd name="T0" fmla="*/ 104 w 140"/>
                <a:gd name="T1" fmla="*/ 0 h 100"/>
                <a:gd name="T2" fmla="*/ 0 w 140"/>
                <a:gd name="T3" fmla="*/ 0 h 100"/>
                <a:gd name="T4" fmla="*/ 41 w 140"/>
                <a:gd name="T5" fmla="*/ 100 h 100"/>
                <a:gd name="T6" fmla="*/ 140 w 140"/>
                <a:gd name="T7" fmla="*/ 73 h 100"/>
                <a:gd name="T8" fmla="*/ 104 w 140"/>
                <a:gd name="T9" fmla="*/ 0 h 100"/>
              </a:gdLst>
              <a:ahLst/>
              <a:cxnLst>
                <a:cxn ang="0">
                  <a:pos x="T0" y="T1"/>
                </a:cxn>
                <a:cxn ang="0">
                  <a:pos x="T2" y="T3"/>
                </a:cxn>
                <a:cxn ang="0">
                  <a:pos x="T4" y="T5"/>
                </a:cxn>
                <a:cxn ang="0">
                  <a:pos x="T6" y="T7"/>
                </a:cxn>
                <a:cxn ang="0">
                  <a:pos x="T8" y="T9"/>
                </a:cxn>
              </a:cxnLst>
              <a:rect l="0" t="0" r="r" b="b"/>
              <a:pathLst>
                <a:path w="140" h="100">
                  <a:moveTo>
                    <a:pt x="104" y="0"/>
                  </a:moveTo>
                  <a:lnTo>
                    <a:pt x="0" y="0"/>
                  </a:lnTo>
                  <a:lnTo>
                    <a:pt x="41" y="100"/>
                  </a:lnTo>
                  <a:lnTo>
                    <a:pt x="140" y="73"/>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í$líďè">
              <a:extLst>
                <a:ext uri="{FF2B5EF4-FFF2-40B4-BE49-F238E27FC236}">
                  <a16:creationId xmlns:a16="http://schemas.microsoft.com/office/drawing/2014/main" id="{17CD7187-029D-4FBD-885F-F0CB7727F907}"/>
                </a:ext>
              </a:extLst>
            </p:cNvPr>
            <p:cNvSpPr/>
            <p:nvPr/>
          </p:nvSpPr>
          <p:spPr bwMode="auto">
            <a:xfrm>
              <a:off x="5501677" y="6263056"/>
              <a:ext cx="773576" cy="627796"/>
            </a:xfrm>
            <a:custGeom>
              <a:avLst/>
              <a:gdLst>
                <a:gd name="T0" fmla="*/ 287 w 290"/>
                <a:gd name="T1" fmla="*/ 103 h 235"/>
                <a:gd name="T2" fmla="*/ 242 w 290"/>
                <a:gd name="T3" fmla="*/ 196 h 235"/>
                <a:gd name="T4" fmla="*/ 227 w 290"/>
                <a:gd name="T5" fmla="*/ 232 h 235"/>
                <a:gd name="T6" fmla="*/ 226 w 290"/>
                <a:gd name="T7" fmla="*/ 233 h 235"/>
                <a:gd name="T8" fmla="*/ 225 w 290"/>
                <a:gd name="T9" fmla="*/ 234 h 235"/>
                <a:gd name="T10" fmla="*/ 227 w 290"/>
                <a:gd name="T11" fmla="*/ 235 h 235"/>
                <a:gd name="T12" fmla="*/ 230 w 290"/>
                <a:gd name="T13" fmla="*/ 233 h 235"/>
                <a:gd name="T14" fmla="*/ 231 w 290"/>
                <a:gd name="T15" fmla="*/ 232 h 235"/>
                <a:gd name="T16" fmla="*/ 246 w 290"/>
                <a:gd name="T17" fmla="*/ 196 h 235"/>
                <a:gd name="T18" fmla="*/ 290 w 290"/>
                <a:gd name="T19" fmla="*/ 109 h 235"/>
                <a:gd name="T20" fmla="*/ 288 w 290"/>
                <a:gd name="T21" fmla="*/ 109 h 235"/>
                <a:gd name="T22" fmla="*/ 287 w 290"/>
                <a:gd name="T23" fmla="*/ 103 h 235"/>
                <a:gd name="T24" fmla="*/ 2 w 290"/>
                <a:gd name="T25" fmla="*/ 34 h 235"/>
                <a:gd name="T26" fmla="*/ 0 w 290"/>
                <a:gd name="T27" fmla="*/ 34 h 235"/>
                <a:gd name="T28" fmla="*/ 69 w 290"/>
                <a:gd name="T29" fmla="*/ 46 h 235"/>
                <a:gd name="T30" fmla="*/ 102 w 290"/>
                <a:gd name="T31" fmla="*/ 50 h 235"/>
                <a:gd name="T32" fmla="*/ 104 w 290"/>
                <a:gd name="T33" fmla="*/ 50 h 235"/>
                <a:gd name="T34" fmla="*/ 73 w 290"/>
                <a:gd name="T35" fmla="*/ 46 h 235"/>
                <a:gd name="T36" fmla="*/ 2 w 290"/>
                <a:gd name="T37" fmla="*/ 34 h 235"/>
                <a:gd name="T38" fmla="*/ 249 w 290"/>
                <a:gd name="T39" fmla="*/ 0 h 235"/>
                <a:gd name="T40" fmla="*/ 246 w 290"/>
                <a:gd name="T41" fmla="*/ 2 h 235"/>
                <a:gd name="T42" fmla="*/ 253 w 290"/>
                <a:gd name="T43" fmla="*/ 13 h 235"/>
                <a:gd name="T44" fmla="*/ 257 w 290"/>
                <a:gd name="T45" fmla="*/ 13 h 235"/>
                <a:gd name="T46" fmla="*/ 249 w 290"/>
                <a:gd name="T47"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0" h="235">
                  <a:moveTo>
                    <a:pt x="287" y="103"/>
                  </a:moveTo>
                  <a:cubicBezTo>
                    <a:pt x="281" y="136"/>
                    <a:pt x="250" y="194"/>
                    <a:pt x="242" y="196"/>
                  </a:cubicBezTo>
                  <a:cubicBezTo>
                    <a:pt x="236" y="197"/>
                    <a:pt x="229" y="221"/>
                    <a:pt x="227" y="232"/>
                  </a:cubicBezTo>
                  <a:cubicBezTo>
                    <a:pt x="227" y="232"/>
                    <a:pt x="227" y="232"/>
                    <a:pt x="226" y="233"/>
                  </a:cubicBezTo>
                  <a:cubicBezTo>
                    <a:pt x="226" y="234"/>
                    <a:pt x="225" y="234"/>
                    <a:pt x="225" y="234"/>
                  </a:cubicBezTo>
                  <a:cubicBezTo>
                    <a:pt x="225" y="235"/>
                    <a:pt x="226" y="235"/>
                    <a:pt x="227" y="235"/>
                  </a:cubicBezTo>
                  <a:cubicBezTo>
                    <a:pt x="228" y="235"/>
                    <a:pt x="230" y="234"/>
                    <a:pt x="230" y="233"/>
                  </a:cubicBezTo>
                  <a:cubicBezTo>
                    <a:pt x="231" y="232"/>
                    <a:pt x="231" y="232"/>
                    <a:pt x="231" y="232"/>
                  </a:cubicBezTo>
                  <a:cubicBezTo>
                    <a:pt x="233" y="221"/>
                    <a:pt x="240" y="197"/>
                    <a:pt x="246" y="196"/>
                  </a:cubicBezTo>
                  <a:cubicBezTo>
                    <a:pt x="253" y="194"/>
                    <a:pt x="282" y="143"/>
                    <a:pt x="290" y="109"/>
                  </a:cubicBezTo>
                  <a:cubicBezTo>
                    <a:pt x="288" y="109"/>
                    <a:pt x="288" y="109"/>
                    <a:pt x="288" y="109"/>
                  </a:cubicBezTo>
                  <a:cubicBezTo>
                    <a:pt x="287" y="103"/>
                    <a:pt x="287" y="103"/>
                    <a:pt x="287" y="103"/>
                  </a:cubicBezTo>
                  <a:moveTo>
                    <a:pt x="2" y="34"/>
                  </a:moveTo>
                  <a:cubicBezTo>
                    <a:pt x="1" y="34"/>
                    <a:pt x="0" y="34"/>
                    <a:pt x="0" y="34"/>
                  </a:cubicBezTo>
                  <a:cubicBezTo>
                    <a:pt x="16" y="35"/>
                    <a:pt x="38" y="38"/>
                    <a:pt x="69" y="46"/>
                  </a:cubicBezTo>
                  <a:cubicBezTo>
                    <a:pt x="80" y="49"/>
                    <a:pt x="91" y="50"/>
                    <a:pt x="102" y="50"/>
                  </a:cubicBezTo>
                  <a:cubicBezTo>
                    <a:pt x="103" y="50"/>
                    <a:pt x="103" y="50"/>
                    <a:pt x="104" y="50"/>
                  </a:cubicBezTo>
                  <a:cubicBezTo>
                    <a:pt x="93" y="50"/>
                    <a:pt x="83" y="49"/>
                    <a:pt x="73" y="46"/>
                  </a:cubicBezTo>
                  <a:cubicBezTo>
                    <a:pt x="41" y="38"/>
                    <a:pt x="18" y="34"/>
                    <a:pt x="2" y="34"/>
                  </a:cubicBezTo>
                  <a:moveTo>
                    <a:pt x="249" y="0"/>
                  </a:moveTo>
                  <a:cubicBezTo>
                    <a:pt x="249" y="0"/>
                    <a:pt x="248" y="1"/>
                    <a:pt x="246" y="2"/>
                  </a:cubicBezTo>
                  <a:cubicBezTo>
                    <a:pt x="248" y="4"/>
                    <a:pt x="250" y="8"/>
                    <a:pt x="253" y="13"/>
                  </a:cubicBezTo>
                  <a:cubicBezTo>
                    <a:pt x="257" y="13"/>
                    <a:pt x="257" y="13"/>
                    <a:pt x="257" y="13"/>
                  </a:cubicBezTo>
                  <a:cubicBezTo>
                    <a:pt x="253" y="5"/>
                    <a:pt x="249" y="0"/>
                    <a:pt x="249"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íslîďè">
              <a:extLst>
                <a:ext uri="{FF2B5EF4-FFF2-40B4-BE49-F238E27FC236}">
                  <a16:creationId xmlns:a16="http://schemas.microsoft.com/office/drawing/2014/main" id="{9632B9EA-DA47-4065-8D7E-F1AEA33852C2}"/>
                </a:ext>
              </a:extLst>
            </p:cNvPr>
            <p:cNvSpPr/>
            <p:nvPr/>
          </p:nvSpPr>
          <p:spPr bwMode="auto">
            <a:xfrm>
              <a:off x="6176498" y="6298326"/>
              <a:ext cx="79944" cy="155185"/>
            </a:xfrm>
            <a:custGeom>
              <a:avLst/>
              <a:gdLst>
                <a:gd name="T0" fmla="*/ 4 w 30"/>
                <a:gd name="T1" fmla="*/ 0 h 58"/>
                <a:gd name="T2" fmla="*/ 0 w 30"/>
                <a:gd name="T3" fmla="*/ 0 h 58"/>
                <a:gd name="T4" fmla="*/ 30 w 30"/>
                <a:gd name="T5" fmla="*/ 58 h 58"/>
                <a:gd name="T6" fmla="*/ 28 w 30"/>
                <a:gd name="T7" fmla="*/ 44 h 58"/>
                <a:gd name="T8" fmla="*/ 4 w 30"/>
                <a:gd name="T9" fmla="*/ 0 h 58"/>
              </a:gdLst>
              <a:ahLst/>
              <a:cxnLst>
                <a:cxn ang="0">
                  <a:pos x="T0" y="T1"/>
                </a:cxn>
                <a:cxn ang="0">
                  <a:pos x="T2" y="T3"/>
                </a:cxn>
                <a:cxn ang="0">
                  <a:pos x="T4" y="T5"/>
                </a:cxn>
                <a:cxn ang="0">
                  <a:pos x="T6" y="T7"/>
                </a:cxn>
                <a:cxn ang="0">
                  <a:pos x="T8" y="T9"/>
                </a:cxn>
              </a:cxnLst>
              <a:rect l="0" t="0" r="r" b="b"/>
              <a:pathLst>
                <a:path w="30" h="58">
                  <a:moveTo>
                    <a:pt x="4" y="0"/>
                  </a:moveTo>
                  <a:cubicBezTo>
                    <a:pt x="0" y="0"/>
                    <a:pt x="0" y="0"/>
                    <a:pt x="0" y="0"/>
                  </a:cubicBezTo>
                  <a:cubicBezTo>
                    <a:pt x="9" y="14"/>
                    <a:pt x="23" y="38"/>
                    <a:pt x="30" y="58"/>
                  </a:cubicBezTo>
                  <a:cubicBezTo>
                    <a:pt x="28" y="44"/>
                    <a:pt x="28" y="44"/>
                    <a:pt x="28" y="44"/>
                  </a:cubicBezTo>
                  <a:cubicBezTo>
                    <a:pt x="21" y="28"/>
                    <a:pt x="11" y="11"/>
                    <a:pt x="4" y="0"/>
                  </a:cubicBezTo>
                </a:path>
              </a:pathLst>
            </a:custGeom>
            <a:solidFill>
              <a:srgbClr val="DEB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îslïḋè">
              <a:extLst>
                <a:ext uri="{FF2B5EF4-FFF2-40B4-BE49-F238E27FC236}">
                  <a16:creationId xmlns:a16="http://schemas.microsoft.com/office/drawing/2014/main" id="{22C09DD5-4D87-48CC-B061-911774F07C85}"/>
                </a:ext>
              </a:extLst>
            </p:cNvPr>
            <p:cNvSpPr/>
            <p:nvPr/>
          </p:nvSpPr>
          <p:spPr bwMode="auto">
            <a:xfrm>
              <a:off x="5360599" y="6263056"/>
              <a:ext cx="914653" cy="630146"/>
            </a:xfrm>
            <a:custGeom>
              <a:avLst/>
              <a:gdLst>
                <a:gd name="T0" fmla="*/ 298 w 343"/>
                <a:gd name="T1" fmla="*/ 0 h 236"/>
                <a:gd name="T2" fmla="*/ 122 w 343"/>
                <a:gd name="T3" fmla="*/ 46 h 236"/>
                <a:gd name="T4" fmla="*/ 9 w 343"/>
                <a:gd name="T5" fmla="*/ 60 h 236"/>
                <a:gd name="T6" fmla="*/ 274 w 343"/>
                <a:gd name="T7" fmla="*/ 234 h 236"/>
                <a:gd name="T8" fmla="*/ 279 w 343"/>
                <a:gd name="T9" fmla="*/ 233 h 236"/>
                <a:gd name="T10" fmla="*/ 280 w 343"/>
                <a:gd name="T11" fmla="*/ 232 h 236"/>
                <a:gd name="T12" fmla="*/ 295 w 343"/>
                <a:gd name="T13" fmla="*/ 196 h 236"/>
                <a:gd name="T14" fmla="*/ 341 w 343"/>
                <a:gd name="T15" fmla="*/ 91 h 236"/>
                <a:gd name="T16" fmla="*/ 298 w 343"/>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236">
                  <a:moveTo>
                    <a:pt x="298" y="0"/>
                  </a:moveTo>
                  <a:cubicBezTo>
                    <a:pt x="298" y="0"/>
                    <a:pt x="203" y="67"/>
                    <a:pt x="122" y="46"/>
                  </a:cubicBezTo>
                  <a:cubicBezTo>
                    <a:pt x="40" y="25"/>
                    <a:pt x="18" y="33"/>
                    <a:pt x="9" y="60"/>
                  </a:cubicBezTo>
                  <a:cubicBezTo>
                    <a:pt x="0" y="84"/>
                    <a:pt x="236" y="214"/>
                    <a:pt x="274" y="234"/>
                  </a:cubicBezTo>
                  <a:cubicBezTo>
                    <a:pt x="276" y="236"/>
                    <a:pt x="278" y="235"/>
                    <a:pt x="279" y="233"/>
                  </a:cubicBezTo>
                  <a:cubicBezTo>
                    <a:pt x="280" y="232"/>
                    <a:pt x="280" y="232"/>
                    <a:pt x="280" y="232"/>
                  </a:cubicBezTo>
                  <a:cubicBezTo>
                    <a:pt x="282" y="221"/>
                    <a:pt x="289" y="197"/>
                    <a:pt x="295" y="196"/>
                  </a:cubicBezTo>
                  <a:cubicBezTo>
                    <a:pt x="304" y="193"/>
                    <a:pt x="343" y="120"/>
                    <a:pt x="341" y="91"/>
                  </a:cubicBezTo>
                  <a:cubicBezTo>
                    <a:pt x="339" y="62"/>
                    <a:pt x="298" y="0"/>
                    <a:pt x="298" y="0"/>
                  </a:cubicBezTo>
                </a:path>
              </a:pathLst>
            </a:custGeom>
            <a:solidFill>
              <a:srgbClr val="F3B5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i$ľïḍe">
              <a:extLst>
                <a:ext uri="{FF2B5EF4-FFF2-40B4-BE49-F238E27FC236}">
                  <a16:creationId xmlns:a16="http://schemas.microsoft.com/office/drawing/2014/main" id="{28F09A05-38D2-41FE-B5D2-8A129396B148}"/>
                </a:ext>
              </a:extLst>
            </p:cNvPr>
            <p:cNvSpPr/>
            <p:nvPr/>
          </p:nvSpPr>
          <p:spPr bwMode="auto">
            <a:xfrm>
              <a:off x="6237632" y="5743421"/>
              <a:ext cx="2614636" cy="853520"/>
            </a:xfrm>
            <a:custGeom>
              <a:avLst/>
              <a:gdLst>
                <a:gd name="T0" fmla="*/ 756 w 980"/>
                <a:gd name="T1" fmla="*/ 36 h 320"/>
                <a:gd name="T2" fmla="*/ 488 w 980"/>
                <a:gd name="T3" fmla="*/ 0 h 320"/>
                <a:gd name="T4" fmla="*/ 0 w 980"/>
                <a:gd name="T5" fmla="*/ 212 h 320"/>
                <a:gd name="T6" fmla="*/ 12 w 980"/>
                <a:gd name="T7" fmla="*/ 304 h 320"/>
                <a:gd name="T8" fmla="*/ 92 w 980"/>
                <a:gd name="T9" fmla="*/ 304 h 320"/>
                <a:gd name="T10" fmla="*/ 480 w 980"/>
                <a:gd name="T11" fmla="*/ 168 h 320"/>
                <a:gd name="T12" fmla="*/ 556 w 980"/>
                <a:gd name="T13" fmla="*/ 176 h 320"/>
                <a:gd name="T14" fmla="*/ 980 w 980"/>
                <a:gd name="T15" fmla="*/ 320 h 320"/>
                <a:gd name="T16" fmla="*/ 756 w 980"/>
                <a:gd name="T17" fmla="*/ 3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320">
                  <a:moveTo>
                    <a:pt x="756" y="36"/>
                  </a:moveTo>
                  <a:cubicBezTo>
                    <a:pt x="488" y="0"/>
                    <a:pt x="488" y="0"/>
                    <a:pt x="488" y="0"/>
                  </a:cubicBezTo>
                  <a:cubicBezTo>
                    <a:pt x="488" y="0"/>
                    <a:pt x="52" y="208"/>
                    <a:pt x="0" y="212"/>
                  </a:cubicBezTo>
                  <a:cubicBezTo>
                    <a:pt x="12" y="304"/>
                    <a:pt x="12" y="304"/>
                    <a:pt x="12" y="304"/>
                  </a:cubicBezTo>
                  <a:cubicBezTo>
                    <a:pt x="92" y="304"/>
                    <a:pt x="92" y="304"/>
                    <a:pt x="92" y="304"/>
                  </a:cubicBezTo>
                  <a:cubicBezTo>
                    <a:pt x="124" y="304"/>
                    <a:pt x="436" y="236"/>
                    <a:pt x="480" y="168"/>
                  </a:cubicBezTo>
                  <a:cubicBezTo>
                    <a:pt x="505" y="161"/>
                    <a:pt x="533" y="164"/>
                    <a:pt x="556" y="176"/>
                  </a:cubicBezTo>
                  <a:cubicBezTo>
                    <a:pt x="596" y="196"/>
                    <a:pt x="980" y="320"/>
                    <a:pt x="980" y="320"/>
                  </a:cubicBezTo>
                  <a:cubicBezTo>
                    <a:pt x="756" y="36"/>
                    <a:pt x="756" y="36"/>
                    <a:pt x="756" y="36"/>
                  </a:cubicBezTo>
                </a:path>
              </a:pathLst>
            </a:cu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íṧḻïḓé">
              <a:extLst>
                <a:ext uri="{FF2B5EF4-FFF2-40B4-BE49-F238E27FC236}">
                  <a16:creationId xmlns:a16="http://schemas.microsoft.com/office/drawing/2014/main" id="{C8A77EB7-138B-433F-9E5D-A0D93A86D759}"/>
                </a:ext>
              </a:extLst>
            </p:cNvPr>
            <p:cNvSpPr/>
            <p:nvPr/>
          </p:nvSpPr>
          <p:spPr bwMode="auto">
            <a:xfrm>
              <a:off x="7187553" y="5776339"/>
              <a:ext cx="1518934" cy="773576"/>
            </a:xfrm>
            <a:custGeom>
              <a:avLst/>
              <a:gdLst>
                <a:gd name="T0" fmla="*/ 225 w 569"/>
                <a:gd name="T1" fmla="*/ 0 h 290"/>
                <a:gd name="T2" fmla="*/ 0 w 569"/>
                <a:gd name="T3" fmla="*/ 226 h 290"/>
                <a:gd name="T4" fmla="*/ 124 w 569"/>
                <a:gd name="T5" fmla="*/ 156 h 290"/>
                <a:gd name="T6" fmla="*/ 152 w 569"/>
                <a:gd name="T7" fmla="*/ 152 h 290"/>
                <a:gd name="T8" fmla="*/ 200 w 569"/>
                <a:gd name="T9" fmla="*/ 164 h 290"/>
                <a:gd name="T10" fmla="*/ 569 w 569"/>
                <a:gd name="T11" fmla="*/ 290 h 290"/>
                <a:gd name="T12" fmla="*/ 330 w 569"/>
                <a:gd name="T13" fmla="*/ 15 h 290"/>
                <a:gd name="T14" fmla="*/ 225 w 569"/>
                <a:gd name="T15" fmla="*/ 0 h 2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290">
                  <a:moveTo>
                    <a:pt x="225" y="0"/>
                  </a:moveTo>
                  <a:cubicBezTo>
                    <a:pt x="171" y="86"/>
                    <a:pt x="41" y="198"/>
                    <a:pt x="0" y="226"/>
                  </a:cubicBezTo>
                  <a:cubicBezTo>
                    <a:pt x="59" y="204"/>
                    <a:pt x="108" y="180"/>
                    <a:pt x="124" y="156"/>
                  </a:cubicBezTo>
                  <a:cubicBezTo>
                    <a:pt x="133" y="154"/>
                    <a:pt x="142" y="152"/>
                    <a:pt x="152" y="152"/>
                  </a:cubicBezTo>
                  <a:cubicBezTo>
                    <a:pt x="168" y="152"/>
                    <a:pt x="185" y="156"/>
                    <a:pt x="200" y="164"/>
                  </a:cubicBezTo>
                  <a:cubicBezTo>
                    <a:pt x="231" y="179"/>
                    <a:pt x="462" y="255"/>
                    <a:pt x="569" y="290"/>
                  </a:cubicBezTo>
                  <a:cubicBezTo>
                    <a:pt x="503" y="232"/>
                    <a:pt x="387" y="92"/>
                    <a:pt x="330" y="15"/>
                  </a:cubicBezTo>
                  <a:cubicBezTo>
                    <a:pt x="225" y="0"/>
                    <a:pt x="225" y="0"/>
                    <a:pt x="225"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iṥḻíḑê">
              <a:extLst>
                <a:ext uri="{FF2B5EF4-FFF2-40B4-BE49-F238E27FC236}">
                  <a16:creationId xmlns:a16="http://schemas.microsoft.com/office/drawing/2014/main" id="{CEFA996E-C3CF-4AC0-844D-92068D4C007A}"/>
                </a:ext>
              </a:extLst>
            </p:cNvPr>
            <p:cNvSpPr/>
            <p:nvPr/>
          </p:nvSpPr>
          <p:spPr bwMode="auto">
            <a:xfrm>
              <a:off x="6237632" y="5929173"/>
              <a:ext cx="907599" cy="625444"/>
            </a:xfrm>
            <a:custGeom>
              <a:avLst/>
              <a:gdLst>
                <a:gd name="T0" fmla="*/ 308 w 340"/>
                <a:gd name="T1" fmla="*/ 150 h 235"/>
                <a:gd name="T2" fmla="*/ 307 w 340"/>
                <a:gd name="T3" fmla="*/ 151 h 235"/>
                <a:gd name="T4" fmla="*/ 310 w 340"/>
                <a:gd name="T5" fmla="*/ 152 h 235"/>
                <a:gd name="T6" fmla="*/ 308 w 340"/>
                <a:gd name="T7" fmla="*/ 150 h 235"/>
                <a:gd name="T8" fmla="*/ 340 w 340"/>
                <a:gd name="T9" fmla="*/ 0 h 235"/>
                <a:gd name="T10" fmla="*/ 0 w 340"/>
                <a:gd name="T11" fmla="*/ 143 h 235"/>
                <a:gd name="T12" fmla="*/ 12 w 340"/>
                <a:gd name="T13" fmla="*/ 235 h 235"/>
                <a:gd name="T14" fmla="*/ 92 w 340"/>
                <a:gd name="T15" fmla="*/ 235 h 235"/>
                <a:gd name="T16" fmla="*/ 138 w 340"/>
                <a:gd name="T17" fmla="*/ 228 h 235"/>
                <a:gd name="T18" fmla="*/ 229 w 340"/>
                <a:gd name="T19" fmla="*/ 136 h 235"/>
                <a:gd name="T20" fmla="*/ 243 w 340"/>
                <a:gd name="T21" fmla="*/ 138 h 235"/>
                <a:gd name="T22" fmla="*/ 270 w 340"/>
                <a:gd name="T23" fmla="*/ 103 h 235"/>
                <a:gd name="T24" fmla="*/ 264 w 340"/>
                <a:gd name="T25" fmla="*/ 95 h 235"/>
                <a:gd name="T26" fmla="*/ 340 w 340"/>
                <a:gd name="T27"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0" h="235">
                  <a:moveTo>
                    <a:pt x="308" y="150"/>
                  </a:moveTo>
                  <a:cubicBezTo>
                    <a:pt x="307" y="151"/>
                    <a:pt x="307" y="151"/>
                    <a:pt x="307" y="151"/>
                  </a:cubicBezTo>
                  <a:cubicBezTo>
                    <a:pt x="310" y="152"/>
                    <a:pt x="310" y="152"/>
                    <a:pt x="310" y="152"/>
                  </a:cubicBezTo>
                  <a:cubicBezTo>
                    <a:pt x="310" y="151"/>
                    <a:pt x="309" y="150"/>
                    <a:pt x="308" y="150"/>
                  </a:cubicBezTo>
                  <a:moveTo>
                    <a:pt x="340" y="0"/>
                  </a:moveTo>
                  <a:cubicBezTo>
                    <a:pt x="209" y="61"/>
                    <a:pt x="32" y="141"/>
                    <a:pt x="0" y="143"/>
                  </a:cubicBezTo>
                  <a:cubicBezTo>
                    <a:pt x="12" y="235"/>
                    <a:pt x="12" y="235"/>
                    <a:pt x="12" y="235"/>
                  </a:cubicBezTo>
                  <a:cubicBezTo>
                    <a:pt x="92" y="235"/>
                    <a:pt x="92" y="235"/>
                    <a:pt x="92" y="235"/>
                  </a:cubicBezTo>
                  <a:cubicBezTo>
                    <a:pt x="98" y="235"/>
                    <a:pt x="115" y="232"/>
                    <a:pt x="138" y="228"/>
                  </a:cubicBezTo>
                  <a:cubicBezTo>
                    <a:pt x="183" y="195"/>
                    <a:pt x="229" y="136"/>
                    <a:pt x="229" y="136"/>
                  </a:cubicBezTo>
                  <a:cubicBezTo>
                    <a:pt x="243" y="138"/>
                    <a:pt x="243" y="138"/>
                    <a:pt x="243" y="138"/>
                  </a:cubicBezTo>
                  <a:cubicBezTo>
                    <a:pt x="270" y="103"/>
                    <a:pt x="270" y="103"/>
                    <a:pt x="270" y="103"/>
                  </a:cubicBezTo>
                  <a:cubicBezTo>
                    <a:pt x="266" y="98"/>
                    <a:pt x="264" y="95"/>
                    <a:pt x="264" y="95"/>
                  </a:cubicBezTo>
                  <a:cubicBezTo>
                    <a:pt x="264" y="95"/>
                    <a:pt x="298" y="54"/>
                    <a:pt x="340"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iṡ1îdè">
              <a:extLst>
                <a:ext uri="{FF2B5EF4-FFF2-40B4-BE49-F238E27FC236}">
                  <a16:creationId xmlns:a16="http://schemas.microsoft.com/office/drawing/2014/main" id="{1A89CF07-6114-443F-9A06-1F35E21A5431}"/>
                </a:ext>
              </a:extLst>
            </p:cNvPr>
            <p:cNvSpPr/>
            <p:nvPr/>
          </p:nvSpPr>
          <p:spPr bwMode="auto">
            <a:xfrm>
              <a:off x="6867778" y="6171356"/>
              <a:ext cx="289210" cy="213968"/>
            </a:xfrm>
            <a:custGeom>
              <a:avLst/>
              <a:gdLst>
                <a:gd name="T0" fmla="*/ 50 w 123"/>
                <a:gd name="T1" fmla="*/ 0 h 91"/>
                <a:gd name="T2" fmla="*/ 0 w 123"/>
                <a:gd name="T3" fmla="*/ 63 h 91"/>
                <a:gd name="T4" fmla="*/ 50 w 123"/>
                <a:gd name="T5" fmla="*/ 91 h 91"/>
                <a:gd name="T6" fmla="*/ 123 w 123"/>
                <a:gd name="T7" fmla="*/ 36 h 91"/>
                <a:gd name="T8" fmla="*/ 50 w 123"/>
                <a:gd name="T9" fmla="*/ 0 h 91"/>
              </a:gdLst>
              <a:ahLst/>
              <a:cxnLst>
                <a:cxn ang="0">
                  <a:pos x="T0" y="T1"/>
                </a:cxn>
                <a:cxn ang="0">
                  <a:pos x="T2" y="T3"/>
                </a:cxn>
                <a:cxn ang="0">
                  <a:pos x="T4" y="T5"/>
                </a:cxn>
                <a:cxn ang="0">
                  <a:pos x="T6" y="T7"/>
                </a:cxn>
                <a:cxn ang="0">
                  <a:pos x="T8" y="T9"/>
                </a:cxn>
              </a:cxnLst>
              <a:rect l="0" t="0" r="r" b="b"/>
              <a:pathLst>
                <a:path w="123" h="91">
                  <a:moveTo>
                    <a:pt x="50" y="0"/>
                  </a:moveTo>
                  <a:lnTo>
                    <a:pt x="0" y="63"/>
                  </a:lnTo>
                  <a:lnTo>
                    <a:pt x="50" y="91"/>
                  </a:lnTo>
                  <a:lnTo>
                    <a:pt x="123" y="36"/>
                  </a:lnTo>
                  <a:lnTo>
                    <a:pt x="50" y="0"/>
                  </a:lnTo>
                  <a:close/>
                </a:path>
              </a:pathLst>
            </a:custGeom>
            <a:solidFill>
              <a:srgbClr val="F7C4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îşḻídè">
              <a:extLst>
                <a:ext uri="{FF2B5EF4-FFF2-40B4-BE49-F238E27FC236}">
                  <a16:creationId xmlns:a16="http://schemas.microsoft.com/office/drawing/2014/main" id="{16EB1491-BB0B-45A6-A984-4543697682E6}"/>
                </a:ext>
              </a:extLst>
            </p:cNvPr>
            <p:cNvSpPr/>
            <p:nvPr/>
          </p:nvSpPr>
          <p:spPr bwMode="auto">
            <a:xfrm>
              <a:off x="6867778" y="6171356"/>
              <a:ext cx="289210" cy="213968"/>
            </a:xfrm>
            <a:custGeom>
              <a:avLst/>
              <a:gdLst>
                <a:gd name="T0" fmla="*/ 50 w 123"/>
                <a:gd name="T1" fmla="*/ 0 h 91"/>
                <a:gd name="T2" fmla="*/ 0 w 123"/>
                <a:gd name="T3" fmla="*/ 63 h 91"/>
                <a:gd name="T4" fmla="*/ 50 w 123"/>
                <a:gd name="T5" fmla="*/ 91 h 91"/>
                <a:gd name="T6" fmla="*/ 123 w 123"/>
                <a:gd name="T7" fmla="*/ 36 h 91"/>
                <a:gd name="T8" fmla="*/ 50 w 123"/>
                <a:gd name="T9" fmla="*/ 0 h 91"/>
              </a:gdLst>
              <a:ahLst/>
              <a:cxnLst>
                <a:cxn ang="0">
                  <a:pos x="T0" y="T1"/>
                </a:cxn>
                <a:cxn ang="0">
                  <a:pos x="T2" y="T3"/>
                </a:cxn>
                <a:cxn ang="0">
                  <a:pos x="T4" y="T5"/>
                </a:cxn>
                <a:cxn ang="0">
                  <a:pos x="T6" y="T7"/>
                </a:cxn>
                <a:cxn ang="0">
                  <a:pos x="T8" y="T9"/>
                </a:cxn>
              </a:cxnLst>
              <a:rect l="0" t="0" r="r" b="b"/>
              <a:pathLst>
                <a:path w="123" h="91">
                  <a:moveTo>
                    <a:pt x="50" y="0"/>
                  </a:moveTo>
                  <a:lnTo>
                    <a:pt x="0" y="63"/>
                  </a:lnTo>
                  <a:lnTo>
                    <a:pt x="50" y="91"/>
                  </a:lnTo>
                  <a:lnTo>
                    <a:pt x="123" y="36"/>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íṡ1iḍê">
              <a:extLst>
                <a:ext uri="{FF2B5EF4-FFF2-40B4-BE49-F238E27FC236}">
                  <a16:creationId xmlns:a16="http://schemas.microsoft.com/office/drawing/2014/main" id="{6D126C0F-9071-4860-9B60-CCA468C746C9}"/>
                </a:ext>
              </a:extLst>
            </p:cNvPr>
            <p:cNvSpPr/>
            <p:nvPr/>
          </p:nvSpPr>
          <p:spPr bwMode="auto">
            <a:xfrm>
              <a:off x="6943019" y="5052142"/>
              <a:ext cx="2529990" cy="1641202"/>
            </a:xfrm>
            <a:custGeom>
              <a:avLst/>
              <a:gdLst>
                <a:gd name="T0" fmla="*/ 780 w 948"/>
                <a:gd name="T1" fmla="*/ 356 h 616"/>
                <a:gd name="T2" fmla="*/ 626 w 948"/>
                <a:gd name="T3" fmla="*/ 210 h 616"/>
                <a:gd name="T4" fmla="*/ 364 w 948"/>
                <a:gd name="T5" fmla="*/ 32 h 616"/>
                <a:gd name="T6" fmla="*/ 244 w 948"/>
                <a:gd name="T7" fmla="*/ 96 h 616"/>
                <a:gd name="T8" fmla="*/ 0 w 948"/>
                <a:gd name="T9" fmla="*/ 424 h 616"/>
                <a:gd name="T10" fmla="*/ 80 w 948"/>
                <a:gd name="T11" fmla="*/ 504 h 616"/>
                <a:gd name="T12" fmla="*/ 340 w 948"/>
                <a:gd name="T13" fmla="*/ 220 h 616"/>
                <a:gd name="T14" fmla="*/ 392 w 948"/>
                <a:gd name="T15" fmla="*/ 244 h 616"/>
                <a:gd name="T16" fmla="*/ 704 w 948"/>
                <a:gd name="T17" fmla="*/ 588 h 616"/>
                <a:gd name="T18" fmla="*/ 912 w 948"/>
                <a:gd name="T19" fmla="*/ 548 h 616"/>
                <a:gd name="T20" fmla="*/ 780 w 948"/>
                <a:gd name="T21" fmla="*/ 356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8" h="616">
                  <a:moveTo>
                    <a:pt x="780" y="356"/>
                  </a:moveTo>
                  <a:cubicBezTo>
                    <a:pt x="780" y="356"/>
                    <a:pt x="636" y="233"/>
                    <a:pt x="626" y="210"/>
                  </a:cubicBezTo>
                  <a:cubicBezTo>
                    <a:pt x="616" y="188"/>
                    <a:pt x="380" y="36"/>
                    <a:pt x="364" y="32"/>
                  </a:cubicBezTo>
                  <a:cubicBezTo>
                    <a:pt x="348" y="28"/>
                    <a:pt x="296" y="0"/>
                    <a:pt x="244" y="96"/>
                  </a:cubicBezTo>
                  <a:cubicBezTo>
                    <a:pt x="192" y="192"/>
                    <a:pt x="0" y="424"/>
                    <a:pt x="0" y="424"/>
                  </a:cubicBezTo>
                  <a:cubicBezTo>
                    <a:pt x="0" y="424"/>
                    <a:pt x="60" y="508"/>
                    <a:pt x="80" y="504"/>
                  </a:cubicBezTo>
                  <a:cubicBezTo>
                    <a:pt x="100" y="500"/>
                    <a:pt x="324" y="312"/>
                    <a:pt x="340" y="220"/>
                  </a:cubicBezTo>
                  <a:cubicBezTo>
                    <a:pt x="340" y="220"/>
                    <a:pt x="356" y="184"/>
                    <a:pt x="392" y="244"/>
                  </a:cubicBezTo>
                  <a:cubicBezTo>
                    <a:pt x="428" y="304"/>
                    <a:pt x="660" y="592"/>
                    <a:pt x="704" y="588"/>
                  </a:cubicBezTo>
                  <a:cubicBezTo>
                    <a:pt x="704" y="588"/>
                    <a:pt x="876" y="616"/>
                    <a:pt x="912" y="548"/>
                  </a:cubicBezTo>
                  <a:cubicBezTo>
                    <a:pt x="948" y="480"/>
                    <a:pt x="780" y="356"/>
                    <a:pt x="780" y="356"/>
                  </a:cubicBezTo>
                </a:path>
              </a:pathLst>
            </a:cu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íŝḷiďe">
              <a:extLst>
                <a:ext uri="{FF2B5EF4-FFF2-40B4-BE49-F238E27FC236}">
                  <a16:creationId xmlns:a16="http://schemas.microsoft.com/office/drawing/2014/main" id="{2387067C-14A8-4F8C-8F13-6918BEAE77C7}"/>
                </a:ext>
              </a:extLst>
            </p:cNvPr>
            <p:cNvSpPr/>
            <p:nvPr/>
          </p:nvSpPr>
          <p:spPr bwMode="auto">
            <a:xfrm>
              <a:off x="8852268" y="4421995"/>
              <a:ext cx="907599" cy="2153783"/>
            </a:xfrm>
            <a:custGeom>
              <a:avLst/>
              <a:gdLst>
                <a:gd name="T0" fmla="*/ 146 w 340"/>
                <a:gd name="T1" fmla="*/ 6 h 808"/>
                <a:gd name="T2" fmla="*/ 92 w 340"/>
                <a:gd name="T3" fmla="*/ 120 h 808"/>
                <a:gd name="T4" fmla="*/ 0 w 340"/>
                <a:gd name="T5" fmla="*/ 368 h 808"/>
                <a:gd name="T6" fmla="*/ 8 w 340"/>
                <a:gd name="T7" fmla="*/ 552 h 808"/>
                <a:gd name="T8" fmla="*/ 112 w 340"/>
                <a:gd name="T9" fmla="*/ 708 h 808"/>
                <a:gd name="T10" fmla="*/ 188 w 340"/>
                <a:gd name="T11" fmla="*/ 808 h 808"/>
                <a:gd name="T12" fmla="*/ 280 w 340"/>
                <a:gd name="T13" fmla="*/ 716 h 808"/>
                <a:gd name="T14" fmla="*/ 320 w 340"/>
                <a:gd name="T15" fmla="*/ 488 h 808"/>
                <a:gd name="T16" fmla="*/ 328 w 340"/>
                <a:gd name="T17" fmla="*/ 140 h 808"/>
                <a:gd name="T18" fmla="*/ 268 w 340"/>
                <a:gd name="T19" fmla="*/ 36 h 808"/>
                <a:gd name="T20" fmla="*/ 236 w 340"/>
                <a:gd name="T21" fmla="*/ 0 h 808"/>
                <a:gd name="T22" fmla="*/ 152 w 340"/>
                <a:gd name="T23" fmla="*/ 96 h 808"/>
                <a:gd name="T24" fmla="*/ 146 w 340"/>
                <a:gd name="T25" fmla="*/ 6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808">
                  <a:moveTo>
                    <a:pt x="146" y="6"/>
                  </a:moveTo>
                  <a:cubicBezTo>
                    <a:pt x="146" y="6"/>
                    <a:pt x="96" y="28"/>
                    <a:pt x="92" y="120"/>
                  </a:cubicBezTo>
                  <a:cubicBezTo>
                    <a:pt x="88" y="212"/>
                    <a:pt x="0" y="368"/>
                    <a:pt x="0" y="368"/>
                  </a:cubicBezTo>
                  <a:cubicBezTo>
                    <a:pt x="8" y="552"/>
                    <a:pt x="8" y="552"/>
                    <a:pt x="8" y="552"/>
                  </a:cubicBezTo>
                  <a:cubicBezTo>
                    <a:pt x="8" y="552"/>
                    <a:pt x="104" y="648"/>
                    <a:pt x="112" y="708"/>
                  </a:cubicBezTo>
                  <a:cubicBezTo>
                    <a:pt x="120" y="768"/>
                    <a:pt x="188" y="808"/>
                    <a:pt x="188" y="808"/>
                  </a:cubicBezTo>
                  <a:cubicBezTo>
                    <a:pt x="188" y="808"/>
                    <a:pt x="268" y="768"/>
                    <a:pt x="280" y="716"/>
                  </a:cubicBezTo>
                  <a:cubicBezTo>
                    <a:pt x="292" y="664"/>
                    <a:pt x="300" y="536"/>
                    <a:pt x="320" y="488"/>
                  </a:cubicBezTo>
                  <a:cubicBezTo>
                    <a:pt x="340" y="440"/>
                    <a:pt x="328" y="140"/>
                    <a:pt x="328" y="140"/>
                  </a:cubicBezTo>
                  <a:cubicBezTo>
                    <a:pt x="268" y="36"/>
                    <a:pt x="268" y="36"/>
                    <a:pt x="268" y="36"/>
                  </a:cubicBezTo>
                  <a:cubicBezTo>
                    <a:pt x="236" y="0"/>
                    <a:pt x="236" y="0"/>
                    <a:pt x="236" y="0"/>
                  </a:cubicBezTo>
                  <a:cubicBezTo>
                    <a:pt x="152" y="96"/>
                    <a:pt x="152" y="96"/>
                    <a:pt x="152" y="96"/>
                  </a:cubicBezTo>
                  <a:cubicBezTo>
                    <a:pt x="152" y="96"/>
                    <a:pt x="106" y="34"/>
                    <a:pt x="146" y="6"/>
                  </a:cubicBezTo>
                </a:path>
              </a:pathLst>
            </a:custGeom>
            <a:solidFill>
              <a:srgbClr val="DDDB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îṩľïḑè">
              <a:extLst>
                <a:ext uri="{FF2B5EF4-FFF2-40B4-BE49-F238E27FC236}">
                  <a16:creationId xmlns:a16="http://schemas.microsoft.com/office/drawing/2014/main" id="{6D4F9B1A-B612-40A4-933B-FEC8FE3E2E87}"/>
                </a:ext>
              </a:extLst>
            </p:cNvPr>
            <p:cNvSpPr/>
            <p:nvPr/>
          </p:nvSpPr>
          <p:spPr bwMode="auto">
            <a:xfrm>
              <a:off x="8911049" y="4727663"/>
              <a:ext cx="270399" cy="813547"/>
            </a:xfrm>
            <a:custGeom>
              <a:avLst/>
              <a:gdLst>
                <a:gd name="T0" fmla="*/ 101 w 101"/>
                <a:gd name="T1" fmla="*/ 0 h 305"/>
                <a:gd name="T2" fmla="*/ 94 w 101"/>
                <a:gd name="T3" fmla="*/ 10 h 305"/>
                <a:gd name="T4" fmla="*/ 26 w 101"/>
                <a:gd name="T5" fmla="*/ 201 h 305"/>
                <a:gd name="T6" fmla="*/ 0 w 101"/>
                <a:gd name="T7" fmla="*/ 303 h 305"/>
                <a:gd name="T8" fmla="*/ 4 w 101"/>
                <a:gd name="T9" fmla="*/ 305 h 305"/>
                <a:gd name="T10" fmla="*/ 30 w 101"/>
                <a:gd name="T11" fmla="*/ 201 h 305"/>
                <a:gd name="T12" fmla="*/ 65 w 101"/>
                <a:gd name="T13" fmla="*/ 100 h 305"/>
                <a:gd name="T14" fmla="*/ 74 w 101"/>
                <a:gd name="T15" fmla="*/ 73 h 305"/>
                <a:gd name="T16" fmla="*/ 76 w 101"/>
                <a:gd name="T17" fmla="*/ 71 h 305"/>
                <a:gd name="T18" fmla="*/ 101 w 101"/>
                <a:gd name="T19"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305">
                  <a:moveTo>
                    <a:pt x="101" y="0"/>
                  </a:moveTo>
                  <a:cubicBezTo>
                    <a:pt x="98" y="3"/>
                    <a:pt x="96" y="7"/>
                    <a:pt x="94" y="10"/>
                  </a:cubicBezTo>
                  <a:cubicBezTo>
                    <a:pt x="26" y="201"/>
                    <a:pt x="26" y="201"/>
                    <a:pt x="26" y="201"/>
                  </a:cubicBezTo>
                  <a:cubicBezTo>
                    <a:pt x="8" y="217"/>
                    <a:pt x="2" y="263"/>
                    <a:pt x="0" y="303"/>
                  </a:cubicBezTo>
                  <a:cubicBezTo>
                    <a:pt x="2" y="304"/>
                    <a:pt x="3" y="304"/>
                    <a:pt x="4" y="305"/>
                  </a:cubicBezTo>
                  <a:cubicBezTo>
                    <a:pt x="6" y="264"/>
                    <a:pt x="11" y="217"/>
                    <a:pt x="30" y="201"/>
                  </a:cubicBezTo>
                  <a:cubicBezTo>
                    <a:pt x="65" y="100"/>
                    <a:pt x="65" y="100"/>
                    <a:pt x="65" y="100"/>
                  </a:cubicBezTo>
                  <a:cubicBezTo>
                    <a:pt x="68" y="87"/>
                    <a:pt x="70" y="77"/>
                    <a:pt x="74" y="73"/>
                  </a:cubicBezTo>
                  <a:cubicBezTo>
                    <a:pt x="75" y="72"/>
                    <a:pt x="75" y="72"/>
                    <a:pt x="76" y="71"/>
                  </a:cubicBezTo>
                  <a:cubicBezTo>
                    <a:pt x="101" y="0"/>
                    <a:pt x="101" y="0"/>
                    <a:pt x="101" y="0"/>
                  </a:cubicBezTo>
                </a:path>
              </a:pathLst>
            </a:custGeom>
            <a:solidFill>
              <a:srgbClr val="C6C5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íṡļíḓê">
              <a:extLst>
                <a:ext uri="{FF2B5EF4-FFF2-40B4-BE49-F238E27FC236}">
                  <a16:creationId xmlns:a16="http://schemas.microsoft.com/office/drawing/2014/main" id="{FA33FF89-599B-4876-83BD-9AAF2DD882E4}"/>
                </a:ext>
              </a:extLst>
            </p:cNvPr>
            <p:cNvSpPr/>
            <p:nvPr/>
          </p:nvSpPr>
          <p:spPr bwMode="auto">
            <a:xfrm>
              <a:off x="8821700" y="4410238"/>
              <a:ext cx="425585" cy="1399019"/>
            </a:xfrm>
            <a:custGeom>
              <a:avLst/>
              <a:gdLst>
                <a:gd name="T0" fmla="*/ 36 w 160"/>
                <a:gd name="T1" fmla="*/ 496 h 524"/>
                <a:gd name="T2" fmla="*/ 60 w 160"/>
                <a:gd name="T3" fmla="*/ 320 h 524"/>
                <a:gd name="T4" fmla="*/ 132 w 160"/>
                <a:gd name="T5" fmla="*/ 116 h 524"/>
                <a:gd name="T6" fmla="*/ 156 w 160"/>
                <a:gd name="T7" fmla="*/ 8 h 524"/>
                <a:gd name="T8" fmla="*/ 60 w 160"/>
                <a:gd name="T9" fmla="*/ 88 h 524"/>
                <a:gd name="T10" fmla="*/ 0 w 160"/>
                <a:gd name="T11" fmla="*/ 300 h 524"/>
                <a:gd name="T12" fmla="*/ 16 w 160"/>
                <a:gd name="T13" fmla="*/ 524 h 524"/>
                <a:gd name="T14" fmla="*/ 36 w 160"/>
                <a:gd name="T15" fmla="*/ 496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 h="524">
                  <a:moveTo>
                    <a:pt x="36" y="496"/>
                  </a:moveTo>
                  <a:cubicBezTo>
                    <a:pt x="36" y="496"/>
                    <a:pt x="24" y="352"/>
                    <a:pt x="60" y="320"/>
                  </a:cubicBezTo>
                  <a:cubicBezTo>
                    <a:pt x="132" y="116"/>
                    <a:pt x="132" y="116"/>
                    <a:pt x="132" y="116"/>
                  </a:cubicBezTo>
                  <a:cubicBezTo>
                    <a:pt x="132" y="116"/>
                    <a:pt x="160" y="16"/>
                    <a:pt x="156" y="8"/>
                  </a:cubicBezTo>
                  <a:cubicBezTo>
                    <a:pt x="152" y="0"/>
                    <a:pt x="60" y="88"/>
                    <a:pt x="60" y="88"/>
                  </a:cubicBezTo>
                  <a:cubicBezTo>
                    <a:pt x="0" y="300"/>
                    <a:pt x="0" y="300"/>
                    <a:pt x="0" y="300"/>
                  </a:cubicBezTo>
                  <a:cubicBezTo>
                    <a:pt x="16" y="524"/>
                    <a:pt x="16" y="524"/>
                    <a:pt x="16" y="524"/>
                  </a:cubicBezTo>
                  <a:cubicBezTo>
                    <a:pt x="36" y="496"/>
                    <a:pt x="36" y="496"/>
                    <a:pt x="36" y="496"/>
                  </a:cubicBezTo>
                </a:path>
              </a:pathLst>
            </a:cu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iṡ1iḋé">
              <a:extLst>
                <a:ext uri="{FF2B5EF4-FFF2-40B4-BE49-F238E27FC236}">
                  <a16:creationId xmlns:a16="http://schemas.microsoft.com/office/drawing/2014/main" id="{B981E11C-CA6D-44FC-8387-D32F822BC6EE}"/>
                </a:ext>
              </a:extLst>
            </p:cNvPr>
            <p:cNvSpPr/>
            <p:nvPr/>
          </p:nvSpPr>
          <p:spPr bwMode="auto">
            <a:xfrm>
              <a:off x="7817700" y="5028629"/>
              <a:ext cx="1173295" cy="780629"/>
            </a:xfrm>
            <a:custGeom>
              <a:avLst/>
              <a:gdLst>
                <a:gd name="T0" fmla="*/ 440 w 440"/>
                <a:gd name="T1" fmla="*/ 200 h 292"/>
                <a:gd name="T2" fmla="*/ 228 w 440"/>
                <a:gd name="T3" fmla="*/ 120 h 292"/>
                <a:gd name="T4" fmla="*/ 44 w 440"/>
                <a:gd name="T5" fmla="*/ 72 h 292"/>
                <a:gd name="T6" fmla="*/ 208 w 440"/>
                <a:gd name="T7" fmla="*/ 164 h 292"/>
                <a:gd name="T8" fmla="*/ 420 w 440"/>
                <a:gd name="T9" fmla="*/ 292 h 292"/>
                <a:gd name="T10" fmla="*/ 440 w 440"/>
                <a:gd name="T11" fmla="*/ 200 h 292"/>
              </a:gdLst>
              <a:ahLst/>
              <a:cxnLst>
                <a:cxn ang="0">
                  <a:pos x="T0" y="T1"/>
                </a:cxn>
                <a:cxn ang="0">
                  <a:pos x="T2" y="T3"/>
                </a:cxn>
                <a:cxn ang="0">
                  <a:pos x="T4" y="T5"/>
                </a:cxn>
                <a:cxn ang="0">
                  <a:pos x="T6" y="T7"/>
                </a:cxn>
                <a:cxn ang="0">
                  <a:pos x="T8" y="T9"/>
                </a:cxn>
                <a:cxn ang="0">
                  <a:pos x="T10" y="T11"/>
                </a:cxn>
              </a:cxnLst>
              <a:rect l="0" t="0" r="r" b="b"/>
              <a:pathLst>
                <a:path w="440" h="292">
                  <a:moveTo>
                    <a:pt x="440" y="200"/>
                  </a:moveTo>
                  <a:cubicBezTo>
                    <a:pt x="440" y="200"/>
                    <a:pt x="240" y="136"/>
                    <a:pt x="228" y="120"/>
                  </a:cubicBezTo>
                  <a:cubicBezTo>
                    <a:pt x="216" y="104"/>
                    <a:pt x="88" y="0"/>
                    <a:pt x="44" y="72"/>
                  </a:cubicBezTo>
                  <a:cubicBezTo>
                    <a:pt x="0" y="144"/>
                    <a:pt x="208" y="164"/>
                    <a:pt x="208" y="164"/>
                  </a:cubicBezTo>
                  <a:cubicBezTo>
                    <a:pt x="420" y="292"/>
                    <a:pt x="420" y="292"/>
                    <a:pt x="420" y="292"/>
                  </a:cubicBezTo>
                  <a:cubicBezTo>
                    <a:pt x="440" y="200"/>
                    <a:pt x="440" y="200"/>
                    <a:pt x="440" y="200"/>
                  </a:cubicBezTo>
                </a:path>
              </a:pathLst>
            </a:custGeom>
            <a:solidFill>
              <a:srgbClr val="F7C4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işḷíḍè">
              <a:extLst>
                <a:ext uri="{FF2B5EF4-FFF2-40B4-BE49-F238E27FC236}">
                  <a16:creationId xmlns:a16="http://schemas.microsoft.com/office/drawing/2014/main" id="{3C499CE0-9788-4649-AE7D-47D9EE607C95}"/>
                </a:ext>
              </a:extLst>
            </p:cNvPr>
            <p:cNvSpPr/>
            <p:nvPr/>
          </p:nvSpPr>
          <p:spPr bwMode="auto">
            <a:xfrm>
              <a:off x="6211767" y="6392378"/>
              <a:ext cx="989894" cy="465556"/>
            </a:xfrm>
            <a:custGeom>
              <a:avLst/>
              <a:gdLst>
                <a:gd name="T0" fmla="*/ 349 w 371"/>
                <a:gd name="T1" fmla="*/ 0 h 175"/>
                <a:gd name="T2" fmla="*/ 148 w 371"/>
                <a:gd name="T3" fmla="*/ 54 h 175"/>
                <a:gd name="T4" fmla="*/ 100 w 371"/>
                <a:gd name="T5" fmla="*/ 74 h 175"/>
                <a:gd name="T6" fmla="*/ 92 w 371"/>
                <a:gd name="T7" fmla="*/ 74 h 175"/>
                <a:gd name="T8" fmla="*/ 77 w 371"/>
                <a:gd name="T9" fmla="*/ 72 h 175"/>
                <a:gd name="T10" fmla="*/ 48 w 371"/>
                <a:gd name="T11" fmla="*/ 133 h 175"/>
                <a:gd name="T12" fmla="*/ 344 w 371"/>
                <a:gd name="T13" fmla="*/ 175 h 175"/>
                <a:gd name="T14" fmla="*/ 345 w 371"/>
                <a:gd name="T15" fmla="*/ 175 h 175"/>
                <a:gd name="T16" fmla="*/ 351 w 371"/>
                <a:gd name="T17" fmla="*/ 169 h 175"/>
                <a:gd name="T18" fmla="*/ 351 w 371"/>
                <a:gd name="T19" fmla="*/ 169 h 175"/>
                <a:gd name="T20" fmla="*/ 360 w 371"/>
                <a:gd name="T21" fmla="*/ 124 h 175"/>
                <a:gd name="T22" fmla="*/ 357 w 371"/>
                <a:gd name="T23" fmla="*/ 20 h 175"/>
                <a:gd name="T24" fmla="*/ 353 w 371"/>
                <a:gd name="T25" fmla="*/ 1 h 175"/>
                <a:gd name="T26" fmla="*/ 353 w 371"/>
                <a:gd name="T27" fmla="*/ 1 h 175"/>
                <a:gd name="T28" fmla="*/ 349 w 371"/>
                <a:gd name="T2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1" h="175">
                  <a:moveTo>
                    <a:pt x="349" y="0"/>
                  </a:moveTo>
                  <a:cubicBezTo>
                    <a:pt x="278" y="25"/>
                    <a:pt x="198" y="44"/>
                    <a:pt x="148" y="54"/>
                  </a:cubicBezTo>
                  <a:cubicBezTo>
                    <a:pt x="131" y="66"/>
                    <a:pt x="114" y="74"/>
                    <a:pt x="100" y="74"/>
                  </a:cubicBezTo>
                  <a:cubicBezTo>
                    <a:pt x="97" y="74"/>
                    <a:pt x="94" y="74"/>
                    <a:pt x="92" y="74"/>
                  </a:cubicBezTo>
                  <a:cubicBezTo>
                    <a:pt x="87" y="72"/>
                    <a:pt x="82" y="72"/>
                    <a:pt x="77" y="72"/>
                  </a:cubicBezTo>
                  <a:cubicBezTo>
                    <a:pt x="33" y="72"/>
                    <a:pt x="0" y="117"/>
                    <a:pt x="48" y="133"/>
                  </a:cubicBezTo>
                  <a:cubicBezTo>
                    <a:pt x="97" y="149"/>
                    <a:pt x="305" y="171"/>
                    <a:pt x="344" y="175"/>
                  </a:cubicBezTo>
                  <a:cubicBezTo>
                    <a:pt x="345" y="175"/>
                    <a:pt x="345" y="175"/>
                    <a:pt x="345" y="175"/>
                  </a:cubicBezTo>
                  <a:cubicBezTo>
                    <a:pt x="348" y="175"/>
                    <a:pt x="350" y="172"/>
                    <a:pt x="351" y="169"/>
                  </a:cubicBezTo>
                  <a:cubicBezTo>
                    <a:pt x="351" y="169"/>
                    <a:pt x="351" y="169"/>
                    <a:pt x="351" y="169"/>
                  </a:cubicBezTo>
                  <a:cubicBezTo>
                    <a:pt x="351" y="154"/>
                    <a:pt x="354" y="138"/>
                    <a:pt x="360" y="124"/>
                  </a:cubicBezTo>
                  <a:cubicBezTo>
                    <a:pt x="371" y="98"/>
                    <a:pt x="360" y="41"/>
                    <a:pt x="357" y="20"/>
                  </a:cubicBezTo>
                  <a:cubicBezTo>
                    <a:pt x="356" y="14"/>
                    <a:pt x="355" y="7"/>
                    <a:pt x="353" y="1"/>
                  </a:cubicBezTo>
                  <a:cubicBezTo>
                    <a:pt x="353" y="1"/>
                    <a:pt x="353" y="1"/>
                    <a:pt x="353" y="1"/>
                  </a:cubicBezTo>
                  <a:cubicBezTo>
                    <a:pt x="351" y="1"/>
                    <a:pt x="350" y="1"/>
                    <a:pt x="349"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îs1ïďê">
              <a:extLst>
                <a:ext uri="{FF2B5EF4-FFF2-40B4-BE49-F238E27FC236}">
                  <a16:creationId xmlns:a16="http://schemas.microsoft.com/office/drawing/2014/main" id="{05243B7A-08E5-4AA6-BC26-33B4DE5E8287}"/>
                </a:ext>
              </a:extLst>
            </p:cNvPr>
            <p:cNvSpPr/>
            <p:nvPr/>
          </p:nvSpPr>
          <p:spPr bwMode="auto">
            <a:xfrm>
              <a:off x="6606784" y="6291272"/>
              <a:ext cx="536094" cy="244534"/>
            </a:xfrm>
            <a:custGeom>
              <a:avLst/>
              <a:gdLst>
                <a:gd name="T0" fmla="*/ 91 w 201"/>
                <a:gd name="T1" fmla="*/ 0 h 92"/>
                <a:gd name="T2" fmla="*/ 0 w 201"/>
                <a:gd name="T3" fmla="*/ 92 h 92"/>
                <a:gd name="T4" fmla="*/ 201 w 201"/>
                <a:gd name="T5" fmla="*/ 38 h 92"/>
                <a:gd name="T6" fmla="*/ 172 w 201"/>
                <a:gd name="T7" fmla="*/ 16 h 92"/>
                <a:gd name="T8" fmla="*/ 169 w 201"/>
                <a:gd name="T9" fmla="*/ 15 h 92"/>
                <a:gd name="T10" fmla="*/ 142 w 201"/>
                <a:gd name="T11" fmla="*/ 35 h 92"/>
                <a:gd name="T12" fmla="*/ 98 w 201"/>
                <a:gd name="T13" fmla="*/ 11 h 92"/>
                <a:gd name="T14" fmla="*/ 105 w 201"/>
                <a:gd name="T15" fmla="*/ 2 h 92"/>
                <a:gd name="T16" fmla="*/ 91 w 201"/>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92">
                  <a:moveTo>
                    <a:pt x="91" y="0"/>
                  </a:moveTo>
                  <a:cubicBezTo>
                    <a:pt x="91" y="0"/>
                    <a:pt x="45" y="59"/>
                    <a:pt x="0" y="92"/>
                  </a:cubicBezTo>
                  <a:cubicBezTo>
                    <a:pt x="50" y="82"/>
                    <a:pt x="130" y="63"/>
                    <a:pt x="201" y="38"/>
                  </a:cubicBezTo>
                  <a:cubicBezTo>
                    <a:pt x="193" y="36"/>
                    <a:pt x="183" y="27"/>
                    <a:pt x="172" y="16"/>
                  </a:cubicBezTo>
                  <a:cubicBezTo>
                    <a:pt x="169" y="15"/>
                    <a:pt x="169" y="15"/>
                    <a:pt x="169" y="15"/>
                  </a:cubicBezTo>
                  <a:cubicBezTo>
                    <a:pt x="142" y="35"/>
                    <a:pt x="142" y="35"/>
                    <a:pt x="142" y="35"/>
                  </a:cubicBezTo>
                  <a:cubicBezTo>
                    <a:pt x="98" y="11"/>
                    <a:pt x="98" y="11"/>
                    <a:pt x="98" y="11"/>
                  </a:cubicBezTo>
                  <a:cubicBezTo>
                    <a:pt x="105" y="2"/>
                    <a:pt x="105" y="2"/>
                    <a:pt x="105" y="2"/>
                  </a:cubicBezTo>
                  <a:cubicBezTo>
                    <a:pt x="91" y="0"/>
                    <a:pt x="91" y="0"/>
                    <a:pt x="91" y="0"/>
                  </a:cubicBezTo>
                </a:path>
              </a:pathLst>
            </a:custGeom>
            <a:solidFill>
              <a:srgbClr val="4648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išľïdé">
              <a:extLst>
                <a:ext uri="{FF2B5EF4-FFF2-40B4-BE49-F238E27FC236}">
                  <a16:creationId xmlns:a16="http://schemas.microsoft.com/office/drawing/2014/main" id="{C168BD05-E2BB-49A6-AD85-38032A73C89F}"/>
                </a:ext>
              </a:extLst>
            </p:cNvPr>
            <p:cNvSpPr/>
            <p:nvPr/>
          </p:nvSpPr>
          <p:spPr bwMode="auto">
            <a:xfrm>
              <a:off x="6867778" y="6295974"/>
              <a:ext cx="190455" cy="89349"/>
            </a:xfrm>
            <a:custGeom>
              <a:avLst/>
              <a:gdLst>
                <a:gd name="T0" fmla="*/ 8 w 81"/>
                <a:gd name="T1" fmla="*/ 0 h 38"/>
                <a:gd name="T2" fmla="*/ 0 w 81"/>
                <a:gd name="T3" fmla="*/ 10 h 38"/>
                <a:gd name="T4" fmla="*/ 50 w 81"/>
                <a:gd name="T5" fmla="*/ 38 h 38"/>
                <a:gd name="T6" fmla="*/ 81 w 81"/>
                <a:gd name="T7" fmla="*/ 15 h 38"/>
                <a:gd name="T8" fmla="*/ 60 w 81"/>
                <a:gd name="T9" fmla="*/ 10 h 38"/>
                <a:gd name="T10" fmla="*/ 8 w 81"/>
                <a:gd name="T11" fmla="*/ 0 h 38"/>
              </a:gdLst>
              <a:ahLst/>
              <a:cxnLst>
                <a:cxn ang="0">
                  <a:pos x="T0" y="T1"/>
                </a:cxn>
                <a:cxn ang="0">
                  <a:pos x="T2" y="T3"/>
                </a:cxn>
                <a:cxn ang="0">
                  <a:pos x="T4" y="T5"/>
                </a:cxn>
                <a:cxn ang="0">
                  <a:pos x="T6" y="T7"/>
                </a:cxn>
                <a:cxn ang="0">
                  <a:pos x="T8" y="T9"/>
                </a:cxn>
                <a:cxn ang="0">
                  <a:pos x="T10" y="T11"/>
                </a:cxn>
              </a:cxnLst>
              <a:rect l="0" t="0" r="r" b="b"/>
              <a:pathLst>
                <a:path w="81" h="38">
                  <a:moveTo>
                    <a:pt x="8" y="0"/>
                  </a:moveTo>
                  <a:lnTo>
                    <a:pt x="0" y="10"/>
                  </a:lnTo>
                  <a:lnTo>
                    <a:pt x="50" y="38"/>
                  </a:lnTo>
                  <a:lnTo>
                    <a:pt x="81" y="15"/>
                  </a:lnTo>
                  <a:lnTo>
                    <a:pt x="60" y="10"/>
                  </a:lnTo>
                  <a:lnTo>
                    <a:pt x="8" y="0"/>
                  </a:lnTo>
                  <a:close/>
                </a:path>
              </a:pathLst>
            </a:custGeom>
            <a:solidFill>
              <a:srgbClr val="DEB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ïṧľîďé">
              <a:extLst>
                <a:ext uri="{FF2B5EF4-FFF2-40B4-BE49-F238E27FC236}">
                  <a16:creationId xmlns:a16="http://schemas.microsoft.com/office/drawing/2014/main" id="{D1BD5F53-3F28-4707-B60A-2F1D1FCA9534}"/>
                </a:ext>
              </a:extLst>
            </p:cNvPr>
            <p:cNvSpPr/>
            <p:nvPr/>
          </p:nvSpPr>
          <p:spPr bwMode="auto">
            <a:xfrm>
              <a:off x="6867778" y="6295974"/>
              <a:ext cx="190455" cy="89349"/>
            </a:xfrm>
            <a:custGeom>
              <a:avLst/>
              <a:gdLst>
                <a:gd name="T0" fmla="*/ 8 w 81"/>
                <a:gd name="T1" fmla="*/ 0 h 38"/>
                <a:gd name="T2" fmla="*/ 0 w 81"/>
                <a:gd name="T3" fmla="*/ 10 h 38"/>
                <a:gd name="T4" fmla="*/ 50 w 81"/>
                <a:gd name="T5" fmla="*/ 38 h 38"/>
                <a:gd name="T6" fmla="*/ 81 w 81"/>
                <a:gd name="T7" fmla="*/ 15 h 38"/>
                <a:gd name="T8" fmla="*/ 60 w 81"/>
                <a:gd name="T9" fmla="*/ 10 h 38"/>
                <a:gd name="T10" fmla="*/ 8 w 81"/>
                <a:gd name="T11" fmla="*/ 0 h 38"/>
              </a:gdLst>
              <a:ahLst/>
              <a:cxnLst>
                <a:cxn ang="0">
                  <a:pos x="T0" y="T1"/>
                </a:cxn>
                <a:cxn ang="0">
                  <a:pos x="T2" y="T3"/>
                </a:cxn>
                <a:cxn ang="0">
                  <a:pos x="T4" y="T5"/>
                </a:cxn>
                <a:cxn ang="0">
                  <a:pos x="T6" y="T7"/>
                </a:cxn>
                <a:cxn ang="0">
                  <a:pos x="T8" y="T9"/>
                </a:cxn>
                <a:cxn ang="0">
                  <a:pos x="T10" y="T11"/>
                </a:cxn>
              </a:cxnLst>
              <a:rect l="0" t="0" r="r" b="b"/>
              <a:pathLst>
                <a:path w="81" h="38">
                  <a:moveTo>
                    <a:pt x="8" y="0"/>
                  </a:moveTo>
                  <a:lnTo>
                    <a:pt x="0" y="10"/>
                  </a:lnTo>
                  <a:lnTo>
                    <a:pt x="50" y="38"/>
                  </a:lnTo>
                  <a:lnTo>
                    <a:pt x="81" y="15"/>
                  </a:lnTo>
                  <a:lnTo>
                    <a:pt x="60" y="1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ï$ļiďe">
              <a:extLst>
                <a:ext uri="{FF2B5EF4-FFF2-40B4-BE49-F238E27FC236}">
                  <a16:creationId xmlns:a16="http://schemas.microsoft.com/office/drawing/2014/main" id="{6070BB43-8821-48D1-8988-DEB11ED8F25D}"/>
                </a:ext>
              </a:extLst>
            </p:cNvPr>
            <p:cNvSpPr/>
            <p:nvPr/>
          </p:nvSpPr>
          <p:spPr bwMode="auto">
            <a:xfrm>
              <a:off x="7065286" y="6333595"/>
              <a:ext cx="89349" cy="61134"/>
            </a:xfrm>
            <a:custGeom>
              <a:avLst/>
              <a:gdLst>
                <a:gd name="T0" fmla="*/ 0 w 33"/>
                <a:gd name="T1" fmla="*/ 0 h 23"/>
                <a:gd name="T2" fmla="*/ 29 w 33"/>
                <a:gd name="T3" fmla="*/ 22 h 23"/>
                <a:gd name="T4" fmla="*/ 29 w 33"/>
                <a:gd name="T5" fmla="*/ 22 h 23"/>
                <a:gd name="T6" fmla="*/ 33 w 33"/>
                <a:gd name="T7" fmla="*/ 23 h 23"/>
                <a:gd name="T8" fmla="*/ 33 w 33"/>
                <a:gd name="T9" fmla="*/ 23 h 23"/>
                <a:gd name="T10" fmla="*/ 25 w 33"/>
                <a:gd name="T11" fmla="*/ 6 h 23"/>
                <a:gd name="T12" fmla="*/ 0 w 3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3" h="23">
                  <a:moveTo>
                    <a:pt x="0" y="0"/>
                  </a:moveTo>
                  <a:cubicBezTo>
                    <a:pt x="11" y="11"/>
                    <a:pt x="21" y="20"/>
                    <a:pt x="29" y="22"/>
                  </a:cubicBezTo>
                  <a:cubicBezTo>
                    <a:pt x="29" y="22"/>
                    <a:pt x="29" y="22"/>
                    <a:pt x="29" y="22"/>
                  </a:cubicBezTo>
                  <a:cubicBezTo>
                    <a:pt x="30" y="23"/>
                    <a:pt x="31" y="23"/>
                    <a:pt x="33" y="23"/>
                  </a:cubicBezTo>
                  <a:cubicBezTo>
                    <a:pt x="33" y="23"/>
                    <a:pt x="33" y="23"/>
                    <a:pt x="33" y="23"/>
                  </a:cubicBezTo>
                  <a:cubicBezTo>
                    <a:pt x="31" y="17"/>
                    <a:pt x="28" y="11"/>
                    <a:pt x="25" y="6"/>
                  </a:cubicBezTo>
                  <a:cubicBezTo>
                    <a:pt x="0" y="0"/>
                    <a:pt x="0" y="0"/>
                    <a:pt x="0"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ṡļiḋê">
              <a:extLst>
                <a:ext uri="{FF2B5EF4-FFF2-40B4-BE49-F238E27FC236}">
                  <a16:creationId xmlns:a16="http://schemas.microsoft.com/office/drawing/2014/main" id="{D84EBDDD-E0BB-4B34-96DE-CC7C642FD977}"/>
                </a:ext>
              </a:extLst>
            </p:cNvPr>
            <p:cNvSpPr/>
            <p:nvPr/>
          </p:nvSpPr>
          <p:spPr bwMode="auto">
            <a:xfrm>
              <a:off x="6195308" y="6300677"/>
              <a:ext cx="1001650" cy="569013"/>
            </a:xfrm>
            <a:custGeom>
              <a:avLst/>
              <a:gdLst>
                <a:gd name="T0" fmla="*/ 304 w 375"/>
                <a:gd name="T1" fmla="*/ 11 h 213"/>
                <a:gd name="T2" fmla="*/ 244 w 375"/>
                <a:gd name="T3" fmla="*/ 0 h 213"/>
                <a:gd name="T4" fmla="*/ 97 w 375"/>
                <a:gd name="T5" fmla="*/ 112 h 213"/>
                <a:gd name="T6" fmla="*/ 53 w 375"/>
                <a:gd name="T7" fmla="*/ 171 h 213"/>
                <a:gd name="T8" fmla="*/ 349 w 375"/>
                <a:gd name="T9" fmla="*/ 213 h 213"/>
                <a:gd name="T10" fmla="*/ 356 w 375"/>
                <a:gd name="T11" fmla="*/ 207 h 213"/>
                <a:gd name="T12" fmla="*/ 356 w 375"/>
                <a:gd name="T13" fmla="*/ 207 h 213"/>
                <a:gd name="T14" fmla="*/ 365 w 375"/>
                <a:gd name="T15" fmla="*/ 162 h 213"/>
                <a:gd name="T16" fmla="*/ 362 w 375"/>
                <a:gd name="T17" fmla="*/ 58 h 213"/>
                <a:gd name="T18" fmla="*/ 350 w 375"/>
                <a:gd name="T19" fmla="*/ 22 h 213"/>
                <a:gd name="T20" fmla="*/ 304 w 375"/>
                <a:gd name="T21" fmla="*/ 1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5" h="213">
                  <a:moveTo>
                    <a:pt x="304" y="11"/>
                  </a:moveTo>
                  <a:cubicBezTo>
                    <a:pt x="244" y="0"/>
                    <a:pt x="244" y="0"/>
                    <a:pt x="244" y="0"/>
                  </a:cubicBezTo>
                  <a:cubicBezTo>
                    <a:pt x="244" y="0"/>
                    <a:pt x="148" y="124"/>
                    <a:pt x="97" y="112"/>
                  </a:cubicBezTo>
                  <a:cubicBezTo>
                    <a:pt x="47" y="99"/>
                    <a:pt x="0" y="153"/>
                    <a:pt x="53" y="171"/>
                  </a:cubicBezTo>
                  <a:cubicBezTo>
                    <a:pt x="102" y="186"/>
                    <a:pt x="310" y="209"/>
                    <a:pt x="349" y="213"/>
                  </a:cubicBezTo>
                  <a:cubicBezTo>
                    <a:pt x="353" y="213"/>
                    <a:pt x="356" y="211"/>
                    <a:pt x="356" y="207"/>
                  </a:cubicBezTo>
                  <a:cubicBezTo>
                    <a:pt x="356" y="207"/>
                    <a:pt x="356" y="207"/>
                    <a:pt x="356" y="207"/>
                  </a:cubicBezTo>
                  <a:cubicBezTo>
                    <a:pt x="356" y="191"/>
                    <a:pt x="359" y="176"/>
                    <a:pt x="365" y="162"/>
                  </a:cubicBezTo>
                  <a:cubicBezTo>
                    <a:pt x="375" y="136"/>
                    <a:pt x="365" y="79"/>
                    <a:pt x="362" y="58"/>
                  </a:cubicBezTo>
                  <a:cubicBezTo>
                    <a:pt x="360" y="45"/>
                    <a:pt x="356" y="33"/>
                    <a:pt x="350" y="22"/>
                  </a:cubicBezTo>
                  <a:lnTo>
                    <a:pt x="304" y="11"/>
                  </a:lnTo>
                  <a:close/>
                </a:path>
              </a:pathLst>
            </a:custGeom>
            <a:solidFill>
              <a:srgbClr val="F3B5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ís1iḋè">
              <a:extLst>
                <a:ext uri="{FF2B5EF4-FFF2-40B4-BE49-F238E27FC236}">
                  <a16:creationId xmlns:a16="http://schemas.microsoft.com/office/drawing/2014/main" id="{D7A53A8E-1811-4A2F-B5FF-2B2D784A81D6}"/>
                </a:ext>
              </a:extLst>
            </p:cNvPr>
            <p:cNvSpPr/>
            <p:nvPr/>
          </p:nvSpPr>
          <p:spPr bwMode="auto">
            <a:xfrm>
              <a:off x="8859321" y="3733066"/>
              <a:ext cx="681875" cy="684227"/>
            </a:xfrm>
            <a:prstGeom prst="ellipse">
              <a:avLst/>
            </a:prstGeom>
            <a:solidFill>
              <a:srgbClr val="F7C4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iṥļîdê">
              <a:extLst>
                <a:ext uri="{FF2B5EF4-FFF2-40B4-BE49-F238E27FC236}">
                  <a16:creationId xmlns:a16="http://schemas.microsoft.com/office/drawing/2014/main" id="{B0B4EA7E-0584-4EF2-A273-2BC8F0EAF1B9}"/>
                </a:ext>
              </a:extLst>
            </p:cNvPr>
            <p:cNvSpPr/>
            <p:nvPr/>
          </p:nvSpPr>
          <p:spPr bwMode="auto">
            <a:xfrm>
              <a:off x="9023911" y="4410238"/>
              <a:ext cx="919356" cy="1921006"/>
            </a:xfrm>
            <a:custGeom>
              <a:avLst/>
              <a:gdLst>
                <a:gd name="T0" fmla="*/ 192 w 344"/>
                <a:gd name="T1" fmla="*/ 0 h 720"/>
                <a:gd name="T2" fmla="*/ 344 w 344"/>
                <a:gd name="T3" fmla="*/ 160 h 720"/>
                <a:gd name="T4" fmla="*/ 256 w 344"/>
                <a:gd name="T5" fmla="*/ 580 h 720"/>
                <a:gd name="T6" fmla="*/ 32 w 344"/>
                <a:gd name="T7" fmla="*/ 700 h 720"/>
                <a:gd name="T8" fmla="*/ 32 w 344"/>
                <a:gd name="T9" fmla="*/ 192 h 720"/>
                <a:gd name="T10" fmla="*/ 192 w 344"/>
                <a:gd name="T11" fmla="*/ 0 h 720"/>
              </a:gdLst>
              <a:ahLst/>
              <a:cxnLst>
                <a:cxn ang="0">
                  <a:pos x="T0" y="T1"/>
                </a:cxn>
                <a:cxn ang="0">
                  <a:pos x="T2" y="T3"/>
                </a:cxn>
                <a:cxn ang="0">
                  <a:pos x="T4" y="T5"/>
                </a:cxn>
                <a:cxn ang="0">
                  <a:pos x="T6" y="T7"/>
                </a:cxn>
                <a:cxn ang="0">
                  <a:pos x="T8" y="T9"/>
                </a:cxn>
                <a:cxn ang="0">
                  <a:pos x="T10" y="T11"/>
                </a:cxn>
              </a:cxnLst>
              <a:rect l="0" t="0" r="r" b="b"/>
              <a:pathLst>
                <a:path w="344" h="720">
                  <a:moveTo>
                    <a:pt x="192" y="0"/>
                  </a:moveTo>
                  <a:cubicBezTo>
                    <a:pt x="192" y="0"/>
                    <a:pt x="344" y="52"/>
                    <a:pt x="344" y="160"/>
                  </a:cubicBezTo>
                  <a:cubicBezTo>
                    <a:pt x="344" y="268"/>
                    <a:pt x="260" y="440"/>
                    <a:pt x="256" y="580"/>
                  </a:cubicBezTo>
                  <a:cubicBezTo>
                    <a:pt x="252" y="720"/>
                    <a:pt x="32" y="700"/>
                    <a:pt x="32" y="700"/>
                  </a:cubicBezTo>
                  <a:cubicBezTo>
                    <a:pt x="32" y="700"/>
                    <a:pt x="0" y="228"/>
                    <a:pt x="32" y="192"/>
                  </a:cubicBezTo>
                  <a:cubicBezTo>
                    <a:pt x="64" y="156"/>
                    <a:pt x="208" y="16"/>
                    <a:pt x="192" y="0"/>
                  </a:cubicBezTo>
                </a:path>
              </a:pathLst>
            </a:cu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î$lídè">
              <a:extLst>
                <a:ext uri="{FF2B5EF4-FFF2-40B4-BE49-F238E27FC236}">
                  <a16:creationId xmlns:a16="http://schemas.microsoft.com/office/drawing/2014/main" id="{623C64DD-8783-43F5-BD92-CC146CB3DF65}"/>
                </a:ext>
              </a:extLst>
            </p:cNvPr>
            <p:cNvSpPr/>
            <p:nvPr/>
          </p:nvSpPr>
          <p:spPr bwMode="auto">
            <a:xfrm>
              <a:off x="8868726" y="5863337"/>
              <a:ext cx="7055" cy="7055"/>
            </a:xfrm>
            <a:custGeom>
              <a:avLst/>
              <a:gdLst>
                <a:gd name="T0" fmla="*/ 2 w 2"/>
                <a:gd name="T1" fmla="*/ 0 h 2"/>
                <a:gd name="T2" fmla="*/ 0 w 2"/>
                <a:gd name="T3" fmla="*/ 0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cubicBezTo>
                    <a:pt x="0" y="0"/>
                    <a:pt x="0" y="0"/>
                    <a:pt x="0" y="0"/>
                  </a:cubicBezTo>
                  <a:cubicBezTo>
                    <a:pt x="1" y="1"/>
                    <a:pt x="1" y="1"/>
                    <a:pt x="2" y="2"/>
                  </a:cubicBezTo>
                  <a:cubicBezTo>
                    <a:pt x="2" y="0"/>
                    <a:pt x="2" y="0"/>
                    <a:pt x="2"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iṡ1iḑe">
              <a:extLst>
                <a:ext uri="{FF2B5EF4-FFF2-40B4-BE49-F238E27FC236}">
                  <a16:creationId xmlns:a16="http://schemas.microsoft.com/office/drawing/2014/main" id="{795EDDA4-D938-4EC7-A8C0-A13F853C4F25}"/>
                </a:ext>
              </a:extLst>
            </p:cNvPr>
            <p:cNvSpPr/>
            <p:nvPr/>
          </p:nvSpPr>
          <p:spPr bwMode="auto">
            <a:xfrm>
              <a:off x="8859321" y="5792798"/>
              <a:ext cx="16460" cy="70539"/>
            </a:xfrm>
            <a:custGeom>
              <a:avLst/>
              <a:gdLst>
                <a:gd name="T0" fmla="*/ 2 w 6"/>
                <a:gd name="T1" fmla="*/ 0 h 27"/>
                <a:gd name="T2" fmla="*/ 2 w 6"/>
                <a:gd name="T3" fmla="*/ 26 h 27"/>
                <a:gd name="T4" fmla="*/ 4 w 6"/>
                <a:gd name="T5" fmla="*/ 27 h 27"/>
                <a:gd name="T6" fmla="*/ 6 w 6"/>
                <a:gd name="T7" fmla="*/ 27 h 27"/>
                <a:gd name="T8" fmla="*/ 4 w 6"/>
                <a:gd name="T9" fmla="*/ 3 h 27"/>
                <a:gd name="T10" fmla="*/ 2 w 6"/>
                <a:gd name="T11" fmla="*/ 6 h 27"/>
                <a:gd name="T12" fmla="*/ 2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2" y="0"/>
                  </a:moveTo>
                  <a:cubicBezTo>
                    <a:pt x="0" y="9"/>
                    <a:pt x="1" y="17"/>
                    <a:pt x="2" y="26"/>
                  </a:cubicBezTo>
                  <a:cubicBezTo>
                    <a:pt x="3" y="26"/>
                    <a:pt x="4" y="27"/>
                    <a:pt x="4" y="27"/>
                  </a:cubicBezTo>
                  <a:cubicBezTo>
                    <a:pt x="6" y="27"/>
                    <a:pt x="6" y="27"/>
                    <a:pt x="6" y="27"/>
                  </a:cubicBezTo>
                  <a:cubicBezTo>
                    <a:pt x="4" y="3"/>
                    <a:pt x="4" y="3"/>
                    <a:pt x="4" y="3"/>
                  </a:cubicBezTo>
                  <a:cubicBezTo>
                    <a:pt x="2" y="6"/>
                    <a:pt x="2" y="6"/>
                    <a:pt x="2" y="6"/>
                  </a:cubicBezTo>
                  <a:cubicBezTo>
                    <a:pt x="2" y="0"/>
                    <a:pt x="2" y="0"/>
                    <a:pt x="2" y="0"/>
                  </a:cubicBezTo>
                </a:path>
              </a:pathLst>
            </a:custGeom>
            <a:solidFill>
              <a:srgbClr val="4B4B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ïṩlidè">
              <a:extLst>
                <a:ext uri="{FF2B5EF4-FFF2-40B4-BE49-F238E27FC236}">
                  <a16:creationId xmlns:a16="http://schemas.microsoft.com/office/drawing/2014/main" id="{9A546C1D-0B06-493E-A390-10CFA35F6973}"/>
                </a:ext>
              </a:extLst>
            </p:cNvPr>
            <p:cNvSpPr/>
            <p:nvPr/>
          </p:nvSpPr>
          <p:spPr bwMode="auto">
            <a:xfrm>
              <a:off x="8864024" y="5860986"/>
              <a:ext cx="54080" cy="77593"/>
            </a:xfrm>
            <a:custGeom>
              <a:avLst/>
              <a:gdLst>
                <a:gd name="T0" fmla="*/ 5 w 20"/>
                <a:gd name="T1" fmla="*/ 13 h 29"/>
                <a:gd name="T2" fmla="*/ 16 w 20"/>
                <a:gd name="T3" fmla="*/ 28 h 29"/>
                <a:gd name="T4" fmla="*/ 20 w 20"/>
                <a:gd name="T5" fmla="*/ 29 h 29"/>
                <a:gd name="T6" fmla="*/ 5 w 20"/>
                <a:gd name="T7" fmla="*/ 13 h 29"/>
                <a:gd name="T8" fmla="*/ 0 w 20"/>
                <a:gd name="T9" fmla="*/ 0 h 29"/>
                <a:gd name="T10" fmla="*/ 4 w 20"/>
                <a:gd name="T11" fmla="*/ 11 h 29"/>
                <a:gd name="T12" fmla="*/ 4 w 20"/>
                <a:gd name="T13" fmla="*/ 3 h 29"/>
                <a:gd name="T14" fmla="*/ 2 w 20"/>
                <a:gd name="T15" fmla="*/ 1 h 29"/>
                <a:gd name="T16" fmla="*/ 0 w 20"/>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9">
                  <a:moveTo>
                    <a:pt x="5" y="13"/>
                  </a:moveTo>
                  <a:cubicBezTo>
                    <a:pt x="7" y="18"/>
                    <a:pt x="11" y="23"/>
                    <a:pt x="16" y="28"/>
                  </a:cubicBezTo>
                  <a:cubicBezTo>
                    <a:pt x="16" y="28"/>
                    <a:pt x="17" y="28"/>
                    <a:pt x="20" y="29"/>
                  </a:cubicBezTo>
                  <a:cubicBezTo>
                    <a:pt x="12" y="20"/>
                    <a:pt x="6" y="14"/>
                    <a:pt x="5" y="13"/>
                  </a:cubicBezTo>
                  <a:moveTo>
                    <a:pt x="0" y="0"/>
                  </a:moveTo>
                  <a:cubicBezTo>
                    <a:pt x="1" y="4"/>
                    <a:pt x="2" y="8"/>
                    <a:pt x="4" y="11"/>
                  </a:cubicBezTo>
                  <a:cubicBezTo>
                    <a:pt x="4" y="3"/>
                    <a:pt x="4" y="3"/>
                    <a:pt x="4" y="3"/>
                  </a:cubicBezTo>
                  <a:cubicBezTo>
                    <a:pt x="3" y="2"/>
                    <a:pt x="3" y="2"/>
                    <a:pt x="2" y="1"/>
                  </a:cubicBezTo>
                  <a:cubicBezTo>
                    <a:pt x="2" y="1"/>
                    <a:pt x="1" y="0"/>
                    <a:pt x="0"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íSḷíḍê">
              <a:extLst>
                <a:ext uri="{FF2B5EF4-FFF2-40B4-BE49-F238E27FC236}">
                  <a16:creationId xmlns:a16="http://schemas.microsoft.com/office/drawing/2014/main" id="{6CCEF0A8-07F8-4997-B352-5B5993D23597}"/>
                </a:ext>
              </a:extLst>
            </p:cNvPr>
            <p:cNvSpPr/>
            <p:nvPr/>
          </p:nvSpPr>
          <p:spPr bwMode="auto">
            <a:xfrm>
              <a:off x="8868726" y="5552966"/>
              <a:ext cx="221021" cy="397369"/>
            </a:xfrm>
            <a:custGeom>
              <a:avLst/>
              <a:gdLst>
                <a:gd name="T0" fmla="*/ 1 w 83"/>
                <a:gd name="T1" fmla="*/ 92 h 149"/>
                <a:gd name="T2" fmla="*/ 0 w 83"/>
                <a:gd name="T3" fmla="*/ 93 h 149"/>
                <a:gd name="T4" fmla="*/ 2 w 83"/>
                <a:gd name="T5" fmla="*/ 117 h 149"/>
                <a:gd name="T6" fmla="*/ 2 w 83"/>
                <a:gd name="T7" fmla="*/ 119 h 149"/>
                <a:gd name="T8" fmla="*/ 2 w 83"/>
                <a:gd name="T9" fmla="*/ 127 h 149"/>
                <a:gd name="T10" fmla="*/ 3 w 83"/>
                <a:gd name="T11" fmla="*/ 129 h 149"/>
                <a:gd name="T12" fmla="*/ 18 w 83"/>
                <a:gd name="T13" fmla="*/ 145 h 149"/>
                <a:gd name="T14" fmla="*/ 65 w 83"/>
                <a:gd name="T15" fmla="*/ 149 h 149"/>
                <a:gd name="T16" fmla="*/ 83 w 83"/>
                <a:gd name="T17" fmla="*/ 148 h 149"/>
                <a:gd name="T18" fmla="*/ 83 w 83"/>
                <a:gd name="T19" fmla="*/ 145 h 149"/>
                <a:gd name="T20" fmla="*/ 69 w 83"/>
                <a:gd name="T21" fmla="*/ 145 h 149"/>
                <a:gd name="T22" fmla="*/ 18 w 83"/>
                <a:gd name="T23" fmla="*/ 140 h 149"/>
                <a:gd name="T24" fmla="*/ 1 w 83"/>
                <a:gd name="T25" fmla="*/ 92 h 149"/>
                <a:gd name="T26" fmla="*/ 34 w 83"/>
                <a:gd name="T27" fmla="*/ 0 h 149"/>
                <a:gd name="T28" fmla="*/ 34 w 83"/>
                <a:gd name="T29" fmla="*/ 0 h 149"/>
                <a:gd name="T30" fmla="*/ 35 w 83"/>
                <a:gd name="T31" fmla="*/ 0 h 149"/>
                <a:gd name="T32" fmla="*/ 35 w 83"/>
                <a:gd name="T33" fmla="*/ 0 h 149"/>
                <a:gd name="T34" fmla="*/ 34 w 83"/>
                <a:gd name="T3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49">
                  <a:moveTo>
                    <a:pt x="1" y="92"/>
                  </a:moveTo>
                  <a:cubicBezTo>
                    <a:pt x="0" y="93"/>
                    <a:pt x="0" y="93"/>
                    <a:pt x="0" y="93"/>
                  </a:cubicBezTo>
                  <a:cubicBezTo>
                    <a:pt x="2" y="117"/>
                    <a:pt x="2" y="117"/>
                    <a:pt x="2" y="117"/>
                  </a:cubicBezTo>
                  <a:cubicBezTo>
                    <a:pt x="2" y="119"/>
                    <a:pt x="2" y="119"/>
                    <a:pt x="2" y="119"/>
                  </a:cubicBezTo>
                  <a:cubicBezTo>
                    <a:pt x="2" y="127"/>
                    <a:pt x="2" y="127"/>
                    <a:pt x="2" y="127"/>
                  </a:cubicBezTo>
                  <a:cubicBezTo>
                    <a:pt x="2" y="128"/>
                    <a:pt x="2" y="128"/>
                    <a:pt x="3" y="129"/>
                  </a:cubicBezTo>
                  <a:cubicBezTo>
                    <a:pt x="4" y="130"/>
                    <a:pt x="10" y="136"/>
                    <a:pt x="18" y="145"/>
                  </a:cubicBezTo>
                  <a:cubicBezTo>
                    <a:pt x="25" y="146"/>
                    <a:pt x="43" y="149"/>
                    <a:pt x="65" y="149"/>
                  </a:cubicBezTo>
                  <a:cubicBezTo>
                    <a:pt x="70" y="149"/>
                    <a:pt x="77" y="149"/>
                    <a:pt x="83" y="148"/>
                  </a:cubicBezTo>
                  <a:cubicBezTo>
                    <a:pt x="83" y="147"/>
                    <a:pt x="83" y="146"/>
                    <a:pt x="83" y="145"/>
                  </a:cubicBezTo>
                  <a:cubicBezTo>
                    <a:pt x="78" y="145"/>
                    <a:pt x="73" y="145"/>
                    <a:pt x="69" y="145"/>
                  </a:cubicBezTo>
                  <a:cubicBezTo>
                    <a:pt x="39" y="145"/>
                    <a:pt x="18" y="140"/>
                    <a:pt x="18" y="140"/>
                  </a:cubicBezTo>
                  <a:cubicBezTo>
                    <a:pt x="4" y="127"/>
                    <a:pt x="0" y="110"/>
                    <a:pt x="1" y="92"/>
                  </a:cubicBezTo>
                  <a:moveTo>
                    <a:pt x="34" y="0"/>
                  </a:moveTo>
                  <a:cubicBezTo>
                    <a:pt x="34" y="0"/>
                    <a:pt x="34" y="0"/>
                    <a:pt x="34" y="0"/>
                  </a:cubicBezTo>
                  <a:cubicBezTo>
                    <a:pt x="34" y="0"/>
                    <a:pt x="35" y="0"/>
                    <a:pt x="35" y="0"/>
                  </a:cubicBezTo>
                  <a:cubicBezTo>
                    <a:pt x="35" y="0"/>
                    <a:pt x="35" y="0"/>
                    <a:pt x="35" y="0"/>
                  </a:cubicBezTo>
                  <a:cubicBezTo>
                    <a:pt x="35" y="0"/>
                    <a:pt x="34" y="0"/>
                    <a:pt x="34" y="0"/>
                  </a:cubicBezTo>
                </a:path>
              </a:pathLst>
            </a:custGeom>
            <a:solidFill>
              <a:srgbClr val="C6C5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îšļïḑè">
              <a:extLst>
                <a:ext uri="{FF2B5EF4-FFF2-40B4-BE49-F238E27FC236}">
                  <a16:creationId xmlns:a16="http://schemas.microsoft.com/office/drawing/2014/main" id="{6A5FB00D-31D1-44E8-84C6-506748ACEA29}"/>
                </a:ext>
              </a:extLst>
            </p:cNvPr>
            <p:cNvSpPr/>
            <p:nvPr/>
          </p:nvSpPr>
          <p:spPr bwMode="auto">
            <a:xfrm>
              <a:off x="8864024" y="5764582"/>
              <a:ext cx="11757" cy="44675"/>
            </a:xfrm>
            <a:custGeom>
              <a:avLst/>
              <a:gdLst>
                <a:gd name="T0" fmla="*/ 1 w 4"/>
                <a:gd name="T1" fmla="*/ 0 h 16"/>
                <a:gd name="T2" fmla="*/ 0 w 4"/>
                <a:gd name="T3" fmla="*/ 10 h 16"/>
                <a:gd name="T4" fmla="*/ 0 w 4"/>
                <a:gd name="T5" fmla="*/ 16 h 16"/>
                <a:gd name="T6" fmla="*/ 2 w 4"/>
                <a:gd name="T7" fmla="*/ 13 h 16"/>
                <a:gd name="T8" fmla="*/ 3 w 4"/>
                <a:gd name="T9" fmla="*/ 12 h 16"/>
                <a:gd name="T10" fmla="*/ 4 w 4"/>
                <a:gd name="T11" fmla="*/ 2 h 16"/>
                <a:gd name="T12" fmla="*/ 1 w 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4" h="16">
                  <a:moveTo>
                    <a:pt x="1" y="0"/>
                  </a:moveTo>
                  <a:cubicBezTo>
                    <a:pt x="0" y="3"/>
                    <a:pt x="0" y="6"/>
                    <a:pt x="0" y="10"/>
                  </a:cubicBezTo>
                  <a:cubicBezTo>
                    <a:pt x="0" y="16"/>
                    <a:pt x="0" y="16"/>
                    <a:pt x="0" y="16"/>
                  </a:cubicBezTo>
                  <a:cubicBezTo>
                    <a:pt x="2" y="13"/>
                    <a:pt x="2" y="13"/>
                    <a:pt x="2" y="13"/>
                  </a:cubicBezTo>
                  <a:cubicBezTo>
                    <a:pt x="3" y="12"/>
                    <a:pt x="3" y="12"/>
                    <a:pt x="3" y="12"/>
                  </a:cubicBezTo>
                  <a:cubicBezTo>
                    <a:pt x="3" y="8"/>
                    <a:pt x="4" y="5"/>
                    <a:pt x="4" y="2"/>
                  </a:cubicBezTo>
                  <a:cubicBezTo>
                    <a:pt x="1" y="0"/>
                    <a:pt x="1" y="0"/>
                    <a:pt x="1"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i$1îḑé">
              <a:extLst>
                <a:ext uri="{FF2B5EF4-FFF2-40B4-BE49-F238E27FC236}">
                  <a16:creationId xmlns:a16="http://schemas.microsoft.com/office/drawing/2014/main" id="{B0C807A2-597E-470A-831A-6737C07DE17C}"/>
                </a:ext>
              </a:extLst>
            </p:cNvPr>
            <p:cNvSpPr/>
            <p:nvPr/>
          </p:nvSpPr>
          <p:spPr bwMode="auto">
            <a:xfrm>
              <a:off x="8866376" y="5552966"/>
              <a:ext cx="96404" cy="218671"/>
            </a:xfrm>
            <a:custGeom>
              <a:avLst/>
              <a:gdLst>
                <a:gd name="T0" fmla="*/ 35 w 36"/>
                <a:gd name="T1" fmla="*/ 0 h 82"/>
                <a:gd name="T2" fmla="*/ 0 w 36"/>
                <a:gd name="T3" fmla="*/ 80 h 82"/>
                <a:gd name="T4" fmla="*/ 3 w 36"/>
                <a:gd name="T5" fmla="*/ 82 h 82"/>
                <a:gd name="T6" fmla="*/ 36 w 36"/>
                <a:gd name="T7" fmla="*/ 0 h 82"/>
                <a:gd name="T8" fmla="*/ 35 w 36"/>
                <a:gd name="T9" fmla="*/ 0 h 82"/>
              </a:gdLst>
              <a:ahLst/>
              <a:cxnLst>
                <a:cxn ang="0">
                  <a:pos x="T0" y="T1"/>
                </a:cxn>
                <a:cxn ang="0">
                  <a:pos x="T2" y="T3"/>
                </a:cxn>
                <a:cxn ang="0">
                  <a:pos x="T4" y="T5"/>
                </a:cxn>
                <a:cxn ang="0">
                  <a:pos x="T6" y="T7"/>
                </a:cxn>
                <a:cxn ang="0">
                  <a:pos x="T8" y="T9"/>
                </a:cxn>
              </a:cxnLst>
              <a:rect l="0" t="0" r="r" b="b"/>
              <a:pathLst>
                <a:path w="36" h="82">
                  <a:moveTo>
                    <a:pt x="35" y="0"/>
                  </a:moveTo>
                  <a:cubicBezTo>
                    <a:pt x="33" y="2"/>
                    <a:pt x="8" y="41"/>
                    <a:pt x="0" y="80"/>
                  </a:cubicBezTo>
                  <a:cubicBezTo>
                    <a:pt x="3" y="82"/>
                    <a:pt x="3" y="82"/>
                    <a:pt x="3" y="82"/>
                  </a:cubicBezTo>
                  <a:cubicBezTo>
                    <a:pt x="8" y="47"/>
                    <a:pt x="29" y="13"/>
                    <a:pt x="36" y="0"/>
                  </a:cubicBezTo>
                  <a:cubicBezTo>
                    <a:pt x="36" y="0"/>
                    <a:pt x="35" y="0"/>
                    <a:pt x="35" y="0"/>
                  </a:cubicBezTo>
                </a:path>
              </a:pathLst>
            </a:custGeom>
            <a:solidFill>
              <a:srgbClr val="DEB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îṥľidê">
              <a:extLst>
                <a:ext uri="{FF2B5EF4-FFF2-40B4-BE49-F238E27FC236}">
                  <a16:creationId xmlns:a16="http://schemas.microsoft.com/office/drawing/2014/main" id="{48FD1C1D-7C67-4A6B-A7E3-5D59D888D52A}"/>
                </a:ext>
              </a:extLst>
            </p:cNvPr>
            <p:cNvSpPr/>
            <p:nvPr/>
          </p:nvSpPr>
          <p:spPr bwMode="auto">
            <a:xfrm>
              <a:off x="9089748" y="4960441"/>
              <a:ext cx="552554" cy="987543"/>
            </a:xfrm>
            <a:custGeom>
              <a:avLst/>
              <a:gdLst>
                <a:gd name="T0" fmla="*/ 207 w 207"/>
                <a:gd name="T1" fmla="*/ 239 h 370"/>
                <a:gd name="T2" fmla="*/ 127 w 207"/>
                <a:gd name="T3" fmla="*/ 314 h 370"/>
                <a:gd name="T4" fmla="*/ 0 w 207"/>
                <a:gd name="T5" fmla="*/ 367 h 370"/>
                <a:gd name="T6" fmla="*/ 0 w 207"/>
                <a:gd name="T7" fmla="*/ 370 h 370"/>
                <a:gd name="T8" fmla="*/ 123 w 207"/>
                <a:gd name="T9" fmla="*/ 318 h 370"/>
                <a:gd name="T10" fmla="*/ 207 w 207"/>
                <a:gd name="T11" fmla="*/ 239 h 370"/>
                <a:gd name="T12" fmla="*/ 153 w 207"/>
                <a:gd name="T13" fmla="*/ 0 h 370"/>
                <a:gd name="T14" fmla="*/ 139 w 207"/>
                <a:gd name="T15" fmla="*/ 18 h 370"/>
                <a:gd name="T16" fmla="*/ 56 w 207"/>
                <a:gd name="T17" fmla="*/ 192 h 370"/>
                <a:gd name="T18" fmla="*/ 143 w 207"/>
                <a:gd name="T19" fmla="*/ 14 h 370"/>
                <a:gd name="T20" fmla="*/ 154 w 207"/>
                <a:gd name="T21" fmla="*/ 0 h 370"/>
                <a:gd name="T22" fmla="*/ 153 w 207"/>
                <a:gd name="T2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370">
                  <a:moveTo>
                    <a:pt x="207" y="239"/>
                  </a:moveTo>
                  <a:cubicBezTo>
                    <a:pt x="185" y="261"/>
                    <a:pt x="157" y="284"/>
                    <a:pt x="127" y="314"/>
                  </a:cubicBezTo>
                  <a:cubicBezTo>
                    <a:pt x="88" y="353"/>
                    <a:pt x="39" y="365"/>
                    <a:pt x="0" y="367"/>
                  </a:cubicBezTo>
                  <a:cubicBezTo>
                    <a:pt x="0" y="368"/>
                    <a:pt x="0" y="369"/>
                    <a:pt x="0" y="370"/>
                  </a:cubicBezTo>
                  <a:cubicBezTo>
                    <a:pt x="38" y="368"/>
                    <a:pt x="85" y="356"/>
                    <a:pt x="123" y="318"/>
                  </a:cubicBezTo>
                  <a:cubicBezTo>
                    <a:pt x="155" y="286"/>
                    <a:pt x="184" y="262"/>
                    <a:pt x="207" y="239"/>
                  </a:cubicBezTo>
                  <a:moveTo>
                    <a:pt x="153" y="0"/>
                  </a:moveTo>
                  <a:cubicBezTo>
                    <a:pt x="144" y="11"/>
                    <a:pt x="139" y="18"/>
                    <a:pt x="139" y="18"/>
                  </a:cubicBezTo>
                  <a:cubicBezTo>
                    <a:pt x="139" y="18"/>
                    <a:pt x="113" y="132"/>
                    <a:pt x="56" y="192"/>
                  </a:cubicBezTo>
                  <a:cubicBezTo>
                    <a:pt x="116" y="133"/>
                    <a:pt x="143" y="14"/>
                    <a:pt x="143" y="14"/>
                  </a:cubicBezTo>
                  <a:cubicBezTo>
                    <a:pt x="143" y="14"/>
                    <a:pt x="147" y="9"/>
                    <a:pt x="154" y="0"/>
                  </a:cubicBezTo>
                  <a:cubicBezTo>
                    <a:pt x="153" y="0"/>
                    <a:pt x="153" y="0"/>
                    <a:pt x="153"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ïṡľïḋê">
              <a:extLst>
                <a:ext uri="{FF2B5EF4-FFF2-40B4-BE49-F238E27FC236}">
                  <a16:creationId xmlns:a16="http://schemas.microsoft.com/office/drawing/2014/main" id="{9EB9099D-6ACC-4531-9472-7AF76ECC4FBF}"/>
                </a:ext>
              </a:extLst>
            </p:cNvPr>
            <p:cNvSpPr/>
            <p:nvPr/>
          </p:nvSpPr>
          <p:spPr bwMode="auto">
            <a:xfrm>
              <a:off x="8788782" y="4687691"/>
              <a:ext cx="1079244" cy="1312021"/>
            </a:xfrm>
            <a:custGeom>
              <a:avLst/>
              <a:gdLst>
                <a:gd name="T0" fmla="*/ 256 w 404"/>
                <a:gd name="T1" fmla="*/ 116 h 492"/>
                <a:gd name="T2" fmla="*/ 68 w 404"/>
                <a:gd name="T3" fmla="*/ 320 h 492"/>
                <a:gd name="T4" fmla="*/ 48 w 404"/>
                <a:gd name="T5" fmla="*/ 464 h 492"/>
                <a:gd name="T6" fmla="*/ 240 w 404"/>
                <a:gd name="T7" fmla="*/ 416 h 492"/>
                <a:gd name="T8" fmla="*/ 384 w 404"/>
                <a:gd name="T9" fmla="*/ 220 h 492"/>
                <a:gd name="T10" fmla="*/ 364 w 404"/>
                <a:gd name="T11" fmla="*/ 12 h 492"/>
                <a:gd name="T12" fmla="*/ 256 w 404"/>
                <a:gd name="T13" fmla="*/ 116 h 492"/>
              </a:gdLst>
              <a:ahLst/>
              <a:cxnLst>
                <a:cxn ang="0">
                  <a:pos x="T0" y="T1"/>
                </a:cxn>
                <a:cxn ang="0">
                  <a:pos x="T2" y="T3"/>
                </a:cxn>
                <a:cxn ang="0">
                  <a:pos x="T4" y="T5"/>
                </a:cxn>
                <a:cxn ang="0">
                  <a:pos x="T6" y="T7"/>
                </a:cxn>
                <a:cxn ang="0">
                  <a:pos x="T8" y="T9"/>
                </a:cxn>
                <a:cxn ang="0">
                  <a:pos x="T10" y="T11"/>
                </a:cxn>
                <a:cxn ang="0">
                  <a:pos x="T12" y="T13"/>
                </a:cxn>
              </a:cxnLst>
              <a:rect l="0" t="0" r="r" b="b"/>
              <a:pathLst>
                <a:path w="404" h="492">
                  <a:moveTo>
                    <a:pt x="256" y="116"/>
                  </a:moveTo>
                  <a:cubicBezTo>
                    <a:pt x="256" y="116"/>
                    <a:pt x="200" y="364"/>
                    <a:pt x="68" y="320"/>
                  </a:cubicBezTo>
                  <a:cubicBezTo>
                    <a:pt x="68" y="320"/>
                    <a:pt x="0" y="420"/>
                    <a:pt x="48" y="464"/>
                  </a:cubicBezTo>
                  <a:cubicBezTo>
                    <a:pt x="48" y="464"/>
                    <a:pt x="164" y="492"/>
                    <a:pt x="240" y="416"/>
                  </a:cubicBezTo>
                  <a:cubicBezTo>
                    <a:pt x="316" y="340"/>
                    <a:pt x="372" y="312"/>
                    <a:pt x="384" y="220"/>
                  </a:cubicBezTo>
                  <a:cubicBezTo>
                    <a:pt x="396" y="128"/>
                    <a:pt x="404" y="0"/>
                    <a:pt x="364" y="12"/>
                  </a:cubicBezTo>
                  <a:cubicBezTo>
                    <a:pt x="324" y="24"/>
                    <a:pt x="256" y="116"/>
                    <a:pt x="256" y="116"/>
                  </a:cubicBezTo>
                </a:path>
              </a:pathLst>
            </a:cu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iSļiḋe">
              <a:extLst>
                <a:ext uri="{FF2B5EF4-FFF2-40B4-BE49-F238E27FC236}">
                  <a16:creationId xmlns:a16="http://schemas.microsoft.com/office/drawing/2014/main" id="{5502D004-8EB6-4EA3-ACA4-3733BCB23439}"/>
                </a:ext>
              </a:extLst>
            </p:cNvPr>
            <p:cNvSpPr/>
            <p:nvPr/>
          </p:nvSpPr>
          <p:spPr bwMode="auto">
            <a:xfrm>
              <a:off x="7161688" y="6698046"/>
              <a:ext cx="16460" cy="58783"/>
            </a:xfrm>
            <a:custGeom>
              <a:avLst/>
              <a:gdLst>
                <a:gd name="T0" fmla="*/ 6 w 6"/>
                <a:gd name="T1" fmla="*/ 0 h 22"/>
                <a:gd name="T2" fmla="*/ 6 w 6"/>
                <a:gd name="T3" fmla="*/ 1 h 22"/>
                <a:gd name="T4" fmla="*/ 0 w 6"/>
                <a:gd name="T5" fmla="*/ 22 h 22"/>
                <a:gd name="T6" fmla="*/ 3 w 6"/>
                <a:gd name="T7" fmla="*/ 13 h 22"/>
                <a:gd name="T8" fmla="*/ 6 w 6"/>
                <a:gd name="T9" fmla="*/ 0 h 22"/>
              </a:gdLst>
              <a:ahLst/>
              <a:cxnLst>
                <a:cxn ang="0">
                  <a:pos x="T0" y="T1"/>
                </a:cxn>
                <a:cxn ang="0">
                  <a:pos x="T2" y="T3"/>
                </a:cxn>
                <a:cxn ang="0">
                  <a:pos x="T4" y="T5"/>
                </a:cxn>
                <a:cxn ang="0">
                  <a:pos x="T6" y="T7"/>
                </a:cxn>
                <a:cxn ang="0">
                  <a:pos x="T8" y="T9"/>
                </a:cxn>
              </a:cxnLst>
              <a:rect l="0" t="0" r="r" b="b"/>
              <a:pathLst>
                <a:path w="6" h="22">
                  <a:moveTo>
                    <a:pt x="6" y="0"/>
                  </a:moveTo>
                  <a:cubicBezTo>
                    <a:pt x="6" y="1"/>
                    <a:pt x="6" y="1"/>
                    <a:pt x="6" y="1"/>
                  </a:cubicBezTo>
                  <a:cubicBezTo>
                    <a:pt x="3" y="8"/>
                    <a:pt x="1" y="15"/>
                    <a:pt x="0" y="22"/>
                  </a:cubicBezTo>
                  <a:cubicBezTo>
                    <a:pt x="0" y="19"/>
                    <a:pt x="2" y="16"/>
                    <a:pt x="3" y="13"/>
                  </a:cubicBezTo>
                  <a:cubicBezTo>
                    <a:pt x="4" y="9"/>
                    <a:pt x="6" y="4"/>
                    <a:pt x="6" y="0"/>
                  </a:cubicBezTo>
                  <a:close/>
                </a:path>
              </a:pathLst>
            </a:custGeom>
            <a:solidFill>
              <a:srgbClr val="DDDB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isḷíḓe">
              <a:extLst>
                <a:ext uri="{FF2B5EF4-FFF2-40B4-BE49-F238E27FC236}">
                  <a16:creationId xmlns:a16="http://schemas.microsoft.com/office/drawing/2014/main" id="{34E7DB30-7395-49C8-ADB6-BBB6C04A81BC}"/>
                </a:ext>
              </a:extLst>
            </p:cNvPr>
            <p:cNvSpPr/>
            <p:nvPr/>
          </p:nvSpPr>
          <p:spPr bwMode="auto">
            <a:xfrm>
              <a:off x="6265847" y="6660425"/>
              <a:ext cx="879383" cy="209266"/>
            </a:xfrm>
            <a:custGeom>
              <a:avLst/>
              <a:gdLst>
                <a:gd name="T0" fmla="*/ 30 w 330"/>
                <a:gd name="T1" fmla="*/ 24 h 78"/>
                <a:gd name="T2" fmla="*/ 7 w 330"/>
                <a:gd name="T3" fmla="*/ 0 h 78"/>
                <a:gd name="T4" fmla="*/ 27 w 330"/>
                <a:gd name="T5" fmla="*/ 36 h 78"/>
                <a:gd name="T6" fmla="*/ 323 w 330"/>
                <a:gd name="T7" fmla="*/ 78 h 78"/>
                <a:gd name="T8" fmla="*/ 330 w 330"/>
                <a:gd name="T9" fmla="*/ 72 h 78"/>
                <a:gd name="T10" fmla="*/ 330 w 330"/>
                <a:gd name="T11" fmla="*/ 72 h 78"/>
                <a:gd name="T12" fmla="*/ 325 w 330"/>
                <a:gd name="T13" fmla="*/ 66 h 78"/>
                <a:gd name="T14" fmla="*/ 30 w 330"/>
                <a:gd name="T15" fmla="*/ 24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0" h="78">
                  <a:moveTo>
                    <a:pt x="30" y="24"/>
                  </a:moveTo>
                  <a:cubicBezTo>
                    <a:pt x="14" y="19"/>
                    <a:pt x="7" y="10"/>
                    <a:pt x="7" y="0"/>
                  </a:cubicBezTo>
                  <a:cubicBezTo>
                    <a:pt x="0" y="13"/>
                    <a:pt x="4" y="28"/>
                    <a:pt x="27" y="36"/>
                  </a:cubicBezTo>
                  <a:cubicBezTo>
                    <a:pt x="76" y="51"/>
                    <a:pt x="284" y="73"/>
                    <a:pt x="323" y="78"/>
                  </a:cubicBezTo>
                  <a:cubicBezTo>
                    <a:pt x="327" y="78"/>
                    <a:pt x="330" y="76"/>
                    <a:pt x="330" y="72"/>
                  </a:cubicBezTo>
                  <a:cubicBezTo>
                    <a:pt x="330" y="72"/>
                    <a:pt x="330" y="72"/>
                    <a:pt x="330" y="72"/>
                  </a:cubicBezTo>
                  <a:cubicBezTo>
                    <a:pt x="330" y="69"/>
                    <a:pt x="328" y="66"/>
                    <a:pt x="325" y="66"/>
                  </a:cubicBezTo>
                  <a:cubicBezTo>
                    <a:pt x="281" y="61"/>
                    <a:pt x="78" y="40"/>
                    <a:pt x="30" y="24"/>
                  </a:cubicBezTo>
                  <a:close/>
                </a:path>
              </a:pathLst>
            </a:custGeom>
            <a:solidFill>
              <a:srgbClr val="DDDB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ïsḷïďè">
              <a:extLst>
                <a:ext uri="{FF2B5EF4-FFF2-40B4-BE49-F238E27FC236}">
                  <a16:creationId xmlns:a16="http://schemas.microsoft.com/office/drawing/2014/main" id="{1C40F6C5-800E-4DF5-A9B4-17F6A2B8C021}"/>
                </a:ext>
              </a:extLst>
            </p:cNvPr>
            <p:cNvSpPr/>
            <p:nvPr/>
          </p:nvSpPr>
          <p:spPr bwMode="auto">
            <a:xfrm>
              <a:off x="5360599" y="6380621"/>
              <a:ext cx="747711" cy="512582"/>
            </a:xfrm>
            <a:custGeom>
              <a:avLst/>
              <a:gdLst>
                <a:gd name="T0" fmla="*/ 14 w 280"/>
                <a:gd name="T1" fmla="*/ 9 h 192"/>
                <a:gd name="T2" fmla="*/ 18 w 280"/>
                <a:gd name="T3" fmla="*/ 0 h 192"/>
                <a:gd name="T4" fmla="*/ 9 w 280"/>
                <a:gd name="T5" fmla="*/ 16 h 192"/>
                <a:gd name="T6" fmla="*/ 274 w 280"/>
                <a:gd name="T7" fmla="*/ 190 h 192"/>
                <a:gd name="T8" fmla="*/ 280 w 280"/>
                <a:gd name="T9" fmla="*/ 189 h 192"/>
                <a:gd name="T10" fmla="*/ 280 w 280"/>
                <a:gd name="T11" fmla="*/ 188 h 192"/>
                <a:gd name="T12" fmla="*/ 278 w 280"/>
                <a:gd name="T13" fmla="*/ 183 h 192"/>
                <a:gd name="T14" fmla="*/ 14 w 280"/>
                <a:gd name="T15" fmla="*/ 9 h 1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192">
                  <a:moveTo>
                    <a:pt x="14" y="9"/>
                  </a:moveTo>
                  <a:cubicBezTo>
                    <a:pt x="15" y="6"/>
                    <a:pt x="17" y="3"/>
                    <a:pt x="18" y="0"/>
                  </a:cubicBezTo>
                  <a:cubicBezTo>
                    <a:pt x="14" y="5"/>
                    <a:pt x="11" y="10"/>
                    <a:pt x="9" y="16"/>
                  </a:cubicBezTo>
                  <a:cubicBezTo>
                    <a:pt x="0" y="40"/>
                    <a:pt x="236" y="170"/>
                    <a:pt x="274" y="190"/>
                  </a:cubicBezTo>
                  <a:cubicBezTo>
                    <a:pt x="276" y="192"/>
                    <a:pt x="278" y="191"/>
                    <a:pt x="280" y="189"/>
                  </a:cubicBezTo>
                  <a:cubicBezTo>
                    <a:pt x="280" y="188"/>
                    <a:pt x="280" y="188"/>
                    <a:pt x="280" y="188"/>
                  </a:cubicBezTo>
                  <a:cubicBezTo>
                    <a:pt x="280" y="186"/>
                    <a:pt x="280" y="184"/>
                    <a:pt x="278" y="183"/>
                  </a:cubicBezTo>
                  <a:cubicBezTo>
                    <a:pt x="236" y="160"/>
                    <a:pt x="5" y="33"/>
                    <a:pt x="14" y="9"/>
                  </a:cubicBezTo>
                  <a:close/>
                </a:path>
              </a:pathLst>
            </a:custGeom>
            <a:solidFill>
              <a:srgbClr val="DDDB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isḻîḍè">
              <a:extLst>
                <a:ext uri="{FF2B5EF4-FFF2-40B4-BE49-F238E27FC236}">
                  <a16:creationId xmlns:a16="http://schemas.microsoft.com/office/drawing/2014/main" id="{A1896E52-4A2E-4AAC-ACD5-B5F3A8CB5E8D}"/>
                </a:ext>
              </a:extLst>
            </p:cNvPr>
            <p:cNvSpPr/>
            <p:nvPr/>
          </p:nvSpPr>
          <p:spPr bwMode="auto">
            <a:xfrm>
              <a:off x="6148283" y="6759179"/>
              <a:ext cx="23513" cy="28216"/>
            </a:xfrm>
            <a:custGeom>
              <a:avLst/>
              <a:gdLst>
                <a:gd name="T0" fmla="*/ 6 w 9"/>
                <a:gd name="T1" fmla="*/ 3 h 10"/>
                <a:gd name="T2" fmla="*/ 0 w 9"/>
                <a:gd name="T3" fmla="*/ 10 h 10"/>
                <a:gd name="T4" fmla="*/ 0 w 9"/>
                <a:gd name="T5" fmla="*/ 10 h 10"/>
                <a:gd name="T6" fmla="*/ 9 w 9"/>
                <a:gd name="T7" fmla="*/ 0 h 10"/>
                <a:gd name="T8" fmla="*/ 6 w 9"/>
                <a:gd name="T9" fmla="*/ 3 h 10"/>
              </a:gdLst>
              <a:ahLst/>
              <a:cxnLst>
                <a:cxn ang="0">
                  <a:pos x="T0" y="T1"/>
                </a:cxn>
                <a:cxn ang="0">
                  <a:pos x="T2" y="T3"/>
                </a:cxn>
                <a:cxn ang="0">
                  <a:pos x="T4" y="T5"/>
                </a:cxn>
                <a:cxn ang="0">
                  <a:pos x="T6" y="T7"/>
                </a:cxn>
                <a:cxn ang="0">
                  <a:pos x="T8" y="T9"/>
                </a:cxn>
              </a:cxnLst>
              <a:rect l="0" t="0" r="r" b="b"/>
              <a:pathLst>
                <a:path w="9" h="10">
                  <a:moveTo>
                    <a:pt x="6" y="3"/>
                  </a:moveTo>
                  <a:cubicBezTo>
                    <a:pt x="4" y="3"/>
                    <a:pt x="2" y="6"/>
                    <a:pt x="0" y="10"/>
                  </a:cubicBezTo>
                  <a:cubicBezTo>
                    <a:pt x="0" y="10"/>
                    <a:pt x="0" y="10"/>
                    <a:pt x="0" y="10"/>
                  </a:cubicBezTo>
                  <a:cubicBezTo>
                    <a:pt x="2" y="9"/>
                    <a:pt x="5" y="6"/>
                    <a:pt x="9" y="0"/>
                  </a:cubicBezTo>
                  <a:cubicBezTo>
                    <a:pt x="8" y="1"/>
                    <a:pt x="7" y="2"/>
                    <a:pt x="6" y="3"/>
                  </a:cubicBezTo>
                  <a:close/>
                </a:path>
              </a:pathLst>
            </a:custGeom>
            <a:solidFill>
              <a:srgbClr val="DDDB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iśḻïḑe">
              <a:extLst>
                <a:ext uri="{FF2B5EF4-FFF2-40B4-BE49-F238E27FC236}">
                  <a16:creationId xmlns:a16="http://schemas.microsoft.com/office/drawing/2014/main" id="{5F0079FA-E4D0-4133-A622-CC62D8432EBC}"/>
                </a:ext>
              </a:extLst>
            </p:cNvPr>
            <p:cNvSpPr/>
            <p:nvPr/>
          </p:nvSpPr>
          <p:spPr bwMode="auto">
            <a:xfrm>
              <a:off x="8807593" y="3603746"/>
              <a:ext cx="830007" cy="1290860"/>
            </a:xfrm>
            <a:custGeom>
              <a:avLst/>
              <a:gdLst>
                <a:gd name="T0" fmla="*/ 19 w 311"/>
                <a:gd name="T1" fmla="*/ 472 h 484"/>
                <a:gd name="T2" fmla="*/ 0 w 311"/>
                <a:gd name="T3" fmla="*/ 480 h 484"/>
                <a:gd name="T4" fmla="*/ 14 w 311"/>
                <a:gd name="T5" fmla="*/ 484 h 484"/>
                <a:gd name="T6" fmla="*/ 19 w 311"/>
                <a:gd name="T7" fmla="*/ 472 h 484"/>
                <a:gd name="T8" fmla="*/ 169 w 311"/>
                <a:gd name="T9" fmla="*/ 316 h 484"/>
                <a:gd name="T10" fmla="*/ 163 w 311"/>
                <a:gd name="T11" fmla="*/ 320 h 484"/>
                <a:gd name="T12" fmla="*/ 163 w 311"/>
                <a:gd name="T13" fmla="*/ 322 h 484"/>
                <a:gd name="T14" fmla="*/ 169 w 311"/>
                <a:gd name="T15" fmla="*/ 316 h 484"/>
                <a:gd name="T16" fmla="*/ 207 w 311"/>
                <a:gd name="T17" fmla="*/ 0 h 484"/>
                <a:gd name="T18" fmla="*/ 199 w 311"/>
                <a:gd name="T19" fmla="*/ 2 h 484"/>
                <a:gd name="T20" fmla="*/ 96 w 311"/>
                <a:gd name="T21" fmla="*/ 17 h 484"/>
                <a:gd name="T22" fmla="*/ 35 w 311"/>
                <a:gd name="T23" fmla="*/ 116 h 484"/>
                <a:gd name="T24" fmla="*/ 147 w 311"/>
                <a:gd name="T25" fmla="*/ 49 h 484"/>
                <a:gd name="T26" fmla="*/ 153 w 311"/>
                <a:gd name="T27" fmla="*/ 49 h 484"/>
                <a:gd name="T28" fmla="*/ 159 w 311"/>
                <a:gd name="T29" fmla="*/ 49 h 484"/>
                <a:gd name="T30" fmla="*/ 287 w 311"/>
                <a:gd name="T31" fmla="*/ 177 h 484"/>
                <a:gd name="T32" fmla="*/ 269 w 311"/>
                <a:gd name="T33" fmla="*/ 243 h 484"/>
                <a:gd name="T34" fmla="*/ 301 w 311"/>
                <a:gd name="T35" fmla="*/ 303 h 484"/>
                <a:gd name="T36" fmla="*/ 289 w 311"/>
                <a:gd name="T37" fmla="*/ 120 h 484"/>
                <a:gd name="T38" fmla="*/ 273 w 311"/>
                <a:gd name="T39" fmla="*/ 67 h 484"/>
                <a:gd name="T40" fmla="*/ 266 w 311"/>
                <a:gd name="T41" fmla="*/ 24 h 484"/>
                <a:gd name="T42" fmla="*/ 265 w 311"/>
                <a:gd name="T43" fmla="*/ 7 h 484"/>
                <a:gd name="T44" fmla="*/ 263 w 311"/>
                <a:gd name="T45" fmla="*/ 7 h 484"/>
                <a:gd name="T46" fmla="*/ 251 w 311"/>
                <a:gd name="T47" fmla="*/ 9 h 484"/>
                <a:gd name="T48" fmla="*/ 245 w 311"/>
                <a:gd name="T49" fmla="*/ 10 h 484"/>
                <a:gd name="T50" fmla="*/ 226 w 311"/>
                <a:gd name="T51" fmla="*/ 5 h 484"/>
                <a:gd name="T52" fmla="*/ 207 w 311"/>
                <a:gd name="T53"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1" h="484">
                  <a:moveTo>
                    <a:pt x="19" y="472"/>
                  </a:moveTo>
                  <a:cubicBezTo>
                    <a:pt x="13" y="475"/>
                    <a:pt x="7" y="478"/>
                    <a:pt x="0" y="480"/>
                  </a:cubicBezTo>
                  <a:cubicBezTo>
                    <a:pt x="5" y="482"/>
                    <a:pt x="10" y="483"/>
                    <a:pt x="14" y="484"/>
                  </a:cubicBezTo>
                  <a:cubicBezTo>
                    <a:pt x="16" y="480"/>
                    <a:pt x="17" y="476"/>
                    <a:pt x="19" y="472"/>
                  </a:cubicBezTo>
                  <a:moveTo>
                    <a:pt x="169" y="316"/>
                  </a:moveTo>
                  <a:cubicBezTo>
                    <a:pt x="167" y="318"/>
                    <a:pt x="165" y="319"/>
                    <a:pt x="163" y="320"/>
                  </a:cubicBezTo>
                  <a:cubicBezTo>
                    <a:pt x="163" y="321"/>
                    <a:pt x="163" y="321"/>
                    <a:pt x="163" y="322"/>
                  </a:cubicBezTo>
                  <a:cubicBezTo>
                    <a:pt x="169" y="316"/>
                    <a:pt x="169" y="316"/>
                    <a:pt x="169" y="316"/>
                  </a:cubicBezTo>
                  <a:moveTo>
                    <a:pt x="207" y="0"/>
                  </a:moveTo>
                  <a:cubicBezTo>
                    <a:pt x="204" y="0"/>
                    <a:pt x="202" y="1"/>
                    <a:pt x="199" y="2"/>
                  </a:cubicBezTo>
                  <a:cubicBezTo>
                    <a:pt x="166" y="14"/>
                    <a:pt x="130" y="9"/>
                    <a:pt x="96" y="17"/>
                  </a:cubicBezTo>
                  <a:cubicBezTo>
                    <a:pt x="28" y="33"/>
                    <a:pt x="20" y="72"/>
                    <a:pt x="35" y="116"/>
                  </a:cubicBezTo>
                  <a:cubicBezTo>
                    <a:pt x="56" y="76"/>
                    <a:pt x="98" y="49"/>
                    <a:pt x="147" y="49"/>
                  </a:cubicBezTo>
                  <a:cubicBezTo>
                    <a:pt x="149" y="49"/>
                    <a:pt x="151" y="49"/>
                    <a:pt x="153" y="49"/>
                  </a:cubicBezTo>
                  <a:cubicBezTo>
                    <a:pt x="155" y="49"/>
                    <a:pt x="157" y="49"/>
                    <a:pt x="159" y="49"/>
                  </a:cubicBezTo>
                  <a:cubicBezTo>
                    <a:pt x="230" y="49"/>
                    <a:pt x="287" y="106"/>
                    <a:pt x="287" y="177"/>
                  </a:cubicBezTo>
                  <a:cubicBezTo>
                    <a:pt x="287" y="201"/>
                    <a:pt x="280" y="224"/>
                    <a:pt x="269" y="243"/>
                  </a:cubicBezTo>
                  <a:cubicBezTo>
                    <a:pt x="280" y="264"/>
                    <a:pt x="291" y="285"/>
                    <a:pt x="301" y="303"/>
                  </a:cubicBezTo>
                  <a:cubicBezTo>
                    <a:pt x="311" y="238"/>
                    <a:pt x="310" y="175"/>
                    <a:pt x="289" y="120"/>
                  </a:cubicBezTo>
                  <a:cubicBezTo>
                    <a:pt x="282" y="102"/>
                    <a:pt x="277" y="85"/>
                    <a:pt x="273" y="67"/>
                  </a:cubicBezTo>
                  <a:cubicBezTo>
                    <a:pt x="259" y="53"/>
                    <a:pt x="263" y="37"/>
                    <a:pt x="266" y="24"/>
                  </a:cubicBezTo>
                  <a:cubicBezTo>
                    <a:pt x="266" y="19"/>
                    <a:pt x="265" y="13"/>
                    <a:pt x="265" y="7"/>
                  </a:cubicBezTo>
                  <a:cubicBezTo>
                    <a:pt x="264" y="7"/>
                    <a:pt x="264" y="7"/>
                    <a:pt x="263" y="7"/>
                  </a:cubicBezTo>
                  <a:cubicBezTo>
                    <a:pt x="260" y="7"/>
                    <a:pt x="256" y="8"/>
                    <a:pt x="251" y="9"/>
                  </a:cubicBezTo>
                  <a:cubicBezTo>
                    <a:pt x="249" y="10"/>
                    <a:pt x="247" y="10"/>
                    <a:pt x="245" y="10"/>
                  </a:cubicBezTo>
                  <a:cubicBezTo>
                    <a:pt x="238" y="10"/>
                    <a:pt x="232" y="8"/>
                    <a:pt x="226" y="5"/>
                  </a:cubicBezTo>
                  <a:cubicBezTo>
                    <a:pt x="219" y="3"/>
                    <a:pt x="213" y="0"/>
                    <a:pt x="20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íṧļïḓé">
              <a:extLst>
                <a:ext uri="{FF2B5EF4-FFF2-40B4-BE49-F238E27FC236}">
                  <a16:creationId xmlns:a16="http://schemas.microsoft.com/office/drawing/2014/main" id="{5D5ACA66-0E1A-4B71-ACB8-C474BE93CD7C}"/>
                </a:ext>
              </a:extLst>
            </p:cNvPr>
            <p:cNvSpPr/>
            <p:nvPr/>
          </p:nvSpPr>
          <p:spPr bwMode="auto">
            <a:xfrm>
              <a:off x="9515332" y="3622556"/>
              <a:ext cx="336235" cy="994597"/>
            </a:xfrm>
            <a:custGeom>
              <a:avLst/>
              <a:gdLst>
                <a:gd name="T0" fmla="*/ 117 w 126"/>
                <a:gd name="T1" fmla="*/ 330 h 373"/>
                <a:gd name="T2" fmla="*/ 113 w 126"/>
                <a:gd name="T3" fmla="*/ 359 h 373"/>
                <a:gd name="T4" fmla="*/ 126 w 126"/>
                <a:gd name="T5" fmla="*/ 373 h 373"/>
                <a:gd name="T6" fmla="*/ 117 w 126"/>
                <a:gd name="T7" fmla="*/ 330 h 373"/>
                <a:gd name="T8" fmla="*/ 8 w 126"/>
                <a:gd name="T9" fmla="*/ 60 h 373"/>
                <a:gd name="T10" fmla="*/ 24 w 126"/>
                <a:gd name="T11" fmla="*/ 113 h 373"/>
                <a:gd name="T12" fmla="*/ 36 w 126"/>
                <a:gd name="T13" fmla="*/ 296 h 373"/>
                <a:gd name="T14" fmla="*/ 45 w 126"/>
                <a:gd name="T15" fmla="*/ 312 h 373"/>
                <a:gd name="T16" fmla="*/ 106 w 126"/>
                <a:gd name="T17" fmla="*/ 352 h 373"/>
                <a:gd name="T18" fmla="*/ 112 w 126"/>
                <a:gd name="T19" fmla="*/ 313 h 373"/>
                <a:gd name="T20" fmla="*/ 94 w 126"/>
                <a:gd name="T21" fmla="*/ 234 h 373"/>
                <a:gd name="T22" fmla="*/ 10 w 126"/>
                <a:gd name="T23" fmla="*/ 62 h 373"/>
                <a:gd name="T24" fmla="*/ 8 w 126"/>
                <a:gd name="T25" fmla="*/ 60 h 373"/>
                <a:gd name="T26" fmla="*/ 0 w 126"/>
                <a:gd name="T27" fmla="*/ 0 h 373"/>
                <a:gd name="T28" fmla="*/ 1 w 126"/>
                <a:gd name="T29" fmla="*/ 17 h 373"/>
                <a:gd name="T30" fmla="*/ 0 w 126"/>
                <a:gd name="T31"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73">
                  <a:moveTo>
                    <a:pt x="117" y="330"/>
                  </a:moveTo>
                  <a:cubicBezTo>
                    <a:pt x="116" y="340"/>
                    <a:pt x="115" y="349"/>
                    <a:pt x="113" y="359"/>
                  </a:cubicBezTo>
                  <a:cubicBezTo>
                    <a:pt x="117" y="363"/>
                    <a:pt x="122" y="368"/>
                    <a:pt x="126" y="373"/>
                  </a:cubicBezTo>
                  <a:cubicBezTo>
                    <a:pt x="125" y="358"/>
                    <a:pt x="122" y="344"/>
                    <a:pt x="117" y="330"/>
                  </a:cubicBezTo>
                  <a:moveTo>
                    <a:pt x="8" y="60"/>
                  </a:moveTo>
                  <a:cubicBezTo>
                    <a:pt x="12" y="78"/>
                    <a:pt x="17" y="95"/>
                    <a:pt x="24" y="113"/>
                  </a:cubicBezTo>
                  <a:cubicBezTo>
                    <a:pt x="45" y="168"/>
                    <a:pt x="46" y="231"/>
                    <a:pt x="36" y="296"/>
                  </a:cubicBezTo>
                  <a:cubicBezTo>
                    <a:pt x="39" y="302"/>
                    <a:pt x="42" y="307"/>
                    <a:pt x="45" y="312"/>
                  </a:cubicBezTo>
                  <a:cubicBezTo>
                    <a:pt x="63" y="322"/>
                    <a:pt x="86" y="335"/>
                    <a:pt x="106" y="352"/>
                  </a:cubicBezTo>
                  <a:cubicBezTo>
                    <a:pt x="108" y="339"/>
                    <a:pt x="110" y="326"/>
                    <a:pt x="112" y="313"/>
                  </a:cubicBezTo>
                  <a:cubicBezTo>
                    <a:pt x="102" y="288"/>
                    <a:pt x="93" y="263"/>
                    <a:pt x="94" y="234"/>
                  </a:cubicBezTo>
                  <a:cubicBezTo>
                    <a:pt x="98" y="154"/>
                    <a:pt x="67" y="113"/>
                    <a:pt x="10" y="62"/>
                  </a:cubicBezTo>
                  <a:cubicBezTo>
                    <a:pt x="9" y="62"/>
                    <a:pt x="9" y="61"/>
                    <a:pt x="8" y="60"/>
                  </a:cubicBezTo>
                  <a:moveTo>
                    <a:pt x="0" y="0"/>
                  </a:moveTo>
                  <a:cubicBezTo>
                    <a:pt x="0" y="6"/>
                    <a:pt x="1" y="12"/>
                    <a:pt x="1" y="17"/>
                  </a:cubicBezTo>
                  <a:cubicBezTo>
                    <a:pt x="4" y="8"/>
                    <a:pt x="6" y="1"/>
                    <a:pt x="0" y="0"/>
                  </a:cubicBezTo>
                </a:path>
              </a:pathLst>
            </a:custGeom>
            <a:solidFill>
              <a:srgbClr val="32BD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ïSḻïḑè">
              <a:extLst>
                <a:ext uri="{FF2B5EF4-FFF2-40B4-BE49-F238E27FC236}">
                  <a16:creationId xmlns:a16="http://schemas.microsoft.com/office/drawing/2014/main" id="{7E165104-D27F-4360-AE72-A339C1C439DA}"/>
                </a:ext>
              </a:extLst>
            </p:cNvPr>
            <p:cNvSpPr/>
            <p:nvPr/>
          </p:nvSpPr>
          <p:spPr bwMode="auto">
            <a:xfrm>
              <a:off x="9797487" y="4457264"/>
              <a:ext cx="30568" cy="122267"/>
            </a:xfrm>
            <a:custGeom>
              <a:avLst/>
              <a:gdLst>
                <a:gd name="T0" fmla="*/ 6 w 11"/>
                <a:gd name="T1" fmla="*/ 0 h 46"/>
                <a:gd name="T2" fmla="*/ 0 w 11"/>
                <a:gd name="T3" fmla="*/ 39 h 46"/>
                <a:gd name="T4" fmla="*/ 7 w 11"/>
                <a:gd name="T5" fmla="*/ 46 h 46"/>
                <a:gd name="T6" fmla="*/ 11 w 11"/>
                <a:gd name="T7" fmla="*/ 17 h 46"/>
                <a:gd name="T8" fmla="*/ 6 w 11"/>
                <a:gd name="T9" fmla="*/ 0 h 46"/>
              </a:gdLst>
              <a:ahLst/>
              <a:cxnLst>
                <a:cxn ang="0">
                  <a:pos x="T0" y="T1"/>
                </a:cxn>
                <a:cxn ang="0">
                  <a:pos x="T2" y="T3"/>
                </a:cxn>
                <a:cxn ang="0">
                  <a:pos x="T4" y="T5"/>
                </a:cxn>
                <a:cxn ang="0">
                  <a:pos x="T6" y="T7"/>
                </a:cxn>
                <a:cxn ang="0">
                  <a:pos x="T8" y="T9"/>
                </a:cxn>
              </a:cxnLst>
              <a:rect l="0" t="0" r="r" b="b"/>
              <a:pathLst>
                <a:path w="11" h="46">
                  <a:moveTo>
                    <a:pt x="6" y="0"/>
                  </a:moveTo>
                  <a:cubicBezTo>
                    <a:pt x="4" y="13"/>
                    <a:pt x="2" y="26"/>
                    <a:pt x="0" y="39"/>
                  </a:cubicBezTo>
                  <a:cubicBezTo>
                    <a:pt x="2" y="41"/>
                    <a:pt x="4" y="44"/>
                    <a:pt x="7" y="46"/>
                  </a:cubicBezTo>
                  <a:cubicBezTo>
                    <a:pt x="9" y="36"/>
                    <a:pt x="10" y="27"/>
                    <a:pt x="11" y="17"/>
                  </a:cubicBezTo>
                  <a:cubicBezTo>
                    <a:pt x="10" y="12"/>
                    <a:pt x="8" y="6"/>
                    <a:pt x="6" y="0"/>
                  </a:cubicBezTo>
                </a:path>
              </a:pathLst>
            </a:custGeom>
            <a:solidFill>
              <a:srgbClr val="4B4B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ïṡḻiḋê">
              <a:extLst>
                <a:ext uri="{FF2B5EF4-FFF2-40B4-BE49-F238E27FC236}">
                  <a16:creationId xmlns:a16="http://schemas.microsoft.com/office/drawing/2014/main" id="{D184B64F-72E3-41F2-9B9E-5022632A7A77}"/>
                </a:ext>
              </a:extLst>
            </p:cNvPr>
            <p:cNvSpPr/>
            <p:nvPr/>
          </p:nvSpPr>
          <p:spPr bwMode="auto">
            <a:xfrm>
              <a:off x="8845213" y="4410238"/>
              <a:ext cx="416179" cy="489069"/>
            </a:xfrm>
            <a:custGeom>
              <a:avLst/>
              <a:gdLst>
                <a:gd name="T0" fmla="*/ 33 w 156"/>
                <a:gd name="T1" fmla="*/ 152 h 183"/>
                <a:gd name="T2" fmla="*/ 5 w 156"/>
                <a:gd name="T3" fmla="*/ 169 h 183"/>
                <a:gd name="T4" fmla="*/ 0 w 156"/>
                <a:gd name="T5" fmla="*/ 181 h 183"/>
                <a:gd name="T6" fmla="*/ 18 w 156"/>
                <a:gd name="T7" fmla="*/ 183 h 183"/>
                <a:gd name="T8" fmla="*/ 24 w 156"/>
                <a:gd name="T9" fmla="*/ 182 h 183"/>
                <a:gd name="T10" fmla="*/ 33 w 156"/>
                <a:gd name="T11" fmla="*/ 152 h 183"/>
                <a:gd name="T12" fmla="*/ 110 w 156"/>
                <a:gd name="T13" fmla="*/ 0 h 183"/>
                <a:gd name="T14" fmla="*/ 99 w 156"/>
                <a:gd name="T15" fmla="*/ 43 h 183"/>
                <a:gd name="T16" fmla="*/ 146 w 156"/>
                <a:gd name="T17" fmla="*/ 7 h 183"/>
                <a:gd name="T18" fmla="*/ 147 w 156"/>
                <a:gd name="T19" fmla="*/ 8 h 183"/>
                <a:gd name="T20" fmla="*/ 147 w 156"/>
                <a:gd name="T21" fmla="*/ 10 h 183"/>
                <a:gd name="T22" fmla="*/ 148 w 156"/>
                <a:gd name="T23" fmla="*/ 9 h 183"/>
                <a:gd name="T24" fmla="*/ 149 w 156"/>
                <a:gd name="T25" fmla="*/ 10 h 183"/>
                <a:gd name="T26" fmla="*/ 149 w 156"/>
                <a:gd name="T27" fmla="*/ 17 h 183"/>
                <a:gd name="T28" fmla="*/ 155 w 156"/>
                <a:gd name="T29" fmla="*/ 13 h 183"/>
                <a:gd name="T30" fmla="*/ 156 w 156"/>
                <a:gd name="T31" fmla="*/ 12 h 183"/>
                <a:gd name="T32" fmla="*/ 150 w 156"/>
                <a:gd name="T33" fmla="*/ 2 h 183"/>
                <a:gd name="T34" fmla="*/ 145 w 156"/>
                <a:gd name="T35" fmla="*/ 2 h 183"/>
                <a:gd name="T36" fmla="*/ 139 w 156"/>
                <a:gd name="T37" fmla="*/ 2 h 183"/>
                <a:gd name="T38" fmla="*/ 133 w 156"/>
                <a:gd name="T39" fmla="*/ 2 h 183"/>
                <a:gd name="T40" fmla="*/ 110 w 156"/>
                <a:gd name="T4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6" h="183">
                  <a:moveTo>
                    <a:pt x="33" y="152"/>
                  </a:moveTo>
                  <a:cubicBezTo>
                    <a:pt x="24" y="158"/>
                    <a:pt x="15" y="164"/>
                    <a:pt x="5" y="169"/>
                  </a:cubicBezTo>
                  <a:cubicBezTo>
                    <a:pt x="3" y="173"/>
                    <a:pt x="2" y="177"/>
                    <a:pt x="0" y="181"/>
                  </a:cubicBezTo>
                  <a:cubicBezTo>
                    <a:pt x="6" y="182"/>
                    <a:pt x="12" y="183"/>
                    <a:pt x="18" y="183"/>
                  </a:cubicBezTo>
                  <a:cubicBezTo>
                    <a:pt x="20" y="183"/>
                    <a:pt x="22" y="183"/>
                    <a:pt x="24" y="182"/>
                  </a:cubicBezTo>
                  <a:cubicBezTo>
                    <a:pt x="33" y="152"/>
                    <a:pt x="33" y="152"/>
                    <a:pt x="33" y="152"/>
                  </a:cubicBezTo>
                  <a:moveTo>
                    <a:pt x="110" y="0"/>
                  </a:moveTo>
                  <a:cubicBezTo>
                    <a:pt x="105" y="14"/>
                    <a:pt x="103" y="29"/>
                    <a:pt x="99" y="43"/>
                  </a:cubicBezTo>
                  <a:cubicBezTo>
                    <a:pt x="120" y="25"/>
                    <a:pt x="141" y="7"/>
                    <a:pt x="146" y="7"/>
                  </a:cubicBezTo>
                  <a:cubicBezTo>
                    <a:pt x="146" y="7"/>
                    <a:pt x="147" y="8"/>
                    <a:pt x="147" y="8"/>
                  </a:cubicBezTo>
                  <a:cubicBezTo>
                    <a:pt x="147" y="8"/>
                    <a:pt x="147" y="9"/>
                    <a:pt x="147" y="10"/>
                  </a:cubicBezTo>
                  <a:cubicBezTo>
                    <a:pt x="148" y="9"/>
                    <a:pt x="148" y="9"/>
                    <a:pt x="148" y="9"/>
                  </a:cubicBezTo>
                  <a:cubicBezTo>
                    <a:pt x="148" y="9"/>
                    <a:pt x="149" y="10"/>
                    <a:pt x="149" y="10"/>
                  </a:cubicBezTo>
                  <a:cubicBezTo>
                    <a:pt x="150" y="11"/>
                    <a:pt x="150" y="14"/>
                    <a:pt x="149" y="17"/>
                  </a:cubicBezTo>
                  <a:cubicBezTo>
                    <a:pt x="151" y="16"/>
                    <a:pt x="153" y="15"/>
                    <a:pt x="155" y="13"/>
                  </a:cubicBezTo>
                  <a:cubicBezTo>
                    <a:pt x="156" y="12"/>
                    <a:pt x="156" y="12"/>
                    <a:pt x="156" y="12"/>
                  </a:cubicBezTo>
                  <a:cubicBezTo>
                    <a:pt x="154" y="9"/>
                    <a:pt x="152" y="5"/>
                    <a:pt x="150" y="2"/>
                  </a:cubicBezTo>
                  <a:cubicBezTo>
                    <a:pt x="148" y="2"/>
                    <a:pt x="147" y="2"/>
                    <a:pt x="145" y="2"/>
                  </a:cubicBezTo>
                  <a:cubicBezTo>
                    <a:pt x="143" y="2"/>
                    <a:pt x="141" y="2"/>
                    <a:pt x="139" y="2"/>
                  </a:cubicBezTo>
                  <a:cubicBezTo>
                    <a:pt x="137" y="2"/>
                    <a:pt x="135" y="2"/>
                    <a:pt x="133" y="2"/>
                  </a:cubicBezTo>
                  <a:cubicBezTo>
                    <a:pt x="125" y="2"/>
                    <a:pt x="118" y="1"/>
                    <a:pt x="110" y="0"/>
                  </a:cubicBezTo>
                </a:path>
              </a:pathLst>
            </a:custGeom>
            <a:solidFill>
              <a:srgbClr val="4648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ïsľiḓe">
              <a:extLst>
                <a:ext uri="{FF2B5EF4-FFF2-40B4-BE49-F238E27FC236}">
                  <a16:creationId xmlns:a16="http://schemas.microsoft.com/office/drawing/2014/main" id="{B43B7C0B-369B-4BBC-A38F-0FF9BF0FBEC4}"/>
                </a:ext>
              </a:extLst>
            </p:cNvPr>
            <p:cNvSpPr/>
            <p:nvPr/>
          </p:nvSpPr>
          <p:spPr bwMode="auto">
            <a:xfrm>
              <a:off x="9244933" y="4250350"/>
              <a:ext cx="390314" cy="268047"/>
            </a:xfrm>
            <a:custGeom>
              <a:avLst/>
              <a:gdLst>
                <a:gd name="T0" fmla="*/ 20 w 146"/>
                <a:gd name="T1" fmla="*/ 60 h 100"/>
                <a:gd name="T2" fmla="*/ 0 w 146"/>
                <a:gd name="T3" fmla="*/ 62 h 100"/>
                <a:gd name="T4" fmla="*/ 6 w 146"/>
                <a:gd name="T5" fmla="*/ 72 h 100"/>
                <a:gd name="T6" fmla="*/ 20 w 146"/>
                <a:gd name="T7" fmla="*/ 60 h 100"/>
                <a:gd name="T8" fmla="*/ 105 w 146"/>
                <a:gd name="T9" fmla="*/ 0 h 100"/>
                <a:gd name="T10" fmla="*/ 25 w 146"/>
                <a:gd name="T11" fmla="*/ 58 h 100"/>
                <a:gd name="T12" fmla="*/ 55 w 146"/>
                <a:gd name="T13" fmla="*/ 78 h 100"/>
                <a:gd name="T14" fmla="*/ 58 w 146"/>
                <a:gd name="T15" fmla="*/ 100 h 100"/>
                <a:gd name="T16" fmla="*/ 89 w 146"/>
                <a:gd name="T17" fmla="*/ 64 h 100"/>
                <a:gd name="T18" fmla="*/ 103 w 146"/>
                <a:gd name="T19" fmla="*/ 80 h 100"/>
                <a:gd name="T20" fmla="*/ 109 w 146"/>
                <a:gd name="T21" fmla="*/ 60 h 100"/>
                <a:gd name="T22" fmla="*/ 146 w 146"/>
                <a:gd name="T23" fmla="*/ 76 h 100"/>
                <a:gd name="T24" fmla="*/ 137 w 146"/>
                <a:gd name="T25" fmla="*/ 60 h 100"/>
                <a:gd name="T26" fmla="*/ 105 w 146"/>
                <a:gd name="T2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 h="100">
                  <a:moveTo>
                    <a:pt x="20" y="60"/>
                  </a:moveTo>
                  <a:cubicBezTo>
                    <a:pt x="14" y="61"/>
                    <a:pt x="7" y="62"/>
                    <a:pt x="0" y="62"/>
                  </a:cubicBezTo>
                  <a:cubicBezTo>
                    <a:pt x="2" y="65"/>
                    <a:pt x="4" y="69"/>
                    <a:pt x="6" y="72"/>
                  </a:cubicBezTo>
                  <a:cubicBezTo>
                    <a:pt x="20" y="60"/>
                    <a:pt x="20" y="60"/>
                    <a:pt x="20" y="60"/>
                  </a:cubicBezTo>
                  <a:moveTo>
                    <a:pt x="105" y="0"/>
                  </a:moveTo>
                  <a:cubicBezTo>
                    <a:pt x="87" y="29"/>
                    <a:pt x="59" y="50"/>
                    <a:pt x="25" y="58"/>
                  </a:cubicBezTo>
                  <a:cubicBezTo>
                    <a:pt x="55" y="78"/>
                    <a:pt x="55" y="78"/>
                    <a:pt x="55" y="78"/>
                  </a:cubicBezTo>
                  <a:cubicBezTo>
                    <a:pt x="58" y="100"/>
                    <a:pt x="58" y="100"/>
                    <a:pt x="58" y="100"/>
                  </a:cubicBezTo>
                  <a:cubicBezTo>
                    <a:pt x="89" y="64"/>
                    <a:pt x="89" y="64"/>
                    <a:pt x="89" y="64"/>
                  </a:cubicBezTo>
                  <a:cubicBezTo>
                    <a:pt x="103" y="80"/>
                    <a:pt x="103" y="80"/>
                    <a:pt x="103" y="80"/>
                  </a:cubicBezTo>
                  <a:cubicBezTo>
                    <a:pt x="109" y="70"/>
                    <a:pt x="112" y="63"/>
                    <a:pt x="109" y="60"/>
                  </a:cubicBezTo>
                  <a:cubicBezTo>
                    <a:pt x="109" y="60"/>
                    <a:pt x="125" y="65"/>
                    <a:pt x="146" y="76"/>
                  </a:cubicBezTo>
                  <a:cubicBezTo>
                    <a:pt x="143" y="71"/>
                    <a:pt x="140" y="66"/>
                    <a:pt x="137" y="60"/>
                  </a:cubicBezTo>
                  <a:cubicBezTo>
                    <a:pt x="127" y="42"/>
                    <a:pt x="116" y="21"/>
                    <a:pt x="105" y="0"/>
                  </a:cubicBezTo>
                </a:path>
              </a:pathLst>
            </a:custGeom>
            <a:solidFill>
              <a:srgbClr val="DEB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ïṣļide">
              <a:extLst>
                <a:ext uri="{FF2B5EF4-FFF2-40B4-BE49-F238E27FC236}">
                  <a16:creationId xmlns:a16="http://schemas.microsoft.com/office/drawing/2014/main" id="{89EE963F-295E-40F2-BFCC-47CE424797E2}"/>
                </a:ext>
              </a:extLst>
            </p:cNvPr>
            <p:cNvSpPr/>
            <p:nvPr/>
          </p:nvSpPr>
          <p:spPr bwMode="auto">
            <a:xfrm>
              <a:off x="9216717" y="4405536"/>
              <a:ext cx="183401" cy="235129"/>
            </a:xfrm>
            <a:custGeom>
              <a:avLst/>
              <a:gdLst>
                <a:gd name="T0" fmla="*/ 36 w 69"/>
                <a:gd name="T1" fmla="*/ 0 h 88"/>
                <a:gd name="T2" fmla="*/ 31 w 69"/>
                <a:gd name="T3" fmla="*/ 2 h 88"/>
                <a:gd name="T4" fmla="*/ 17 w 69"/>
                <a:gd name="T5" fmla="*/ 14 h 88"/>
                <a:gd name="T6" fmla="*/ 16 w 69"/>
                <a:gd name="T7" fmla="*/ 15 h 88"/>
                <a:gd name="T8" fmla="*/ 10 w 69"/>
                <a:gd name="T9" fmla="*/ 21 h 88"/>
                <a:gd name="T10" fmla="*/ 0 w 69"/>
                <a:gd name="T11" fmla="*/ 72 h 88"/>
                <a:gd name="T12" fmla="*/ 7 w 69"/>
                <a:gd name="T13" fmla="*/ 88 h 88"/>
                <a:gd name="T14" fmla="*/ 39 w 69"/>
                <a:gd name="T15" fmla="*/ 20 h 88"/>
                <a:gd name="T16" fmla="*/ 64 w 69"/>
                <a:gd name="T17" fmla="*/ 47 h 88"/>
                <a:gd name="T18" fmla="*/ 69 w 69"/>
                <a:gd name="T19" fmla="*/ 42 h 88"/>
                <a:gd name="T20" fmla="*/ 66 w 69"/>
                <a:gd name="T21" fmla="*/ 20 h 88"/>
                <a:gd name="T22" fmla="*/ 36 w 69"/>
                <a:gd name="T2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88">
                  <a:moveTo>
                    <a:pt x="36" y="0"/>
                  </a:moveTo>
                  <a:cubicBezTo>
                    <a:pt x="35" y="1"/>
                    <a:pt x="33" y="1"/>
                    <a:pt x="31" y="2"/>
                  </a:cubicBezTo>
                  <a:cubicBezTo>
                    <a:pt x="17" y="14"/>
                    <a:pt x="17" y="14"/>
                    <a:pt x="17" y="14"/>
                  </a:cubicBezTo>
                  <a:cubicBezTo>
                    <a:pt x="16" y="15"/>
                    <a:pt x="16" y="15"/>
                    <a:pt x="16" y="15"/>
                  </a:cubicBezTo>
                  <a:cubicBezTo>
                    <a:pt x="10" y="21"/>
                    <a:pt x="10" y="21"/>
                    <a:pt x="10" y="21"/>
                  </a:cubicBezTo>
                  <a:cubicBezTo>
                    <a:pt x="9" y="32"/>
                    <a:pt x="4" y="53"/>
                    <a:pt x="0" y="72"/>
                  </a:cubicBezTo>
                  <a:cubicBezTo>
                    <a:pt x="2" y="78"/>
                    <a:pt x="5" y="84"/>
                    <a:pt x="7" y="88"/>
                  </a:cubicBezTo>
                  <a:cubicBezTo>
                    <a:pt x="19" y="66"/>
                    <a:pt x="29" y="43"/>
                    <a:pt x="39" y="20"/>
                  </a:cubicBezTo>
                  <a:cubicBezTo>
                    <a:pt x="50" y="27"/>
                    <a:pt x="58" y="36"/>
                    <a:pt x="64" y="47"/>
                  </a:cubicBezTo>
                  <a:cubicBezTo>
                    <a:pt x="69" y="42"/>
                    <a:pt x="69" y="42"/>
                    <a:pt x="69" y="42"/>
                  </a:cubicBezTo>
                  <a:cubicBezTo>
                    <a:pt x="66" y="20"/>
                    <a:pt x="66" y="20"/>
                    <a:pt x="66" y="20"/>
                  </a:cubicBezTo>
                  <a:cubicBezTo>
                    <a:pt x="36" y="0"/>
                    <a:pt x="36" y="0"/>
                    <a:pt x="36" y="0"/>
                  </a:cubicBezTo>
                </a:path>
              </a:pathLst>
            </a:custGeom>
            <a:solidFill>
              <a:srgbClr val="DEB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i$ļîḓê">
              <a:extLst>
                <a:ext uri="{FF2B5EF4-FFF2-40B4-BE49-F238E27FC236}">
                  <a16:creationId xmlns:a16="http://schemas.microsoft.com/office/drawing/2014/main" id="{ED2187E9-311B-4CD8-86F4-3F33172F53AB}"/>
                </a:ext>
              </a:extLst>
            </p:cNvPr>
            <p:cNvSpPr/>
            <p:nvPr/>
          </p:nvSpPr>
          <p:spPr bwMode="auto">
            <a:xfrm>
              <a:off x="9181449" y="4421995"/>
              <a:ext cx="338586" cy="305668"/>
            </a:xfrm>
            <a:custGeom>
              <a:avLst/>
              <a:gdLst>
                <a:gd name="T0" fmla="*/ 13 w 127"/>
                <a:gd name="T1" fmla="*/ 66 h 115"/>
                <a:gd name="T2" fmla="*/ 1 w 127"/>
                <a:gd name="T3" fmla="*/ 112 h 115"/>
                <a:gd name="T4" fmla="*/ 0 w 127"/>
                <a:gd name="T5" fmla="*/ 115 h 115"/>
                <a:gd name="T6" fmla="*/ 20 w 127"/>
                <a:gd name="T7" fmla="*/ 82 h 115"/>
                <a:gd name="T8" fmla="*/ 13 w 127"/>
                <a:gd name="T9" fmla="*/ 66 h 115"/>
                <a:gd name="T10" fmla="*/ 113 w 127"/>
                <a:gd name="T11" fmla="*/ 0 h 115"/>
                <a:gd name="T12" fmla="*/ 82 w 127"/>
                <a:gd name="T13" fmla="*/ 36 h 115"/>
                <a:gd name="T14" fmla="*/ 77 w 127"/>
                <a:gd name="T15" fmla="*/ 41 h 115"/>
                <a:gd name="T16" fmla="*/ 87 w 127"/>
                <a:gd name="T17" fmla="*/ 66 h 115"/>
                <a:gd name="T18" fmla="*/ 127 w 127"/>
                <a:gd name="T19" fmla="*/ 16 h 115"/>
                <a:gd name="T20" fmla="*/ 113 w 127"/>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15">
                  <a:moveTo>
                    <a:pt x="13" y="66"/>
                  </a:moveTo>
                  <a:cubicBezTo>
                    <a:pt x="7" y="90"/>
                    <a:pt x="1" y="112"/>
                    <a:pt x="1" y="112"/>
                  </a:cubicBezTo>
                  <a:cubicBezTo>
                    <a:pt x="0" y="115"/>
                    <a:pt x="0" y="115"/>
                    <a:pt x="0" y="115"/>
                  </a:cubicBezTo>
                  <a:cubicBezTo>
                    <a:pt x="7" y="105"/>
                    <a:pt x="14" y="94"/>
                    <a:pt x="20" y="82"/>
                  </a:cubicBezTo>
                  <a:cubicBezTo>
                    <a:pt x="18" y="78"/>
                    <a:pt x="15" y="72"/>
                    <a:pt x="13" y="66"/>
                  </a:cubicBezTo>
                  <a:moveTo>
                    <a:pt x="113" y="0"/>
                  </a:moveTo>
                  <a:cubicBezTo>
                    <a:pt x="82" y="36"/>
                    <a:pt x="82" y="36"/>
                    <a:pt x="82" y="36"/>
                  </a:cubicBezTo>
                  <a:cubicBezTo>
                    <a:pt x="77" y="41"/>
                    <a:pt x="77" y="41"/>
                    <a:pt x="77" y="41"/>
                  </a:cubicBezTo>
                  <a:cubicBezTo>
                    <a:pt x="81" y="49"/>
                    <a:pt x="85" y="57"/>
                    <a:pt x="87" y="66"/>
                  </a:cubicBezTo>
                  <a:cubicBezTo>
                    <a:pt x="104" y="47"/>
                    <a:pt x="119" y="29"/>
                    <a:pt x="127" y="16"/>
                  </a:cubicBezTo>
                  <a:cubicBezTo>
                    <a:pt x="113" y="0"/>
                    <a:pt x="113" y="0"/>
                    <a:pt x="113" y="0"/>
                  </a:cubicBezTo>
                </a:path>
              </a:pathLst>
            </a:custGeom>
            <a:solidFill>
              <a:srgbClr val="C6C5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îSľídê">
              <a:extLst>
                <a:ext uri="{FF2B5EF4-FFF2-40B4-BE49-F238E27FC236}">
                  <a16:creationId xmlns:a16="http://schemas.microsoft.com/office/drawing/2014/main" id="{20EDD7CB-5B19-468B-BE28-7D96747FCFA5}"/>
                </a:ext>
              </a:extLst>
            </p:cNvPr>
            <p:cNvSpPr/>
            <p:nvPr/>
          </p:nvSpPr>
          <p:spPr bwMode="auto">
            <a:xfrm>
              <a:off x="9235528" y="4457264"/>
              <a:ext cx="7055" cy="9405"/>
            </a:xfrm>
            <a:custGeom>
              <a:avLst/>
              <a:gdLst>
                <a:gd name="T0" fmla="*/ 3 w 3"/>
                <a:gd name="T1" fmla="*/ 0 h 4"/>
                <a:gd name="T2" fmla="*/ 1 w 3"/>
                <a:gd name="T3" fmla="*/ 2 h 4"/>
                <a:gd name="T4" fmla="*/ 0 w 3"/>
                <a:gd name="T5" fmla="*/ 4 h 4"/>
                <a:gd name="T6" fmla="*/ 3 w 3"/>
                <a:gd name="T7" fmla="*/ 2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1"/>
                    <a:pt x="1" y="2"/>
                    <a:pt x="1" y="2"/>
                  </a:cubicBezTo>
                  <a:cubicBezTo>
                    <a:pt x="0" y="3"/>
                    <a:pt x="0" y="4"/>
                    <a:pt x="0" y="4"/>
                  </a:cubicBezTo>
                  <a:cubicBezTo>
                    <a:pt x="3" y="2"/>
                    <a:pt x="3" y="2"/>
                    <a:pt x="3" y="2"/>
                  </a:cubicBezTo>
                  <a:cubicBezTo>
                    <a:pt x="3" y="1"/>
                    <a:pt x="3" y="1"/>
                    <a:pt x="3"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í$ļîḑê">
              <a:extLst>
                <a:ext uri="{FF2B5EF4-FFF2-40B4-BE49-F238E27FC236}">
                  <a16:creationId xmlns:a16="http://schemas.microsoft.com/office/drawing/2014/main" id="{F64A9797-BCD9-4B8D-B2A3-19F0AEF871DB}"/>
                </a:ext>
              </a:extLst>
            </p:cNvPr>
            <p:cNvSpPr/>
            <p:nvPr/>
          </p:nvSpPr>
          <p:spPr bwMode="auto">
            <a:xfrm>
              <a:off x="9237880" y="4436103"/>
              <a:ext cx="7055" cy="25865"/>
            </a:xfrm>
            <a:custGeom>
              <a:avLst/>
              <a:gdLst>
                <a:gd name="T0" fmla="*/ 1 w 3"/>
                <a:gd name="T1" fmla="*/ 0 h 10"/>
                <a:gd name="T2" fmla="*/ 0 w 3"/>
                <a:gd name="T3" fmla="*/ 1 h 10"/>
                <a:gd name="T4" fmla="*/ 0 w 3"/>
                <a:gd name="T5" fmla="*/ 2 h 10"/>
                <a:gd name="T6" fmla="*/ 2 w 3"/>
                <a:gd name="T7" fmla="*/ 1 h 10"/>
                <a:gd name="T8" fmla="*/ 2 w 3"/>
                <a:gd name="T9" fmla="*/ 1 h 10"/>
                <a:gd name="T10" fmla="*/ 2 w 3"/>
                <a:gd name="T11" fmla="*/ 1 h 10"/>
                <a:gd name="T12" fmla="*/ 0 w 3"/>
                <a:gd name="T13" fmla="*/ 2 h 10"/>
                <a:gd name="T14" fmla="*/ 0 w 3"/>
                <a:gd name="T15" fmla="*/ 10 h 10"/>
                <a:gd name="T16" fmla="*/ 2 w 3"/>
                <a:gd name="T17" fmla="*/ 8 h 10"/>
                <a:gd name="T18" fmla="*/ 2 w 3"/>
                <a:gd name="T19" fmla="*/ 1 h 10"/>
                <a:gd name="T20" fmla="*/ 1 w 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0">
                  <a:moveTo>
                    <a:pt x="1" y="0"/>
                  </a:moveTo>
                  <a:cubicBezTo>
                    <a:pt x="1" y="0"/>
                    <a:pt x="1" y="0"/>
                    <a:pt x="0" y="1"/>
                  </a:cubicBezTo>
                  <a:cubicBezTo>
                    <a:pt x="0" y="1"/>
                    <a:pt x="0" y="1"/>
                    <a:pt x="0" y="2"/>
                  </a:cubicBezTo>
                  <a:cubicBezTo>
                    <a:pt x="1" y="1"/>
                    <a:pt x="2" y="1"/>
                    <a:pt x="2" y="1"/>
                  </a:cubicBezTo>
                  <a:cubicBezTo>
                    <a:pt x="2" y="1"/>
                    <a:pt x="2" y="1"/>
                    <a:pt x="2" y="1"/>
                  </a:cubicBezTo>
                  <a:cubicBezTo>
                    <a:pt x="2" y="1"/>
                    <a:pt x="2" y="1"/>
                    <a:pt x="2" y="1"/>
                  </a:cubicBezTo>
                  <a:cubicBezTo>
                    <a:pt x="1" y="1"/>
                    <a:pt x="1" y="2"/>
                    <a:pt x="0" y="2"/>
                  </a:cubicBezTo>
                  <a:cubicBezTo>
                    <a:pt x="0" y="4"/>
                    <a:pt x="0" y="7"/>
                    <a:pt x="0" y="10"/>
                  </a:cubicBezTo>
                  <a:cubicBezTo>
                    <a:pt x="0" y="10"/>
                    <a:pt x="1" y="9"/>
                    <a:pt x="2" y="8"/>
                  </a:cubicBezTo>
                  <a:cubicBezTo>
                    <a:pt x="3" y="5"/>
                    <a:pt x="3" y="2"/>
                    <a:pt x="2" y="1"/>
                  </a:cubicBezTo>
                  <a:cubicBezTo>
                    <a:pt x="2" y="1"/>
                    <a:pt x="1" y="0"/>
                    <a:pt x="1" y="0"/>
                  </a:cubicBezTo>
                </a:path>
              </a:pathLst>
            </a:custGeom>
            <a:solidFill>
              <a:srgbClr val="3F41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îš1iďè">
              <a:extLst>
                <a:ext uri="{FF2B5EF4-FFF2-40B4-BE49-F238E27FC236}">
                  <a16:creationId xmlns:a16="http://schemas.microsoft.com/office/drawing/2014/main" id="{48901061-90F7-4790-A9B6-609FABE855FD}"/>
                </a:ext>
              </a:extLst>
            </p:cNvPr>
            <p:cNvSpPr/>
            <p:nvPr/>
          </p:nvSpPr>
          <p:spPr bwMode="auto">
            <a:xfrm>
              <a:off x="9212015" y="4461967"/>
              <a:ext cx="30568" cy="136375"/>
            </a:xfrm>
            <a:custGeom>
              <a:avLst/>
              <a:gdLst>
                <a:gd name="T0" fmla="*/ 12 w 12"/>
                <a:gd name="T1" fmla="*/ 0 h 51"/>
                <a:gd name="T2" fmla="*/ 9 w 12"/>
                <a:gd name="T3" fmla="*/ 2 h 51"/>
                <a:gd name="T4" fmla="*/ 0 w 12"/>
                <a:gd name="T5" fmla="*/ 45 h 51"/>
                <a:gd name="T6" fmla="*/ 2 w 12"/>
                <a:gd name="T7" fmla="*/ 51 h 51"/>
                <a:gd name="T8" fmla="*/ 12 w 12"/>
                <a:gd name="T9" fmla="*/ 0 h 51"/>
              </a:gdLst>
              <a:ahLst/>
              <a:cxnLst>
                <a:cxn ang="0">
                  <a:pos x="T0" y="T1"/>
                </a:cxn>
                <a:cxn ang="0">
                  <a:pos x="T2" y="T3"/>
                </a:cxn>
                <a:cxn ang="0">
                  <a:pos x="T4" y="T5"/>
                </a:cxn>
                <a:cxn ang="0">
                  <a:pos x="T6" y="T7"/>
                </a:cxn>
                <a:cxn ang="0">
                  <a:pos x="T8" y="T9"/>
                </a:cxn>
              </a:cxnLst>
              <a:rect l="0" t="0" r="r" b="b"/>
              <a:pathLst>
                <a:path w="12" h="51">
                  <a:moveTo>
                    <a:pt x="12" y="0"/>
                  </a:moveTo>
                  <a:cubicBezTo>
                    <a:pt x="9" y="2"/>
                    <a:pt x="9" y="2"/>
                    <a:pt x="9" y="2"/>
                  </a:cubicBezTo>
                  <a:cubicBezTo>
                    <a:pt x="7" y="13"/>
                    <a:pt x="4" y="30"/>
                    <a:pt x="0" y="45"/>
                  </a:cubicBezTo>
                  <a:cubicBezTo>
                    <a:pt x="0" y="47"/>
                    <a:pt x="1" y="49"/>
                    <a:pt x="2" y="51"/>
                  </a:cubicBezTo>
                  <a:cubicBezTo>
                    <a:pt x="6" y="32"/>
                    <a:pt x="11" y="11"/>
                    <a:pt x="12" y="0"/>
                  </a:cubicBezTo>
                </a:path>
              </a:pathLst>
            </a:custGeom>
            <a:solidFill>
              <a:srgbClr val="C79E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îṡ1íďe">
              <a:extLst>
                <a:ext uri="{FF2B5EF4-FFF2-40B4-BE49-F238E27FC236}">
                  <a16:creationId xmlns:a16="http://schemas.microsoft.com/office/drawing/2014/main" id="{CC57B795-58F3-4819-908E-A3E735B287F9}"/>
                </a:ext>
              </a:extLst>
            </p:cNvPr>
            <p:cNvSpPr/>
            <p:nvPr/>
          </p:nvSpPr>
          <p:spPr bwMode="auto">
            <a:xfrm>
              <a:off x="9162638" y="4438454"/>
              <a:ext cx="79944" cy="317425"/>
            </a:xfrm>
            <a:custGeom>
              <a:avLst/>
              <a:gdLst>
                <a:gd name="T0" fmla="*/ 18 w 30"/>
                <a:gd name="T1" fmla="*/ 54 h 119"/>
                <a:gd name="T2" fmla="*/ 4 w 30"/>
                <a:gd name="T3" fmla="*/ 106 h 119"/>
                <a:gd name="T4" fmla="*/ 0 w 30"/>
                <a:gd name="T5" fmla="*/ 119 h 119"/>
                <a:gd name="T6" fmla="*/ 7 w 30"/>
                <a:gd name="T7" fmla="*/ 109 h 119"/>
                <a:gd name="T8" fmla="*/ 8 w 30"/>
                <a:gd name="T9" fmla="*/ 106 h 119"/>
                <a:gd name="T10" fmla="*/ 20 w 30"/>
                <a:gd name="T11" fmla="*/ 60 h 119"/>
                <a:gd name="T12" fmla="*/ 18 w 30"/>
                <a:gd name="T13" fmla="*/ 54 h 119"/>
                <a:gd name="T14" fmla="*/ 30 w 30"/>
                <a:gd name="T15" fmla="*/ 0 h 119"/>
                <a:gd name="T16" fmla="*/ 28 w 30"/>
                <a:gd name="T17" fmla="*/ 1 h 119"/>
                <a:gd name="T18" fmla="*/ 28 w 30"/>
                <a:gd name="T19" fmla="*/ 1 h 119"/>
                <a:gd name="T20" fmla="*/ 30 w 30"/>
                <a:gd name="T2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119">
                  <a:moveTo>
                    <a:pt x="18" y="54"/>
                  </a:moveTo>
                  <a:cubicBezTo>
                    <a:pt x="11" y="81"/>
                    <a:pt x="4" y="106"/>
                    <a:pt x="4" y="106"/>
                  </a:cubicBezTo>
                  <a:cubicBezTo>
                    <a:pt x="0" y="119"/>
                    <a:pt x="0" y="119"/>
                    <a:pt x="0" y="119"/>
                  </a:cubicBezTo>
                  <a:cubicBezTo>
                    <a:pt x="2" y="116"/>
                    <a:pt x="4" y="112"/>
                    <a:pt x="7" y="109"/>
                  </a:cubicBezTo>
                  <a:cubicBezTo>
                    <a:pt x="8" y="106"/>
                    <a:pt x="8" y="106"/>
                    <a:pt x="8" y="106"/>
                  </a:cubicBezTo>
                  <a:cubicBezTo>
                    <a:pt x="8" y="106"/>
                    <a:pt x="14" y="84"/>
                    <a:pt x="20" y="60"/>
                  </a:cubicBezTo>
                  <a:cubicBezTo>
                    <a:pt x="19" y="58"/>
                    <a:pt x="18" y="56"/>
                    <a:pt x="18" y="54"/>
                  </a:cubicBezTo>
                  <a:moveTo>
                    <a:pt x="30" y="0"/>
                  </a:moveTo>
                  <a:cubicBezTo>
                    <a:pt x="30" y="0"/>
                    <a:pt x="29" y="0"/>
                    <a:pt x="28" y="1"/>
                  </a:cubicBezTo>
                  <a:cubicBezTo>
                    <a:pt x="28" y="1"/>
                    <a:pt x="28" y="1"/>
                    <a:pt x="28" y="1"/>
                  </a:cubicBezTo>
                  <a:cubicBezTo>
                    <a:pt x="29" y="1"/>
                    <a:pt x="29" y="0"/>
                    <a:pt x="30" y="0"/>
                  </a:cubicBezTo>
                </a:path>
              </a:pathLst>
            </a:custGeom>
            <a:solidFill>
              <a:srgbClr val="B2B1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ïṣḻïḓè">
              <a:extLst>
                <a:ext uri="{FF2B5EF4-FFF2-40B4-BE49-F238E27FC236}">
                  <a16:creationId xmlns:a16="http://schemas.microsoft.com/office/drawing/2014/main" id="{E82AAC50-B91E-4B9F-AF80-4A2A6EE9FBB7}"/>
                </a:ext>
              </a:extLst>
            </p:cNvPr>
            <p:cNvSpPr/>
            <p:nvPr/>
          </p:nvSpPr>
          <p:spPr bwMode="auto">
            <a:xfrm>
              <a:off x="8908699" y="4429049"/>
              <a:ext cx="329181" cy="467908"/>
            </a:xfrm>
            <a:custGeom>
              <a:avLst/>
              <a:gdLst>
                <a:gd name="T0" fmla="*/ 122 w 123"/>
                <a:gd name="T1" fmla="*/ 0 h 175"/>
                <a:gd name="T2" fmla="*/ 75 w 123"/>
                <a:gd name="T3" fmla="*/ 36 h 175"/>
                <a:gd name="T4" fmla="*/ 69 w 123"/>
                <a:gd name="T5" fmla="*/ 59 h 175"/>
                <a:gd name="T6" fmla="*/ 9 w 123"/>
                <a:gd name="T7" fmla="*/ 145 h 175"/>
                <a:gd name="T8" fmla="*/ 0 w 123"/>
                <a:gd name="T9" fmla="*/ 175 h 175"/>
                <a:gd name="T10" fmla="*/ 85 w 123"/>
                <a:gd name="T11" fmla="*/ 132 h 175"/>
                <a:gd name="T12" fmla="*/ 95 w 123"/>
                <a:gd name="T13" fmla="*/ 122 h 175"/>
                <a:gd name="T14" fmla="*/ 99 w 123"/>
                <a:gd name="T15" fmla="*/ 109 h 175"/>
                <a:gd name="T16" fmla="*/ 113 w 123"/>
                <a:gd name="T17" fmla="*/ 57 h 175"/>
                <a:gd name="T18" fmla="*/ 122 w 123"/>
                <a:gd name="T19" fmla="*/ 14 h 175"/>
                <a:gd name="T20" fmla="*/ 123 w 123"/>
                <a:gd name="T21" fmla="*/ 12 h 175"/>
                <a:gd name="T22" fmla="*/ 123 w 123"/>
                <a:gd name="T23" fmla="*/ 12 h 175"/>
                <a:gd name="T24" fmla="*/ 123 w 123"/>
                <a:gd name="T25" fmla="*/ 4 h 175"/>
                <a:gd name="T26" fmla="*/ 123 w 123"/>
                <a:gd name="T27" fmla="*/ 4 h 175"/>
                <a:gd name="T28" fmla="*/ 123 w 123"/>
                <a:gd name="T29" fmla="*/ 3 h 175"/>
                <a:gd name="T30" fmla="*/ 123 w 123"/>
                <a:gd name="T31" fmla="*/ 1 h 175"/>
                <a:gd name="T32" fmla="*/ 122 w 123"/>
                <a:gd name="T3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175">
                  <a:moveTo>
                    <a:pt x="122" y="0"/>
                  </a:moveTo>
                  <a:cubicBezTo>
                    <a:pt x="117" y="0"/>
                    <a:pt x="96" y="18"/>
                    <a:pt x="75" y="36"/>
                  </a:cubicBezTo>
                  <a:cubicBezTo>
                    <a:pt x="73" y="44"/>
                    <a:pt x="72" y="51"/>
                    <a:pt x="69" y="59"/>
                  </a:cubicBezTo>
                  <a:cubicBezTo>
                    <a:pt x="58" y="93"/>
                    <a:pt x="37" y="123"/>
                    <a:pt x="9" y="145"/>
                  </a:cubicBezTo>
                  <a:cubicBezTo>
                    <a:pt x="0" y="175"/>
                    <a:pt x="0" y="175"/>
                    <a:pt x="0" y="175"/>
                  </a:cubicBezTo>
                  <a:cubicBezTo>
                    <a:pt x="31" y="173"/>
                    <a:pt x="62" y="156"/>
                    <a:pt x="85" y="132"/>
                  </a:cubicBezTo>
                  <a:cubicBezTo>
                    <a:pt x="88" y="129"/>
                    <a:pt x="91" y="125"/>
                    <a:pt x="95" y="122"/>
                  </a:cubicBezTo>
                  <a:cubicBezTo>
                    <a:pt x="99" y="109"/>
                    <a:pt x="99" y="109"/>
                    <a:pt x="99" y="109"/>
                  </a:cubicBezTo>
                  <a:cubicBezTo>
                    <a:pt x="99" y="109"/>
                    <a:pt x="106" y="84"/>
                    <a:pt x="113" y="57"/>
                  </a:cubicBezTo>
                  <a:cubicBezTo>
                    <a:pt x="117" y="42"/>
                    <a:pt x="120" y="25"/>
                    <a:pt x="122" y="14"/>
                  </a:cubicBezTo>
                  <a:cubicBezTo>
                    <a:pt x="122" y="14"/>
                    <a:pt x="122" y="13"/>
                    <a:pt x="123" y="12"/>
                  </a:cubicBezTo>
                  <a:cubicBezTo>
                    <a:pt x="123" y="12"/>
                    <a:pt x="123" y="12"/>
                    <a:pt x="123" y="12"/>
                  </a:cubicBezTo>
                  <a:cubicBezTo>
                    <a:pt x="123" y="9"/>
                    <a:pt x="123" y="6"/>
                    <a:pt x="123" y="4"/>
                  </a:cubicBezTo>
                  <a:cubicBezTo>
                    <a:pt x="123" y="4"/>
                    <a:pt x="123" y="4"/>
                    <a:pt x="123" y="4"/>
                  </a:cubicBezTo>
                  <a:cubicBezTo>
                    <a:pt x="123" y="3"/>
                    <a:pt x="123" y="3"/>
                    <a:pt x="123" y="3"/>
                  </a:cubicBezTo>
                  <a:cubicBezTo>
                    <a:pt x="123" y="2"/>
                    <a:pt x="123" y="1"/>
                    <a:pt x="123" y="1"/>
                  </a:cubicBezTo>
                  <a:cubicBezTo>
                    <a:pt x="123" y="1"/>
                    <a:pt x="122" y="0"/>
                    <a:pt x="122"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ï$ļïḑe">
              <a:extLst>
                <a:ext uri="{FF2B5EF4-FFF2-40B4-BE49-F238E27FC236}">
                  <a16:creationId xmlns:a16="http://schemas.microsoft.com/office/drawing/2014/main" id="{F717215B-F386-43C5-807E-58C4A1AF8549}"/>
                </a:ext>
              </a:extLst>
            </p:cNvPr>
            <p:cNvSpPr/>
            <p:nvPr/>
          </p:nvSpPr>
          <p:spPr bwMode="auto">
            <a:xfrm>
              <a:off x="9216717" y="3733066"/>
              <a:ext cx="357396" cy="517284"/>
            </a:xfrm>
            <a:custGeom>
              <a:avLst/>
              <a:gdLst>
                <a:gd name="T0" fmla="*/ 6 w 134"/>
                <a:gd name="T1" fmla="*/ 0 h 194"/>
                <a:gd name="T2" fmla="*/ 0 w 134"/>
                <a:gd name="T3" fmla="*/ 0 h 194"/>
                <a:gd name="T4" fmla="*/ 122 w 134"/>
                <a:gd name="T5" fmla="*/ 128 h 194"/>
                <a:gd name="T6" fmla="*/ 110 w 134"/>
                <a:gd name="T7" fmla="*/ 183 h 194"/>
                <a:gd name="T8" fmla="*/ 116 w 134"/>
                <a:gd name="T9" fmla="*/ 194 h 194"/>
                <a:gd name="T10" fmla="*/ 134 w 134"/>
                <a:gd name="T11" fmla="*/ 128 h 194"/>
                <a:gd name="T12" fmla="*/ 6 w 134"/>
                <a:gd name="T13" fmla="*/ 0 h 194"/>
              </a:gdLst>
              <a:ahLst/>
              <a:cxnLst>
                <a:cxn ang="0">
                  <a:pos x="T0" y="T1"/>
                </a:cxn>
                <a:cxn ang="0">
                  <a:pos x="T2" y="T3"/>
                </a:cxn>
                <a:cxn ang="0">
                  <a:pos x="T4" y="T5"/>
                </a:cxn>
                <a:cxn ang="0">
                  <a:pos x="T6" y="T7"/>
                </a:cxn>
                <a:cxn ang="0">
                  <a:pos x="T8" y="T9"/>
                </a:cxn>
                <a:cxn ang="0">
                  <a:pos x="T10" y="T11"/>
                </a:cxn>
                <a:cxn ang="0">
                  <a:pos x="T12" y="T13"/>
                </a:cxn>
              </a:cxnLst>
              <a:rect l="0" t="0" r="r" b="b"/>
              <a:pathLst>
                <a:path w="134" h="194">
                  <a:moveTo>
                    <a:pt x="6" y="0"/>
                  </a:moveTo>
                  <a:cubicBezTo>
                    <a:pt x="4" y="0"/>
                    <a:pt x="2" y="0"/>
                    <a:pt x="0" y="0"/>
                  </a:cubicBezTo>
                  <a:cubicBezTo>
                    <a:pt x="68" y="3"/>
                    <a:pt x="122" y="59"/>
                    <a:pt x="122" y="128"/>
                  </a:cubicBezTo>
                  <a:cubicBezTo>
                    <a:pt x="122" y="148"/>
                    <a:pt x="118" y="166"/>
                    <a:pt x="110" y="183"/>
                  </a:cubicBezTo>
                  <a:cubicBezTo>
                    <a:pt x="112" y="187"/>
                    <a:pt x="113" y="191"/>
                    <a:pt x="116" y="194"/>
                  </a:cubicBezTo>
                  <a:cubicBezTo>
                    <a:pt x="127" y="175"/>
                    <a:pt x="134" y="152"/>
                    <a:pt x="134" y="128"/>
                  </a:cubicBezTo>
                  <a:cubicBezTo>
                    <a:pt x="134" y="57"/>
                    <a:pt x="77" y="0"/>
                    <a:pt x="6"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îṣ1îḑé">
              <a:extLst>
                <a:ext uri="{FF2B5EF4-FFF2-40B4-BE49-F238E27FC236}">
                  <a16:creationId xmlns:a16="http://schemas.microsoft.com/office/drawing/2014/main" id="{488D1375-2B1B-4559-A709-005361F24B03}"/>
                </a:ext>
              </a:extLst>
            </p:cNvPr>
            <p:cNvSpPr/>
            <p:nvPr/>
          </p:nvSpPr>
          <p:spPr bwMode="auto">
            <a:xfrm>
              <a:off x="9216717" y="4414941"/>
              <a:ext cx="28215" cy="2352"/>
            </a:xfrm>
            <a:custGeom>
              <a:avLst/>
              <a:gdLst>
                <a:gd name="T0" fmla="*/ 10 w 11"/>
                <a:gd name="T1" fmla="*/ 0 h 1"/>
                <a:gd name="T2" fmla="*/ 0 w 11"/>
                <a:gd name="T3" fmla="*/ 1 h 1"/>
                <a:gd name="T4" fmla="*/ 6 w 11"/>
                <a:gd name="T5" fmla="*/ 1 h 1"/>
                <a:gd name="T6" fmla="*/ 11 w 11"/>
                <a:gd name="T7" fmla="*/ 1 h 1"/>
                <a:gd name="T8" fmla="*/ 10 w 11"/>
                <a:gd name="T9" fmla="*/ 0 h 1"/>
              </a:gdLst>
              <a:ahLst/>
              <a:cxnLst>
                <a:cxn ang="0">
                  <a:pos x="T0" y="T1"/>
                </a:cxn>
                <a:cxn ang="0">
                  <a:pos x="T2" y="T3"/>
                </a:cxn>
                <a:cxn ang="0">
                  <a:pos x="T4" y="T5"/>
                </a:cxn>
                <a:cxn ang="0">
                  <a:pos x="T6" y="T7"/>
                </a:cxn>
                <a:cxn ang="0">
                  <a:pos x="T8" y="T9"/>
                </a:cxn>
              </a:cxnLst>
              <a:rect l="0" t="0" r="r" b="b"/>
              <a:pathLst>
                <a:path w="11" h="1">
                  <a:moveTo>
                    <a:pt x="10" y="0"/>
                  </a:moveTo>
                  <a:cubicBezTo>
                    <a:pt x="7" y="0"/>
                    <a:pt x="3" y="1"/>
                    <a:pt x="0" y="1"/>
                  </a:cubicBezTo>
                  <a:cubicBezTo>
                    <a:pt x="2" y="1"/>
                    <a:pt x="4" y="1"/>
                    <a:pt x="6" y="1"/>
                  </a:cubicBezTo>
                  <a:cubicBezTo>
                    <a:pt x="8" y="1"/>
                    <a:pt x="9" y="1"/>
                    <a:pt x="11" y="1"/>
                  </a:cubicBezTo>
                  <a:cubicBezTo>
                    <a:pt x="10" y="1"/>
                    <a:pt x="10" y="0"/>
                    <a:pt x="10" y="0"/>
                  </a:cubicBezTo>
                </a:path>
              </a:pathLst>
            </a:custGeom>
            <a:solidFill>
              <a:srgbClr val="3F41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îṡḻîḑe">
              <a:extLst>
                <a:ext uri="{FF2B5EF4-FFF2-40B4-BE49-F238E27FC236}">
                  <a16:creationId xmlns:a16="http://schemas.microsoft.com/office/drawing/2014/main" id="{AC4B7AE5-BF10-462D-BBDD-2DA72885B382}"/>
                </a:ext>
              </a:extLst>
            </p:cNvPr>
            <p:cNvSpPr/>
            <p:nvPr/>
          </p:nvSpPr>
          <p:spPr bwMode="auto">
            <a:xfrm>
              <a:off x="9242582" y="4222135"/>
              <a:ext cx="282155" cy="195158"/>
            </a:xfrm>
            <a:custGeom>
              <a:avLst/>
              <a:gdLst>
                <a:gd name="T0" fmla="*/ 100 w 106"/>
                <a:gd name="T1" fmla="*/ 0 h 73"/>
                <a:gd name="T2" fmla="*/ 0 w 106"/>
                <a:gd name="T3" fmla="*/ 72 h 73"/>
                <a:gd name="T4" fmla="*/ 1 w 106"/>
                <a:gd name="T5" fmla="*/ 73 h 73"/>
                <a:gd name="T6" fmla="*/ 21 w 106"/>
                <a:gd name="T7" fmla="*/ 71 h 73"/>
                <a:gd name="T8" fmla="*/ 24 w 106"/>
                <a:gd name="T9" fmla="*/ 68 h 73"/>
                <a:gd name="T10" fmla="*/ 26 w 106"/>
                <a:gd name="T11" fmla="*/ 69 h 73"/>
                <a:gd name="T12" fmla="*/ 106 w 106"/>
                <a:gd name="T13" fmla="*/ 11 h 73"/>
                <a:gd name="T14" fmla="*/ 100 w 106"/>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73">
                  <a:moveTo>
                    <a:pt x="100" y="0"/>
                  </a:moveTo>
                  <a:cubicBezTo>
                    <a:pt x="81" y="39"/>
                    <a:pt x="44" y="67"/>
                    <a:pt x="0" y="72"/>
                  </a:cubicBezTo>
                  <a:cubicBezTo>
                    <a:pt x="0" y="72"/>
                    <a:pt x="0" y="73"/>
                    <a:pt x="1" y="73"/>
                  </a:cubicBezTo>
                  <a:cubicBezTo>
                    <a:pt x="8" y="73"/>
                    <a:pt x="15" y="72"/>
                    <a:pt x="21" y="71"/>
                  </a:cubicBezTo>
                  <a:cubicBezTo>
                    <a:pt x="24" y="68"/>
                    <a:pt x="24" y="68"/>
                    <a:pt x="24" y="68"/>
                  </a:cubicBezTo>
                  <a:cubicBezTo>
                    <a:pt x="26" y="69"/>
                    <a:pt x="26" y="69"/>
                    <a:pt x="26" y="69"/>
                  </a:cubicBezTo>
                  <a:cubicBezTo>
                    <a:pt x="60" y="61"/>
                    <a:pt x="88" y="40"/>
                    <a:pt x="106" y="11"/>
                  </a:cubicBezTo>
                  <a:cubicBezTo>
                    <a:pt x="103" y="8"/>
                    <a:pt x="102" y="4"/>
                    <a:pt x="100" y="0"/>
                  </a:cubicBezTo>
                </a:path>
              </a:pathLst>
            </a:custGeom>
            <a:solidFill>
              <a:srgbClr val="C79E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ïslidè">
              <a:extLst>
                <a:ext uri="{FF2B5EF4-FFF2-40B4-BE49-F238E27FC236}">
                  <a16:creationId xmlns:a16="http://schemas.microsoft.com/office/drawing/2014/main" id="{7920451F-C6D7-4D37-8F94-ABC4029C78FB}"/>
                </a:ext>
              </a:extLst>
            </p:cNvPr>
            <p:cNvSpPr/>
            <p:nvPr/>
          </p:nvSpPr>
          <p:spPr bwMode="auto">
            <a:xfrm>
              <a:off x="9299013" y="4403185"/>
              <a:ext cx="14108" cy="7055"/>
            </a:xfrm>
            <a:custGeom>
              <a:avLst/>
              <a:gdLst>
                <a:gd name="T0" fmla="*/ 3 w 5"/>
                <a:gd name="T1" fmla="*/ 0 h 3"/>
                <a:gd name="T2" fmla="*/ 0 w 5"/>
                <a:gd name="T3" fmla="*/ 3 h 3"/>
                <a:gd name="T4" fmla="*/ 5 w 5"/>
                <a:gd name="T5" fmla="*/ 1 h 3"/>
                <a:gd name="T6" fmla="*/ 3 w 5"/>
                <a:gd name="T7" fmla="*/ 0 h 3"/>
              </a:gdLst>
              <a:ahLst/>
              <a:cxnLst>
                <a:cxn ang="0">
                  <a:pos x="T0" y="T1"/>
                </a:cxn>
                <a:cxn ang="0">
                  <a:pos x="T2" y="T3"/>
                </a:cxn>
                <a:cxn ang="0">
                  <a:pos x="T4" y="T5"/>
                </a:cxn>
                <a:cxn ang="0">
                  <a:pos x="T6" y="T7"/>
                </a:cxn>
              </a:cxnLst>
              <a:rect l="0" t="0" r="r" b="b"/>
              <a:pathLst>
                <a:path w="5" h="3">
                  <a:moveTo>
                    <a:pt x="3" y="0"/>
                  </a:moveTo>
                  <a:cubicBezTo>
                    <a:pt x="0" y="3"/>
                    <a:pt x="0" y="3"/>
                    <a:pt x="0" y="3"/>
                  </a:cubicBezTo>
                  <a:cubicBezTo>
                    <a:pt x="2" y="2"/>
                    <a:pt x="4" y="2"/>
                    <a:pt x="5" y="1"/>
                  </a:cubicBezTo>
                  <a:cubicBezTo>
                    <a:pt x="3" y="0"/>
                    <a:pt x="3" y="0"/>
                    <a:pt x="3" y="0"/>
                  </a:cubicBezTo>
                </a:path>
              </a:pathLst>
            </a:custGeom>
            <a:solidFill>
              <a:srgbClr val="C79E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ïś1iḍè">
              <a:extLst>
                <a:ext uri="{FF2B5EF4-FFF2-40B4-BE49-F238E27FC236}">
                  <a16:creationId xmlns:a16="http://schemas.microsoft.com/office/drawing/2014/main" id="{8E7E1977-72DC-4E3B-9823-32297F94151D}"/>
                </a:ext>
              </a:extLst>
            </p:cNvPr>
            <p:cNvSpPr/>
            <p:nvPr/>
          </p:nvSpPr>
          <p:spPr bwMode="auto">
            <a:xfrm>
              <a:off x="8901644" y="3733066"/>
              <a:ext cx="639551" cy="684227"/>
            </a:xfrm>
            <a:custGeom>
              <a:avLst/>
              <a:gdLst>
                <a:gd name="T0" fmla="*/ 112 w 240"/>
                <a:gd name="T1" fmla="*/ 0 h 256"/>
                <a:gd name="T2" fmla="*/ 0 w 240"/>
                <a:gd name="T3" fmla="*/ 67 h 256"/>
                <a:gd name="T4" fmla="*/ 94 w 240"/>
                <a:gd name="T5" fmla="*/ 241 h 256"/>
                <a:gd name="T6" fmla="*/ 89 w 240"/>
                <a:gd name="T7" fmla="*/ 254 h 256"/>
                <a:gd name="T8" fmla="*/ 112 w 240"/>
                <a:gd name="T9" fmla="*/ 256 h 256"/>
                <a:gd name="T10" fmla="*/ 118 w 240"/>
                <a:gd name="T11" fmla="*/ 256 h 256"/>
                <a:gd name="T12" fmla="*/ 128 w 240"/>
                <a:gd name="T13" fmla="*/ 255 h 256"/>
                <a:gd name="T14" fmla="*/ 228 w 240"/>
                <a:gd name="T15" fmla="*/ 183 h 256"/>
                <a:gd name="T16" fmla="*/ 240 w 240"/>
                <a:gd name="T17" fmla="*/ 128 h 256"/>
                <a:gd name="T18" fmla="*/ 118 w 240"/>
                <a:gd name="T19" fmla="*/ 0 h 256"/>
                <a:gd name="T20" fmla="*/ 112 w 240"/>
                <a:gd name="T21"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256">
                  <a:moveTo>
                    <a:pt x="112" y="0"/>
                  </a:moveTo>
                  <a:cubicBezTo>
                    <a:pt x="63" y="0"/>
                    <a:pt x="21" y="27"/>
                    <a:pt x="0" y="67"/>
                  </a:cubicBezTo>
                  <a:cubicBezTo>
                    <a:pt x="23" y="136"/>
                    <a:pt x="104" y="218"/>
                    <a:pt x="94" y="241"/>
                  </a:cubicBezTo>
                  <a:cubicBezTo>
                    <a:pt x="92" y="245"/>
                    <a:pt x="91" y="249"/>
                    <a:pt x="89" y="254"/>
                  </a:cubicBezTo>
                  <a:cubicBezTo>
                    <a:pt x="97" y="255"/>
                    <a:pt x="104" y="256"/>
                    <a:pt x="112" y="256"/>
                  </a:cubicBezTo>
                  <a:cubicBezTo>
                    <a:pt x="114" y="256"/>
                    <a:pt x="116" y="256"/>
                    <a:pt x="118" y="256"/>
                  </a:cubicBezTo>
                  <a:cubicBezTo>
                    <a:pt x="121" y="256"/>
                    <a:pt x="125" y="255"/>
                    <a:pt x="128" y="255"/>
                  </a:cubicBezTo>
                  <a:cubicBezTo>
                    <a:pt x="172" y="250"/>
                    <a:pt x="209" y="222"/>
                    <a:pt x="228" y="183"/>
                  </a:cubicBezTo>
                  <a:cubicBezTo>
                    <a:pt x="236" y="166"/>
                    <a:pt x="240" y="148"/>
                    <a:pt x="240" y="128"/>
                  </a:cubicBezTo>
                  <a:cubicBezTo>
                    <a:pt x="240" y="59"/>
                    <a:pt x="186" y="3"/>
                    <a:pt x="118" y="0"/>
                  </a:cubicBezTo>
                  <a:cubicBezTo>
                    <a:pt x="116" y="0"/>
                    <a:pt x="114" y="0"/>
                    <a:pt x="112" y="0"/>
                  </a:cubicBezTo>
                </a:path>
              </a:pathLst>
            </a:custGeom>
            <a:solidFill>
              <a:srgbClr val="DEB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ïṥľíḓè">
              <a:extLst>
                <a:ext uri="{FF2B5EF4-FFF2-40B4-BE49-F238E27FC236}">
                  <a16:creationId xmlns:a16="http://schemas.microsoft.com/office/drawing/2014/main" id="{506CF981-9390-4D99-8BA9-15AF6DDBDF65}"/>
                </a:ext>
              </a:extLst>
            </p:cNvPr>
            <p:cNvSpPr/>
            <p:nvPr/>
          </p:nvSpPr>
          <p:spPr bwMode="auto">
            <a:xfrm>
              <a:off x="9870376" y="4943982"/>
              <a:ext cx="178698" cy="279804"/>
            </a:xfrm>
            <a:custGeom>
              <a:avLst/>
              <a:gdLst>
                <a:gd name="T0" fmla="*/ 24 w 67"/>
                <a:gd name="T1" fmla="*/ 0 h 105"/>
                <a:gd name="T2" fmla="*/ 0 w 67"/>
                <a:gd name="T3" fmla="*/ 104 h 105"/>
                <a:gd name="T4" fmla="*/ 14 w 67"/>
                <a:gd name="T5" fmla="*/ 105 h 105"/>
                <a:gd name="T6" fmla="*/ 28 w 67"/>
                <a:gd name="T7" fmla="*/ 104 h 105"/>
                <a:gd name="T8" fmla="*/ 67 w 67"/>
                <a:gd name="T9" fmla="*/ 60 h 105"/>
                <a:gd name="T10" fmla="*/ 24 w 67"/>
                <a:gd name="T11" fmla="*/ 0 h 105"/>
              </a:gdLst>
              <a:ahLst/>
              <a:cxnLst>
                <a:cxn ang="0">
                  <a:pos x="T0" y="T1"/>
                </a:cxn>
                <a:cxn ang="0">
                  <a:pos x="T2" y="T3"/>
                </a:cxn>
                <a:cxn ang="0">
                  <a:pos x="T4" y="T5"/>
                </a:cxn>
                <a:cxn ang="0">
                  <a:pos x="T6" y="T7"/>
                </a:cxn>
                <a:cxn ang="0">
                  <a:pos x="T8" y="T9"/>
                </a:cxn>
                <a:cxn ang="0">
                  <a:pos x="T10" y="T11"/>
                </a:cxn>
              </a:cxnLst>
              <a:rect l="0" t="0" r="r" b="b"/>
              <a:pathLst>
                <a:path w="67" h="105">
                  <a:moveTo>
                    <a:pt x="24" y="0"/>
                  </a:moveTo>
                  <a:cubicBezTo>
                    <a:pt x="19" y="31"/>
                    <a:pt x="10" y="67"/>
                    <a:pt x="0" y="104"/>
                  </a:cubicBezTo>
                  <a:cubicBezTo>
                    <a:pt x="5" y="104"/>
                    <a:pt x="9" y="105"/>
                    <a:pt x="14" y="105"/>
                  </a:cubicBezTo>
                  <a:cubicBezTo>
                    <a:pt x="19" y="105"/>
                    <a:pt x="23" y="104"/>
                    <a:pt x="28" y="104"/>
                  </a:cubicBezTo>
                  <a:cubicBezTo>
                    <a:pt x="44" y="91"/>
                    <a:pt x="57" y="76"/>
                    <a:pt x="67" y="60"/>
                  </a:cubicBezTo>
                  <a:cubicBezTo>
                    <a:pt x="52" y="41"/>
                    <a:pt x="37" y="21"/>
                    <a:pt x="24" y="0"/>
                  </a:cubicBezTo>
                </a:path>
              </a:pathLst>
            </a:custGeom>
            <a:solidFill>
              <a:srgbClr val="54C4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íṣlïḍè">
              <a:extLst>
                <a:ext uri="{FF2B5EF4-FFF2-40B4-BE49-F238E27FC236}">
                  <a16:creationId xmlns:a16="http://schemas.microsoft.com/office/drawing/2014/main" id="{E887E77E-F670-4708-9059-1FD58D785CE2}"/>
                </a:ext>
              </a:extLst>
            </p:cNvPr>
            <p:cNvSpPr/>
            <p:nvPr/>
          </p:nvSpPr>
          <p:spPr bwMode="auto">
            <a:xfrm>
              <a:off x="9983238" y="5122680"/>
              <a:ext cx="124619" cy="94052"/>
            </a:xfrm>
            <a:custGeom>
              <a:avLst/>
              <a:gdLst>
                <a:gd name="T0" fmla="*/ 30 w 47"/>
                <a:gd name="T1" fmla="*/ 0 h 35"/>
                <a:gd name="T2" fmla="*/ 0 w 47"/>
                <a:gd name="T3" fmla="*/ 35 h 35"/>
                <a:gd name="T4" fmla="*/ 47 w 47"/>
                <a:gd name="T5" fmla="*/ 20 h 35"/>
                <a:gd name="T6" fmla="*/ 30 w 47"/>
                <a:gd name="T7" fmla="*/ 0 h 35"/>
              </a:gdLst>
              <a:ahLst/>
              <a:cxnLst>
                <a:cxn ang="0">
                  <a:pos x="T0" y="T1"/>
                </a:cxn>
                <a:cxn ang="0">
                  <a:pos x="T2" y="T3"/>
                </a:cxn>
                <a:cxn ang="0">
                  <a:pos x="T4" y="T5"/>
                </a:cxn>
                <a:cxn ang="0">
                  <a:pos x="T6" y="T7"/>
                </a:cxn>
              </a:cxnLst>
              <a:rect l="0" t="0" r="r" b="b"/>
              <a:pathLst>
                <a:path w="47" h="35">
                  <a:moveTo>
                    <a:pt x="30" y="0"/>
                  </a:moveTo>
                  <a:cubicBezTo>
                    <a:pt x="22" y="12"/>
                    <a:pt x="12" y="24"/>
                    <a:pt x="0" y="35"/>
                  </a:cubicBezTo>
                  <a:cubicBezTo>
                    <a:pt x="16" y="32"/>
                    <a:pt x="32" y="27"/>
                    <a:pt x="47" y="20"/>
                  </a:cubicBezTo>
                  <a:cubicBezTo>
                    <a:pt x="42" y="13"/>
                    <a:pt x="36" y="7"/>
                    <a:pt x="30" y="0"/>
                  </a:cubicBezTo>
                </a:path>
              </a:pathLst>
            </a:custGeom>
            <a:solidFill>
              <a:srgbClr val="54C4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íSḷîḓé">
              <a:extLst>
                <a:ext uri="{FF2B5EF4-FFF2-40B4-BE49-F238E27FC236}">
                  <a16:creationId xmlns:a16="http://schemas.microsoft.com/office/drawing/2014/main" id="{79F89E98-511A-4185-AE46-594AEEC73B34}"/>
                </a:ext>
              </a:extLst>
            </p:cNvPr>
            <p:cNvSpPr/>
            <p:nvPr/>
          </p:nvSpPr>
          <p:spPr bwMode="auto">
            <a:xfrm>
              <a:off x="9945618" y="5103870"/>
              <a:ext cx="117565" cy="117565"/>
            </a:xfrm>
            <a:custGeom>
              <a:avLst/>
              <a:gdLst>
                <a:gd name="T0" fmla="*/ 39 w 44"/>
                <a:gd name="T1" fmla="*/ 0 h 44"/>
                <a:gd name="T2" fmla="*/ 0 w 44"/>
                <a:gd name="T3" fmla="*/ 44 h 44"/>
                <a:gd name="T4" fmla="*/ 14 w 44"/>
                <a:gd name="T5" fmla="*/ 42 h 44"/>
                <a:gd name="T6" fmla="*/ 44 w 44"/>
                <a:gd name="T7" fmla="*/ 7 h 44"/>
                <a:gd name="T8" fmla="*/ 39 w 44"/>
                <a:gd name="T9" fmla="*/ 0 h 44"/>
              </a:gdLst>
              <a:ahLst/>
              <a:cxnLst>
                <a:cxn ang="0">
                  <a:pos x="T0" y="T1"/>
                </a:cxn>
                <a:cxn ang="0">
                  <a:pos x="T2" y="T3"/>
                </a:cxn>
                <a:cxn ang="0">
                  <a:pos x="T4" y="T5"/>
                </a:cxn>
                <a:cxn ang="0">
                  <a:pos x="T6" y="T7"/>
                </a:cxn>
                <a:cxn ang="0">
                  <a:pos x="T8" y="T9"/>
                </a:cxn>
              </a:cxnLst>
              <a:rect l="0" t="0" r="r" b="b"/>
              <a:pathLst>
                <a:path w="44" h="44">
                  <a:moveTo>
                    <a:pt x="39" y="0"/>
                  </a:moveTo>
                  <a:cubicBezTo>
                    <a:pt x="29" y="16"/>
                    <a:pt x="16" y="31"/>
                    <a:pt x="0" y="44"/>
                  </a:cubicBezTo>
                  <a:cubicBezTo>
                    <a:pt x="5" y="44"/>
                    <a:pt x="9" y="43"/>
                    <a:pt x="14" y="42"/>
                  </a:cubicBezTo>
                  <a:cubicBezTo>
                    <a:pt x="26" y="31"/>
                    <a:pt x="36" y="19"/>
                    <a:pt x="44" y="7"/>
                  </a:cubicBezTo>
                  <a:cubicBezTo>
                    <a:pt x="43" y="4"/>
                    <a:pt x="41" y="2"/>
                    <a:pt x="39" y="0"/>
                  </a:cubicBezTo>
                </a:path>
              </a:pathLst>
            </a:custGeom>
            <a:solidFill>
              <a:srgbClr val="4B4B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is1îďé">
              <a:extLst>
                <a:ext uri="{FF2B5EF4-FFF2-40B4-BE49-F238E27FC236}">
                  <a16:creationId xmlns:a16="http://schemas.microsoft.com/office/drawing/2014/main" id="{47A330C4-DE59-49A8-9B46-B34E65C1B0AB}"/>
                </a:ext>
              </a:extLst>
            </p:cNvPr>
            <p:cNvSpPr/>
            <p:nvPr/>
          </p:nvSpPr>
          <p:spPr bwMode="auto">
            <a:xfrm>
              <a:off x="9414226" y="4410238"/>
              <a:ext cx="519636" cy="811196"/>
            </a:xfrm>
            <a:custGeom>
              <a:avLst/>
              <a:gdLst>
                <a:gd name="T0" fmla="*/ 46 w 195"/>
                <a:gd name="T1" fmla="*/ 0 h 304"/>
                <a:gd name="T2" fmla="*/ 40 w 195"/>
                <a:gd name="T3" fmla="*/ 20 h 304"/>
                <a:gd name="T4" fmla="*/ 0 w 195"/>
                <a:gd name="T5" fmla="*/ 70 h 304"/>
                <a:gd name="T6" fmla="*/ 22 w 195"/>
                <a:gd name="T7" fmla="*/ 177 h 304"/>
                <a:gd name="T8" fmla="*/ 32 w 195"/>
                <a:gd name="T9" fmla="*/ 206 h 304"/>
                <a:gd name="T10" fmla="*/ 77 w 195"/>
                <a:gd name="T11" fmla="*/ 155 h 304"/>
                <a:gd name="T12" fmla="*/ 130 w 195"/>
                <a:gd name="T13" fmla="*/ 116 h 304"/>
                <a:gd name="T14" fmla="*/ 135 w 195"/>
                <a:gd name="T15" fmla="*/ 115 h 304"/>
                <a:gd name="T16" fmla="*/ 153 w 195"/>
                <a:gd name="T17" fmla="*/ 301 h 304"/>
                <a:gd name="T18" fmla="*/ 171 w 195"/>
                <a:gd name="T19" fmla="*/ 304 h 304"/>
                <a:gd name="T20" fmla="*/ 195 w 195"/>
                <a:gd name="T21" fmla="*/ 200 h 304"/>
                <a:gd name="T22" fmla="*/ 164 w 195"/>
                <a:gd name="T23" fmla="*/ 94 h 304"/>
                <a:gd name="T24" fmla="*/ 164 w 195"/>
                <a:gd name="T25" fmla="*/ 77 h 304"/>
                <a:gd name="T26" fmla="*/ 151 w 195"/>
                <a:gd name="T27" fmla="*/ 63 h 304"/>
                <a:gd name="T28" fmla="*/ 144 w 195"/>
                <a:gd name="T29" fmla="*/ 56 h 304"/>
                <a:gd name="T30" fmla="*/ 83 w 195"/>
                <a:gd name="T31" fmla="*/ 16 h 304"/>
                <a:gd name="T32" fmla="*/ 46 w 195"/>
                <a:gd name="T3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304">
                  <a:moveTo>
                    <a:pt x="46" y="0"/>
                  </a:moveTo>
                  <a:cubicBezTo>
                    <a:pt x="49" y="3"/>
                    <a:pt x="46" y="10"/>
                    <a:pt x="40" y="20"/>
                  </a:cubicBezTo>
                  <a:cubicBezTo>
                    <a:pt x="32" y="33"/>
                    <a:pt x="17" y="51"/>
                    <a:pt x="0" y="70"/>
                  </a:cubicBezTo>
                  <a:cubicBezTo>
                    <a:pt x="10" y="103"/>
                    <a:pt x="12" y="143"/>
                    <a:pt x="22" y="177"/>
                  </a:cubicBezTo>
                  <a:cubicBezTo>
                    <a:pt x="24" y="187"/>
                    <a:pt x="28" y="197"/>
                    <a:pt x="32" y="206"/>
                  </a:cubicBezTo>
                  <a:cubicBezTo>
                    <a:pt x="43" y="192"/>
                    <a:pt x="60" y="172"/>
                    <a:pt x="77" y="155"/>
                  </a:cubicBezTo>
                  <a:cubicBezTo>
                    <a:pt x="95" y="137"/>
                    <a:pt x="115" y="121"/>
                    <a:pt x="130" y="116"/>
                  </a:cubicBezTo>
                  <a:cubicBezTo>
                    <a:pt x="132" y="115"/>
                    <a:pt x="133" y="115"/>
                    <a:pt x="135" y="115"/>
                  </a:cubicBezTo>
                  <a:cubicBezTo>
                    <a:pt x="166" y="115"/>
                    <a:pt x="162" y="217"/>
                    <a:pt x="153" y="301"/>
                  </a:cubicBezTo>
                  <a:cubicBezTo>
                    <a:pt x="159" y="303"/>
                    <a:pt x="165" y="303"/>
                    <a:pt x="171" y="304"/>
                  </a:cubicBezTo>
                  <a:cubicBezTo>
                    <a:pt x="181" y="267"/>
                    <a:pt x="190" y="231"/>
                    <a:pt x="195" y="200"/>
                  </a:cubicBezTo>
                  <a:cubicBezTo>
                    <a:pt x="174" y="166"/>
                    <a:pt x="160" y="129"/>
                    <a:pt x="164" y="94"/>
                  </a:cubicBezTo>
                  <a:cubicBezTo>
                    <a:pt x="164" y="88"/>
                    <a:pt x="164" y="82"/>
                    <a:pt x="164" y="77"/>
                  </a:cubicBezTo>
                  <a:cubicBezTo>
                    <a:pt x="160" y="72"/>
                    <a:pt x="155" y="67"/>
                    <a:pt x="151" y="63"/>
                  </a:cubicBezTo>
                  <a:cubicBezTo>
                    <a:pt x="148" y="61"/>
                    <a:pt x="146" y="58"/>
                    <a:pt x="144" y="56"/>
                  </a:cubicBezTo>
                  <a:cubicBezTo>
                    <a:pt x="124" y="39"/>
                    <a:pt x="101" y="26"/>
                    <a:pt x="83" y="16"/>
                  </a:cubicBezTo>
                  <a:cubicBezTo>
                    <a:pt x="62" y="5"/>
                    <a:pt x="46" y="0"/>
                    <a:pt x="46"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ïṣ1idè">
              <a:extLst>
                <a:ext uri="{FF2B5EF4-FFF2-40B4-BE49-F238E27FC236}">
                  <a16:creationId xmlns:a16="http://schemas.microsoft.com/office/drawing/2014/main" id="{0FCDD093-BFE4-4C24-98E6-87E2208F35D5}"/>
                </a:ext>
              </a:extLst>
            </p:cNvPr>
            <p:cNvSpPr/>
            <p:nvPr/>
          </p:nvSpPr>
          <p:spPr bwMode="auto">
            <a:xfrm>
              <a:off x="9498872" y="4824066"/>
              <a:ext cx="119917" cy="136375"/>
            </a:xfrm>
            <a:custGeom>
              <a:avLst/>
              <a:gdLst>
                <a:gd name="T0" fmla="*/ 45 w 45"/>
                <a:gd name="T1" fmla="*/ 0 h 51"/>
                <a:gd name="T2" fmla="*/ 0 w 45"/>
                <a:gd name="T3" fmla="*/ 51 h 51"/>
                <a:gd name="T4" fmla="*/ 1 w 45"/>
                <a:gd name="T5" fmla="*/ 51 h 51"/>
                <a:gd name="T6" fmla="*/ 45 w 45"/>
                <a:gd name="T7" fmla="*/ 0 h 51"/>
              </a:gdLst>
              <a:ahLst/>
              <a:cxnLst>
                <a:cxn ang="0">
                  <a:pos x="T0" y="T1"/>
                </a:cxn>
                <a:cxn ang="0">
                  <a:pos x="T2" y="T3"/>
                </a:cxn>
                <a:cxn ang="0">
                  <a:pos x="T4" y="T5"/>
                </a:cxn>
                <a:cxn ang="0">
                  <a:pos x="T6" y="T7"/>
                </a:cxn>
              </a:cxnLst>
              <a:rect l="0" t="0" r="r" b="b"/>
              <a:pathLst>
                <a:path w="45" h="51">
                  <a:moveTo>
                    <a:pt x="45" y="0"/>
                  </a:moveTo>
                  <a:cubicBezTo>
                    <a:pt x="28" y="17"/>
                    <a:pt x="11" y="37"/>
                    <a:pt x="0" y="51"/>
                  </a:cubicBezTo>
                  <a:cubicBezTo>
                    <a:pt x="0" y="51"/>
                    <a:pt x="0" y="51"/>
                    <a:pt x="1" y="51"/>
                  </a:cubicBezTo>
                  <a:cubicBezTo>
                    <a:pt x="11" y="38"/>
                    <a:pt x="27" y="18"/>
                    <a:pt x="45" y="0"/>
                  </a:cubicBezTo>
                </a:path>
              </a:pathLst>
            </a:custGeom>
            <a:solidFill>
              <a:srgbClr val="4648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ïṡ1îḑe">
              <a:extLst>
                <a:ext uri="{FF2B5EF4-FFF2-40B4-BE49-F238E27FC236}">
                  <a16:creationId xmlns:a16="http://schemas.microsoft.com/office/drawing/2014/main" id="{8C90D1FC-EA42-4727-B2B3-4E55944D0562}"/>
                </a:ext>
              </a:extLst>
            </p:cNvPr>
            <p:cNvSpPr/>
            <p:nvPr/>
          </p:nvSpPr>
          <p:spPr bwMode="auto">
            <a:xfrm>
              <a:off x="9501224" y="4718258"/>
              <a:ext cx="355046" cy="496123"/>
            </a:xfrm>
            <a:custGeom>
              <a:avLst/>
              <a:gdLst>
                <a:gd name="T0" fmla="*/ 102 w 133"/>
                <a:gd name="T1" fmla="*/ 0 h 186"/>
                <a:gd name="T2" fmla="*/ 97 w 133"/>
                <a:gd name="T3" fmla="*/ 1 h 186"/>
                <a:gd name="T4" fmla="*/ 44 w 133"/>
                <a:gd name="T5" fmla="*/ 40 h 186"/>
                <a:gd name="T6" fmla="*/ 0 w 133"/>
                <a:gd name="T7" fmla="*/ 91 h 186"/>
                <a:gd name="T8" fmla="*/ 83 w 133"/>
                <a:gd name="T9" fmla="*/ 175 h 186"/>
                <a:gd name="T10" fmla="*/ 120 w 133"/>
                <a:gd name="T11" fmla="*/ 186 h 186"/>
                <a:gd name="T12" fmla="*/ 102 w 133"/>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133" h="186">
                  <a:moveTo>
                    <a:pt x="102" y="0"/>
                  </a:moveTo>
                  <a:cubicBezTo>
                    <a:pt x="100" y="0"/>
                    <a:pt x="99" y="0"/>
                    <a:pt x="97" y="1"/>
                  </a:cubicBezTo>
                  <a:cubicBezTo>
                    <a:pt x="82" y="6"/>
                    <a:pt x="62" y="22"/>
                    <a:pt x="44" y="40"/>
                  </a:cubicBezTo>
                  <a:cubicBezTo>
                    <a:pt x="26" y="58"/>
                    <a:pt x="10" y="78"/>
                    <a:pt x="0" y="91"/>
                  </a:cubicBezTo>
                  <a:cubicBezTo>
                    <a:pt x="17" y="128"/>
                    <a:pt x="46" y="157"/>
                    <a:pt x="83" y="175"/>
                  </a:cubicBezTo>
                  <a:cubicBezTo>
                    <a:pt x="95" y="180"/>
                    <a:pt x="107" y="184"/>
                    <a:pt x="120" y="186"/>
                  </a:cubicBezTo>
                  <a:cubicBezTo>
                    <a:pt x="129" y="102"/>
                    <a:pt x="133" y="0"/>
                    <a:pt x="102"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iśļîḍê">
              <a:extLst>
                <a:ext uri="{FF2B5EF4-FFF2-40B4-BE49-F238E27FC236}">
                  <a16:creationId xmlns:a16="http://schemas.microsoft.com/office/drawing/2014/main" id="{B116CDDD-8BAB-42A2-935D-126A7597E6D9}"/>
                </a:ext>
              </a:extLst>
            </p:cNvPr>
            <p:cNvSpPr/>
            <p:nvPr/>
          </p:nvSpPr>
          <p:spPr bwMode="auto">
            <a:xfrm>
              <a:off x="8605381" y="3582584"/>
              <a:ext cx="1511881" cy="1643554"/>
            </a:xfrm>
            <a:custGeom>
              <a:avLst/>
              <a:gdLst>
                <a:gd name="T0" fmla="*/ 209 w 567"/>
                <a:gd name="T1" fmla="*/ 294 h 617"/>
                <a:gd name="T2" fmla="*/ 187 w 567"/>
                <a:gd name="T3" fmla="*/ 373 h 617"/>
                <a:gd name="T4" fmla="*/ 80 w 567"/>
                <a:gd name="T5" fmla="*/ 484 h 617"/>
                <a:gd name="T6" fmla="*/ 203 w 567"/>
                <a:gd name="T7" fmla="*/ 446 h 617"/>
                <a:gd name="T8" fmla="*/ 272 w 567"/>
                <a:gd name="T9" fmla="*/ 325 h 617"/>
                <a:gd name="T10" fmla="*/ 329 w 567"/>
                <a:gd name="T11" fmla="*/ 484 h 617"/>
                <a:gd name="T12" fmla="*/ 423 w 567"/>
                <a:gd name="T13" fmla="*/ 597 h 617"/>
                <a:gd name="T14" fmla="*/ 567 w 567"/>
                <a:gd name="T15" fmla="*/ 594 h 617"/>
                <a:gd name="T16" fmla="*/ 475 w 567"/>
                <a:gd name="T17" fmla="*/ 413 h 617"/>
                <a:gd name="T18" fmla="*/ 475 w 567"/>
                <a:gd name="T19" fmla="*/ 242 h 617"/>
                <a:gd name="T20" fmla="*/ 382 w 567"/>
                <a:gd name="T21" fmla="*/ 34 h 617"/>
                <a:gd name="T22" fmla="*/ 279 w 567"/>
                <a:gd name="T23" fmla="*/ 6 h 617"/>
                <a:gd name="T24" fmla="*/ 176 w 567"/>
                <a:gd name="T25" fmla="*/ 21 h 617"/>
                <a:gd name="T26" fmla="*/ 209 w 567"/>
                <a:gd name="T27" fmla="*/ 29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7" h="617">
                  <a:moveTo>
                    <a:pt x="209" y="294"/>
                  </a:moveTo>
                  <a:cubicBezTo>
                    <a:pt x="198" y="319"/>
                    <a:pt x="196" y="347"/>
                    <a:pt x="187" y="373"/>
                  </a:cubicBezTo>
                  <a:cubicBezTo>
                    <a:pt x="171" y="424"/>
                    <a:pt x="130" y="467"/>
                    <a:pt x="80" y="484"/>
                  </a:cubicBezTo>
                  <a:cubicBezTo>
                    <a:pt x="122" y="500"/>
                    <a:pt x="171" y="480"/>
                    <a:pt x="203" y="446"/>
                  </a:cubicBezTo>
                  <a:cubicBezTo>
                    <a:pt x="235" y="413"/>
                    <a:pt x="254" y="368"/>
                    <a:pt x="272" y="325"/>
                  </a:cubicBezTo>
                  <a:cubicBezTo>
                    <a:pt x="319" y="356"/>
                    <a:pt x="313" y="428"/>
                    <a:pt x="329" y="484"/>
                  </a:cubicBezTo>
                  <a:cubicBezTo>
                    <a:pt x="342" y="534"/>
                    <a:pt x="377" y="575"/>
                    <a:pt x="423" y="597"/>
                  </a:cubicBezTo>
                  <a:cubicBezTo>
                    <a:pt x="469" y="617"/>
                    <a:pt x="522" y="616"/>
                    <a:pt x="567" y="594"/>
                  </a:cubicBezTo>
                  <a:cubicBezTo>
                    <a:pt x="524" y="542"/>
                    <a:pt x="467" y="482"/>
                    <a:pt x="475" y="413"/>
                  </a:cubicBezTo>
                  <a:cubicBezTo>
                    <a:pt x="481" y="356"/>
                    <a:pt x="472" y="299"/>
                    <a:pt x="475" y="242"/>
                  </a:cubicBezTo>
                  <a:cubicBezTo>
                    <a:pt x="479" y="162"/>
                    <a:pt x="439" y="85"/>
                    <a:pt x="382" y="34"/>
                  </a:cubicBezTo>
                  <a:cubicBezTo>
                    <a:pt x="349" y="4"/>
                    <a:pt x="296" y="0"/>
                    <a:pt x="279" y="6"/>
                  </a:cubicBezTo>
                  <a:cubicBezTo>
                    <a:pt x="246" y="18"/>
                    <a:pt x="210" y="13"/>
                    <a:pt x="176" y="21"/>
                  </a:cubicBezTo>
                  <a:cubicBezTo>
                    <a:pt x="0" y="63"/>
                    <a:pt x="226" y="257"/>
                    <a:pt x="209" y="294"/>
                  </a:cubicBezTo>
                  <a:close/>
                </a:path>
              </a:pathLst>
            </a:custGeom>
            <a:solidFill>
              <a:srgbClr val="FC66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1607183376"/>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
        <p:nvSpPr>
          <p:cNvPr id="182" name="任意多边形: 形状 181">
            <a:extLst>
              <a:ext uri="{FF2B5EF4-FFF2-40B4-BE49-F238E27FC236}">
                <a16:creationId xmlns:a16="http://schemas.microsoft.com/office/drawing/2014/main" id="{23FD718D-5FF0-4C10-B30D-30CDD1596346}"/>
              </a:ext>
            </a:extLst>
          </p:cNvPr>
          <p:cNvSpPr/>
          <p:nvPr userDrawn="1"/>
        </p:nvSpPr>
        <p:spPr>
          <a:xfrm flipV="1">
            <a:off x="6096002" y="1349914"/>
            <a:ext cx="6126479" cy="4272513"/>
          </a:xfrm>
          <a:custGeom>
            <a:avLst/>
            <a:gdLst>
              <a:gd name="connsiteX0" fmla="*/ 2395253 w 6126479"/>
              <a:gd name="connsiteY0" fmla="*/ 4272398 h 4272513"/>
              <a:gd name="connsiteX1" fmla="*/ 4205139 w 6126479"/>
              <a:gd name="connsiteY1" fmla="*/ 3898369 h 4272513"/>
              <a:gd name="connsiteX2" fmla="*/ 6110264 w 6126479"/>
              <a:gd name="connsiteY2" fmla="*/ 4140140 h 4272513"/>
              <a:gd name="connsiteX3" fmla="*/ 6126479 w 6126479"/>
              <a:gd name="connsiteY3" fmla="*/ 4136042 h 4272513"/>
              <a:gd name="connsiteX4" fmla="*/ 6126479 w 6126479"/>
              <a:gd name="connsiteY4" fmla="*/ 247911 h 4272513"/>
              <a:gd name="connsiteX5" fmla="*/ 6111509 w 6126479"/>
              <a:gd name="connsiteY5" fmla="*/ 243243 h 4272513"/>
              <a:gd name="connsiteX6" fmla="*/ 4221651 w 6126479"/>
              <a:gd name="connsiteY6" fmla="*/ 585951 h 4272513"/>
              <a:gd name="connsiteX7" fmla="*/ 2240183 w 6126479"/>
              <a:gd name="connsiteY7" fmla="*/ 5041 h 4272513"/>
              <a:gd name="connsiteX8" fmla="*/ 44056 w 6126479"/>
              <a:gd name="connsiteY8" fmla="*/ 981463 h 4272513"/>
              <a:gd name="connsiteX9" fmla="*/ 886180 w 6126479"/>
              <a:gd name="connsiteY9" fmla="*/ 3638814 h 4272513"/>
              <a:gd name="connsiteX10" fmla="*/ 2289720 w 6126479"/>
              <a:gd name="connsiteY10" fmla="*/ 4269162 h 4272513"/>
              <a:gd name="connsiteX11" fmla="*/ 2395253 w 6126479"/>
              <a:gd name="connsiteY11" fmla="*/ 4272398 h 427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6479" h="4272513">
                <a:moveTo>
                  <a:pt x="2395253" y="4272398"/>
                </a:moveTo>
                <a:cubicBezTo>
                  <a:pt x="2931729" y="4265178"/>
                  <a:pt x="3596251" y="3921543"/>
                  <a:pt x="4205139" y="3898369"/>
                </a:cubicBezTo>
                <a:cubicBezTo>
                  <a:pt x="4814029" y="3875194"/>
                  <a:pt x="5696239" y="4208691"/>
                  <a:pt x="6110264" y="4140140"/>
                </a:cubicBezTo>
                <a:lnTo>
                  <a:pt x="6126479" y="4136042"/>
                </a:lnTo>
                <a:lnTo>
                  <a:pt x="6126479" y="247911"/>
                </a:lnTo>
                <a:lnTo>
                  <a:pt x="6111509" y="243243"/>
                </a:lnTo>
                <a:cubicBezTo>
                  <a:pt x="5559562" y="118718"/>
                  <a:pt x="4843441" y="628437"/>
                  <a:pt x="4221651" y="585951"/>
                </a:cubicBezTo>
                <a:cubicBezTo>
                  <a:pt x="3558410" y="540631"/>
                  <a:pt x="2936449" y="-60878"/>
                  <a:pt x="2240183" y="5041"/>
                </a:cubicBezTo>
                <a:cubicBezTo>
                  <a:pt x="1543917" y="70960"/>
                  <a:pt x="269723" y="375835"/>
                  <a:pt x="44056" y="981463"/>
                </a:cubicBezTo>
                <a:cubicBezTo>
                  <a:pt x="-181612" y="1587092"/>
                  <a:pt x="514654" y="3097044"/>
                  <a:pt x="886180" y="3638814"/>
                </a:cubicBezTo>
                <a:cubicBezTo>
                  <a:pt x="1257706" y="4180583"/>
                  <a:pt x="1736560" y="4225902"/>
                  <a:pt x="2289720" y="4269162"/>
                </a:cubicBezTo>
                <a:cubicBezTo>
                  <a:pt x="2324292" y="4271865"/>
                  <a:pt x="2359488" y="4272879"/>
                  <a:pt x="2395253" y="427239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41" name="组合 40">
            <a:extLst>
              <a:ext uri="{FF2B5EF4-FFF2-40B4-BE49-F238E27FC236}">
                <a16:creationId xmlns:a16="http://schemas.microsoft.com/office/drawing/2014/main" id="{06AE8B71-5A90-40AB-A9FA-A63C11F17D27}"/>
              </a:ext>
            </a:extLst>
          </p:cNvPr>
          <p:cNvGrpSpPr/>
          <p:nvPr userDrawn="1"/>
        </p:nvGrpSpPr>
        <p:grpSpPr>
          <a:xfrm>
            <a:off x="6270045" y="2164081"/>
            <a:ext cx="5322284" cy="2393152"/>
            <a:chOff x="2598146" y="3550278"/>
            <a:chExt cx="2531185" cy="1138141"/>
          </a:xfrm>
          <a:effectLst>
            <a:outerShdw blurRad="63500" sx="96000" sy="96000" algn="ctr" rotWithShape="0">
              <a:prstClr val="black">
                <a:alpha val="30000"/>
              </a:prstClr>
            </a:outerShdw>
          </a:effectLst>
        </p:grpSpPr>
        <p:sp>
          <p:nvSpPr>
            <p:cNvPr id="43" name="任意多边形: 形状 42">
              <a:extLst>
                <a:ext uri="{FF2B5EF4-FFF2-40B4-BE49-F238E27FC236}">
                  <a16:creationId xmlns:a16="http://schemas.microsoft.com/office/drawing/2014/main" id="{53189A39-990B-4219-AC3A-ED399F92814F}"/>
                </a:ext>
              </a:extLst>
            </p:cNvPr>
            <p:cNvSpPr/>
            <p:nvPr/>
          </p:nvSpPr>
          <p:spPr>
            <a:xfrm>
              <a:off x="2598146" y="4633529"/>
              <a:ext cx="2497654" cy="54890"/>
            </a:xfrm>
            <a:custGeom>
              <a:avLst/>
              <a:gdLst>
                <a:gd name="connsiteX0" fmla="*/ 2497654 w 2497654"/>
                <a:gd name="connsiteY0" fmla="*/ 27445 h 54890"/>
                <a:gd name="connsiteX1" fmla="*/ 1248827 w 2497654"/>
                <a:gd name="connsiteY1" fmla="*/ 54891 h 54890"/>
                <a:gd name="connsiteX2" fmla="*/ 0 w 2497654"/>
                <a:gd name="connsiteY2" fmla="*/ 27445 h 54890"/>
                <a:gd name="connsiteX3" fmla="*/ 1248827 w 2497654"/>
                <a:gd name="connsiteY3" fmla="*/ 0 h 54890"/>
                <a:gd name="connsiteX4" fmla="*/ 2497654 w 2497654"/>
                <a:gd name="connsiteY4" fmla="*/ 27445 h 54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7654" h="54890">
                  <a:moveTo>
                    <a:pt x="2497654" y="27445"/>
                  </a:moveTo>
                  <a:cubicBezTo>
                    <a:pt x="2497654" y="42603"/>
                    <a:pt x="1938535" y="54891"/>
                    <a:pt x="1248827" y="54891"/>
                  </a:cubicBezTo>
                  <a:cubicBezTo>
                    <a:pt x="559119" y="54891"/>
                    <a:pt x="0" y="42603"/>
                    <a:pt x="0" y="27445"/>
                  </a:cubicBezTo>
                  <a:cubicBezTo>
                    <a:pt x="0" y="12288"/>
                    <a:pt x="559119" y="0"/>
                    <a:pt x="1248827" y="0"/>
                  </a:cubicBezTo>
                  <a:cubicBezTo>
                    <a:pt x="1938535" y="0"/>
                    <a:pt x="2497654" y="12288"/>
                    <a:pt x="2497654" y="27445"/>
                  </a:cubicBezTo>
                  <a:close/>
                </a:path>
              </a:pathLst>
            </a:custGeom>
            <a:solidFill>
              <a:srgbClr val="1D1D1B"/>
            </a:solidFill>
            <a:ln w="982"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A7B36D2A-92E9-47D4-97C3-C53363A2FF57}"/>
                </a:ext>
              </a:extLst>
            </p:cNvPr>
            <p:cNvSpPr/>
            <p:nvPr/>
          </p:nvSpPr>
          <p:spPr>
            <a:xfrm>
              <a:off x="3341882" y="3584150"/>
              <a:ext cx="1479886" cy="145235"/>
            </a:xfrm>
            <a:custGeom>
              <a:avLst/>
              <a:gdLst>
                <a:gd name="connsiteX0" fmla="*/ 1479022 w 1479886"/>
                <a:gd name="connsiteY0" fmla="*/ 145235 h 145235"/>
                <a:gd name="connsiteX1" fmla="*/ 0 w 1479886"/>
                <a:gd name="connsiteY1" fmla="*/ 19397 h 145235"/>
                <a:gd name="connsiteX2" fmla="*/ 865 w 1479886"/>
                <a:gd name="connsiteY2" fmla="*/ 0 h 145235"/>
                <a:gd name="connsiteX3" fmla="*/ 1479887 w 1479886"/>
                <a:gd name="connsiteY3" fmla="*/ 125838 h 145235"/>
                <a:gd name="connsiteX4" fmla="*/ 1479022 w 1479886"/>
                <a:gd name="connsiteY4" fmla="*/ 145235 h 145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86" h="145235">
                  <a:moveTo>
                    <a:pt x="1479022" y="145235"/>
                  </a:moveTo>
                  <a:lnTo>
                    <a:pt x="0" y="19397"/>
                  </a:lnTo>
                  <a:lnTo>
                    <a:pt x="865" y="0"/>
                  </a:lnTo>
                  <a:lnTo>
                    <a:pt x="1479887" y="125838"/>
                  </a:lnTo>
                  <a:lnTo>
                    <a:pt x="1479022" y="145235"/>
                  </a:lnTo>
                  <a:close/>
                </a:path>
              </a:pathLst>
            </a:custGeom>
            <a:solidFill>
              <a:srgbClr val="D1D1D1"/>
            </a:solidFill>
            <a:ln w="982"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9A5F34BF-4F16-4C4C-B749-875366B57416}"/>
                </a:ext>
              </a:extLst>
            </p:cNvPr>
            <p:cNvSpPr/>
            <p:nvPr/>
          </p:nvSpPr>
          <p:spPr>
            <a:xfrm>
              <a:off x="3337214" y="3688330"/>
              <a:ext cx="1479916" cy="145235"/>
            </a:xfrm>
            <a:custGeom>
              <a:avLst/>
              <a:gdLst>
                <a:gd name="connsiteX0" fmla="*/ 1479052 w 1479916"/>
                <a:gd name="connsiteY0" fmla="*/ 145235 h 145235"/>
                <a:gd name="connsiteX1" fmla="*/ 0 w 1479916"/>
                <a:gd name="connsiteY1" fmla="*/ 19397 h 145235"/>
                <a:gd name="connsiteX2" fmla="*/ 865 w 1479916"/>
                <a:gd name="connsiteY2" fmla="*/ 0 h 145235"/>
                <a:gd name="connsiteX3" fmla="*/ 1479916 w 1479916"/>
                <a:gd name="connsiteY3" fmla="*/ 125838 h 145235"/>
                <a:gd name="connsiteX4" fmla="*/ 1479052 w 1479916"/>
                <a:gd name="connsiteY4" fmla="*/ 145235 h 145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916" h="145235">
                  <a:moveTo>
                    <a:pt x="1479052" y="145235"/>
                  </a:moveTo>
                  <a:lnTo>
                    <a:pt x="0" y="19397"/>
                  </a:lnTo>
                  <a:lnTo>
                    <a:pt x="865" y="0"/>
                  </a:lnTo>
                  <a:lnTo>
                    <a:pt x="1479916" y="125838"/>
                  </a:lnTo>
                  <a:lnTo>
                    <a:pt x="1479052" y="145235"/>
                  </a:lnTo>
                  <a:close/>
                </a:path>
              </a:pathLst>
            </a:custGeom>
            <a:solidFill>
              <a:srgbClr val="D1D1D1"/>
            </a:solidFill>
            <a:ln w="982"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77AC0D83-739D-4081-AC9F-3846B8491AB3}"/>
                </a:ext>
              </a:extLst>
            </p:cNvPr>
            <p:cNvSpPr/>
            <p:nvPr/>
          </p:nvSpPr>
          <p:spPr>
            <a:xfrm>
              <a:off x="3337214" y="3584150"/>
              <a:ext cx="31700" cy="125808"/>
            </a:xfrm>
            <a:custGeom>
              <a:avLst/>
              <a:gdLst>
                <a:gd name="connsiteX0" fmla="*/ 26188 w 31700"/>
                <a:gd name="connsiteY0" fmla="*/ 125808 h 125808"/>
                <a:gd name="connsiteX1" fmla="*/ 0 w 31700"/>
                <a:gd name="connsiteY1" fmla="*/ 123578 h 125808"/>
                <a:gd name="connsiteX2" fmla="*/ 5513 w 31700"/>
                <a:gd name="connsiteY2" fmla="*/ 0 h 125808"/>
                <a:gd name="connsiteX3" fmla="*/ 31700 w 31700"/>
                <a:gd name="connsiteY3" fmla="*/ 2231 h 125808"/>
                <a:gd name="connsiteX4" fmla="*/ 26188 w 3170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808">
                  <a:moveTo>
                    <a:pt x="26188" y="125808"/>
                  </a:moveTo>
                  <a:lnTo>
                    <a:pt x="0" y="123578"/>
                  </a:lnTo>
                  <a:lnTo>
                    <a:pt x="5513" y="0"/>
                  </a:lnTo>
                  <a:lnTo>
                    <a:pt x="31700" y="2231"/>
                  </a:lnTo>
                  <a:lnTo>
                    <a:pt x="26188" y="125808"/>
                  </a:lnTo>
                  <a:close/>
                </a:path>
              </a:pathLst>
            </a:custGeom>
            <a:solidFill>
              <a:srgbClr val="D1D1D1"/>
            </a:solidFill>
            <a:ln w="982"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4E0DF714-2C95-4E76-B4F0-DE20B7AACDA0}"/>
                </a:ext>
              </a:extLst>
            </p:cNvPr>
            <p:cNvSpPr/>
            <p:nvPr/>
          </p:nvSpPr>
          <p:spPr>
            <a:xfrm>
              <a:off x="3354892" y="3596059"/>
              <a:ext cx="143496" cy="111795"/>
            </a:xfrm>
            <a:custGeom>
              <a:avLst/>
              <a:gdLst>
                <a:gd name="connsiteX0" fmla="*/ 143496 w 143496"/>
                <a:gd name="connsiteY0" fmla="*/ 101832 h 111795"/>
                <a:gd name="connsiteX1" fmla="*/ 123715 w 143496"/>
                <a:gd name="connsiteY1" fmla="*/ 111796 h 111795"/>
                <a:gd name="connsiteX2" fmla="*/ 0 w 143496"/>
                <a:gd name="connsiteY2" fmla="*/ 9964 h 111795"/>
                <a:gd name="connsiteX3" fmla="*/ 19791 w 143496"/>
                <a:gd name="connsiteY3" fmla="*/ 0 h 111795"/>
                <a:gd name="connsiteX4" fmla="*/ 143496 w 143496"/>
                <a:gd name="connsiteY4" fmla="*/ 101832 h 11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96" h="111795">
                  <a:moveTo>
                    <a:pt x="143496" y="101832"/>
                  </a:moveTo>
                  <a:lnTo>
                    <a:pt x="123715" y="111796"/>
                  </a:lnTo>
                  <a:lnTo>
                    <a:pt x="0" y="9964"/>
                  </a:lnTo>
                  <a:lnTo>
                    <a:pt x="19791" y="0"/>
                  </a:lnTo>
                  <a:lnTo>
                    <a:pt x="143496" y="101832"/>
                  </a:lnTo>
                  <a:close/>
                </a:path>
              </a:pathLst>
            </a:custGeom>
            <a:solidFill>
              <a:srgbClr val="D1D1D1"/>
            </a:solidFill>
            <a:ln w="982"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D5F305C5-FE29-4872-9665-3F028A728CC0}"/>
                </a:ext>
              </a:extLst>
            </p:cNvPr>
            <p:cNvSpPr/>
            <p:nvPr/>
          </p:nvSpPr>
          <p:spPr>
            <a:xfrm>
              <a:off x="3646670" y="3620233"/>
              <a:ext cx="143496" cy="111795"/>
            </a:xfrm>
            <a:custGeom>
              <a:avLst/>
              <a:gdLst>
                <a:gd name="connsiteX0" fmla="*/ 143496 w 143496"/>
                <a:gd name="connsiteY0" fmla="*/ 101822 h 111795"/>
                <a:gd name="connsiteX1" fmla="*/ 123705 w 143496"/>
                <a:gd name="connsiteY1" fmla="*/ 111796 h 111795"/>
                <a:gd name="connsiteX2" fmla="*/ 0 w 143496"/>
                <a:gd name="connsiteY2" fmla="*/ 9964 h 111795"/>
                <a:gd name="connsiteX3" fmla="*/ 19790 w 143496"/>
                <a:gd name="connsiteY3" fmla="*/ 0 h 111795"/>
                <a:gd name="connsiteX4" fmla="*/ 143496 w 143496"/>
                <a:gd name="connsiteY4" fmla="*/ 101822 h 11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96" h="111795">
                  <a:moveTo>
                    <a:pt x="143496" y="101822"/>
                  </a:moveTo>
                  <a:lnTo>
                    <a:pt x="123705" y="111796"/>
                  </a:lnTo>
                  <a:lnTo>
                    <a:pt x="0" y="9964"/>
                  </a:lnTo>
                  <a:lnTo>
                    <a:pt x="19790" y="0"/>
                  </a:lnTo>
                  <a:lnTo>
                    <a:pt x="143496" y="101822"/>
                  </a:lnTo>
                  <a:close/>
                </a:path>
              </a:pathLst>
            </a:custGeom>
            <a:solidFill>
              <a:srgbClr val="D1D1D1"/>
            </a:solidFill>
            <a:ln w="982"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79374CE8-7F0A-49A3-9B5B-C395E20AF3DD}"/>
                </a:ext>
              </a:extLst>
            </p:cNvPr>
            <p:cNvSpPr/>
            <p:nvPr/>
          </p:nvSpPr>
          <p:spPr>
            <a:xfrm>
              <a:off x="3936964" y="3644985"/>
              <a:ext cx="143496" cy="111795"/>
            </a:xfrm>
            <a:custGeom>
              <a:avLst/>
              <a:gdLst>
                <a:gd name="connsiteX0" fmla="*/ 143496 w 143496"/>
                <a:gd name="connsiteY0" fmla="*/ 101832 h 111795"/>
                <a:gd name="connsiteX1" fmla="*/ 123705 w 143496"/>
                <a:gd name="connsiteY1" fmla="*/ 111796 h 111795"/>
                <a:gd name="connsiteX2" fmla="*/ 0 w 143496"/>
                <a:gd name="connsiteY2" fmla="*/ 9964 h 111795"/>
                <a:gd name="connsiteX3" fmla="*/ 19790 w 143496"/>
                <a:gd name="connsiteY3" fmla="*/ 0 h 111795"/>
                <a:gd name="connsiteX4" fmla="*/ 143496 w 143496"/>
                <a:gd name="connsiteY4" fmla="*/ 101832 h 11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96" h="111795">
                  <a:moveTo>
                    <a:pt x="143496" y="101832"/>
                  </a:moveTo>
                  <a:lnTo>
                    <a:pt x="123705" y="111796"/>
                  </a:lnTo>
                  <a:lnTo>
                    <a:pt x="0" y="9964"/>
                  </a:lnTo>
                  <a:lnTo>
                    <a:pt x="19790" y="0"/>
                  </a:lnTo>
                  <a:lnTo>
                    <a:pt x="143496" y="101832"/>
                  </a:lnTo>
                  <a:close/>
                </a:path>
              </a:pathLst>
            </a:custGeom>
            <a:solidFill>
              <a:srgbClr val="D1D1D1"/>
            </a:solidFill>
            <a:ln w="982"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EA9CBB16-7C97-4E7A-9E32-A1E0E26A8E01}"/>
                </a:ext>
              </a:extLst>
            </p:cNvPr>
            <p:cNvSpPr/>
            <p:nvPr/>
          </p:nvSpPr>
          <p:spPr>
            <a:xfrm>
              <a:off x="4221283" y="3671202"/>
              <a:ext cx="143496" cy="111795"/>
            </a:xfrm>
            <a:custGeom>
              <a:avLst/>
              <a:gdLst>
                <a:gd name="connsiteX0" fmla="*/ 143496 w 143496"/>
                <a:gd name="connsiteY0" fmla="*/ 101832 h 111795"/>
                <a:gd name="connsiteX1" fmla="*/ 123715 w 143496"/>
                <a:gd name="connsiteY1" fmla="*/ 111796 h 111795"/>
                <a:gd name="connsiteX2" fmla="*/ 0 w 143496"/>
                <a:gd name="connsiteY2" fmla="*/ 9964 h 111795"/>
                <a:gd name="connsiteX3" fmla="*/ 19790 w 143496"/>
                <a:gd name="connsiteY3" fmla="*/ 0 h 111795"/>
                <a:gd name="connsiteX4" fmla="*/ 143496 w 143496"/>
                <a:gd name="connsiteY4" fmla="*/ 101832 h 11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96" h="111795">
                  <a:moveTo>
                    <a:pt x="143496" y="101832"/>
                  </a:moveTo>
                  <a:lnTo>
                    <a:pt x="123715" y="111796"/>
                  </a:lnTo>
                  <a:lnTo>
                    <a:pt x="0" y="9964"/>
                  </a:lnTo>
                  <a:lnTo>
                    <a:pt x="19790" y="0"/>
                  </a:lnTo>
                  <a:lnTo>
                    <a:pt x="143496" y="101832"/>
                  </a:lnTo>
                  <a:close/>
                </a:path>
              </a:pathLst>
            </a:custGeom>
            <a:solidFill>
              <a:srgbClr val="D1D1D1"/>
            </a:solidFill>
            <a:ln w="982"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053C49D3-128E-4018-8B5E-8A3E2B2F18C2}"/>
                </a:ext>
              </a:extLst>
            </p:cNvPr>
            <p:cNvSpPr/>
            <p:nvPr/>
          </p:nvSpPr>
          <p:spPr>
            <a:xfrm>
              <a:off x="4519703" y="3696869"/>
              <a:ext cx="143505" cy="111795"/>
            </a:xfrm>
            <a:custGeom>
              <a:avLst/>
              <a:gdLst>
                <a:gd name="connsiteX0" fmla="*/ 143506 w 143505"/>
                <a:gd name="connsiteY0" fmla="*/ 101832 h 111795"/>
                <a:gd name="connsiteX1" fmla="*/ 123715 w 143505"/>
                <a:gd name="connsiteY1" fmla="*/ 111796 h 111795"/>
                <a:gd name="connsiteX2" fmla="*/ 0 w 143505"/>
                <a:gd name="connsiteY2" fmla="*/ 9964 h 111795"/>
                <a:gd name="connsiteX3" fmla="*/ 19790 w 143505"/>
                <a:gd name="connsiteY3" fmla="*/ 0 h 111795"/>
                <a:gd name="connsiteX4" fmla="*/ 143506 w 143505"/>
                <a:gd name="connsiteY4" fmla="*/ 101832 h 11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505" h="111795">
                  <a:moveTo>
                    <a:pt x="143506" y="101832"/>
                  </a:moveTo>
                  <a:lnTo>
                    <a:pt x="123715" y="111796"/>
                  </a:lnTo>
                  <a:lnTo>
                    <a:pt x="0" y="9964"/>
                  </a:lnTo>
                  <a:lnTo>
                    <a:pt x="19790" y="0"/>
                  </a:lnTo>
                  <a:lnTo>
                    <a:pt x="143506" y="101832"/>
                  </a:lnTo>
                  <a:close/>
                </a:path>
              </a:pathLst>
            </a:custGeom>
            <a:solidFill>
              <a:srgbClr val="D1D1D1"/>
            </a:solidFill>
            <a:ln w="982"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41272F3A-B70A-443E-83F8-939D561D4A45}"/>
                </a:ext>
              </a:extLst>
            </p:cNvPr>
            <p:cNvSpPr/>
            <p:nvPr/>
          </p:nvSpPr>
          <p:spPr>
            <a:xfrm>
              <a:off x="4660212" y="3717466"/>
              <a:ext cx="150571" cy="93331"/>
            </a:xfrm>
            <a:custGeom>
              <a:avLst/>
              <a:gdLst>
                <a:gd name="connsiteX0" fmla="*/ 0 w 150571"/>
                <a:gd name="connsiteY0" fmla="*/ 80086 h 93331"/>
                <a:gd name="connsiteX1" fmla="*/ 18749 w 150571"/>
                <a:gd name="connsiteY1" fmla="*/ 93332 h 93331"/>
                <a:gd name="connsiteX2" fmla="*/ 150571 w 150571"/>
                <a:gd name="connsiteY2" fmla="*/ 13236 h 93331"/>
                <a:gd name="connsiteX3" fmla="*/ 131822 w 150571"/>
                <a:gd name="connsiteY3" fmla="*/ 0 h 93331"/>
                <a:gd name="connsiteX4" fmla="*/ 0 w 150571"/>
                <a:gd name="connsiteY4" fmla="*/ 80086 h 9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71" h="93331">
                  <a:moveTo>
                    <a:pt x="0" y="80086"/>
                  </a:moveTo>
                  <a:lnTo>
                    <a:pt x="18749" y="93332"/>
                  </a:lnTo>
                  <a:lnTo>
                    <a:pt x="150571" y="13236"/>
                  </a:lnTo>
                  <a:lnTo>
                    <a:pt x="131822" y="0"/>
                  </a:lnTo>
                  <a:lnTo>
                    <a:pt x="0" y="80086"/>
                  </a:lnTo>
                  <a:close/>
                </a:path>
              </a:pathLst>
            </a:custGeom>
            <a:solidFill>
              <a:srgbClr val="D1D1D1"/>
            </a:solidFill>
            <a:ln w="982"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8CADDD42-4D54-487E-935F-ADD4283253DA}"/>
                </a:ext>
              </a:extLst>
            </p:cNvPr>
            <p:cNvSpPr/>
            <p:nvPr/>
          </p:nvSpPr>
          <p:spPr>
            <a:xfrm>
              <a:off x="4368493" y="3691995"/>
              <a:ext cx="150580" cy="93331"/>
            </a:xfrm>
            <a:custGeom>
              <a:avLst/>
              <a:gdLst>
                <a:gd name="connsiteX0" fmla="*/ 0 w 150580"/>
                <a:gd name="connsiteY0" fmla="*/ 80086 h 93331"/>
                <a:gd name="connsiteX1" fmla="*/ 18759 w 150580"/>
                <a:gd name="connsiteY1" fmla="*/ 93332 h 93331"/>
                <a:gd name="connsiteX2" fmla="*/ 150581 w 150580"/>
                <a:gd name="connsiteY2" fmla="*/ 13246 h 93331"/>
                <a:gd name="connsiteX3" fmla="*/ 131822 w 150580"/>
                <a:gd name="connsiteY3" fmla="*/ 0 h 93331"/>
                <a:gd name="connsiteX4" fmla="*/ 0 w 150580"/>
                <a:gd name="connsiteY4" fmla="*/ 80086 h 9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80" h="93331">
                  <a:moveTo>
                    <a:pt x="0" y="80086"/>
                  </a:moveTo>
                  <a:lnTo>
                    <a:pt x="18759" y="93332"/>
                  </a:lnTo>
                  <a:lnTo>
                    <a:pt x="150581" y="13246"/>
                  </a:lnTo>
                  <a:lnTo>
                    <a:pt x="131822" y="0"/>
                  </a:lnTo>
                  <a:lnTo>
                    <a:pt x="0" y="80086"/>
                  </a:lnTo>
                  <a:close/>
                </a:path>
              </a:pathLst>
            </a:custGeom>
            <a:solidFill>
              <a:srgbClr val="D1D1D1"/>
            </a:solidFill>
            <a:ln w="982"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EF8B31C8-97A4-4EEF-9992-F89C565C9D85}"/>
                </a:ext>
              </a:extLst>
            </p:cNvPr>
            <p:cNvSpPr/>
            <p:nvPr/>
          </p:nvSpPr>
          <p:spPr>
            <a:xfrm>
              <a:off x="4078190" y="3667351"/>
              <a:ext cx="150580" cy="93331"/>
            </a:xfrm>
            <a:custGeom>
              <a:avLst/>
              <a:gdLst>
                <a:gd name="connsiteX0" fmla="*/ 0 w 150580"/>
                <a:gd name="connsiteY0" fmla="*/ 80095 h 93331"/>
                <a:gd name="connsiteX1" fmla="*/ 18759 w 150580"/>
                <a:gd name="connsiteY1" fmla="*/ 93332 h 93331"/>
                <a:gd name="connsiteX2" fmla="*/ 150581 w 150580"/>
                <a:gd name="connsiteY2" fmla="*/ 13246 h 93331"/>
                <a:gd name="connsiteX3" fmla="*/ 131832 w 150580"/>
                <a:gd name="connsiteY3" fmla="*/ 0 h 93331"/>
                <a:gd name="connsiteX4" fmla="*/ 0 w 150580"/>
                <a:gd name="connsiteY4" fmla="*/ 80095 h 9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80" h="93331">
                  <a:moveTo>
                    <a:pt x="0" y="80095"/>
                  </a:moveTo>
                  <a:lnTo>
                    <a:pt x="18759" y="93332"/>
                  </a:lnTo>
                  <a:lnTo>
                    <a:pt x="150581" y="13246"/>
                  </a:lnTo>
                  <a:lnTo>
                    <a:pt x="131832" y="0"/>
                  </a:lnTo>
                  <a:lnTo>
                    <a:pt x="0" y="80095"/>
                  </a:lnTo>
                  <a:close/>
                </a:path>
              </a:pathLst>
            </a:custGeom>
            <a:solidFill>
              <a:srgbClr val="D1D1D1"/>
            </a:solidFill>
            <a:ln w="982"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62EED70A-5149-4094-9FC0-037CF6A66ED6}"/>
                </a:ext>
              </a:extLst>
            </p:cNvPr>
            <p:cNvSpPr/>
            <p:nvPr/>
          </p:nvSpPr>
          <p:spPr>
            <a:xfrm>
              <a:off x="3793694" y="3645172"/>
              <a:ext cx="150571" cy="93331"/>
            </a:xfrm>
            <a:custGeom>
              <a:avLst/>
              <a:gdLst>
                <a:gd name="connsiteX0" fmla="*/ 0 w 150571"/>
                <a:gd name="connsiteY0" fmla="*/ 80086 h 93331"/>
                <a:gd name="connsiteX1" fmla="*/ 18749 w 150571"/>
                <a:gd name="connsiteY1" fmla="*/ 93332 h 93331"/>
                <a:gd name="connsiteX2" fmla="*/ 150571 w 150571"/>
                <a:gd name="connsiteY2" fmla="*/ 13246 h 93331"/>
                <a:gd name="connsiteX3" fmla="*/ 131822 w 150571"/>
                <a:gd name="connsiteY3" fmla="*/ 0 h 93331"/>
                <a:gd name="connsiteX4" fmla="*/ 0 w 150571"/>
                <a:gd name="connsiteY4" fmla="*/ 80086 h 9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71" h="93331">
                  <a:moveTo>
                    <a:pt x="0" y="80086"/>
                  </a:moveTo>
                  <a:lnTo>
                    <a:pt x="18749" y="93332"/>
                  </a:lnTo>
                  <a:lnTo>
                    <a:pt x="150571" y="13246"/>
                  </a:lnTo>
                  <a:lnTo>
                    <a:pt x="131822" y="0"/>
                  </a:lnTo>
                  <a:lnTo>
                    <a:pt x="0" y="80086"/>
                  </a:lnTo>
                  <a:close/>
                </a:path>
              </a:pathLst>
            </a:custGeom>
            <a:solidFill>
              <a:srgbClr val="D1D1D1"/>
            </a:solidFill>
            <a:ln w="982"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424FAE13-431A-42FF-857F-19E107CDB0F0}"/>
                </a:ext>
              </a:extLst>
            </p:cNvPr>
            <p:cNvSpPr/>
            <p:nvPr/>
          </p:nvSpPr>
          <p:spPr>
            <a:xfrm>
              <a:off x="3495244" y="3620065"/>
              <a:ext cx="150580" cy="93331"/>
            </a:xfrm>
            <a:custGeom>
              <a:avLst/>
              <a:gdLst>
                <a:gd name="connsiteX0" fmla="*/ 0 w 150580"/>
                <a:gd name="connsiteY0" fmla="*/ 80086 h 93331"/>
                <a:gd name="connsiteX1" fmla="*/ 18759 w 150580"/>
                <a:gd name="connsiteY1" fmla="*/ 93332 h 93331"/>
                <a:gd name="connsiteX2" fmla="*/ 150581 w 150580"/>
                <a:gd name="connsiteY2" fmla="*/ 13246 h 93331"/>
                <a:gd name="connsiteX3" fmla="*/ 131822 w 150580"/>
                <a:gd name="connsiteY3" fmla="*/ 0 h 93331"/>
                <a:gd name="connsiteX4" fmla="*/ 0 w 150580"/>
                <a:gd name="connsiteY4" fmla="*/ 80086 h 9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80" h="93331">
                  <a:moveTo>
                    <a:pt x="0" y="80086"/>
                  </a:moveTo>
                  <a:lnTo>
                    <a:pt x="18759" y="93332"/>
                  </a:lnTo>
                  <a:lnTo>
                    <a:pt x="150581" y="13246"/>
                  </a:lnTo>
                  <a:lnTo>
                    <a:pt x="131822" y="0"/>
                  </a:lnTo>
                  <a:lnTo>
                    <a:pt x="0" y="80086"/>
                  </a:lnTo>
                  <a:close/>
                </a:path>
              </a:pathLst>
            </a:custGeom>
            <a:solidFill>
              <a:srgbClr val="D1D1D1"/>
            </a:solidFill>
            <a:ln w="982"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40A66A1C-28B8-42CF-AAE3-5756698ACA2F}"/>
                </a:ext>
              </a:extLst>
            </p:cNvPr>
            <p:cNvSpPr/>
            <p:nvPr/>
          </p:nvSpPr>
          <p:spPr>
            <a:xfrm>
              <a:off x="3482469" y="3597180"/>
              <a:ext cx="31700" cy="125808"/>
            </a:xfrm>
            <a:custGeom>
              <a:avLst/>
              <a:gdLst>
                <a:gd name="connsiteX0" fmla="*/ 26187 w 31700"/>
                <a:gd name="connsiteY0" fmla="*/ 125808 h 125808"/>
                <a:gd name="connsiteX1" fmla="*/ 0 w 31700"/>
                <a:gd name="connsiteY1" fmla="*/ 123578 h 125808"/>
                <a:gd name="connsiteX2" fmla="*/ 5513 w 31700"/>
                <a:gd name="connsiteY2" fmla="*/ 0 h 125808"/>
                <a:gd name="connsiteX3" fmla="*/ 31700 w 31700"/>
                <a:gd name="connsiteY3" fmla="*/ 2231 h 125808"/>
                <a:gd name="connsiteX4" fmla="*/ 26187 w 3170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808">
                  <a:moveTo>
                    <a:pt x="26187" y="125808"/>
                  </a:moveTo>
                  <a:lnTo>
                    <a:pt x="0" y="123578"/>
                  </a:lnTo>
                  <a:lnTo>
                    <a:pt x="5513" y="0"/>
                  </a:lnTo>
                  <a:lnTo>
                    <a:pt x="31700" y="2231"/>
                  </a:lnTo>
                  <a:lnTo>
                    <a:pt x="26187" y="125808"/>
                  </a:lnTo>
                  <a:close/>
                </a:path>
              </a:pathLst>
            </a:custGeom>
            <a:solidFill>
              <a:srgbClr val="D1D1D1"/>
            </a:solidFill>
            <a:ln w="982"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21488C72-5497-42E3-86DF-97DAF41A5397}"/>
                </a:ext>
              </a:extLst>
            </p:cNvPr>
            <p:cNvSpPr/>
            <p:nvPr/>
          </p:nvSpPr>
          <p:spPr>
            <a:xfrm>
              <a:off x="3629876" y="3608372"/>
              <a:ext cx="31690" cy="125808"/>
            </a:xfrm>
            <a:custGeom>
              <a:avLst/>
              <a:gdLst>
                <a:gd name="connsiteX0" fmla="*/ 26178 w 31690"/>
                <a:gd name="connsiteY0" fmla="*/ 125808 h 125808"/>
                <a:gd name="connsiteX1" fmla="*/ 0 w 31690"/>
                <a:gd name="connsiteY1" fmla="*/ 123578 h 125808"/>
                <a:gd name="connsiteX2" fmla="*/ 5503 w 31690"/>
                <a:gd name="connsiteY2" fmla="*/ 0 h 125808"/>
                <a:gd name="connsiteX3" fmla="*/ 31690 w 31690"/>
                <a:gd name="connsiteY3" fmla="*/ 2231 h 125808"/>
                <a:gd name="connsiteX4" fmla="*/ 26178 w 3169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0" h="125808">
                  <a:moveTo>
                    <a:pt x="26178" y="125808"/>
                  </a:moveTo>
                  <a:lnTo>
                    <a:pt x="0" y="123578"/>
                  </a:lnTo>
                  <a:lnTo>
                    <a:pt x="5503" y="0"/>
                  </a:lnTo>
                  <a:lnTo>
                    <a:pt x="31690" y="2231"/>
                  </a:lnTo>
                  <a:lnTo>
                    <a:pt x="26178" y="125808"/>
                  </a:lnTo>
                  <a:close/>
                </a:path>
              </a:pathLst>
            </a:custGeom>
            <a:solidFill>
              <a:srgbClr val="D1D1D1"/>
            </a:solidFill>
            <a:ln w="982"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1F36194B-DD3B-4BB3-BB6C-689DFA64E43A}"/>
                </a:ext>
              </a:extLst>
            </p:cNvPr>
            <p:cNvSpPr/>
            <p:nvPr/>
          </p:nvSpPr>
          <p:spPr>
            <a:xfrm>
              <a:off x="3775868" y="3622149"/>
              <a:ext cx="31700" cy="125798"/>
            </a:xfrm>
            <a:custGeom>
              <a:avLst/>
              <a:gdLst>
                <a:gd name="connsiteX0" fmla="*/ 26187 w 31700"/>
                <a:gd name="connsiteY0" fmla="*/ 125798 h 125798"/>
                <a:gd name="connsiteX1" fmla="*/ 0 w 31700"/>
                <a:gd name="connsiteY1" fmla="*/ 123578 h 125798"/>
                <a:gd name="connsiteX2" fmla="*/ 5513 w 31700"/>
                <a:gd name="connsiteY2" fmla="*/ 0 h 125798"/>
                <a:gd name="connsiteX3" fmla="*/ 31700 w 31700"/>
                <a:gd name="connsiteY3" fmla="*/ 2221 h 125798"/>
                <a:gd name="connsiteX4" fmla="*/ 26187 w 31700"/>
                <a:gd name="connsiteY4" fmla="*/ 125798 h 12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798">
                  <a:moveTo>
                    <a:pt x="26187" y="125798"/>
                  </a:moveTo>
                  <a:lnTo>
                    <a:pt x="0" y="123578"/>
                  </a:lnTo>
                  <a:lnTo>
                    <a:pt x="5513" y="0"/>
                  </a:lnTo>
                  <a:lnTo>
                    <a:pt x="31700" y="2221"/>
                  </a:lnTo>
                  <a:lnTo>
                    <a:pt x="26187" y="125798"/>
                  </a:lnTo>
                  <a:close/>
                </a:path>
              </a:pathLst>
            </a:custGeom>
            <a:solidFill>
              <a:srgbClr val="D1D1D1"/>
            </a:solidFill>
            <a:ln w="98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21EE5BE2-29F5-4E38-BCA9-03F911CC05B9}"/>
                </a:ext>
              </a:extLst>
            </p:cNvPr>
            <p:cNvSpPr/>
            <p:nvPr/>
          </p:nvSpPr>
          <p:spPr>
            <a:xfrm>
              <a:off x="3921123" y="3635179"/>
              <a:ext cx="31700" cy="125808"/>
            </a:xfrm>
            <a:custGeom>
              <a:avLst/>
              <a:gdLst>
                <a:gd name="connsiteX0" fmla="*/ 26188 w 31700"/>
                <a:gd name="connsiteY0" fmla="*/ 125808 h 125808"/>
                <a:gd name="connsiteX1" fmla="*/ 0 w 31700"/>
                <a:gd name="connsiteY1" fmla="*/ 123578 h 125808"/>
                <a:gd name="connsiteX2" fmla="*/ 5513 w 31700"/>
                <a:gd name="connsiteY2" fmla="*/ 0 h 125808"/>
                <a:gd name="connsiteX3" fmla="*/ 31700 w 31700"/>
                <a:gd name="connsiteY3" fmla="*/ 2231 h 125808"/>
                <a:gd name="connsiteX4" fmla="*/ 26188 w 3170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808">
                  <a:moveTo>
                    <a:pt x="26188" y="125808"/>
                  </a:moveTo>
                  <a:lnTo>
                    <a:pt x="0" y="123578"/>
                  </a:lnTo>
                  <a:lnTo>
                    <a:pt x="5513" y="0"/>
                  </a:lnTo>
                  <a:lnTo>
                    <a:pt x="31700" y="2231"/>
                  </a:lnTo>
                  <a:lnTo>
                    <a:pt x="26188" y="125808"/>
                  </a:lnTo>
                  <a:close/>
                </a:path>
              </a:pathLst>
            </a:custGeom>
            <a:solidFill>
              <a:srgbClr val="D1D1D1"/>
            </a:solidFill>
            <a:ln w="982"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F2CA900C-08C4-4513-A2E7-2E8012422DBB}"/>
                </a:ext>
              </a:extLst>
            </p:cNvPr>
            <p:cNvSpPr/>
            <p:nvPr/>
          </p:nvSpPr>
          <p:spPr>
            <a:xfrm>
              <a:off x="4068530" y="3646371"/>
              <a:ext cx="31690" cy="125808"/>
            </a:xfrm>
            <a:custGeom>
              <a:avLst/>
              <a:gdLst>
                <a:gd name="connsiteX0" fmla="*/ 26178 w 31690"/>
                <a:gd name="connsiteY0" fmla="*/ 125808 h 125808"/>
                <a:gd name="connsiteX1" fmla="*/ 0 w 31690"/>
                <a:gd name="connsiteY1" fmla="*/ 123578 h 125808"/>
                <a:gd name="connsiteX2" fmla="*/ 5503 w 31690"/>
                <a:gd name="connsiteY2" fmla="*/ 0 h 125808"/>
                <a:gd name="connsiteX3" fmla="*/ 31690 w 31690"/>
                <a:gd name="connsiteY3" fmla="*/ 2231 h 125808"/>
                <a:gd name="connsiteX4" fmla="*/ 26178 w 3169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0" h="125808">
                  <a:moveTo>
                    <a:pt x="26178" y="125808"/>
                  </a:moveTo>
                  <a:lnTo>
                    <a:pt x="0" y="123578"/>
                  </a:lnTo>
                  <a:lnTo>
                    <a:pt x="5503" y="0"/>
                  </a:lnTo>
                  <a:lnTo>
                    <a:pt x="31690" y="2231"/>
                  </a:lnTo>
                  <a:lnTo>
                    <a:pt x="26178" y="125808"/>
                  </a:lnTo>
                  <a:close/>
                </a:path>
              </a:pathLst>
            </a:custGeom>
            <a:solidFill>
              <a:srgbClr val="D1D1D1"/>
            </a:solidFill>
            <a:ln w="982"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9DB382DB-0407-41D0-BE7A-47E6E6E2CE84}"/>
                </a:ext>
              </a:extLst>
            </p:cNvPr>
            <p:cNvSpPr/>
            <p:nvPr/>
          </p:nvSpPr>
          <p:spPr>
            <a:xfrm>
              <a:off x="4206140" y="3657396"/>
              <a:ext cx="31690" cy="125798"/>
            </a:xfrm>
            <a:custGeom>
              <a:avLst/>
              <a:gdLst>
                <a:gd name="connsiteX0" fmla="*/ 26188 w 31690"/>
                <a:gd name="connsiteY0" fmla="*/ 125798 h 125798"/>
                <a:gd name="connsiteX1" fmla="*/ 0 w 31690"/>
                <a:gd name="connsiteY1" fmla="*/ 123578 h 125798"/>
                <a:gd name="connsiteX2" fmla="*/ 5513 w 31690"/>
                <a:gd name="connsiteY2" fmla="*/ 0 h 125798"/>
                <a:gd name="connsiteX3" fmla="*/ 31690 w 31690"/>
                <a:gd name="connsiteY3" fmla="*/ 2221 h 125798"/>
                <a:gd name="connsiteX4" fmla="*/ 26188 w 31690"/>
                <a:gd name="connsiteY4" fmla="*/ 125798 h 12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0" h="125798">
                  <a:moveTo>
                    <a:pt x="26188" y="125798"/>
                  </a:moveTo>
                  <a:lnTo>
                    <a:pt x="0" y="123578"/>
                  </a:lnTo>
                  <a:lnTo>
                    <a:pt x="5513" y="0"/>
                  </a:lnTo>
                  <a:lnTo>
                    <a:pt x="31690" y="2221"/>
                  </a:lnTo>
                  <a:lnTo>
                    <a:pt x="26188" y="125798"/>
                  </a:lnTo>
                  <a:close/>
                </a:path>
              </a:pathLst>
            </a:custGeom>
            <a:solidFill>
              <a:srgbClr val="D1D1D1"/>
            </a:solidFill>
            <a:ln w="982"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3624E9F5-B2D1-4AC8-BD41-9460479CB375}"/>
                </a:ext>
              </a:extLst>
            </p:cNvPr>
            <p:cNvSpPr/>
            <p:nvPr/>
          </p:nvSpPr>
          <p:spPr>
            <a:xfrm>
              <a:off x="4351395" y="3670426"/>
              <a:ext cx="31700" cy="125808"/>
            </a:xfrm>
            <a:custGeom>
              <a:avLst/>
              <a:gdLst>
                <a:gd name="connsiteX0" fmla="*/ 26187 w 31700"/>
                <a:gd name="connsiteY0" fmla="*/ 125808 h 125808"/>
                <a:gd name="connsiteX1" fmla="*/ 0 w 31700"/>
                <a:gd name="connsiteY1" fmla="*/ 123578 h 125808"/>
                <a:gd name="connsiteX2" fmla="*/ 5513 w 31700"/>
                <a:gd name="connsiteY2" fmla="*/ 0 h 125808"/>
                <a:gd name="connsiteX3" fmla="*/ 31700 w 31700"/>
                <a:gd name="connsiteY3" fmla="*/ 2231 h 125808"/>
                <a:gd name="connsiteX4" fmla="*/ 26187 w 3170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808">
                  <a:moveTo>
                    <a:pt x="26187" y="125808"/>
                  </a:moveTo>
                  <a:lnTo>
                    <a:pt x="0" y="123578"/>
                  </a:lnTo>
                  <a:lnTo>
                    <a:pt x="5513" y="0"/>
                  </a:lnTo>
                  <a:lnTo>
                    <a:pt x="31700" y="2231"/>
                  </a:lnTo>
                  <a:lnTo>
                    <a:pt x="26187" y="125808"/>
                  </a:lnTo>
                  <a:close/>
                </a:path>
              </a:pathLst>
            </a:custGeom>
            <a:solidFill>
              <a:srgbClr val="D1D1D1"/>
            </a:solidFill>
            <a:ln w="982"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497ED1F-7282-4853-8CEA-A045A3379D50}"/>
                </a:ext>
              </a:extLst>
            </p:cNvPr>
            <p:cNvSpPr/>
            <p:nvPr/>
          </p:nvSpPr>
          <p:spPr>
            <a:xfrm>
              <a:off x="4498802" y="3681618"/>
              <a:ext cx="31690" cy="125808"/>
            </a:xfrm>
            <a:custGeom>
              <a:avLst/>
              <a:gdLst>
                <a:gd name="connsiteX0" fmla="*/ 26178 w 31690"/>
                <a:gd name="connsiteY0" fmla="*/ 125808 h 125808"/>
                <a:gd name="connsiteX1" fmla="*/ 0 w 31690"/>
                <a:gd name="connsiteY1" fmla="*/ 123578 h 125808"/>
                <a:gd name="connsiteX2" fmla="*/ 5503 w 31690"/>
                <a:gd name="connsiteY2" fmla="*/ 0 h 125808"/>
                <a:gd name="connsiteX3" fmla="*/ 31690 w 31690"/>
                <a:gd name="connsiteY3" fmla="*/ 2231 h 125808"/>
                <a:gd name="connsiteX4" fmla="*/ 26178 w 3169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0" h="125808">
                  <a:moveTo>
                    <a:pt x="26178" y="125808"/>
                  </a:moveTo>
                  <a:lnTo>
                    <a:pt x="0" y="123578"/>
                  </a:lnTo>
                  <a:lnTo>
                    <a:pt x="5503" y="0"/>
                  </a:lnTo>
                  <a:lnTo>
                    <a:pt x="31690" y="2231"/>
                  </a:lnTo>
                  <a:lnTo>
                    <a:pt x="26178" y="125808"/>
                  </a:lnTo>
                  <a:close/>
                </a:path>
              </a:pathLst>
            </a:custGeom>
            <a:solidFill>
              <a:srgbClr val="D1D1D1"/>
            </a:solidFill>
            <a:ln w="982"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C842C94F-EC71-49F4-BB26-33BEA0209F0F}"/>
                </a:ext>
              </a:extLst>
            </p:cNvPr>
            <p:cNvSpPr/>
            <p:nvPr/>
          </p:nvSpPr>
          <p:spPr>
            <a:xfrm>
              <a:off x="4644794" y="3695385"/>
              <a:ext cx="31690" cy="125808"/>
            </a:xfrm>
            <a:custGeom>
              <a:avLst/>
              <a:gdLst>
                <a:gd name="connsiteX0" fmla="*/ 26178 w 31690"/>
                <a:gd name="connsiteY0" fmla="*/ 125808 h 125808"/>
                <a:gd name="connsiteX1" fmla="*/ 0 w 31690"/>
                <a:gd name="connsiteY1" fmla="*/ 123578 h 125808"/>
                <a:gd name="connsiteX2" fmla="*/ 5513 w 31690"/>
                <a:gd name="connsiteY2" fmla="*/ 0 h 125808"/>
                <a:gd name="connsiteX3" fmla="*/ 31690 w 31690"/>
                <a:gd name="connsiteY3" fmla="*/ 2231 h 125808"/>
                <a:gd name="connsiteX4" fmla="*/ 26178 w 3169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0" h="125808">
                  <a:moveTo>
                    <a:pt x="26178" y="125808"/>
                  </a:moveTo>
                  <a:lnTo>
                    <a:pt x="0" y="123578"/>
                  </a:lnTo>
                  <a:lnTo>
                    <a:pt x="5513" y="0"/>
                  </a:lnTo>
                  <a:lnTo>
                    <a:pt x="31690" y="2231"/>
                  </a:lnTo>
                  <a:lnTo>
                    <a:pt x="26178" y="125808"/>
                  </a:lnTo>
                  <a:close/>
                </a:path>
              </a:pathLst>
            </a:custGeom>
            <a:solidFill>
              <a:srgbClr val="D1D1D1"/>
            </a:solidFill>
            <a:ln w="982"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3F368B75-2420-4870-B963-7A30D638C066}"/>
                </a:ext>
              </a:extLst>
            </p:cNvPr>
            <p:cNvSpPr/>
            <p:nvPr/>
          </p:nvSpPr>
          <p:spPr>
            <a:xfrm>
              <a:off x="4790049" y="3708425"/>
              <a:ext cx="31700" cy="125798"/>
            </a:xfrm>
            <a:custGeom>
              <a:avLst/>
              <a:gdLst>
                <a:gd name="connsiteX0" fmla="*/ 26188 w 31700"/>
                <a:gd name="connsiteY0" fmla="*/ 125799 h 125798"/>
                <a:gd name="connsiteX1" fmla="*/ 0 w 31700"/>
                <a:gd name="connsiteY1" fmla="*/ 123578 h 125798"/>
                <a:gd name="connsiteX2" fmla="*/ 5513 w 31700"/>
                <a:gd name="connsiteY2" fmla="*/ 0 h 125798"/>
                <a:gd name="connsiteX3" fmla="*/ 31700 w 31700"/>
                <a:gd name="connsiteY3" fmla="*/ 2221 h 125798"/>
                <a:gd name="connsiteX4" fmla="*/ 26188 w 31700"/>
                <a:gd name="connsiteY4" fmla="*/ 125799 h 12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798">
                  <a:moveTo>
                    <a:pt x="26188" y="125799"/>
                  </a:moveTo>
                  <a:lnTo>
                    <a:pt x="0" y="123578"/>
                  </a:lnTo>
                  <a:lnTo>
                    <a:pt x="5513" y="0"/>
                  </a:lnTo>
                  <a:lnTo>
                    <a:pt x="31700" y="2221"/>
                  </a:lnTo>
                  <a:lnTo>
                    <a:pt x="26188" y="125799"/>
                  </a:lnTo>
                  <a:close/>
                </a:path>
              </a:pathLst>
            </a:custGeom>
            <a:solidFill>
              <a:srgbClr val="D1D1D1"/>
            </a:solidFill>
            <a:ln w="982"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EEB93DF0-F686-4F21-B08F-8F51306FB77D}"/>
                </a:ext>
              </a:extLst>
            </p:cNvPr>
            <p:cNvSpPr/>
            <p:nvPr/>
          </p:nvSpPr>
          <p:spPr>
            <a:xfrm>
              <a:off x="4778454" y="3793818"/>
              <a:ext cx="54605" cy="96908"/>
            </a:xfrm>
            <a:custGeom>
              <a:avLst/>
              <a:gdLst>
                <a:gd name="connsiteX0" fmla="*/ 54606 w 54605"/>
                <a:gd name="connsiteY0" fmla="*/ 96908 h 96908"/>
                <a:gd name="connsiteX1" fmla="*/ 50380 w 54605"/>
                <a:gd name="connsiteY1" fmla="*/ 23475 h 96908"/>
                <a:gd name="connsiteX2" fmla="*/ 28015 w 54605"/>
                <a:gd name="connsiteY2" fmla="*/ 127 h 96908"/>
                <a:gd name="connsiteX3" fmla="*/ 28015 w 54605"/>
                <a:gd name="connsiteY3" fmla="*/ 127 h 96908"/>
                <a:gd name="connsiteX4" fmla="*/ 734 w 54605"/>
                <a:gd name="connsiteY4" fmla="*/ 22415 h 96908"/>
                <a:gd name="connsiteX5" fmla="*/ 609 w 54605"/>
                <a:gd name="connsiteY5" fmla="*/ 24694 h 96908"/>
                <a:gd name="connsiteX6" fmla="*/ 0 w 54605"/>
                <a:gd name="connsiteY6" fmla="*/ 92221 h 9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605" h="96908">
                  <a:moveTo>
                    <a:pt x="54606" y="96908"/>
                  </a:moveTo>
                  <a:lnTo>
                    <a:pt x="50380" y="23475"/>
                  </a:lnTo>
                  <a:cubicBezTo>
                    <a:pt x="49675" y="11254"/>
                    <a:pt x="40194" y="1358"/>
                    <a:pt x="28015" y="127"/>
                  </a:cubicBezTo>
                  <a:lnTo>
                    <a:pt x="28015" y="127"/>
                  </a:lnTo>
                  <a:cubicBezTo>
                    <a:pt x="14327" y="-1252"/>
                    <a:pt x="2113" y="8727"/>
                    <a:pt x="734" y="22415"/>
                  </a:cubicBezTo>
                  <a:cubicBezTo>
                    <a:pt x="658" y="23172"/>
                    <a:pt x="616" y="23933"/>
                    <a:pt x="609" y="24694"/>
                  </a:cubicBezTo>
                  <a:lnTo>
                    <a:pt x="0" y="92221"/>
                  </a:lnTo>
                  <a:close/>
                </a:path>
              </a:pathLst>
            </a:custGeom>
            <a:solidFill>
              <a:srgbClr val="323232"/>
            </a:solidFill>
            <a:ln w="982"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1F7C9733-9BD0-4ED5-B44D-B072DF03FE43}"/>
                </a:ext>
              </a:extLst>
            </p:cNvPr>
            <p:cNvSpPr/>
            <p:nvPr/>
          </p:nvSpPr>
          <p:spPr>
            <a:xfrm>
              <a:off x="3516675" y="3550278"/>
              <a:ext cx="1478117" cy="167521"/>
            </a:xfrm>
            <a:custGeom>
              <a:avLst/>
              <a:gdLst>
                <a:gd name="connsiteX0" fmla="*/ 1476959 w 1478117"/>
                <a:gd name="connsiteY0" fmla="*/ 167522 h 167521"/>
                <a:gd name="connsiteX1" fmla="*/ 0 w 1478117"/>
                <a:gd name="connsiteY1" fmla="*/ 19378 h 167521"/>
                <a:gd name="connsiteX2" fmla="*/ 1159 w 1478117"/>
                <a:gd name="connsiteY2" fmla="*/ 0 h 167521"/>
                <a:gd name="connsiteX3" fmla="*/ 1478118 w 1478117"/>
                <a:gd name="connsiteY3" fmla="*/ 148134 h 167521"/>
                <a:gd name="connsiteX4" fmla="*/ 1476959 w 1478117"/>
                <a:gd name="connsiteY4" fmla="*/ 167522 h 167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8117" h="167521">
                  <a:moveTo>
                    <a:pt x="1476959" y="167522"/>
                  </a:moveTo>
                  <a:lnTo>
                    <a:pt x="0" y="19378"/>
                  </a:lnTo>
                  <a:lnTo>
                    <a:pt x="1159" y="0"/>
                  </a:lnTo>
                  <a:lnTo>
                    <a:pt x="1478118" y="148134"/>
                  </a:lnTo>
                  <a:lnTo>
                    <a:pt x="1476959" y="167522"/>
                  </a:lnTo>
                  <a:close/>
                </a:path>
              </a:pathLst>
            </a:custGeom>
            <a:solidFill>
              <a:srgbClr val="D1D1D1"/>
            </a:solidFill>
            <a:ln w="982"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FA4EA20A-9C29-43F1-85A8-C3BD52C91178}"/>
                </a:ext>
              </a:extLst>
            </p:cNvPr>
            <p:cNvSpPr/>
            <p:nvPr/>
          </p:nvSpPr>
          <p:spPr>
            <a:xfrm>
              <a:off x="3510436" y="3654380"/>
              <a:ext cx="1478137" cy="167521"/>
            </a:xfrm>
            <a:custGeom>
              <a:avLst/>
              <a:gdLst>
                <a:gd name="connsiteX0" fmla="*/ 1476978 w 1478137"/>
                <a:gd name="connsiteY0" fmla="*/ 167522 h 167521"/>
                <a:gd name="connsiteX1" fmla="*/ 0 w 1478137"/>
                <a:gd name="connsiteY1" fmla="*/ 19378 h 167521"/>
                <a:gd name="connsiteX2" fmla="*/ 1160 w 1478137"/>
                <a:gd name="connsiteY2" fmla="*/ 0 h 167521"/>
                <a:gd name="connsiteX3" fmla="*/ 1478138 w 1478137"/>
                <a:gd name="connsiteY3" fmla="*/ 148134 h 167521"/>
                <a:gd name="connsiteX4" fmla="*/ 1476978 w 1478137"/>
                <a:gd name="connsiteY4" fmla="*/ 167522 h 167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8137" h="167521">
                  <a:moveTo>
                    <a:pt x="1476978" y="167522"/>
                  </a:moveTo>
                  <a:lnTo>
                    <a:pt x="0" y="19378"/>
                  </a:lnTo>
                  <a:lnTo>
                    <a:pt x="1160" y="0"/>
                  </a:lnTo>
                  <a:lnTo>
                    <a:pt x="1478138" y="148134"/>
                  </a:lnTo>
                  <a:lnTo>
                    <a:pt x="1476978" y="167522"/>
                  </a:lnTo>
                  <a:close/>
                </a:path>
              </a:pathLst>
            </a:custGeom>
            <a:solidFill>
              <a:srgbClr val="D1D1D1"/>
            </a:solidFill>
            <a:ln w="982"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3B643B43-DA23-4964-9FC8-E12C8291C8E5}"/>
                </a:ext>
              </a:extLst>
            </p:cNvPr>
            <p:cNvSpPr/>
            <p:nvPr/>
          </p:nvSpPr>
          <p:spPr>
            <a:xfrm>
              <a:off x="3510436" y="3550278"/>
              <a:ext cx="33528" cy="126103"/>
            </a:xfrm>
            <a:custGeom>
              <a:avLst/>
              <a:gdLst>
                <a:gd name="connsiteX0" fmla="*/ 26148 w 33528"/>
                <a:gd name="connsiteY0" fmla="*/ 126103 h 126103"/>
                <a:gd name="connsiteX1" fmla="*/ 0 w 33528"/>
                <a:gd name="connsiteY1" fmla="*/ 123479 h 126103"/>
                <a:gd name="connsiteX2" fmla="*/ 7380 w 33528"/>
                <a:gd name="connsiteY2" fmla="*/ 0 h 126103"/>
                <a:gd name="connsiteX3" fmla="*/ 33528 w 33528"/>
                <a:gd name="connsiteY3" fmla="*/ 2624 h 126103"/>
                <a:gd name="connsiteX4" fmla="*/ 26148 w 3352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 h="126103">
                  <a:moveTo>
                    <a:pt x="26148" y="126103"/>
                  </a:moveTo>
                  <a:lnTo>
                    <a:pt x="0" y="123479"/>
                  </a:lnTo>
                  <a:lnTo>
                    <a:pt x="7380" y="0"/>
                  </a:lnTo>
                  <a:lnTo>
                    <a:pt x="3352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6656AFD1-A7BC-4039-90A9-31CA6DF6C2E0}"/>
                </a:ext>
              </a:extLst>
            </p:cNvPr>
            <p:cNvSpPr/>
            <p:nvPr/>
          </p:nvSpPr>
          <p:spPr>
            <a:xfrm>
              <a:off x="3529646" y="3562669"/>
              <a:ext cx="142100" cy="113348"/>
            </a:xfrm>
            <a:custGeom>
              <a:avLst/>
              <a:gdLst>
                <a:gd name="connsiteX0" fmla="*/ 142101 w 142100"/>
                <a:gd name="connsiteY0" fmla="*/ 103679 h 113348"/>
                <a:gd name="connsiteX1" fmla="*/ 122163 w 142100"/>
                <a:gd name="connsiteY1" fmla="*/ 113348 h 113348"/>
                <a:gd name="connsiteX2" fmla="*/ 0 w 142100"/>
                <a:gd name="connsiteY2" fmla="*/ 9659 h 113348"/>
                <a:gd name="connsiteX3" fmla="*/ 19938 w 142100"/>
                <a:gd name="connsiteY3" fmla="*/ 0 h 113348"/>
                <a:gd name="connsiteX4" fmla="*/ 142101 w 142100"/>
                <a:gd name="connsiteY4" fmla="*/ 103679 h 113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00" h="113348">
                  <a:moveTo>
                    <a:pt x="142101" y="103679"/>
                  </a:moveTo>
                  <a:lnTo>
                    <a:pt x="122163" y="113348"/>
                  </a:lnTo>
                  <a:lnTo>
                    <a:pt x="0" y="9659"/>
                  </a:lnTo>
                  <a:lnTo>
                    <a:pt x="19938" y="0"/>
                  </a:lnTo>
                  <a:lnTo>
                    <a:pt x="142101" y="103679"/>
                  </a:lnTo>
                  <a:close/>
                </a:path>
              </a:pathLst>
            </a:custGeom>
            <a:solidFill>
              <a:srgbClr val="D1D1D1"/>
            </a:solidFill>
            <a:ln w="982"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C53B81C5-2FD1-4A9E-A8AC-64AA634B4D12}"/>
                </a:ext>
              </a:extLst>
            </p:cNvPr>
            <p:cNvSpPr/>
            <p:nvPr/>
          </p:nvSpPr>
          <p:spPr>
            <a:xfrm>
              <a:off x="3821021" y="3591235"/>
              <a:ext cx="142100" cy="113348"/>
            </a:xfrm>
            <a:custGeom>
              <a:avLst/>
              <a:gdLst>
                <a:gd name="connsiteX0" fmla="*/ 142101 w 142100"/>
                <a:gd name="connsiteY0" fmla="*/ 103689 h 113348"/>
                <a:gd name="connsiteX1" fmla="*/ 122163 w 142100"/>
                <a:gd name="connsiteY1" fmla="*/ 113348 h 113348"/>
                <a:gd name="connsiteX2" fmla="*/ 0 w 142100"/>
                <a:gd name="connsiteY2" fmla="*/ 9669 h 113348"/>
                <a:gd name="connsiteX3" fmla="*/ 19938 w 142100"/>
                <a:gd name="connsiteY3" fmla="*/ 0 h 113348"/>
                <a:gd name="connsiteX4" fmla="*/ 142101 w 142100"/>
                <a:gd name="connsiteY4" fmla="*/ 103689 h 113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00" h="113348">
                  <a:moveTo>
                    <a:pt x="142101" y="103689"/>
                  </a:moveTo>
                  <a:lnTo>
                    <a:pt x="122163" y="113348"/>
                  </a:lnTo>
                  <a:lnTo>
                    <a:pt x="0" y="9669"/>
                  </a:lnTo>
                  <a:lnTo>
                    <a:pt x="19938" y="0"/>
                  </a:lnTo>
                  <a:lnTo>
                    <a:pt x="142101" y="103689"/>
                  </a:lnTo>
                  <a:close/>
                </a:path>
              </a:pathLst>
            </a:custGeom>
            <a:solidFill>
              <a:srgbClr val="D1D1D1"/>
            </a:solidFill>
            <a:ln w="982"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B8364E82-45D0-47C0-BF3D-2FD630D9D58C}"/>
                </a:ext>
              </a:extLst>
            </p:cNvPr>
            <p:cNvSpPr/>
            <p:nvPr/>
          </p:nvSpPr>
          <p:spPr>
            <a:xfrm>
              <a:off x="4110912" y="3620370"/>
              <a:ext cx="142100" cy="113348"/>
            </a:xfrm>
            <a:custGeom>
              <a:avLst/>
              <a:gdLst>
                <a:gd name="connsiteX0" fmla="*/ 142101 w 142100"/>
                <a:gd name="connsiteY0" fmla="*/ 103689 h 113348"/>
                <a:gd name="connsiteX1" fmla="*/ 122163 w 142100"/>
                <a:gd name="connsiteY1" fmla="*/ 113348 h 113348"/>
                <a:gd name="connsiteX2" fmla="*/ 0 w 142100"/>
                <a:gd name="connsiteY2" fmla="*/ 9669 h 113348"/>
                <a:gd name="connsiteX3" fmla="*/ 19938 w 142100"/>
                <a:gd name="connsiteY3" fmla="*/ 0 h 113348"/>
                <a:gd name="connsiteX4" fmla="*/ 142101 w 142100"/>
                <a:gd name="connsiteY4" fmla="*/ 103689 h 113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00" h="113348">
                  <a:moveTo>
                    <a:pt x="142101" y="103689"/>
                  </a:moveTo>
                  <a:lnTo>
                    <a:pt x="122163" y="113348"/>
                  </a:lnTo>
                  <a:lnTo>
                    <a:pt x="0" y="9669"/>
                  </a:lnTo>
                  <a:lnTo>
                    <a:pt x="19938" y="0"/>
                  </a:lnTo>
                  <a:lnTo>
                    <a:pt x="142101" y="103689"/>
                  </a:lnTo>
                  <a:close/>
                </a:path>
              </a:pathLst>
            </a:custGeom>
            <a:solidFill>
              <a:srgbClr val="D1D1D1"/>
            </a:solidFill>
            <a:ln w="982"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6BBDC0DC-8038-4C17-8EDB-18E3545F6159}"/>
                </a:ext>
              </a:extLst>
            </p:cNvPr>
            <p:cNvSpPr/>
            <p:nvPr/>
          </p:nvSpPr>
          <p:spPr>
            <a:xfrm>
              <a:off x="4394808" y="3650872"/>
              <a:ext cx="142090" cy="113348"/>
            </a:xfrm>
            <a:custGeom>
              <a:avLst/>
              <a:gdLst>
                <a:gd name="connsiteX0" fmla="*/ 142091 w 142090"/>
                <a:gd name="connsiteY0" fmla="*/ 103689 h 113348"/>
                <a:gd name="connsiteX1" fmla="*/ 122153 w 142090"/>
                <a:gd name="connsiteY1" fmla="*/ 113348 h 113348"/>
                <a:gd name="connsiteX2" fmla="*/ 0 w 142090"/>
                <a:gd name="connsiteY2" fmla="*/ 9669 h 113348"/>
                <a:gd name="connsiteX3" fmla="*/ 19938 w 142090"/>
                <a:gd name="connsiteY3" fmla="*/ 0 h 113348"/>
                <a:gd name="connsiteX4" fmla="*/ 142091 w 142090"/>
                <a:gd name="connsiteY4" fmla="*/ 103689 h 113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090" h="113348">
                  <a:moveTo>
                    <a:pt x="142091" y="103689"/>
                  </a:moveTo>
                  <a:lnTo>
                    <a:pt x="122153" y="113348"/>
                  </a:lnTo>
                  <a:lnTo>
                    <a:pt x="0" y="9669"/>
                  </a:lnTo>
                  <a:lnTo>
                    <a:pt x="19938" y="0"/>
                  </a:lnTo>
                  <a:lnTo>
                    <a:pt x="142091" y="103689"/>
                  </a:lnTo>
                  <a:close/>
                </a:path>
              </a:pathLst>
            </a:custGeom>
            <a:solidFill>
              <a:srgbClr val="D1D1D1"/>
            </a:solidFill>
            <a:ln w="982"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988C4DA7-CFE4-43D0-BEF7-4BFD43AC8B0A}"/>
                </a:ext>
              </a:extLst>
            </p:cNvPr>
            <p:cNvSpPr/>
            <p:nvPr/>
          </p:nvSpPr>
          <p:spPr>
            <a:xfrm>
              <a:off x="4692806" y="3681049"/>
              <a:ext cx="142100" cy="113348"/>
            </a:xfrm>
            <a:custGeom>
              <a:avLst/>
              <a:gdLst>
                <a:gd name="connsiteX0" fmla="*/ 142101 w 142100"/>
                <a:gd name="connsiteY0" fmla="*/ 103679 h 113348"/>
                <a:gd name="connsiteX1" fmla="*/ 122163 w 142100"/>
                <a:gd name="connsiteY1" fmla="*/ 113348 h 113348"/>
                <a:gd name="connsiteX2" fmla="*/ 0 w 142100"/>
                <a:gd name="connsiteY2" fmla="*/ 9659 h 113348"/>
                <a:gd name="connsiteX3" fmla="*/ 19938 w 142100"/>
                <a:gd name="connsiteY3" fmla="*/ 0 h 113348"/>
                <a:gd name="connsiteX4" fmla="*/ 142101 w 142100"/>
                <a:gd name="connsiteY4" fmla="*/ 103679 h 113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00" h="113348">
                  <a:moveTo>
                    <a:pt x="142101" y="103679"/>
                  </a:moveTo>
                  <a:lnTo>
                    <a:pt x="122163" y="113348"/>
                  </a:lnTo>
                  <a:lnTo>
                    <a:pt x="0" y="9659"/>
                  </a:lnTo>
                  <a:lnTo>
                    <a:pt x="19938" y="0"/>
                  </a:lnTo>
                  <a:lnTo>
                    <a:pt x="142101" y="103679"/>
                  </a:lnTo>
                  <a:close/>
                </a:path>
              </a:pathLst>
            </a:custGeom>
            <a:solidFill>
              <a:srgbClr val="D1D1D1"/>
            </a:solidFill>
            <a:ln w="982"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014080-7F30-48DA-82B4-18A67E599ADD}"/>
                </a:ext>
              </a:extLst>
            </p:cNvPr>
            <p:cNvSpPr/>
            <p:nvPr/>
          </p:nvSpPr>
          <p:spPr>
            <a:xfrm>
              <a:off x="4831929" y="3705438"/>
              <a:ext cx="151563" cy="91622"/>
            </a:xfrm>
            <a:custGeom>
              <a:avLst/>
              <a:gdLst>
                <a:gd name="connsiteX0" fmla="*/ 0 w 151563"/>
                <a:gd name="connsiteY0" fmla="*/ 78091 h 91622"/>
                <a:gd name="connsiteX1" fmla="*/ 18552 w 151563"/>
                <a:gd name="connsiteY1" fmla="*/ 91622 h 91622"/>
                <a:gd name="connsiteX2" fmla="*/ 151563 w 151563"/>
                <a:gd name="connsiteY2" fmla="*/ 13531 h 91622"/>
                <a:gd name="connsiteX3" fmla="*/ 133011 w 151563"/>
                <a:gd name="connsiteY3" fmla="*/ 0 h 91622"/>
                <a:gd name="connsiteX4" fmla="*/ 0 w 151563"/>
                <a:gd name="connsiteY4" fmla="*/ 78091 h 91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63" h="91622">
                  <a:moveTo>
                    <a:pt x="0" y="78091"/>
                  </a:moveTo>
                  <a:lnTo>
                    <a:pt x="18552" y="91622"/>
                  </a:lnTo>
                  <a:lnTo>
                    <a:pt x="151563" y="13531"/>
                  </a:lnTo>
                  <a:lnTo>
                    <a:pt x="133011" y="0"/>
                  </a:lnTo>
                  <a:lnTo>
                    <a:pt x="0" y="78091"/>
                  </a:lnTo>
                  <a:close/>
                </a:path>
              </a:pathLst>
            </a:custGeom>
            <a:solidFill>
              <a:srgbClr val="D1D1D1"/>
            </a:solidFill>
            <a:ln w="982"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9BA20345-63FD-43BB-87E9-0E506E14C76F}"/>
                </a:ext>
              </a:extLst>
            </p:cNvPr>
            <p:cNvSpPr/>
            <p:nvPr/>
          </p:nvSpPr>
          <p:spPr>
            <a:xfrm>
              <a:off x="4540624" y="3675575"/>
              <a:ext cx="151573" cy="91612"/>
            </a:xfrm>
            <a:custGeom>
              <a:avLst/>
              <a:gdLst>
                <a:gd name="connsiteX0" fmla="*/ 0 w 151573"/>
                <a:gd name="connsiteY0" fmla="*/ 78091 h 91612"/>
                <a:gd name="connsiteX1" fmla="*/ 18552 w 151573"/>
                <a:gd name="connsiteY1" fmla="*/ 91612 h 91612"/>
                <a:gd name="connsiteX2" fmla="*/ 151573 w 151573"/>
                <a:gd name="connsiteY2" fmla="*/ 13521 h 91612"/>
                <a:gd name="connsiteX3" fmla="*/ 133021 w 151573"/>
                <a:gd name="connsiteY3" fmla="*/ 0 h 91612"/>
                <a:gd name="connsiteX4" fmla="*/ 0 w 151573"/>
                <a:gd name="connsiteY4" fmla="*/ 78091 h 9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73" h="91612">
                  <a:moveTo>
                    <a:pt x="0" y="78091"/>
                  </a:moveTo>
                  <a:lnTo>
                    <a:pt x="18552" y="91612"/>
                  </a:lnTo>
                  <a:lnTo>
                    <a:pt x="151573" y="13521"/>
                  </a:lnTo>
                  <a:lnTo>
                    <a:pt x="133021" y="0"/>
                  </a:lnTo>
                  <a:lnTo>
                    <a:pt x="0" y="78091"/>
                  </a:lnTo>
                  <a:close/>
                </a:path>
              </a:pathLst>
            </a:custGeom>
            <a:solidFill>
              <a:srgbClr val="D1D1D1"/>
            </a:solidFill>
            <a:ln w="982"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CA88C171-F228-4D52-953B-77B2DA949068}"/>
                </a:ext>
              </a:extLst>
            </p:cNvPr>
            <p:cNvSpPr/>
            <p:nvPr/>
          </p:nvSpPr>
          <p:spPr>
            <a:xfrm>
              <a:off x="4250733" y="3646558"/>
              <a:ext cx="151573" cy="91612"/>
            </a:xfrm>
            <a:custGeom>
              <a:avLst/>
              <a:gdLst>
                <a:gd name="connsiteX0" fmla="*/ 0 w 151573"/>
                <a:gd name="connsiteY0" fmla="*/ 78091 h 91612"/>
                <a:gd name="connsiteX1" fmla="*/ 18552 w 151573"/>
                <a:gd name="connsiteY1" fmla="*/ 91612 h 91612"/>
                <a:gd name="connsiteX2" fmla="*/ 151573 w 151573"/>
                <a:gd name="connsiteY2" fmla="*/ 13521 h 91612"/>
                <a:gd name="connsiteX3" fmla="*/ 133021 w 151573"/>
                <a:gd name="connsiteY3" fmla="*/ 0 h 91612"/>
                <a:gd name="connsiteX4" fmla="*/ 0 w 151573"/>
                <a:gd name="connsiteY4" fmla="*/ 78091 h 9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73" h="91612">
                  <a:moveTo>
                    <a:pt x="0" y="78091"/>
                  </a:moveTo>
                  <a:lnTo>
                    <a:pt x="18552" y="91612"/>
                  </a:lnTo>
                  <a:lnTo>
                    <a:pt x="151573" y="13521"/>
                  </a:lnTo>
                  <a:lnTo>
                    <a:pt x="133021" y="0"/>
                  </a:lnTo>
                  <a:lnTo>
                    <a:pt x="0" y="78091"/>
                  </a:lnTo>
                  <a:close/>
                </a:path>
              </a:pathLst>
            </a:custGeom>
            <a:solidFill>
              <a:srgbClr val="D1D1D1"/>
            </a:solidFill>
            <a:ln w="982"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4797E776-DAD7-40CF-8CF2-346FA3C384EF}"/>
                </a:ext>
              </a:extLst>
            </p:cNvPr>
            <p:cNvSpPr/>
            <p:nvPr/>
          </p:nvSpPr>
          <p:spPr>
            <a:xfrm>
              <a:off x="3966600" y="3620085"/>
              <a:ext cx="151563" cy="91612"/>
            </a:xfrm>
            <a:custGeom>
              <a:avLst/>
              <a:gdLst>
                <a:gd name="connsiteX0" fmla="*/ 0 w 151563"/>
                <a:gd name="connsiteY0" fmla="*/ 78091 h 91612"/>
                <a:gd name="connsiteX1" fmla="*/ 18553 w 151563"/>
                <a:gd name="connsiteY1" fmla="*/ 91612 h 91612"/>
                <a:gd name="connsiteX2" fmla="*/ 151564 w 151563"/>
                <a:gd name="connsiteY2" fmla="*/ 13521 h 91612"/>
                <a:gd name="connsiteX3" fmla="*/ 133011 w 151563"/>
                <a:gd name="connsiteY3" fmla="*/ 0 h 91612"/>
                <a:gd name="connsiteX4" fmla="*/ 0 w 151563"/>
                <a:gd name="connsiteY4" fmla="*/ 78091 h 9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63" h="91612">
                  <a:moveTo>
                    <a:pt x="0" y="78091"/>
                  </a:moveTo>
                  <a:lnTo>
                    <a:pt x="18553" y="91612"/>
                  </a:lnTo>
                  <a:lnTo>
                    <a:pt x="151564" y="13521"/>
                  </a:lnTo>
                  <a:lnTo>
                    <a:pt x="133011" y="0"/>
                  </a:lnTo>
                  <a:lnTo>
                    <a:pt x="0" y="78091"/>
                  </a:lnTo>
                  <a:close/>
                </a:path>
              </a:pathLst>
            </a:custGeom>
            <a:solidFill>
              <a:srgbClr val="D1D1D1"/>
            </a:solidFill>
            <a:ln w="982"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51C706BA-87D2-4753-AEAD-7D830A568E6B}"/>
                </a:ext>
              </a:extLst>
            </p:cNvPr>
            <p:cNvSpPr/>
            <p:nvPr/>
          </p:nvSpPr>
          <p:spPr>
            <a:xfrm>
              <a:off x="3668563" y="3590478"/>
              <a:ext cx="151573" cy="91612"/>
            </a:xfrm>
            <a:custGeom>
              <a:avLst/>
              <a:gdLst>
                <a:gd name="connsiteX0" fmla="*/ 0 w 151573"/>
                <a:gd name="connsiteY0" fmla="*/ 78091 h 91612"/>
                <a:gd name="connsiteX1" fmla="*/ 18552 w 151573"/>
                <a:gd name="connsiteY1" fmla="*/ 91612 h 91612"/>
                <a:gd name="connsiteX2" fmla="*/ 151573 w 151573"/>
                <a:gd name="connsiteY2" fmla="*/ 13521 h 91612"/>
                <a:gd name="connsiteX3" fmla="*/ 133021 w 151573"/>
                <a:gd name="connsiteY3" fmla="*/ 0 h 91612"/>
                <a:gd name="connsiteX4" fmla="*/ 0 w 151573"/>
                <a:gd name="connsiteY4" fmla="*/ 78091 h 9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73" h="91612">
                  <a:moveTo>
                    <a:pt x="0" y="78091"/>
                  </a:moveTo>
                  <a:lnTo>
                    <a:pt x="18552" y="91612"/>
                  </a:lnTo>
                  <a:lnTo>
                    <a:pt x="151573" y="13521"/>
                  </a:lnTo>
                  <a:lnTo>
                    <a:pt x="133021" y="0"/>
                  </a:lnTo>
                  <a:lnTo>
                    <a:pt x="0" y="78091"/>
                  </a:lnTo>
                  <a:close/>
                </a:path>
              </a:pathLst>
            </a:custGeom>
            <a:solidFill>
              <a:srgbClr val="D1D1D1"/>
            </a:solidFill>
            <a:ln w="982"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C64ABB5F-48BF-4939-B6AD-19B9A6867483}"/>
                </a:ext>
              </a:extLst>
            </p:cNvPr>
            <p:cNvSpPr/>
            <p:nvPr/>
          </p:nvSpPr>
          <p:spPr>
            <a:xfrm>
              <a:off x="3655484" y="3565499"/>
              <a:ext cx="33517" cy="126103"/>
            </a:xfrm>
            <a:custGeom>
              <a:avLst/>
              <a:gdLst>
                <a:gd name="connsiteX0" fmla="*/ 26148 w 33517"/>
                <a:gd name="connsiteY0" fmla="*/ 126103 h 126103"/>
                <a:gd name="connsiteX1" fmla="*/ 0 w 33517"/>
                <a:gd name="connsiteY1" fmla="*/ 123479 h 126103"/>
                <a:gd name="connsiteX2" fmla="*/ 7370 w 33517"/>
                <a:gd name="connsiteY2" fmla="*/ 0 h 126103"/>
                <a:gd name="connsiteX3" fmla="*/ 33518 w 33517"/>
                <a:gd name="connsiteY3" fmla="*/ 2624 h 126103"/>
                <a:gd name="connsiteX4" fmla="*/ 26148 w 33517"/>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7" h="126103">
                  <a:moveTo>
                    <a:pt x="26148" y="126103"/>
                  </a:moveTo>
                  <a:lnTo>
                    <a:pt x="0" y="123479"/>
                  </a:lnTo>
                  <a:lnTo>
                    <a:pt x="7370" y="0"/>
                  </a:lnTo>
                  <a:lnTo>
                    <a:pt x="3351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AFEC6358-56E1-4AC9-95B7-580BEAF9E3B5}"/>
                </a:ext>
              </a:extLst>
            </p:cNvPr>
            <p:cNvSpPr/>
            <p:nvPr/>
          </p:nvSpPr>
          <p:spPr>
            <a:xfrm>
              <a:off x="3802695" y="3578912"/>
              <a:ext cx="33527" cy="126103"/>
            </a:xfrm>
            <a:custGeom>
              <a:avLst/>
              <a:gdLst>
                <a:gd name="connsiteX0" fmla="*/ 26148 w 33527"/>
                <a:gd name="connsiteY0" fmla="*/ 126103 h 126103"/>
                <a:gd name="connsiteX1" fmla="*/ 0 w 33527"/>
                <a:gd name="connsiteY1" fmla="*/ 123479 h 126103"/>
                <a:gd name="connsiteX2" fmla="*/ 7380 w 33527"/>
                <a:gd name="connsiteY2" fmla="*/ 0 h 126103"/>
                <a:gd name="connsiteX3" fmla="*/ 33528 w 33527"/>
                <a:gd name="connsiteY3" fmla="*/ 2624 h 126103"/>
                <a:gd name="connsiteX4" fmla="*/ 26148 w 33527"/>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7" h="126103">
                  <a:moveTo>
                    <a:pt x="26148" y="126103"/>
                  </a:moveTo>
                  <a:lnTo>
                    <a:pt x="0" y="123479"/>
                  </a:lnTo>
                  <a:lnTo>
                    <a:pt x="7380" y="0"/>
                  </a:lnTo>
                  <a:lnTo>
                    <a:pt x="3352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B0BBFFAA-1D2D-49C5-A483-F681D2BBE6CA}"/>
                </a:ext>
              </a:extLst>
            </p:cNvPr>
            <p:cNvSpPr/>
            <p:nvPr/>
          </p:nvSpPr>
          <p:spPr>
            <a:xfrm>
              <a:off x="3948470" y="3594890"/>
              <a:ext cx="33518" cy="126103"/>
            </a:xfrm>
            <a:custGeom>
              <a:avLst/>
              <a:gdLst>
                <a:gd name="connsiteX0" fmla="*/ 26148 w 33518"/>
                <a:gd name="connsiteY0" fmla="*/ 126103 h 126103"/>
                <a:gd name="connsiteX1" fmla="*/ 0 w 33518"/>
                <a:gd name="connsiteY1" fmla="*/ 123480 h 126103"/>
                <a:gd name="connsiteX2" fmla="*/ 7380 w 33518"/>
                <a:gd name="connsiteY2" fmla="*/ 0 h 126103"/>
                <a:gd name="connsiteX3" fmla="*/ 33518 w 33518"/>
                <a:gd name="connsiteY3" fmla="*/ 2614 h 126103"/>
                <a:gd name="connsiteX4" fmla="*/ 26148 w 3351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8" h="126103">
                  <a:moveTo>
                    <a:pt x="26148" y="126103"/>
                  </a:moveTo>
                  <a:lnTo>
                    <a:pt x="0" y="123480"/>
                  </a:lnTo>
                  <a:lnTo>
                    <a:pt x="7380" y="0"/>
                  </a:lnTo>
                  <a:lnTo>
                    <a:pt x="33518" y="261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57900CB-72C4-42E6-AF8C-B8208782C562}"/>
                </a:ext>
              </a:extLst>
            </p:cNvPr>
            <p:cNvSpPr/>
            <p:nvPr/>
          </p:nvSpPr>
          <p:spPr>
            <a:xfrm>
              <a:off x="4093509" y="3610111"/>
              <a:ext cx="33527" cy="126103"/>
            </a:xfrm>
            <a:custGeom>
              <a:avLst/>
              <a:gdLst>
                <a:gd name="connsiteX0" fmla="*/ 26148 w 33527"/>
                <a:gd name="connsiteY0" fmla="*/ 126103 h 126103"/>
                <a:gd name="connsiteX1" fmla="*/ 0 w 33527"/>
                <a:gd name="connsiteY1" fmla="*/ 123479 h 126103"/>
                <a:gd name="connsiteX2" fmla="*/ 7380 w 33527"/>
                <a:gd name="connsiteY2" fmla="*/ 0 h 126103"/>
                <a:gd name="connsiteX3" fmla="*/ 33528 w 33527"/>
                <a:gd name="connsiteY3" fmla="*/ 2624 h 126103"/>
                <a:gd name="connsiteX4" fmla="*/ 26148 w 33527"/>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7" h="126103">
                  <a:moveTo>
                    <a:pt x="26148" y="126103"/>
                  </a:moveTo>
                  <a:lnTo>
                    <a:pt x="0" y="123479"/>
                  </a:lnTo>
                  <a:lnTo>
                    <a:pt x="7380" y="0"/>
                  </a:lnTo>
                  <a:lnTo>
                    <a:pt x="3352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32E9F5D7-72DD-491A-9480-CA2388EBC2EA}"/>
                </a:ext>
              </a:extLst>
            </p:cNvPr>
            <p:cNvSpPr/>
            <p:nvPr/>
          </p:nvSpPr>
          <p:spPr>
            <a:xfrm>
              <a:off x="4240729" y="3623524"/>
              <a:ext cx="33518" cy="126103"/>
            </a:xfrm>
            <a:custGeom>
              <a:avLst/>
              <a:gdLst>
                <a:gd name="connsiteX0" fmla="*/ 26139 w 33518"/>
                <a:gd name="connsiteY0" fmla="*/ 126103 h 126103"/>
                <a:gd name="connsiteX1" fmla="*/ 0 w 33518"/>
                <a:gd name="connsiteY1" fmla="*/ 123480 h 126103"/>
                <a:gd name="connsiteX2" fmla="*/ 7370 w 33518"/>
                <a:gd name="connsiteY2" fmla="*/ 0 h 126103"/>
                <a:gd name="connsiteX3" fmla="*/ 33518 w 33518"/>
                <a:gd name="connsiteY3" fmla="*/ 2624 h 126103"/>
                <a:gd name="connsiteX4" fmla="*/ 26139 w 3351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8" h="126103">
                  <a:moveTo>
                    <a:pt x="26139" y="126103"/>
                  </a:moveTo>
                  <a:lnTo>
                    <a:pt x="0" y="123480"/>
                  </a:lnTo>
                  <a:lnTo>
                    <a:pt x="7370" y="0"/>
                  </a:lnTo>
                  <a:lnTo>
                    <a:pt x="33518" y="2624"/>
                  </a:lnTo>
                  <a:lnTo>
                    <a:pt x="26139" y="126103"/>
                  </a:lnTo>
                  <a:close/>
                </a:path>
              </a:pathLst>
            </a:custGeom>
            <a:solidFill>
              <a:srgbClr val="D1D1D1"/>
            </a:solidFill>
            <a:ln w="982"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BAD86BAD-BB5C-4FD8-8968-5086DB6D9FF3}"/>
                </a:ext>
              </a:extLst>
            </p:cNvPr>
            <p:cNvSpPr/>
            <p:nvPr/>
          </p:nvSpPr>
          <p:spPr>
            <a:xfrm>
              <a:off x="4378162" y="3636623"/>
              <a:ext cx="33518" cy="126103"/>
            </a:xfrm>
            <a:custGeom>
              <a:avLst/>
              <a:gdLst>
                <a:gd name="connsiteX0" fmla="*/ 26139 w 33518"/>
                <a:gd name="connsiteY0" fmla="*/ 126103 h 126103"/>
                <a:gd name="connsiteX1" fmla="*/ 0 w 33518"/>
                <a:gd name="connsiteY1" fmla="*/ 123479 h 126103"/>
                <a:gd name="connsiteX2" fmla="*/ 7370 w 33518"/>
                <a:gd name="connsiteY2" fmla="*/ 0 h 126103"/>
                <a:gd name="connsiteX3" fmla="*/ 33518 w 33518"/>
                <a:gd name="connsiteY3" fmla="*/ 2624 h 126103"/>
                <a:gd name="connsiteX4" fmla="*/ 26139 w 3351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8" h="126103">
                  <a:moveTo>
                    <a:pt x="26139" y="126103"/>
                  </a:moveTo>
                  <a:lnTo>
                    <a:pt x="0" y="123479"/>
                  </a:lnTo>
                  <a:lnTo>
                    <a:pt x="7370" y="0"/>
                  </a:lnTo>
                  <a:lnTo>
                    <a:pt x="33518" y="2624"/>
                  </a:lnTo>
                  <a:lnTo>
                    <a:pt x="26139" y="126103"/>
                  </a:lnTo>
                  <a:close/>
                </a:path>
              </a:pathLst>
            </a:custGeom>
            <a:solidFill>
              <a:srgbClr val="D1D1D1"/>
            </a:solidFill>
            <a:ln w="982"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CC233B-414B-469A-B916-14543095C25D}"/>
                </a:ext>
              </a:extLst>
            </p:cNvPr>
            <p:cNvSpPr/>
            <p:nvPr/>
          </p:nvSpPr>
          <p:spPr>
            <a:xfrm>
              <a:off x="4523201" y="3651844"/>
              <a:ext cx="33527" cy="126103"/>
            </a:xfrm>
            <a:custGeom>
              <a:avLst/>
              <a:gdLst>
                <a:gd name="connsiteX0" fmla="*/ 26148 w 33527"/>
                <a:gd name="connsiteY0" fmla="*/ 126103 h 126103"/>
                <a:gd name="connsiteX1" fmla="*/ 0 w 33527"/>
                <a:gd name="connsiteY1" fmla="*/ 123479 h 126103"/>
                <a:gd name="connsiteX2" fmla="*/ 7380 w 33527"/>
                <a:gd name="connsiteY2" fmla="*/ 0 h 126103"/>
                <a:gd name="connsiteX3" fmla="*/ 33528 w 33527"/>
                <a:gd name="connsiteY3" fmla="*/ 2624 h 126103"/>
                <a:gd name="connsiteX4" fmla="*/ 26148 w 33527"/>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7" h="126103">
                  <a:moveTo>
                    <a:pt x="26148" y="126103"/>
                  </a:moveTo>
                  <a:lnTo>
                    <a:pt x="0" y="123479"/>
                  </a:lnTo>
                  <a:lnTo>
                    <a:pt x="7380" y="0"/>
                  </a:lnTo>
                  <a:lnTo>
                    <a:pt x="3352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0BE26F86-C309-4286-AD3D-B651A2B0AABF}"/>
                </a:ext>
              </a:extLst>
            </p:cNvPr>
            <p:cNvSpPr/>
            <p:nvPr/>
          </p:nvSpPr>
          <p:spPr>
            <a:xfrm>
              <a:off x="4670421" y="3665257"/>
              <a:ext cx="33518" cy="126103"/>
            </a:xfrm>
            <a:custGeom>
              <a:avLst/>
              <a:gdLst>
                <a:gd name="connsiteX0" fmla="*/ 26139 w 33518"/>
                <a:gd name="connsiteY0" fmla="*/ 126103 h 126103"/>
                <a:gd name="connsiteX1" fmla="*/ 0 w 33518"/>
                <a:gd name="connsiteY1" fmla="*/ 123479 h 126103"/>
                <a:gd name="connsiteX2" fmla="*/ 7370 w 33518"/>
                <a:gd name="connsiteY2" fmla="*/ 0 h 126103"/>
                <a:gd name="connsiteX3" fmla="*/ 33518 w 33518"/>
                <a:gd name="connsiteY3" fmla="*/ 2624 h 126103"/>
                <a:gd name="connsiteX4" fmla="*/ 26139 w 3351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8" h="126103">
                  <a:moveTo>
                    <a:pt x="26139" y="126103"/>
                  </a:moveTo>
                  <a:lnTo>
                    <a:pt x="0" y="123479"/>
                  </a:lnTo>
                  <a:lnTo>
                    <a:pt x="7370" y="0"/>
                  </a:lnTo>
                  <a:lnTo>
                    <a:pt x="33518" y="2624"/>
                  </a:lnTo>
                  <a:lnTo>
                    <a:pt x="26139" y="126103"/>
                  </a:lnTo>
                  <a:close/>
                </a:path>
              </a:pathLst>
            </a:custGeom>
            <a:solidFill>
              <a:srgbClr val="D1D1D1"/>
            </a:solidFill>
            <a:ln w="982"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2966C595-B539-4AC1-BB17-F6C614C9EF54}"/>
                </a:ext>
              </a:extLst>
            </p:cNvPr>
            <p:cNvSpPr/>
            <p:nvPr/>
          </p:nvSpPr>
          <p:spPr>
            <a:xfrm>
              <a:off x="4816187" y="3681235"/>
              <a:ext cx="33528" cy="126103"/>
            </a:xfrm>
            <a:custGeom>
              <a:avLst/>
              <a:gdLst>
                <a:gd name="connsiteX0" fmla="*/ 26148 w 33528"/>
                <a:gd name="connsiteY0" fmla="*/ 126103 h 126103"/>
                <a:gd name="connsiteX1" fmla="*/ 0 w 33528"/>
                <a:gd name="connsiteY1" fmla="*/ 123480 h 126103"/>
                <a:gd name="connsiteX2" fmla="*/ 7380 w 33528"/>
                <a:gd name="connsiteY2" fmla="*/ 0 h 126103"/>
                <a:gd name="connsiteX3" fmla="*/ 33528 w 33528"/>
                <a:gd name="connsiteY3" fmla="*/ 2624 h 126103"/>
                <a:gd name="connsiteX4" fmla="*/ 26148 w 3352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 h="126103">
                  <a:moveTo>
                    <a:pt x="26148" y="126103"/>
                  </a:moveTo>
                  <a:lnTo>
                    <a:pt x="0" y="123480"/>
                  </a:lnTo>
                  <a:lnTo>
                    <a:pt x="7380" y="0"/>
                  </a:lnTo>
                  <a:lnTo>
                    <a:pt x="3352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0043344E-1082-4603-853F-B6A7AD0023EC}"/>
                </a:ext>
              </a:extLst>
            </p:cNvPr>
            <p:cNvSpPr/>
            <p:nvPr/>
          </p:nvSpPr>
          <p:spPr>
            <a:xfrm>
              <a:off x="4961236" y="3696457"/>
              <a:ext cx="33518" cy="126103"/>
            </a:xfrm>
            <a:custGeom>
              <a:avLst/>
              <a:gdLst>
                <a:gd name="connsiteX0" fmla="*/ 26139 w 33518"/>
                <a:gd name="connsiteY0" fmla="*/ 126103 h 126103"/>
                <a:gd name="connsiteX1" fmla="*/ 0 w 33518"/>
                <a:gd name="connsiteY1" fmla="*/ 123479 h 126103"/>
                <a:gd name="connsiteX2" fmla="*/ 7370 w 33518"/>
                <a:gd name="connsiteY2" fmla="*/ 0 h 126103"/>
                <a:gd name="connsiteX3" fmla="*/ 33518 w 33518"/>
                <a:gd name="connsiteY3" fmla="*/ 2624 h 126103"/>
                <a:gd name="connsiteX4" fmla="*/ 26139 w 3351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8" h="126103">
                  <a:moveTo>
                    <a:pt x="26139" y="126103"/>
                  </a:moveTo>
                  <a:lnTo>
                    <a:pt x="0" y="123479"/>
                  </a:lnTo>
                  <a:lnTo>
                    <a:pt x="7370" y="0"/>
                  </a:lnTo>
                  <a:lnTo>
                    <a:pt x="33518" y="2624"/>
                  </a:lnTo>
                  <a:lnTo>
                    <a:pt x="26139" y="126103"/>
                  </a:lnTo>
                  <a:close/>
                </a:path>
              </a:pathLst>
            </a:custGeom>
            <a:solidFill>
              <a:srgbClr val="D1D1D1"/>
            </a:solidFill>
            <a:ln w="982"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8D8E50A-F930-4097-8F14-9149022CD7C1}"/>
                </a:ext>
              </a:extLst>
            </p:cNvPr>
            <p:cNvSpPr/>
            <p:nvPr/>
          </p:nvSpPr>
          <p:spPr>
            <a:xfrm>
              <a:off x="4939146" y="3742608"/>
              <a:ext cx="66692" cy="118314"/>
            </a:xfrm>
            <a:custGeom>
              <a:avLst/>
              <a:gdLst>
                <a:gd name="connsiteX0" fmla="*/ 66692 w 66692"/>
                <a:gd name="connsiteY0" fmla="*/ 118315 h 118314"/>
                <a:gd name="connsiteX1" fmla="*/ 61524 w 66692"/>
                <a:gd name="connsiteY1" fmla="*/ 28648 h 118314"/>
                <a:gd name="connsiteX2" fmla="*/ 34216 w 66692"/>
                <a:gd name="connsiteY2" fmla="*/ 151 h 118314"/>
                <a:gd name="connsiteX3" fmla="*/ 34216 w 66692"/>
                <a:gd name="connsiteY3" fmla="*/ 151 h 118314"/>
                <a:gd name="connsiteX4" fmla="*/ 894 w 66692"/>
                <a:gd name="connsiteY4" fmla="*/ 27456 h 118314"/>
                <a:gd name="connsiteX5" fmla="*/ 747 w 66692"/>
                <a:gd name="connsiteY5" fmla="*/ 30132 h 118314"/>
                <a:gd name="connsiteX6" fmla="*/ 0 w 66692"/>
                <a:gd name="connsiteY6" fmla="*/ 112586 h 11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92" h="118314">
                  <a:moveTo>
                    <a:pt x="66692" y="118315"/>
                  </a:moveTo>
                  <a:lnTo>
                    <a:pt x="61524" y="28648"/>
                  </a:lnTo>
                  <a:cubicBezTo>
                    <a:pt x="60666" y="13727"/>
                    <a:pt x="49087" y="1644"/>
                    <a:pt x="34216" y="151"/>
                  </a:cubicBezTo>
                  <a:lnTo>
                    <a:pt x="34216" y="151"/>
                  </a:lnTo>
                  <a:cubicBezTo>
                    <a:pt x="17475" y="-1510"/>
                    <a:pt x="2556" y="10714"/>
                    <a:pt x="894" y="27456"/>
                  </a:cubicBezTo>
                  <a:cubicBezTo>
                    <a:pt x="806" y="28345"/>
                    <a:pt x="757" y="29238"/>
                    <a:pt x="747" y="30132"/>
                  </a:cubicBezTo>
                  <a:lnTo>
                    <a:pt x="0" y="112586"/>
                  </a:lnTo>
                  <a:close/>
                </a:path>
              </a:pathLst>
            </a:custGeom>
            <a:solidFill>
              <a:srgbClr val="323232"/>
            </a:solidFill>
            <a:ln w="982"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C3CEBB37-0CB6-4F1A-BBCE-81EE1CCDFCF0}"/>
                </a:ext>
              </a:extLst>
            </p:cNvPr>
            <p:cNvSpPr/>
            <p:nvPr/>
          </p:nvSpPr>
          <p:spPr>
            <a:xfrm>
              <a:off x="4632373" y="3847774"/>
              <a:ext cx="395447" cy="58791"/>
            </a:xfrm>
            <a:custGeom>
              <a:avLst/>
              <a:gdLst>
                <a:gd name="connsiteX0" fmla="*/ 395447 w 395447"/>
                <a:gd name="connsiteY0" fmla="*/ 58792 h 58791"/>
                <a:gd name="connsiteX1" fmla="*/ 386947 w 395447"/>
                <a:gd name="connsiteY1" fmla="*/ 0 h 58791"/>
                <a:gd name="connsiteX2" fmla="*/ 364 w 395447"/>
                <a:gd name="connsiteY2" fmla="*/ 354 h 58791"/>
                <a:gd name="connsiteX3" fmla="*/ 0 w 395447"/>
                <a:gd name="connsiteY3" fmla="*/ 40780 h 58791"/>
              </a:gdLst>
              <a:ahLst/>
              <a:cxnLst>
                <a:cxn ang="0">
                  <a:pos x="connsiteX0" y="connsiteY0"/>
                </a:cxn>
                <a:cxn ang="0">
                  <a:pos x="connsiteX1" y="connsiteY1"/>
                </a:cxn>
                <a:cxn ang="0">
                  <a:pos x="connsiteX2" y="connsiteY2"/>
                </a:cxn>
                <a:cxn ang="0">
                  <a:pos x="connsiteX3" y="connsiteY3"/>
                </a:cxn>
              </a:cxnLst>
              <a:rect l="l" t="t" r="r" b="b"/>
              <a:pathLst>
                <a:path w="395447" h="58791">
                  <a:moveTo>
                    <a:pt x="395447" y="58792"/>
                  </a:moveTo>
                  <a:cubicBezTo>
                    <a:pt x="390072" y="53938"/>
                    <a:pt x="386947" y="0"/>
                    <a:pt x="386947" y="0"/>
                  </a:cubicBezTo>
                  <a:lnTo>
                    <a:pt x="364" y="354"/>
                  </a:lnTo>
                  <a:lnTo>
                    <a:pt x="0" y="40780"/>
                  </a:lnTo>
                  <a:close/>
                </a:path>
              </a:pathLst>
            </a:custGeom>
            <a:solidFill>
              <a:srgbClr val="323232"/>
            </a:solidFill>
            <a:ln w="982"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E96CA8E-9BC5-489B-8BAB-2C8228C3FFCB}"/>
                </a:ext>
              </a:extLst>
            </p:cNvPr>
            <p:cNvSpPr/>
            <p:nvPr/>
          </p:nvSpPr>
          <p:spPr>
            <a:xfrm>
              <a:off x="4602678" y="3849563"/>
              <a:ext cx="494409" cy="701237"/>
            </a:xfrm>
            <a:custGeom>
              <a:avLst/>
              <a:gdLst>
                <a:gd name="connsiteX0" fmla="*/ 0 w 494409"/>
                <a:gd name="connsiteY0" fmla="*/ 0 h 701237"/>
                <a:gd name="connsiteX1" fmla="*/ 8146 w 494409"/>
                <a:gd name="connsiteY1" fmla="*/ 701237 h 701237"/>
                <a:gd name="connsiteX2" fmla="*/ 126025 w 494409"/>
                <a:gd name="connsiteY2" fmla="*/ 686910 h 701237"/>
                <a:gd name="connsiteX3" fmla="*/ 220437 w 494409"/>
                <a:gd name="connsiteY3" fmla="*/ 606903 h 701237"/>
                <a:gd name="connsiteX4" fmla="*/ 341548 w 494409"/>
                <a:gd name="connsiteY4" fmla="*/ 696560 h 701237"/>
                <a:gd name="connsiteX5" fmla="*/ 482716 w 494409"/>
                <a:gd name="connsiteY5" fmla="*/ 697827 h 701237"/>
                <a:gd name="connsiteX6" fmla="*/ 494409 w 494409"/>
                <a:gd name="connsiteY6" fmla="*/ 55480 h 701237"/>
                <a:gd name="connsiteX7" fmla="*/ 0 w 494409"/>
                <a:gd name="connsiteY7" fmla="*/ 0 h 701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4409" h="701237">
                  <a:moveTo>
                    <a:pt x="0" y="0"/>
                  </a:moveTo>
                  <a:lnTo>
                    <a:pt x="8146" y="701237"/>
                  </a:lnTo>
                  <a:lnTo>
                    <a:pt x="126025" y="686910"/>
                  </a:lnTo>
                  <a:lnTo>
                    <a:pt x="220437" y="606903"/>
                  </a:lnTo>
                  <a:lnTo>
                    <a:pt x="341548" y="696560"/>
                  </a:lnTo>
                  <a:lnTo>
                    <a:pt x="482716" y="697827"/>
                  </a:lnTo>
                  <a:lnTo>
                    <a:pt x="494409" y="55480"/>
                  </a:lnTo>
                  <a:lnTo>
                    <a:pt x="0" y="0"/>
                  </a:lnTo>
                  <a:close/>
                </a:path>
              </a:pathLst>
            </a:custGeom>
            <a:solidFill>
              <a:srgbClr val="DB070D"/>
            </a:solidFill>
            <a:ln w="982"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52F960C1-71DD-499C-A609-3B1433339E37}"/>
                </a:ext>
              </a:extLst>
            </p:cNvPr>
            <p:cNvSpPr/>
            <p:nvPr/>
          </p:nvSpPr>
          <p:spPr>
            <a:xfrm>
              <a:off x="4603906" y="3982564"/>
              <a:ext cx="490910" cy="94727"/>
            </a:xfrm>
            <a:custGeom>
              <a:avLst/>
              <a:gdLst>
                <a:gd name="connsiteX0" fmla="*/ 0 w 490910"/>
                <a:gd name="connsiteY0" fmla="*/ 0 h 94727"/>
                <a:gd name="connsiteX1" fmla="*/ 490911 w 490910"/>
                <a:gd name="connsiteY1" fmla="*/ 47580 h 94727"/>
                <a:gd name="connsiteX2" fmla="*/ 490046 w 490910"/>
                <a:gd name="connsiteY2" fmla="*/ 94727 h 94727"/>
                <a:gd name="connsiteX3" fmla="*/ 963 w 490910"/>
                <a:gd name="connsiteY3" fmla="*/ 56158 h 94727"/>
                <a:gd name="connsiteX4" fmla="*/ 0 w 490910"/>
                <a:gd name="connsiteY4" fmla="*/ 0 h 94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10" h="94727">
                  <a:moveTo>
                    <a:pt x="0" y="0"/>
                  </a:moveTo>
                  <a:lnTo>
                    <a:pt x="490911" y="47580"/>
                  </a:lnTo>
                  <a:lnTo>
                    <a:pt x="490046" y="94727"/>
                  </a:lnTo>
                  <a:lnTo>
                    <a:pt x="963" y="56158"/>
                  </a:lnTo>
                  <a:lnTo>
                    <a:pt x="0" y="0"/>
                  </a:lnTo>
                  <a:close/>
                </a:path>
              </a:pathLst>
            </a:custGeom>
            <a:solidFill>
              <a:srgbClr val="FFB000"/>
            </a:solidFill>
            <a:ln w="982"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08A8B088-1727-4B3B-98AB-6FE0380EB54A}"/>
                </a:ext>
              </a:extLst>
            </p:cNvPr>
            <p:cNvSpPr/>
            <p:nvPr/>
          </p:nvSpPr>
          <p:spPr>
            <a:xfrm>
              <a:off x="4603601" y="3944418"/>
              <a:ext cx="491834" cy="71261"/>
            </a:xfrm>
            <a:custGeom>
              <a:avLst/>
              <a:gdLst>
                <a:gd name="connsiteX0" fmla="*/ 305 w 491834"/>
                <a:gd name="connsiteY0" fmla="*/ 0 h 71261"/>
                <a:gd name="connsiteX1" fmla="*/ 491835 w 491834"/>
                <a:gd name="connsiteY1" fmla="*/ 51343 h 71261"/>
                <a:gd name="connsiteX2" fmla="*/ 491471 w 491834"/>
                <a:gd name="connsiteY2" fmla="*/ 71262 h 71261"/>
                <a:gd name="connsiteX3" fmla="*/ 0 w 491834"/>
                <a:gd name="connsiteY3" fmla="*/ 21215 h 71261"/>
                <a:gd name="connsiteX4" fmla="*/ 305 w 491834"/>
                <a:gd name="connsiteY4" fmla="*/ 0 h 71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834" h="71261">
                  <a:moveTo>
                    <a:pt x="305" y="0"/>
                  </a:moveTo>
                  <a:lnTo>
                    <a:pt x="491835" y="51343"/>
                  </a:lnTo>
                  <a:lnTo>
                    <a:pt x="491471" y="71262"/>
                  </a:lnTo>
                  <a:lnTo>
                    <a:pt x="0" y="21215"/>
                  </a:lnTo>
                  <a:lnTo>
                    <a:pt x="305" y="0"/>
                  </a:lnTo>
                  <a:close/>
                </a:path>
              </a:pathLst>
            </a:custGeom>
            <a:solidFill>
              <a:srgbClr val="FFB000"/>
            </a:solidFill>
            <a:ln w="982"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BC04D025-FEF3-4858-AF70-9E668EABC2E6}"/>
                </a:ext>
              </a:extLst>
            </p:cNvPr>
            <p:cNvSpPr/>
            <p:nvPr/>
          </p:nvSpPr>
          <p:spPr>
            <a:xfrm rot="10800000">
              <a:off x="2889756" y="4025378"/>
              <a:ext cx="57818" cy="112375"/>
            </a:xfrm>
            <a:custGeom>
              <a:avLst/>
              <a:gdLst>
                <a:gd name="connsiteX0" fmla="*/ 28909 w 57818"/>
                <a:gd name="connsiteY0" fmla="*/ 0 h 112375"/>
                <a:gd name="connsiteX1" fmla="*/ 57819 w 57818"/>
                <a:gd name="connsiteY1" fmla="*/ 0 h 112375"/>
                <a:gd name="connsiteX2" fmla="*/ 57819 w 57818"/>
                <a:gd name="connsiteY2" fmla="*/ 112376 h 112375"/>
                <a:gd name="connsiteX3" fmla="*/ 28909 w 57818"/>
                <a:gd name="connsiteY3" fmla="*/ 112376 h 112375"/>
                <a:gd name="connsiteX4" fmla="*/ 28909 w 57818"/>
                <a:gd name="connsiteY4" fmla="*/ 112376 h 112375"/>
                <a:gd name="connsiteX5" fmla="*/ 0 w 57818"/>
                <a:gd name="connsiteY5" fmla="*/ 112376 h 112375"/>
                <a:gd name="connsiteX6" fmla="*/ 0 w 57818"/>
                <a:gd name="connsiteY6" fmla="*/ 0 h 112375"/>
                <a:gd name="connsiteX7" fmla="*/ 28909 w 57818"/>
                <a:gd name="connsiteY7" fmla="*/ 0 h 11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818" h="112375">
                  <a:moveTo>
                    <a:pt x="28909" y="0"/>
                  </a:moveTo>
                  <a:cubicBezTo>
                    <a:pt x="44876" y="0"/>
                    <a:pt x="57819" y="0"/>
                    <a:pt x="57819" y="0"/>
                  </a:cubicBezTo>
                  <a:lnTo>
                    <a:pt x="57819" y="112376"/>
                  </a:lnTo>
                  <a:cubicBezTo>
                    <a:pt x="57819" y="112376"/>
                    <a:pt x="44876" y="112376"/>
                    <a:pt x="28909" y="112376"/>
                  </a:cubicBezTo>
                  <a:lnTo>
                    <a:pt x="28909" y="112376"/>
                  </a:lnTo>
                  <a:cubicBezTo>
                    <a:pt x="12943" y="112376"/>
                    <a:pt x="0" y="112376"/>
                    <a:pt x="0" y="112376"/>
                  </a:cubicBezTo>
                  <a:lnTo>
                    <a:pt x="0" y="0"/>
                  </a:lnTo>
                  <a:cubicBezTo>
                    <a:pt x="0" y="0"/>
                    <a:pt x="12943" y="0"/>
                    <a:pt x="28909" y="0"/>
                  </a:cubicBezTo>
                  <a:close/>
                </a:path>
              </a:pathLst>
            </a:custGeom>
            <a:solidFill>
              <a:srgbClr val="DB070D"/>
            </a:solidFill>
            <a:ln w="982"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5080B738-EB21-4FBD-8706-081914A8DCA5}"/>
                </a:ext>
              </a:extLst>
            </p:cNvPr>
            <p:cNvSpPr/>
            <p:nvPr/>
          </p:nvSpPr>
          <p:spPr>
            <a:xfrm>
              <a:off x="2896231" y="4085041"/>
              <a:ext cx="72579" cy="33855"/>
            </a:xfrm>
            <a:custGeom>
              <a:avLst/>
              <a:gdLst>
                <a:gd name="connsiteX0" fmla="*/ 14112 w 72579"/>
                <a:gd name="connsiteY0" fmla="*/ 33856 h 33855"/>
                <a:gd name="connsiteX1" fmla="*/ 7174 w 72579"/>
                <a:gd name="connsiteY1" fmla="*/ 30908 h 33855"/>
                <a:gd name="connsiteX2" fmla="*/ 1 w 72579"/>
                <a:gd name="connsiteY2" fmla="*/ 4425 h 33855"/>
                <a:gd name="connsiteX3" fmla="*/ 4439 w 72579"/>
                <a:gd name="connsiteY3" fmla="*/ 0 h 33855"/>
                <a:gd name="connsiteX4" fmla="*/ 4609 w 72579"/>
                <a:gd name="connsiteY4" fmla="*/ 3 h 33855"/>
                <a:gd name="connsiteX5" fmla="*/ 4610 w 72579"/>
                <a:gd name="connsiteY5" fmla="*/ 3 h 33855"/>
                <a:gd name="connsiteX6" fmla="*/ 8835 w 72579"/>
                <a:gd name="connsiteY6" fmla="*/ 4465 h 33855"/>
                <a:gd name="connsiteX7" fmla="*/ 14131 w 72579"/>
                <a:gd name="connsiteY7" fmla="*/ 24992 h 33855"/>
                <a:gd name="connsiteX8" fmla="*/ 72579 w 72579"/>
                <a:gd name="connsiteY8" fmla="*/ 24992 h 33855"/>
                <a:gd name="connsiteX9" fmla="*/ 72579 w 72579"/>
                <a:gd name="connsiteY9" fmla="*/ 33836 h 33855"/>
                <a:gd name="connsiteX10" fmla="*/ 14112 w 72579"/>
                <a:gd name="connsiteY10" fmla="*/ 33836 h 33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579" h="33855">
                  <a:moveTo>
                    <a:pt x="14112" y="33856"/>
                  </a:moveTo>
                  <a:cubicBezTo>
                    <a:pt x="11509" y="33786"/>
                    <a:pt x="9030" y="32733"/>
                    <a:pt x="7174" y="30908"/>
                  </a:cubicBezTo>
                  <a:cubicBezTo>
                    <a:pt x="2359" y="26466"/>
                    <a:pt x="-48" y="17573"/>
                    <a:pt x="1" y="4425"/>
                  </a:cubicBezTo>
                  <a:cubicBezTo>
                    <a:pt x="4" y="1978"/>
                    <a:pt x="1991" y="-3"/>
                    <a:pt x="4439" y="0"/>
                  </a:cubicBezTo>
                  <a:cubicBezTo>
                    <a:pt x="4496" y="0"/>
                    <a:pt x="4552" y="1"/>
                    <a:pt x="4609" y="3"/>
                  </a:cubicBezTo>
                  <a:lnTo>
                    <a:pt x="4610" y="3"/>
                  </a:lnTo>
                  <a:cubicBezTo>
                    <a:pt x="6985" y="119"/>
                    <a:pt x="8848" y="2086"/>
                    <a:pt x="8835" y="4465"/>
                  </a:cubicBezTo>
                  <a:cubicBezTo>
                    <a:pt x="8756" y="22555"/>
                    <a:pt x="13630" y="24815"/>
                    <a:pt x="14131" y="24992"/>
                  </a:cubicBezTo>
                  <a:lnTo>
                    <a:pt x="72579" y="24992"/>
                  </a:lnTo>
                  <a:lnTo>
                    <a:pt x="72579" y="33836"/>
                  </a:lnTo>
                  <a:lnTo>
                    <a:pt x="14112" y="33836"/>
                  </a:lnTo>
                  <a:close/>
                </a:path>
              </a:pathLst>
            </a:custGeom>
            <a:solidFill>
              <a:srgbClr val="1D1D1B"/>
            </a:solidFill>
            <a:ln w="982"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53C89FB6-CBE5-4F66-AF77-C185CF54F506}"/>
                </a:ext>
              </a:extLst>
            </p:cNvPr>
            <p:cNvSpPr/>
            <p:nvPr/>
          </p:nvSpPr>
          <p:spPr>
            <a:xfrm>
              <a:off x="3324047" y="3700595"/>
              <a:ext cx="56188" cy="157496"/>
            </a:xfrm>
            <a:custGeom>
              <a:avLst/>
              <a:gdLst>
                <a:gd name="connsiteX0" fmla="*/ 26934 w 56188"/>
                <a:gd name="connsiteY0" fmla="*/ 401 h 157496"/>
                <a:gd name="connsiteX1" fmla="*/ 26934 w 56188"/>
                <a:gd name="connsiteY1" fmla="*/ 401 h 157496"/>
                <a:gd name="connsiteX2" fmla="*/ 6122 w 56188"/>
                <a:gd name="connsiteY2" fmla="*/ 25861 h 157496"/>
                <a:gd name="connsiteX3" fmla="*/ 0 w 56188"/>
                <a:gd name="connsiteY3" fmla="*/ 156996 h 157496"/>
                <a:gd name="connsiteX4" fmla="*/ 55402 w 56188"/>
                <a:gd name="connsiteY4" fmla="*/ 157497 h 157496"/>
                <a:gd name="connsiteX5" fmla="*/ 56188 w 56188"/>
                <a:gd name="connsiteY5" fmla="*/ 27335 h 157496"/>
                <a:gd name="connsiteX6" fmla="*/ 26934 w 56188"/>
                <a:gd name="connsiteY6" fmla="*/ 401 h 15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88" h="157496">
                  <a:moveTo>
                    <a:pt x="26934" y="401"/>
                  </a:moveTo>
                  <a:lnTo>
                    <a:pt x="26934" y="401"/>
                  </a:lnTo>
                  <a:cubicBezTo>
                    <a:pt x="15369" y="2553"/>
                    <a:pt x="6712" y="13176"/>
                    <a:pt x="6122" y="25861"/>
                  </a:cubicBezTo>
                  <a:lnTo>
                    <a:pt x="0" y="156996"/>
                  </a:lnTo>
                  <a:lnTo>
                    <a:pt x="55402" y="157497"/>
                  </a:lnTo>
                  <a:lnTo>
                    <a:pt x="56188" y="27335"/>
                  </a:lnTo>
                  <a:cubicBezTo>
                    <a:pt x="56296" y="10424"/>
                    <a:pt x="42293" y="-2468"/>
                    <a:pt x="26934" y="401"/>
                  </a:cubicBezTo>
                  <a:close/>
                </a:path>
              </a:pathLst>
            </a:custGeom>
            <a:solidFill>
              <a:srgbClr val="323232"/>
            </a:solidFill>
            <a:ln w="982"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D006DAC3-D29A-4AF2-9C3E-033589D0D8D5}"/>
                </a:ext>
              </a:extLst>
            </p:cNvPr>
            <p:cNvSpPr/>
            <p:nvPr/>
          </p:nvSpPr>
          <p:spPr>
            <a:xfrm>
              <a:off x="3021268" y="4442534"/>
              <a:ext cx="176831" cy="214273"/>
            </a:xfrm>
            <a:custGeom>
              <a:avLst/>
              <a:gdLst>
                <a:gd name="connsiteX0" fmla="*/ 5 w 176831"/>
                <a:gd name="connsiteY0" fmla="*/ 106910 h 214273"/>
                <a:gd name="connsiteX1" fmla="*/ 87461 w 176831"/>
                <a:gd name="connsiteY1" fmla="*/ 214156 h 214273"/>
                <a:gd name="connsiteX2" fmla="*/ 128899 w 176831"/>
                <a:gd name="connsiteY2" fmla="*/ 214156 h 214273"/>
                <a:gd name="connsiteX3" fmla="*/ 176823 w 176831"/>
                <a:gd name="connsiteY3" fmla="*/ 108492 h 214273"/>
                <a:gd name="connsiteX4" fmla="*/ 124870 w 176831"/>
                <a:gd name="connsiteY4" fmla="*/ 1452 h 214273"/>
                <a:gd name="connsiteX5" fmla="*/ 89387 w 176831"/>
                <a:gd name="connsiteY5" fmla="*/ 1246 h 214273"/>
                <a:gd name="connsiteX6" fmla="*/ 5 w 176831"/>
                <a:gd name="connsiteY6" fmla="*/ 106910 h 2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831" h="214273">
                  <a:moveTo>
                    <a:pt x="5" y="106910"/>
                  </a:moveTo>
                  <a:cubicBezTo>
                    <a:pt x="-525" y="165702"/>
                    <a:pt x="38623" y="213714"/>
                    <a:pt x="87461" y="214156"/>
                  </a:cubicBezTo>
                  <a:cubicBezTo>
                    <a:pt x="97759" y="214254"/>
                    <a:pt x="122944" y="214362"/>
                    <a:pt x="128899" y="214156"/>
                  </a:cubicBezTo>
                  <a:cubicBezTo>
                    <a:pt x="166240" y="212967"/>
                    <a:pt x="176400" y="154883"/>
                    <a:pt x="176823" y="108492"/>
                  </a:cubicBezTo>
                  <a:cubicBezTo>
                    <a:pt x="177255" y="60725"/>
                    <a:pt x="160737" y="15248"/>
                    <a:pt x="124870" y="1452"/>
                  </a:cubicBezTo>
                  <a:cubicBezTo>
                    <a:pt x="116597" y="-1732"/>
                    <a:pt x="98545" y="1324"/>
                    <a:pt x="89387" y="1246"/>
                  </a:cubicBezTo>
                  <a:cubicBezTo>
                    <a:pt x="40549" y="823"/>
                    <a:pt x="536" y="48118"/>
                    <a:pt x="5" y="106910"/>
                  </a:cubicBezTo>
                  <a:close/>
                </a:path>
              </a:pathLst>
            </a:custGeom>
            <a:solidFill>
              <a:srgbClr val="323232"/>
            </a:solidFill>
            <a:ln w="982"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8894D69C-DFB4-42BA-AD3E-F8FB71F54C45}"/>
                </a:ext>
              </a:extLst>
            </p:cNvPr>
            <p:cNvSpPr/>
            <p:nvPr/>
          </p:nvSpPr>
          <p:spPr>
            <a:xfrm rot="16231200">
              <a:off x="3038781" y="4462127"/>
              <a:ext cx="212900" cy="176797"/>
            </a:xfrm>
            <a:custGeom>
              <a:avLst/>
              <a:gdLst>
                <a:gd name="connsiteX0" fmla="*/ 212901 w 212900"/>
                <a:gd name="connsiteY0" fmla="*/ 88399 h 176797"/>
                <a:gd name="connsiteX1" fmla="*/ 106450 w 212900"/>
                <a:gd name="connsiteY1" fmla="*/ 176798 h 176797"/>
                <a:gd name="connsiteX2" fmla="*/ 0 w 212900"/>
                <a:gd name="connsiteY2" fmla="*/ 88399 h 176797"/>
                <a:gd name="connsiteX3" fmla="*/ 106450 w 212900"/>
                <a:gd name="connsiteY3" fmla="*/ 0 h 176797"/>
                <a:gd name="connsiteX4" fmla="*/ 212901 w 212900"/>
                <a:gd name="connsiteY4" fmla="*/ 88399 h 176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900" h="176797">
                  <a:moveTo>
                    <a:pt x="212901" y="88399"/>
                  </a:moveTo>
                  <a:cubicBezTo>
                    <a:pt x="212901" y="137221"/>
                    <a:pt x="165241" y="176798"/>
                    <a:pt x="106450" y="176798"/>
                  </a:cubicBezTo>
                  <a:cubicBezTo>
                    <a:pt x="47659" y="176798"/>
                    <a:pt x="0" y="137221"/>
                    <a:pt x="0" y="88399"/>
                  </a:cubicBezTo>
                  <a:cubicBezTo>
                    <a:pt x="0" y="39578"/>
                    <a:pt x="47659" y="0"/>
                    <a:pt x="106450" y="0"/>
                  </a:cubicBezTo>
                  <a:cubicBezTo>
                    <a:pt x="165241" y="0"/>
                    <a:pt x="212901" y="39578"/>
                    <a:pt x="212901" y="88399"/>
                  </a:cubicBezTo>
                  <a:close/>
                </a:path>
              </a:pathLst>
            </a:custGeom>
            <a:solidFill>
              <a:srgbClr val="1C1C1C"/>
            </a:solidFill>
            <a:ln w="982"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48EE0002-D360-4699-BEBD-937733104E4F}"/>
                </a:ext>
              </a:extLst>
            </p:cNvPr>
            <p:cNvSpPr/>
            <p:nvPr/>
          </p:nvSpPr>
          <p:spPr>
            <a:xfrm>
              <a:off x="3035158" y="3773659"/>
              <a:ext cx="63734" cy="65153"/>
            </a:xfrm>
            <a:custGeom>
              <a:avLst/>
              <a:gdLst>
                <a:gd name="connsiteX0" fmla="*/ 63734 w 63734"/>
                <a:gd name="connsiteY0" fmla="*/ 64869 h 65153"/>
                <a:gd name="connsiteX1" fmla="*/ 58301 w 63734"/>
                <a:gd name="connsiteY1" fmla="*/ 5458 h 65153"/>
                <a:gd name="connsiteX2" fmla="*/ 5238 w 63734"/>
                <a:gd name="connsiteY2" fmla="*/ 5085 h 65153"/>
                <a:gd name="connsiteX3" fmla="*/ 0 w 63734"/>
                <a:gd name="connsiteY3" fmla="*/ 65154 h 65153"/>
              </a:gdLst>
              <a:ahLst/>
              <a:cxnLst>
                <a:cxn ang="0">
                  <a:pos x="connsiteX0" y="connsiteY0"/>
                </a:cxn>
                <a:cxn ang="0">
                  <a:pos x="connsiteX1" y="connsiteY1"/>
                </a:cxn>
                <a:cxn ang="0">
                  <a:pos x="connsiteX2" y="connsiteY2"/>
                </a:cxn>
                <a:cxn ang="0">
                  <a:pos x="connsiteX3" y="connsiteY3"/>
                </a:cxn>
              </a:cxnLst>
              <a:rect l="l" t="t" r="r" b="b"/>
              <a:pathLst>
                <a:path w="63734" h="65153">
                  <a:moveTo>
                    <a:pt x="63734" y="64869"/>
                  </a:moveTo>
                  <a:lnTo>
                    <a:pt x="58301" y="5458"/>
                  </a:lnTo>
                  <a:cubicBezTo>
                    <a:pt x="58301" y="5458"/>
                    <a:pt x="35984" y="-6570"/>
                    <a:pt x="5238" y="5085"/>
                  </a:cubicBezTo>
                  <a:lnTo>
                    <a:pt x="0" y="65154"/>
                  </a:lnTo>
                  <a:close/>
                </a:path>
              </a:pathLst>
            </a:custGeom>
            <a:solidFill>
              <a:srgbClr val="FFD400"/>
            </a:solidFill>
            <a:ln w="98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A88D147F-4938-460F-A390-6DD607465709}"/>
                </a:ext>
              </a:extLst>
            </p:cNvPr>
            <p:cNvSpPr/>
            <p:nvPr/>
          </p:nvSpPr>
          <p:spPr>
            <a:xfrm>
              <a:off x="3022050" y="3825064"/>
              <a:ext cx="88261" cy="34020"/>
            </a:xfrm>
            <a:custGeom>
              <a:avLst/>
              <a:gdLst>
                <a:gd name="connsiteX0" fmla="*/ 88261 w 88261"/>
                <a:gd name="connsiteY0" fmla="*/ 32694 h 34020"/>
                <a:gd name="connsiteX1" fmla="*/ 84665 w 88261"/>
                <a:gd name="connsiteY1" fmla="*/ 6900 h 34020"/>
                <a:gd name="connsiteX2" fmla="*/ 4982 w 88261"/>
                <a:gd name="connsiteY2" fmla="*/ 7381 h 34020"/>
                <a:gd name="connsiteX3" fmla="*/ 0 w 88261"/>
                <a:gd name="connsiteY3" fmla="*/ 34021 h 34020"/>
              </a:gdLst>
              <a:ahLst/>
              <a:cxnLst>
                <a:cxn ang="0">
                  <a:pos x="connsiteX0" y="connsiteY0"/>
                </a:cxn>
                <a:cxn ang="0">
                  <a:pos x="connsiteX1" y="connsiteY1"/>
                </a:cxn>
                <a:cxn ang="0">
                  <a:pos x="connsiteX2" y="connsiteY2"/>
                </a:cxn>
                <a:cxn ang="0">
                  <a:pos x="connsiteX3" y="connsiteY3"/>
                </a:cxn>
              </a:cxnLst>
              <a:rect l="l" t="t" r="r" b="b"/>
              <a:pathLst>
                <a:path w="88261" h="34020">
                  <a:moveTo>
                    <a:pt x="88261" y="32694"/>
                  </a:moveTo>
                  <a:lnTo>
                    <a:pt x="84665" y="6900"/>
                  </a:lnTo>
                  <a:cubicBezTo>
                    <a:pt x="84665" y="6900"/>
                    <a:pt x="55254" y="-8941"/>
                    <a:pt x="4982" y="7381"/>
                  </a:cubicBezTo>
                  <a:lnTo>
                    <a:pt x="0" y="34021"/>
                  </a:lnTo>
                  <a:close/>
                </a:path>
              </a:pathLst>
            </a:custGeom>
            <a:solidFill>
              <a:srgbClr val="323232"/>
            </a:solidFill>
            <a:ln w="982"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3E44683E-77D8-43A2-8AB5-6F7DE1EB2E05}"/>
                </a:ext>
              </a:extLst>
            </p:cNvPr>
            <p:cNvSpPr/>
            <p:nvPr/>
          </p:nvSpPr>
          <p:spPr>
            <a:xfrm>
              <a:off x="3350028" y="3693336"/>
              <a:ext cx="77324" cy="79040"/>
            </a:xfrm>
            <a:custGeom>
              <a:avLst/>
              <a:gdLst>
                <a:gd name="connsiteX0" fmla="*/ 77324 w 77324"/>
                <a:gd name="connsiteY0" fmla="*/ 78696 h 79040"/>
                <a:gd name="connsiteX1" fmla="*/ 70731 w 77324"/>
                <a:gd name="connsiteY1" fmla="*/ 6629 h 79040"/>
                <a:gd name="connsiteX2" fmla="*/ 6358 w 77324"/>
                <a:gd name="connsiteY2" fmla="*/ 6167 h 79040"/>
                <a:gd name="connsiteX3" fmla="*/ 0 w 77324"/>
                <a:gd name="connsiteY3" fmla="*/ 79040 h 79040"/>
              </a:gdLst>
              <a:ahLst/>
              <a:cxnLst>
                <a:cxn ang="0">
                  <a:pos x="connsiteX0" y="connsiteY0"/>
                </a:cxn>
                <a:cxn ang="0">
                  <a:pos x="connsiteX1" y="connsiteY1"/>
                </a:cxn>
                <a:cxn ang="0">
                  <a:pos x="connsiteX2" y="connsiteY2"/>
                </a:cxn>
                <a:cxn ang="0">
                  <a:pos x="connsiteX3" y="connsiteY3"/>
                </a:cxn>
              </a:cxnLst>
              <a:rect l="l" t="t" r="r" b="b"/>
              <a:pathLst>
                <a:path w="77324" h="79040">
                  <a:moveTo>
                    <a:pt x="77324" y="78696"/>
                  </a:moveTo>
                  <a:lnTo>
                    <a:pt x="70731" y="6629"/>
                  </a:lnTo>
                  <a:cubicBezTo>
                    <a:pt x="70731" y="6629"/>
                    <a:pt x="43659" y="-7973"/>
                    <a:pt x="6358" y="6167"/>
                  </a:cubicBezTo>
                  <a:lnTo>
                    <a:pt x="0" y="79040"/>
                  </a:lnTo>
                  <a:close/>
                </a:path>
              </a:pathLst>
            </a:custGeom>
            <a:solidFill>
              <a:srgbClr val="FFD400"/>
            </a:solidFill>
            <a:ln w="98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D133B081-9401-429A-8575-9F6D92BD250E}"/>
                </a:ext>
              </a:extLst>
            </p:cNvPr>
            <p:cNvSpPr/>
            <p:nvPr/>
          </p:nvSpPr>
          <p:spPr>
            <a:xfrm>
              <a:off x="3498162" y="3666027"/>
              <a:ext cx="56099" cy="145085"/>
            </a:xfrm>
            <a:custGeom>
              <a:avLst/>
              <a:gdLst>
                <a:gd name="connsiteX0" fmla="*/ 26826 w 56099"/>
                <a:gd name="connsiteY0" fmla="*/ 361 h 145085"/>
                <a:gd name="connsiteX1" fmla="*/ 26826 w 56099"/>
                <a:gd name="connsiteY1" fmla="*/ 361 h 145085"/>
                <a:gd name="connsiteX2" fmla="*/ 6024 w 56099"/>
                <a:gd name="connsiteY2" fmla="*/ 23797 h 145085"/>
                <a:gd name="connsiteX3" fmla="*/ 0 w 56099"/>
                <a:gd name="connsiteY3" fmla="*/ 144584 h 145085"/>
                <a:gd name="connsiteX4" fmla="*/ 55402 w 56099"/>
                <a:gd name="connsiteY4" fmla="*/ 145085 h 145085"/>
                <a:gd name="connsiteX5" fmla="*/ 56099 w 56099"/>
                <a:gd name="connsiteY5" fmla="*/ 25202 h 145085"/>
                <a:gd name="connsiteX6" fmla="*/ 31226 w 56099"/>
                <a:gd name="connsiteY6" fmla="*/ 1 h 145085"/>
                <a:gd name="connsiteX7" fmla="*/ 26826 w 56099"/>
                <a:gd name="connsiteY7" fmla="*/ 361 h 14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099" h="145085">
                  <a:moveTo>
                    <a:pt x="26826" y="361"/>
                  </a:moveTo>
                  <a:lnTo>
                    <a:pt x="26826" y="361"/>
                  </a:lnTo>
                  <a:cubicBezTo>
                    <a:pt x="15258" y="2335"/>
                    <a:pt x="6612" y="12076"/>
                    <a:pt x="6024" y="23797"/>
                  </a:cubicBezTo>
                  <a:lnTo>
                    <a:pt x="0" y="144584"/>
                  </a:lnTo>
                  <a:lnTo>
                    <a:pt x="55402" y="145085"/>
                  </a:lnTo>
                  <a:lnTo>
                    <a:pt x="56099" y="25202"/>
                  </a:lnTo>
                  <a:cubicBezTo>
                    <a:pt x="56190" y="11375"/>
                    <a:pt x="45054" y="91"/>
                    <a:pt x="31226" y="1"/>
                  </a:cubicBezTo>
                  <a:cubicBezTo>
                    <a:pt x="29752" y="-9"/>
                    <a:pt x="28279" y="111"/>
                    <a:pt x="26826" y="361"/>
                  </a:cubicBezTo>
                  <a:close/>
                </a:path>
              </a:pathLst>
            </a:custGeom>
            <a:solidFill>
              <a:srgbClr val="323232"/>
            </a:solidFill>
            <a:ln w="98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712E7A22-CAFF-45B4-84CC-F61629442A5A}"/>
                </a:ext>
              </a:extLst>
            </p:cNvPr>
            <p:cNvSpPr/>
            <p:nvPr/>
          </p:nvSpPr>
          <p:spPr>
            <a:xfrm>
              <a:off x="3334591" y="3755699"/>
              <a:ext cx="107059" cy="41282"/>
            </a:xfrm>
            <a:custGeom>
              <a:avLst/>
              <a:gdLst>
                <a:gd name="connsiteX0" fmla="*/ 107059 w 107059"/>
                <a:gd name="connsiteY0" fmla="*/ 39671 h 41282"/>
                <a:gd name="connsiteX1" fmla="*/ 102706 w 107059"/>
                <a:gd name="connsiteY1" fmla="*/ 8373 h 41282"/>
                <a:gd name="connsiteX2" fmla="*/ 6033 w 107059"/>
                <a:gd name="connsiteY2" fmla="*/ 8953 h 41282"/>
                <a:gd name="connsiteX3" fmla="*/ 0 w 107059"/>
                <a:gd name="connsiteY3" fmla="*/ 41282 h 41282"/>
              </a:gdLst>
              <a:ahLst/>
              <a:cxnLst>
                <a:cxn ang="0">
                  <a:pos x="connsiteX0" y="connsiteY0"/>
                </a:cxn>
                <a:cxn ang="0">
                  <a:pos x="connsiteX1" y="connsiteY1"/>
                </a:cxn>
                <a:cxn ang="0">
                  <a:pos x="connsiteX2" y="connsiteY2"/>
                </a:cxn>
                <a:cxn ang="0">
                  <a:pos x="connsiteX3" y="connsiteY3"/>
                </a:cxn>
              </a:cxnLst>
              <a:rect l="l" t="t" r="r" b="b"/>
              <a:pathLst>
                <a:path w="107059" h="41282">
                  <a:moveTo>
                    <a:pt x="107059" y="39671"/>
                  </a:moveTo>
                  <a:lnTo>
                    <a:pt x="102706" y="8373"/>
                  </a:lnTo>
                  <a:cubicBezTo>
                    <a:pt x="102706" y="8373"/>
                    <a:pt x="67026" y="-10847"/>
                    <a:pt x="6033" y="8953"/>
                  </a:cubicBezTo>
                  <a:lnTo>
                    <a:pt x="0" y="41282"/>
                  </a:lnTo>
                  <a:close/>
                </a:path>
              </a:pathLst>
            </a:custGeom>
            <a:solidFill>
              <a:srgbClr val="323232"/>
            </a:solidFill>
            <a:ln w="98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0FD6E694-3015-4FCC-A3B0-5179F083F552}"/>
                </a:ext>
              </a:extLst>
            </p:cNvPr>
            <p:cNvSpPr/>
            <p:nvPr/>
          </p:nvSpPr>
          <p:spPr>
            <a:xfrm>
              <a:off x="2918675" y="3779972"/>
              <a:ext cx="470560" cy="375636"/>
            </a:xfrm>
            <a:custGeom>
              <a:avLst/>
              <a:gdLst>
                <a:gd name="connsiteX0" fmla="*/ 470561 w 470560"/>
                <a:gd name="connsiteY0" fmla="*/ 0 h 375636"/>
                <a:gd name="connsiteX1" fmla="*/ 425369 w 470560"/>
                <a:gd name="connsiteY1" fmla="*/ 314025 h 375636"/>
                <a:gd name="connsiteX2" fmla="*/ 0 w 470560"/>
                <a:gd name="connsiteY2" fmla="*/ 375637 h 375636"/>
                <a:gd name="connsiteX3" fmla="*/ 71969 w 470560"/>
                <a:gd name="connsiteY3" fmla="*/ 81098 h 375636"/>
                <a:gd name="connsiteX4" fmla="*/ 470561 w 470560"/>
                <a:gd name="connsiteY4" fmla="*/ 0 h 375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560" h="375636">
                  <a:moveTo>
                    <a:pt x="470561" y="0"/>
                  </a:moveTo>
                  <a:lnTo>
                    <a:pt x="425369" y="314025"/>
                  </a:lnTo>
                  <a:lnTo>
                    <a:pt x="0" y="375637"/>
                  </a:lnTo>
                  <a:lnTo>
                    <a:pt x="71969" y="81098"/>
                  </a:lnTo>
                  <a:lnTo>
                    <a:pt x="470561" y="0"/>
                  </a:lnTo>
                  <a:close/>
                </a:path>
              </a:pathLst>
            </a:custGeom>
            <a:solidFill>
              <a:srgbClr val="C3C3C3"/>
            </a:solidFill>
            <a:ln w="98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D50F545D-DE20-4171-8CFA-81C65AD4E2FC}"/>
                </a:ext>
              </a:extLst>
            </p:cNvPr>
            <p:cNvSpPr/>
            <p:nvPr/>
          </p:nvSpPr>
          <p:spPr>
            <a:xfrm>
              <a:off x="2952321" y="3821842"/>
              <a:ext cx="395967" cy="303264"/>
            </a:xfrm>
            <a:custGeom>
              <a:avLst/>
              <a:gdLst>
                <a:gd name="connsiteX0" fmla="*/ 395968 w 395967"/>
                <a:gd name="connsiteY0" fmla="*/ 0 h 303264"/>
                <a:gd name="connsiteX1" fmla="*/ 359816 w 395967"/>
                <a:gd name="connsiteY1" fmla="*/ 251951 h 303264"/>
                <a:gd name="connsiteX2" fmla="*/ 0 w 395967"/>
                <a:gd name="connsiteY2" fmla="*/ 303265 h 303264"/>
                <a:gd name="connsiteX3" fmla="*/ 54733 w 395967"/>
                <a:gd name="connsiteY3" fmla="*/ 68893 h 303264"/>
                <a:gd name="connsiteX4" fmla="*/ 395968 w 395967"/>
                <a:gd name="connsiteY4" fmla="*/ 0 h 303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967" h="303264">
                  <a:moveTo>
                    <a:pt x="395968" y="0"/>
                  </a:moveTo>
                  <a:lnTo>
                    <a:pt x="359816" y="251951"/>
                  </a:lnTo>
                  <a:lnTo>
                    <a:pt x="0" y="303265"/>
                  </a:lnTo>
                  <a:lnTo>
                    <a:pt x="54733" y="68893"/>
                  </a:lnTo>
                  <a:lnTo>
                    <a:pt x="395968" y="0"/>
                  </a:lnTo>
                  <a:close/>
                </a:path>
              </a:pathLst>
            </a:custGeom>
            <a:solidFill>
              <a:srgbClr val="8CC5D2"/>
            </a:solidFill>
            <a:ln w="982" cap="flat">
              <a:noFill/>
              <a:prstDash val="solid"/>
              <a:miter/>
            </a:ln>
          </p:spPr>
          <p:txBody>
            <a:bodyPr rtlCol="0" anchor="ctr"/>
            <a:lstStyle/>
            <a:p>
              <a:endParaRPr lang="zh-CN" altLang="en-US"/>
            </a:p>
          </p:txBody>
        </p:sp>
        <p:grpSp>
          <p:nvGrpSpPr>
            <p:cNvPr id="115" name="图形 2">
              <a:extLst>
                <a:ext uri="{FF2B5EF4-FFF2-40B4-BE49-F238E27FC236}">
                  <a16:creationId xmlns:a16="http://schemas.microsoft.com/office/drawing/2014/main" id="{6C672410-0B72-4C3B-B545-E621D703FFFE}"/>
                </a:ext>
              </a:extLst>
            </p:cNvPr>
            <p:cNvGrpSpPr/>
            <p:nvPr/>
          </p:nvGrpSpPr>
          <p:grpSpPr>
            <a:xfrm>
              <a:off x="2946416" y="3830038"/>
              <a:ext cx="417025" cy="300680"/>
              <a:chOff x="2946416" y="3830038"/>
              <a:chExt cx="417025" cy="300680"/>
            </a:xfrm>
            <a:solidFill>
              <a:srgbClr val="8CC5D2"/>
            </a:solidFill>
          </p:grpSpPr>
          <p:sp>
            <p:nvSpPr>
              <p:cNvPr id="175" name="任意多边形: 形状 174">
                <a:extLst>
                  <a:ext uri="{FF2B5EF4-FFF2-40B4-BE49-F238E27FC236}">
                    <a16:creationId xmlns:a16="http://schemas.microsoft.com/office/drawing/2014/main" id="{39CB1D53-7A6F-4785-95E9-BF58992C48BC}"/>
                  </a:ext>
                </a:extLst>
              </p:cNvPr>
              <p:cNvSpPr/>
              <p:nvPr/>
            </p:nvSpPr>
            <p:spPr>
              <a:xfrm>
                <a:off x="3154118" y="3830038"/>
                <a:ext cx="209323" cy="249798"/>
              </a:xfrm>
              <a:custGeom>
                <a:avLst/>
                <a:gdLst>
                  <a:gd name="connsiteX0" fmla="*/ 209324 w 209323"/>
                  <a:gd name="connsiteY0" fmla="*/ 221332 h 249798"/>
                  <a:gd name="connsiteX1" fmla="*/ 41242 w 209323"/>
                  <a:gd name="connsiteY1" fmla="*/ 0 h 249798"/>
                  <a:gd name="connsiteX2" fmla="*/ 0 w 209323"/>
                  <a:gd name="connsiteY2" fmla="*/ 9718 h 249798"/>
                  <a:gd name="connsiteX3" fmla="*/ 200018 w 209323"/>
                  <a:gd name="connsiteY3" fmla="*/ 249799 h 249798"/>
                  <a:gd name="connsiteX4" fmla="*/ 209324 w 209323"/>
                  <a:gd name="connsiteY4" fmla="*/ 221332 h 249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23" h="249798">
                    <a:moveTo>
                      <a:pt x="209324" y="221332"/>
                    </a:moveTo>
                    <a:lnTo>
                      <a:pt x="41242" y="0"/>
                    </a:lnTo>
                    <a:lnTo>
                      <a:pt x="0" y="9718"/>
                    </a:lnTo>
                    <a:lnTo>
                      <a:pt x="200018" y="249799"/>
                    </a:lnTo>
                    <a:lnTo>
                      <a:pt x="209324" y="221332"/>
                    </a:lnTo>
                    <a:close/>
                  </a:path>
                </a:pathLst>
              </a:custGeom>
              <a:solidFill>
                <a:srgbClr val="8CC5D2"/>
              </a:solidFill>
              <a:ln w="982"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D2AF88D1-D50D-47B3-A399-F9048803A72A}"/>
                  </a:ext>
                </a:extLst>
              </p:cNvPr>
              <p:cNvSpPr/>
              <p:nvPr/>
            </p:nvSpPr>
            <p:spPr>
              <a:xfrm>
                <a:off x="3127341" y="3846055"/>
                <a:ext cx="176227" cy="233329"/>
              </a:xfrm>
              <a:custGeom>
                <a:avLst/>
                <a:gdLst>
                  <a:gd name="connsiteX0" fmla="*/ 176228 w 176227"/>
                  <a:gd name="connsiteY0" fmla="*/ 233330 h 233329"/>
                  <a:gd name="connsiteX1" fmla="*/ 0 w 176227"/>
                  <a:gd name="connsiteY1" fmla="*/ 0 h 233329"/>
                  <a:gd name="connsiteX2" fmla="*/ 152281 w 176227"/>
                  <a:gd name="connsiteY2" fmla="*/ 233113 h 233329"/>
                  <a:gd name="connsiteX3" fmla="*/ 176228 w 176227"/>
                  <a:gd name="connsiteY3" fmla="*/ 233330 h 233329"/>
                </a:gdLst>
                <a:ahLst/>
                <a:cxnLst>
                  <a:cxn ang="0">
                    <a:pos x="connsiteX0" y="connsiteY0"/>
                  </a:cxn>
                  <a:cxn ang="0">
                    <a:pos x="connsiteX1" y="connsiteY1"/>
                  </a:cxn>
                  <a:cxn ang="0">
                    <a:pos x="connsiteX2" y="connsiteY2"/>
                  </a:cxn>
                  <a:cxn ang="0">
                    <a:pos x="connsiteX3" y="connsiteY3"/>
                  </a:cxn>
                </a:cxnLst>
                <a:rect l="l" t="t" r="r" b="b"/>
                <a:pathLst>
                  <a:path w="176227" h="233329">
                    <a:moveTo>
                      <a:pt x="176228" y="233330"/>
                    </a:moveTo>
                    <a:lnTo>
                      <a:pt x="0" y="0"/>
                    </a:lnTo>
                    <a:lnTo>
                      <a:pt x="152281" y="233113"/>
                    </a:lnTo>
                    <a:lnTo>
                      <a:pt x="176228" y="233330"/>
                    </a:lnTo>
                    <a:close/>
                  </a:path>
                </a:pathLst>
              </a:custGeom>
              <a:solidFill>
                <a:srgbClr val="8CC5D2"/>
              </a:solidFill>
              <a:ln w="982"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F3542547-E51B-46B7-B2E1-B632E947E6C3}"/>
                  </a:ext>
                </a:extLst>
              </p:cNvPr>
              <p:cNvSpPr/>
              <p:nvPr/>
            </p:nvSpPr>
            <p:spPr>
              <a:xfrm>
                <a:off x="2946416" y="3883012"/>
                <a:ext cx="273569" cy="247705"/>
              </a:xfrm>
              <a:custGeom>
                <a:avLst/>
                <a:gdLst>
                  <a:gd name="connsiteX0" fmla="*/ 273569 w 273569"/>
                  <a:gd name="connsiteY0" fmla="*/ 218462 h 247705"/>
                  <a:gd name="connsiteX1" fmla="*/ 102530 w 273569"/>
                  <a:gd name="connsiteY1" fmla="*/ 501 h 247705"/>
                  <a:gd name="connsiteX2" fmla="*/ 46636 w 273569"/>
                  <a:gd name="connsiteY2" fmla="*/ 0 h 247705"/>
                  <a:gd name="connsiteX3" fmla="*/ 154610 w 273569"/>
                  <a:gd name="connsiteY3" fmla="*/ 160378 h 247705"/>
                  <a:gd name="connsiteX4" fmla="*/ 24468 w 273569"/>
                  <a:gd name="connsiteY4" fmla="*/ 12234 h 247705"/>
                  <a:gd name="connsiteX5" fmla="*/ 0 w 273569"/>
                  <a:gd name="connsiteY5" fmla="*/ 6014 h 247705"/>
                  <a:gd name="connsiteX6" fmla="*/ 182910 w 273569"/>
                  <a:gd name="connsiteY6" fmla="*/ 247706 h 247705"/>
                  <a:gd name="connsiteX7" fmla="*/ 209618 w 273569"/>
                  <a:gd name="connsiteY7" fmla="*/ 226756 h 247705"/>
                  <a:gd name="connsiteX8" fmla="*/ 162697 w 273569"/>
                  <a:gd name="connsiteY8" fmla="*/ 116375 h 247705"/>
                  <a:gd name="connsiteX9" fmla="*/ 245524 w 273569"/>
                  <a:gd name="connsiteY9" fmla="*/ 228849 h 247705"/>
                  <a:gd name="connsiteX10" fmla="*/ 273569 w 273569"/>
                  <a:gd name="connsiteY10" fmla="*/ 218462 h 247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569" h="247705">
                    <a:moveTo>
                      <a:pt x="273569" y="218462"/>
                    </a:moveTo>
                    <a:lnTo>
                      <a:pt x="102530" y="501"/>
                    </a:lnTo>
                    <a:lnTo>
                      <a:pt x="46636" y="0"/>
                    </a:lnTo>
                    <a:lnTo>
                      <a:pt x="154610" y="160378"/>
                    </a:lnTo>
                    <a:lnTo>
                      <a:pt x="24468" y="12234"/>
                    </a:lnTo>
                    <a:lnTo>
                      <a:pt x="0" y="6014"/>
                    </a:lnTo>
                    <a:lnTo>
                      <a:pt x="182910" y="247706"/>
                    </a:lnTo>
                    <a:lnTo>
                      <a:pt x="209618" y="226756"/>
                    </a:lnTo>
                    <a:lnTo>
                      <a:pt x="162697" y="116375"/>
                    </a:lnTo>
                    <a:lnTo>
                      <a:pt x="245524" y="228849"/>
                    </a:lnTo>
                    <a:lnTo>
                      <a:pt x="273569" y="218462"/>
                    </a:lnTo>
                    <a:close/>
                  </a:path>
                </a:pathLst>
              </a:custGeom>
              <a:solidFill>
                <a:srgbClr val="8CC5D2"/>
              </a:solidFill>
              <a:ln w="982" cap="flat">
                <a:noFill/>
                <a:prstDash val="solid"/>
                <a:miter/>
              </a:ln>
            </p:spPr>
            <p:txBody>
              <a:bodyPr rtlCol="0" anchor="ctr"/>
              <a:lstStyle/>
              <a:p>
                <a:endParaRPr lang="zh-CN" altLang="en-US"/>
              </a:p>
            </p:txBody>
          </p:sp>
        </p:grpSp>
        <p:sp>
          <p:nvSpPr>
            <p:cNvPr id="116" name="任意多边形: 形状 115">
              <a:extLst>
                <a:ext uri="{FF2B5EF4-FFF2-40B4-BE49-F238E27FC236}">
                  <a16:creationId xmlns:a16="http://schemas.microsoft.com/office/drawing/2014/main" id="{4515DED2-51DF-4C7D-84FC-4969DF1612ED}"/>
                </a:ext>
              </a:extLst>
            </p:cNvPr>
            <p:cNvSpPr/>
            <p:nvPr/>
          </p:nvSpPr>
          <p:spPr>
            <a:xfrm>
              <a:off x="3004510" y="4076721"/>
              <a:ext cx="27592" cy="41113"/>
            </a:xfrm>
            <a:custGeom>
              <a:avLst/>
              <a:gdLst>
                <a:gd name="connsiteX0" fmla="*/ 0 w 27592"/>
                <a:gd name="connsiteY0" fmla="*/ 41114 h 41113"/>
                <a:gd name="connsiteX1" fmla="*/ 17540 w 27592"/>
                <a:gd name="connsiteY1" fmla="*/ 5247 h 41113"/>
                <a:gd name="connsiteX2" fmla="*/ 27593 w 27592"/>
                <a:gd name="connsiteY2" fmla="*/ 0 h 41113"/>
                <a:gd name="connsiteX3" fmla="*/ 11595 w 27592"/>
                <a:gd name="connsiteY3" fmla="*/ 39561 h 41113"/>
                <a:gd name="connsiteX4" fmla="*/ 0 w 27592"/>
                <a:gd name="connsiteY4" fmla="*/ 41114 h 41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92" h="41113">
                  <a:moveTo>
                    <a:pt x="0" y="41114"/>
                  </a:moveTo>
                  <a:lnTo>
                    <a:pt x="17540" y="5247"/>
                  </a:lnTo>
                  <a:lnTo>
                    <a:pt x="27593" y="0"/>
                  </a:lnTo>
                  <a:lnTo>
                    <a:pt x="11595" y="39561"/>
                  </a:lnTo>
                  <a:lnTo>
                    <a:pt x="0" y="41114"/>
                  </a:lnTo>
                  <a:close/>
                </a:path>
              </a:pathLst>
            </a:custGeom>
            <a:solidFill>
              <a:srgbClr val="505859"/>
            </a:solidFill>
            <a:ln w="982"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9157A352-A3DB-4A32-9ED5-EE7F01690A3E}"/>
                </a:ext>
              </a:extLst>
            </p:cNvPr>
            <p:cNvSpPr/>
            <p:nvPr/>
          </p:nvSpPr>
          <p:spPr>
            <a:xfrm>
              <a:off x="2988915" y="4019001"/>
              <a:ext cx="140852" cy="88801"/>
            </a:xfrm>
            <a:custGeom>
              <a:avLst/>
              <a:gdLst>
                <a:gd name="connsiteX0" fmla="*/ 0 w 140852"/>
                <a:gd name="connsiteY0" fmla="*/ 88802 h 88801"/>
                <a:gd name="connsiteX1" fmla="*/ 140853 w 140852"/>
                <a:gd name="connsiteY1" fmla="*/ 1464 h 88801"/>
                <a:gd name="connsiteX2" fmla="*/ 138210 w 140852"/>
                <a:gd name="connsiteY2" fmla="*/ 0 h 88801"/>
                <a:gd name="connsiteX3" fmla="*/ 59 w 140852"/>
                <a:gd name="connsiteY3" fmla="*/ 82788 h 88801"/>
                <a:gd name="connsiteX4" fmla="*/ 0 w 140852"/>
                <a:gd name="connsiteY4" fmla="*/ 88802 h 88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52" h="88801">
                  <a:moveTo>
                    <a:pt x="0" y="88802"/>
                  </a:moveTo>
                  <a:lnTo>
                    <a:pt x="140853" y="1464"/>
                  </a:lnTo>
                  <a:lnTo>
                    <a:pt x="138210" y="0"/>
                  </a:lnTo>
                  <a:lnTo>
                    <a:pt x="59" y="82788"/>
                  </a:lnTo>
                  <a:lnTo>
                    <a:pt x="0" y="88802"/>
                  </a:lnTo>
                  <a:close/>
                </a:path>
              </a:pathLst>
            </a:custGeom>
            <a:solidFill>
              <a:srgbClr val="505859"/>
            </a:solidFill>
            <a:ln w="982"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32458A71-AFED-48CE-99CE-9A821D2AF760}"/>
                </a:ext>
              </a:extLst>
            </p:cNvPr>
            <p:cNvSpPr/>
            <p:nvPr/>
          </p:nvSpPr>
          <p:spPr>
            <a:xfrm>
              <a:off x="3134396" y="4055369"/>
              <a:ext cx="30845" cy="44199"/>
            </a:xfrm>
            <a:custGeom>
              <a:avLst/>
              <a:gdLst>
                <a:gd name="connsiteX0" fmla="*/ 0 w 30845"/>
                <a:gd name="connsiteY0" fmla="*/ 44199 h 44199"/>
                <a:gd name="connsiteX1" fmla="*/ 20026 w 30845"/>
                <a:gd name="connsiteY1" fmla="*/ 5650 h 44199"/>
                <a:gd name="connsiteX2" fmla="*/ 30845 w 30845"/>
                <a:gd name="connsiteY2" fmla="*/ 0 h 44199"/>
                <a:gd name="connsiteX3" fmla="*/ 13649 w 30845"/>
                <a:gd name="connsiteY3" fmla="*/ 41369 h 44199"/>
                <a:gd name="connsiteX4" fmla="*/ 0 w 30845"/>
                <a:gd name="connsiteY4" fmla="*/ 44199 h 44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45" h="44199">
                  <a:moveTo>
                    <a:pt x="0" y="44199"/>
                  </a:moveTo>
                  <a:lnTo>
                    <a:pt x="20026" y="5650"/>
                  </a:lnTo>
                  <a:lnTo>
                    <a:pt x="30845" y="0"/>
                  </a:lnTo>
                  <a:lnTo>
                    <a:pt x="13649" y="41369"/>
                  </a:lnTo>
                  <a:lnTo>
                    <a:pt x="0" y="44199"/>
                  </a:lnTo>
                  <a:close/>
                </a:path>
              </a:pathLst>
            </a:custGeom>
            <a:solidFill>
              <a:srgbClr val="505859"/>
            </a:solidFill>
            <a:ln w="982"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6928C7BA-B8DA-4E2C-8221-A8570F70E49B}"/>
                </a:ext>
              </a:extLst>
            </p:cNvPr>
            <p:cNvSpPr/>
            <p:nvPr/>
          </p:nvSpPr>
          <p:spPr>
            <a:xfrm>
              <a:off x="3118801" y="3993314"/>
              <a:ext cx="151445" cy="95473"/>
            </a:xfrm>
            <a:custGeom>
              <a:avLst/>
              <a:gdLst>
                <a:gd name="connsiteX0" fmla="*/ 0 w 151445"/>
                <a:gd name="connsiteY0" fmla="*/ 95474 h 95473"/>
                <a:gd name="connsiteX1" fmla="*/ 151446 w 151445"/>
                <a:gd name="connsiteY1" fmla="*/ 1582 h 95473"/>
                <a:gd name="connsiteX2" fmla="*/ 148606 w 151445"/>
                <a:gd name="connsiteY2" fmla="*/ 0 h 95473"/>
                <a:gd name="connsiteX3" fmla="*/ 59 w 151445"/>
                <a:gd name="connsiteY3" fmla="*/ 89008 h 95473"/>
                <a:gd name="connsiteX4" fmla="*/ 0 w 151445"/>
                <a:gd name="connsiteY4" fmla="*/ 95474 h 95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45" h="95473">
                  <a:moveTo>
                    <a:pt x="0" y="95474"/>
                  </a:moveTo>
                  <a:lnTo>
                    <a:pt x="151446" y="1582"/>
                  </a:lnTo>
                  <a:lnTo>
                    <a:pt x="148606" y="0"/>
                  </a:lnTo>
                  <a:lnTo>
                    <a:pt x="59" y="89008"/>
                  </a:lnTo>
                  <a:lnTo>
                    <a:pt x="0" y="95474"/>
                  </a:lnTo>
                  <a:close/>
                </a:path>
              </a:pathLst>
            </a:custGeom>
            <a:solidFill>
              <a:srgbClr val="505859"/>
            </a:solidFill>
            <a:ln w="982"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C0B66FFB-D79F-4298-9B59-56098FEC4879}"/>
                </a:ext>
              </a:extLst>
            </p:cNvPr>
            <p:cNvSpPr/>
            <p:nvPr/>
          </p:nvSpPr>
          <p:spPr>
            <a:xfrm>
              <a:off x="3600279" y="3771187"/>
              <a:ext cx="405774" cy="774149"/>
            </a:xfrm>
            <a:custGeom>
              <a:avLst/>
              <a:gdLst>
                <a:gd name="connsiteX0" fmla="*/ 379410 w 405774"/>
                <a:gd name="connsiteY0" fmla="*/ 0 h 774149"/>
                <a:gd name="connsiteX1" fmla="*/ 0 w 405774"/>
                <a:gd name="connsiteY1" fmla="*/ 22159 h 774149"/>
                <a:gd name="connsiteX2" fmla="*/ 182094 w 405774"/>
                <a:gd name="connsiteY2" fmla="*/ 743569 h 774149"/>
                <a:gd name="connsiteX3" fmla="*/ 405774 w 405774"/>
                <a:gd name="connsiteY3" fmla="*/ 774149 h 774149"/>
                <a:gd name="connsiteX4" fmla="*/ 379410 w 405774"/>
                <a:gd name="connsiteY4" fmla="*/ 0 h 774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774" h="774149">
                  <a:moveTo>
                    <a:pt x="379410" y="0"/>
                  </a:moveTo>
                  <a:lnTo>
                    <a:pt x="0" y="22159"/>
                  </a:lnTo>
                  <a:lnTo>
                    <a:pt x="182094" y="743569"/>
                  </a:lnTo>
                  <a:lnTo>
                    <a:pt x="405774" y="774149"/>
                  </a:lnTo>
                  <a:lnTo>
                    <a:pt x="379410" y="0"/>
                  </a:lnTo>
                  <a:close/>
                </a:path>
              </a:pathLst>
            </a:custGeom>
            <a:solidFill>
              <a:srgbClr val="B0070D"/>
            </a:solidFill>
            <a:ln w="982"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C3F48127-A662-4B34-B87D-803367EA1424}"/>
                </a:ext>
              </a:extLst>
            </p:cNvPr>
            <p:cNvSpPr/>
            <p:nvPr/>
          </p:nvSpPr>
          <p:spPr>
            <a:xfrm>
              <a:off x="2882917" y="4093996"/>
              <a:ext cx="461127" cy="466846"/>
            </a:xfrm>
            <a:custGeom>
              <a:avLst/>
              <a:gdLst>
                <a:gd name="connsiteX0" fmla="*/ 35759 w 461127"/>
                <a:gd name="connsiteY0" fmla="*/ 61612 h 466846"/>
                <a:gd name="connsiteX1" fmla="*/ 0 w 461127"/>
                <a:gd name="connsiteY1" fmla="*/ 466846 h 466846"/>
                <a:gd name="connsiteX2" fmla="*/ 457098 w 461127"/>
                <a:gd name="connsiteY2" fmla="*/ 445316 h 466846"/>
                <a:gd name="connsiteX3" fmla="*/ 461127 w 461127"/>
                <a:gd name="connsiteY3" fmla="*/ 0 h 466846"/>
                <a:gd name="connsiteX4" fmla="*/ 35759 w 461127"/>
                <a:gd name="connsiteY4" fmla="*/ 61612 h 466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127" h="466846">
                  <a:moveTo>
                    <a:pt x="35759" y="61612"/>
                  </a:moveTo>
                  <a:lnTo>
                    <a:pt x="0" y="466846"/>
                  </a:lnTo>
                  <a:lnTo>
                    <a:pt x="457098" y="445316"/>
                  </a:lnTo>
                  <a:lnTo>
                    <a:pt x="461127" y="0"/>
                  </a:lnTo>
                  <a:lnTo>
                    <a:pt x="35759" y="61612"/>
                  </a:lnTo>
                  <a:close/>
                </a:path>
              </a:pathLst>
            </a:custGeom>
            <a:solidFill>
              <a:srgbClr val="DB070D"/>
            </a:solidFill>
            <a:ln w="982"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D6BAA7BA-6730-4576-B9E5-22FAC0BC7D0A}"/>
                </a:ext>
              </a:extLst>
            </p:cNvPr>
            <p:cNvSpPr/>
            <p:nvPr/>
          </p:nvSpPr>
          <p:spPr>
            <a:xfrm>
              <a:off x="4448677" y="3849563"/>
              <a:ext cx="162146" cy="704754"/>
            </a:xfrm>
            <a:custGeom>
              <a:avLst/>
              <a:gdLst>
                <a:gd name="connsiteX0" fmla="*/ 154000 w 162146"/>
                <a:gd name="connsiteY0" fmla="*/ 0 h 704754"/>
                <a:gd name="connsiteX1" fmla="*/ 0 w 162146"/>
                <a:gd name="connsiteY1" fmla="*/ 4157 h 704754"/>
                <a:gd name="connsiteX2" fmla="*/ 43826 w 162146"/>
                <a:gd name="connsiteY2" fmla="*/ 692786 h 704754"/>
                <a:gd name="connsiteX3" fmla="*/ 162147 w 162146"/>
                <a:gd name="connsiteY3" fmla="*/ 704755 h 704754"/>
                <a:gd name="connsiteX4" fmla="*/ 154000 w 162146"/>
                <a:gd name="connsiteY4" fmla="*/ 0 h 704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46" h="704754">
                  <a:moveTo>
                    <a:pt x="154000" y="0"/>
                  </a:moveTo>
                  <a:lnTo>
                    <a:pt x="0" y="4157"/>
                  </a:lnTo>
                  <a:lnTo>
                    <a:pt x="43826" y="692786"/>
                  </a:lnTo>
                  <a:lnTo>
                    <a:pt x="162147" y="704755"/>
                  </a:lnTo>
                  <a:lnTo>
                    <a:pt x="154000" y="0"/>
                  </a:lnTo>
                  <a:close/>
                </a:path>
              </a:pathLst>
            </a:custGeom>
            <a:solidFill>
              <a:srgbClr val="B0070D"/>
            </a:solidFill>
            <a:ln w="982"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45909E5C-1781-4CCA-9497-23194FAD36DA}"/>
                </a:ext>
              </a:extLst>
            </p:cNvPr>
            <p:cNvSpPr/>
            <p:nvPr/>
          </p:nvSpPr>
          <p:spPr>
            <a:xfrm>
              <a:off x="3483619" y="4404995"/>
              <a:ext cx="256325" cy="151955"/>
            </a:xfrm>
            <a:custGeom>
              <a:avLst/>
              <a:gdLst>
                <a:gd name="connsiteX0" fmla="*/ 246399 w 256325"/>
                <a:gd name="connsiteY0" fmla="*/ 151956 h 151955"/>
                <a:gd name="connsiteX1" fmla="*/ 0 w 256325"/>
                <a:gd name="connsiteY1" fmla="*/ 149725 h 151955"/>
                <a:gd name="connsiteX2" fmla="*/ 119431 w 256325"/>
                <a:gd name="connsiteY2" fmla="*/ 9 h 151955"/>
                <a:gd name="connsiteX3" fmla="*/ 246399 w 256325"/>
                <a:gd name="connsiteY3" fmla="*/ 151956 h 151955"/>
              </a:gdLst>
              <a:ahLst/>
              <a:cxnLst>
                <a:cxn ang="0">
                  <a:pos x="connsiteX0" y="connsiteY0"/>
                </a:cxn>
                <a:cxn ang="0">
                  <a:pos x="connsiteX1" y="connsiteY1"/>
                </a:cxn>
                <a:cxn ang="0">
                  <a:pos x="connsiteX2" y="connsiteY2"/>
                </a:cxn>
                <a:cxn ang="0">
                  <a:pos x="connsiteX3" y="connsiteY3"/>
                </a:cxn>
              </a:cxnLst>
              <a:rect l="l" t="t" r="r" b="b"/>
              <a:pathLst>
                <a:path w="256325" h="151955">
                  <a:moveTo>
                    <a:pt x="246399" y="151956"/>
                  </a:moveTo>
                  <a:lnTo>
                    <a:pt x="0" y="149725"/>
                  </a:lnTo>
                  <a:cubicBezTo>
                    <a:pt x="0" y="149725"/>
                    <a:pt x="43079" y="-1328"/>
                    <a:pt x="119431" y="9"/>
                  </a:cubicBezTo>
                  <a:cubicBezTo>
                    <a:pt x="195783" y="1345"/>
                    <a:pt x="286796" y="84281"/>
                    <a:pt x="246399" y="151956"/>
                  </a:cubicBezTo>
                  <a:close/>
                </a:path>
              </a:pathLst>
            </a:custGeom>
            <a:solidFill>
              <a:srgbClr val="323232"/>
            </a:solidFill>
            <a:ln w="982"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938DB250-83F6-4954-91B9-A91BA3E808C9}"/>
                </a:ext>
              </a:extLst>
            </p:cNvPr>
            <p:cNvSpPr/>
            <p:nvPr/>
          </p:nvSpPr>
          <p:spPr>
            <a:xfrm>
              <a:off x="2899052" y="4225140"/>
              <a:ext cx="443802" cy="148222"/>
            </a:xfrm>
            <a:custGeom>
              <a:avLst/>
              <a:gdLst>
                <a:gd name="connsiteX0" fmla="*/ 8962 w 443802"/>
                <a:gd name="connsiteY0" fmla="*/ 46076 h 148222"/>
                <a:gd name="connsiteX1" fmla="*/ 443803 w 443802"/>
                <a:gd name="connsiteY1" fmla="*/ 0 h 148222"/>
                <a:gd name="connsiteX2" fmla="*/ 442752 w 443802"/>
                <a:gd name="connsiteY2" fmla="*/ 116463 h 148222"/>
                <a:gd name="connsiteX3" fmla="*/ 0 w 443802"/>
                <a:gd name="connsiteY3" fmla="*/ 148223 h 148222"/>
                <a:gd name="connsiteX4" fmla="*/ 8962 w 443802"/>
                <a:gd name="connsiteY4" fmla="*/ 46076 h 14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02" h="148222">
                  <a:moveTo>
                    <a:pt x="8962" y="46076"/>
                  </a:moveTo>
                  <a:lnTo>
                    <a:pt x="443803" y="0"/>
                  </a:lnTo>
                  <a:lnTo>
                    <a:pt x="442752" y="116463"/>
                  </a:lnTo>
                  <a:lnTo>
                    <a:pt x="0" y="148223"/>
                  </a:lnTo>
                  <a:lnTo>
                    <a:pt x="8962" y="46076"/>
                  </a:lnTo>
                  <a:close/>
                </a:path>
              </a:pathLst>
            </a:custGeom>
            <a:solidFill>
              <a:srgbClr val="C3C3C3"/>
            </a:solidFill>
            <a:ln w="982"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9B03759F-465C-4D7E-9713-EA94A4564413}"/>
                </a:ext>
              </a:extLst>
            </p:cNvPr>
            <p:cNvSpPr/>
            <p:nvPr/>
          </p:nvSpPr>
          <p:spPr>
            <a:xfrm>
              <a:off x="3193591" y="4176018"/>
              <a:ext cx="32653" cy="290470"/>
            </a:xfrm>
            <a:custGeom>
              <a:avLst/>
              <a:gdLst>
                <a:gd name="connsiteX0" fmla="*/ 16233 w 32653"/>
                <a:gd name="connsiteY0" fmla="*/ 0 h 290470"/>
                <a:gd name="connsiteX1" fmla="*/ 32653 w 32653"/>
                <a:gd name="connsiteY1" fmla="*/ 148 h 290470"/>
                <a:gd name="connsiteX2" fmla="*/ 17069 w 32653"/>
                <a:gd name="connsiteY2" fmla="*/ 290471 h 290470"/>
                <a:gd name="connsiteX3" fmla="*/ 0 w 32653"/>
                <a:gd name="connsiteY3" fmla="*/ 286294 h 290470"/>
                <a:gd name="connsiteX4" fmla="*/ 16233 w 32653"/>
                <a:gd name="connsiteY4" fmla="*/ 0 h 290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53" h="290470">
                  <a:moveTo>
                    <a:pt x="16233" y="0"/>
                  </a:moveTo>
                  <a:lnTo>
                    <a:pt x="32653" y="148"/>
                  </a:lnTo>
                  <a:lnTo>
                    <a:pt x="17069" y="290471"/>
                  </a:lnTo>
                  <a:lnTo>
                    <a:pt x="0" y="286294"/>
                  </a:lnTo>
                  <a:lnTo>
                    <a:pt x="16233" y="0"/>
                  </a:lnTo>
                  <a:close/>
                </a:path>
              </a:pathLst>
            </a:custGeom>
            <a:solidFill>
              <a:srgbClr val="323232"/>
            </a:solidFill>
            <a:ln w="982"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6B392073-5F68-4170-9084-1FD00D883659}"/>
                </a:ext>
              </a:extLst>
            </p:cNvPr>
            <p:cNvSpPr/>
            <p:nvPr/>
          </p:nvSpPr>
          <p:spPr>
            <a:xfrm>
              <a:off x="2961696" y="4176018"/>
              <a:ext cx="248128" cy="295698"/>
            </a:xfrm>
            <a:custGeom>
              <a:avLst/>
              <a:gdLst>
                <a:gd name="connsiteX0" fmla="*/ 234037 w 248128"/>
                <a:gd name="connsiteY0" fmla="*/ 280487 h 295698"/>
                <a:gd name="connsiteX1" fmla="*/ 248128 w 248128"/>
                <a:gd name="connsiteY1" fmla="*/ 0 h 295698"/>
                <a:gd name="connsiteX2" fmla="*/ 12037 w 248128"/>
                <a:gd name="connsiteY2" fmla="*/ 29175 h 295698"/>
                <a:gd name="connsiteX3" fmla="*/ 0 w 248128"/>
                <a:gd name="connsiteY3" fmla="*/ 295698 h 295698"/>
                <a:gd name="connsiteX4" fmla="*/ 234037 w 248128"/>
                <a:gd name="connsiteY4" fmla="*/ 280487 h 295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128" h="295698">
                  <a:moveTo>
                    <a:pt x="234037" y="280487"/>
                  </a:moveTo>
                  <a:lnTo>
                    <a:pt x="248128" y="0"/>
                  </a:lnTo>
                  <a:lnTo>
                    <a:pt x="12037" y="29175"/>
                  </a:lnTo>
                  <a:lnTo>
                    <a:pt x="0" y="295698"/>
                  </a:lnTo>
                  <a:lnTo>
                    <a:pt x="234037" y="280487"/>
                  </a:lnTo>
                  <a:close/>
                </a:path>
              </a:pathLst>
            </a:custGeom>
            <a:solidFill>
              <a:srgbClr val="A8ABAF"/>
            </a:solidFill>
            <a:ln w="982"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593EBB4E-9092-4925-B780-3F323ECF7F2B}"/>
                </a:ext>
              </a:extLst>
            </p:cNvPr>
            <p:cNvSpPr/>
            <p:nvPr/>
          </p:nvSpPr>
          <p:spPr>
            <a:xfrm>
              <a:off x="3340045" y="3779972"/>
              <a:ext cx="627243" cy="759291"/>
            </a:xfrm>
            <a:custGeom>
              <a:avLst/>
              <a:gdLst>
                <a:gd name="connsiteX0" fmla="*/ 49191 w 627243"/>
                <a:gd name="connsiteY0" fmla="*/ 0 h 759291"/>
                <a:gd name="connsiteX1" fmla="*/ 450672 w 627243"/>
                <a:gd name="connsiteY1" fmla="*/ 25441 h 759291"/>
                <a:gd name="connsiteX2" fmla="*/ 459850 w 627243"/>
                <a:gd name="connsiteY2" fmla="*/ 3714 h 759291"/>
                <a:gd name="connsiteX3" fmla="*/ 616326 w 627243"/>
                <a:gd name="connsiteY3" fmla="*/ 16037 h 759291"/>
                <a:gd name="connsiteX4" fmla="*/ 627244 w 627243"/>
                <a:gd name="connsiteY4" fmla="*/ 715328 h 759291"/>
                <a:gd name="connsiteX5" fmla="*/ 414884 w 627243"/>
                <a:gd name="connsiteY5" fmla="*/ 722020 h 759291"/>
                <a:gd name="connsiteX6" fmla="*/ 257807 w 627243"/>
                <a:gd name="connsiteY6" fmla="*/ 634564 h 759291"/>
                <a:gd name="connsiteX7" fmla="*/ 136126 w 627243"/>
                <a:gd name="connsiteY7" fmla="*/ 750251 h 759291"/>
                <a:gd name="connsiteX8" fmla="*/ 0 w 627243"/>
                <a:gd name="connsiteY8" fmla="*/ 759292 h 759291"/>
                <a:gd name="connsiteX9" fmla="*/ 4029 w 627243"/>
                <a:gd name="connsiteY9" fmla="*/ 313975 h 759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7243" h="759291">
                  <a:moveTo>
                    <a:pt x="49191" y="0"/>
                  </a:moveTo>
                  <a:lnTo>
                    <a:pt x="450672" y="25441"/>
                  </a:lnTo>
                  <a:lnTo>
                    <a:pt x="459850" y="3714"/>
                  </a:lnTo>
                  <a:lnTo>
                    <a:pt x="616326" y="16037"/>
                  </a:lnTo>
                  <a:lnTo>
                    <a:pt x="627244" y="715328"/>
                  </a:lnTo>
                  <a:lnTo>
                    <a:pt x="414884" y="722020"/>
                  </a:lnTo>
                  <a:cubicBezTo>
                    <a:pt x="414884" y="722020"/>
                    <a:pt x="360592" y="622704"/>
                    <a:pt x="257807" y="634564"/>
                  </a:cubicBezTo>
                  <a:cubicBezTo>
                    <a:pt x="155022" y="646425"/>
                    <a:pt x="136126" y="750251"/>
                    <a:pt x="136126" y="750251"/>
                  </a:cubicBezTo>
                  <a:lnTo>
                    <a:pt x="0" y="759292"/>
                  </a:lnTo>
                  <a:lnTo>
                    <a:pt x="4029" y="313975"/>
                  </a:lnTo>
                  <a:close/>
                </a:path>
              </a:pathLst>
            </a:custGeom>
            <a:solidFill>
              <a:srgbClr val="DB070D"/>
            </a:solidFill>
            <a:ln w="982"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40529507-98B4-490E-8B1F-ABCFD50F9C32}"/>
                </a:ext>
              </a:extLst>
            </p:cNvPr>
            <p:cNvSpPr/>
            <p:nvPr/>
          </p:nvSpPr>
          <p:spPr>
            <a:xfrm>
              <a:off x="3344044" y="3779972"/>
              <a:ext cx="617416" cy="342432"/>
            </a:xfrm>
            <a:custGeom>
              <a:avLst/>
              <a:gdLst>
                <a:gd name="connsiteX0" fmla="*/ 45192 w 617416"/>
                <a:gd name="connsiteY0" fmla="*/ 0 h 342432"/>
                <a:gd name="connsiteX1" fmla="*/ 446672 w 617416"/>
                <a:gd name="connsiteY1" fmla="*/ 25450 h 342432"/>
                <a:gd name="connsiteX2" fmla="*/ 455850 w 617416"/>
                <a:gd name="connsiteY2" fmla="*/ 3714 h 342432"/>
                <a:gd name="connsiteX3" fmla="*/ 612317 w 617416"/>
                <a:gd name="connsiteY3" fmla="*/ 16037 h 342432"/>
                <a:gd name="connsiteX4" fmla="*/ 617417 w 617416"/>
                <a:gd name="connsiteY4" fmla="*/ 342433 h 342432"/>
                <a:gd name="connsiteX5" fmla="*/ 0 w 617416"/>
                <a:gd name="connsiteY5" fmla="*/ 314025 h 342432"/>
                <a:gd name="connsiteX6" fmla="*/ 45192 w 617416"/>
                <a:gd name="connsiteY6" fmla="*/ 0 h 34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416" h="342432">
                  <a:moveTo>
                    <a:pt x="45192" y="0"/>
                  </a:moveTo>
                  <a:lnTo>
                    <a:pt x="446672" y="25450"/>
                  </a:lnTo>
                  <a:lnTo>
                    <a:pt x="455850" y="3714"/>
                  </a:lnTo>
                  <a:lnTo>
                    <a:pt x="612317" y="16037"/>
                  </a:lnTo>
                  <a:lnTo>
                    <a:pt x="617417" y="342433"/>
                  </a:lnTo>
                  <a:lnTo>
                    <a:pt x="0" y="314025"/>
                  </a:lnTo>
                  <a:lnTo>
                    <a:pt x="45192" y="0"/>
                  </a:lnTo>
                  <a:close/>
                </a:path>
              </a:pathLst>
            </a:custGeom>
            <a:solidFill>
              <a:srgbClr val="C3C3C3"/>
            </a:solidFill>
            <a:ln w="982"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D3B6A44C-FE0F-4CEB-9DEC-897A2E9575CD}"/>
                </a:ext>
              </a:extLst>
            </p:cNvPr>
            <p:cNvSpPr/>
            <p:nvPr/>
          </p:nvSpPr>
          <p:spPr>
            <a:xfrm>
              <a:off x="3138484" y="4219567"/>
              <a:ext cx="41124" cy="259519"/>
            </a:xfrm>
            <a:custGeom>
              <a:avLst/>
              <a:gdLst>
                <a:gd name="connsiteX0" fmla="*/ 32752 w 41124"/>
                <a:gd name="connsiteY0" fmla="*/ 254046 h 259519"/>
                <a:gd name="connsiteX1" fmla="*/ 41114 w 41124"/>
                <a:gd name="connsiteY1" fmla="*/ 16727 h 259519"/>
                <a:gd name="connsiteX2" fmla="*/ 25542 w 41124"/>
                <a:gd name="connsiteY2" fmla="*/ 10 h 259519"/>
                <a:gd name="connsiteX3" fmla="*/ 22444 w 41124"/>
                <a:gd name="connsiteY3" fmla="*/ 199 h 259519"/>
                <a:gd name="connsiteX4" fmla="*/ 22444 w 41124"/>
                <a:gd name="connsiteY4" fmla="*/ 199 h 259519"/>
                <a:gd name="connsiteX5" fmla="*/ 8844 w 41124"/>
                <a:gd name="connsiteY5" fmla="*/ 15567 h 259519"/>
                <a:gd name="connsiteX6" fmla="*/ 0 w 41124"/>
                <a:gd name="connsiteY6" fmla="*/ 259519 h 259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24" h="259519">
                  <a:moveTo>
                    <a:pt x="32752" y="254046"/>
                  </a:moveTo>
                  <a:lnTo>
                    <a:pt x="41114" y="16727"/>
                  </a:lnTo>
                  <a:cubicBezTo>
                    <a:pt x="41430" y="7810"/>
                    <a:pt x="34458" y="326"/>
                    <a:pt x="25542" y="10"/>
                  </a:cubicBezTo>
                  <a:cubicBezTo>
                    <a:pt x="24505" y="-27"/>
                    <a:pt x="23468" y="37"/>
                    <a:pt x="22444" y="199"/>
                  </a:cubicBezTo>
                  <a:lnTo>
                    <a:pt x="22444" y="199"/>
                  </a:lnTo>
                  <a:cubicBezTo>
                    <a:pt x="14821" y="1415"/>
                    <a:pt x="9123" y="7853"/>
                    <a:pt x="8844" y="15567"/>
                  </a:cubicBezTo>
                  <a:lnTo>
                    <a:pt x="0" y="259519"/>
                  </a:lnTo>
                  <a:close/>
                </a:path>
              </a:pathLst>
            </a:custGeom>
            <a:solidFill>
              <a:srgbClr val="323232"/>
            </a:solidFill>
            <a:ln w="982"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D761EDCE-85A0-4102-B27A-E027638560A2}"/>
                </a:ext>
              </a:extLst>
            </p:cNvPr>
            <p:cNvSpPr/>
            <p:nvPr/>
          </p:nvSpPr>
          <p:spPr>
            <a:xfrm>
              <a:off x="3388066" y="3823483"/>
              <a:ext cx="338600" cy="252078"/>
            </a:xfrm>
            <a:custGeom>
              <a:avLst/>
              <a:gdLst>
                <a:gd name="connsiteX0" fmla="*/ 28693 w 338600"/>
                <a:gd name="connsiteY0" fmla="*/ 0 h 252078"/>
                <a:gd name="connsiteX1" fmla="*/ 0 w 338600"/>
                <a:gd name="connsiteY1" fmla="*/ 237801 h 252078"/>
                <a:gd name="connsiteX2" fmla="*/ 338601 w 338600"/>
                <a:gd name="connsiteY2" fmla="*/ 252079 h 252078"/>
                <a:gd name="connsiteX3" fmla="*/ 336488 w 338600"/>
                <a:gd name="connsiteY3" fmla="*/ 25048 h 252078"/>
                <a:gd name="connsiteX4" fmla="*/ 28693 w 338600"/>
                <a:gd name="connsiteY4" fmla="*/ 0 h 252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600" h="252078">
                  <a:moveTo>
                    <a:pt x="28693" y="0"/>
                  </a:moveTo>
                  <a:lnTo>
                    <a:pt x="0" y="237801"/>
                  </a:lnTo>
                  <a:lnTo>
                    <a:pt x="338601" y="252079"/>
                  </a:lnTo>
                  <a:lnTo>
                    <a:pt x="336488" y="25048"/>
                  </a:lnTo>
                  <a:lnTo>
                    <a:pt x="28693" y="0"/>
                  </a:lnTo>
                  <a:close/>
                </a:path>
              </a:pathLst>
            </a:custGeom>
            <a:solidFill>
              <a:srgbClr val="8CC5D2"/>
            </a:solidFill>
            <a:ln w="982" cap="flat">
              <a:noFill/>
              <a:prstDash val="solid"/>
              <a:miter/>
            </a:ln>
          </p:spPr>
          <p:txBody>
            <a:bodyPr rtlCol="0" anchor="ctr"/>
            <a:lstStyle/>
            <a:p>
              <a:endParaRPr lang="zh-CN" altLang="en-US"/>
            </a:p>
          </p:txBody>
        </p:sp>
        <p:grpSp>
          <p:nvGrpSpPr>
            <p:cNvPr id="131" name="图形 2">
              <a:extLst>
                <a:ext uri="{FF2B5EF4-FFF2-40B4-BE49-F238E27FC236}">
                  <a16:creationId xmlns:a16="http://schemas.microsoft.com/office/drawing/2014/main" id="{54585E87-7393-4C30-A165-E7725668171A}"/>
                </a:ext>
              </a:extLst>
            </p:cNvPr>
            <p:cNvGrpSpPr/>
            <p:nvPr/>
          </p:nvGrpSpPr>
          <p:grpSpPr>
            <a:xfrm>
              <a:off x="3372020" y="3706155"/>
              <a:ext cx="383517" cy="382377"/>
              <a:chOff x="3372020" y="3706155"/>
              <a:chExt cx="383517" cy="382377"/>
            </a:xfrm>
            <a:solidFill>
              <a:srgbClr val="8CC5D2"/>
            </a:solidFill>
          </p:grpSpPr>
          <p:sp>
            <p:nvSpPr>
              <p:cNvPr id="173" name="任意多边形: 形状 172">
                <a:extLst>
                  <a:ext uri="{FF2B5EF4-FFF2-40B4-BE49-F238E27FC236}">
                    <a16:creationId xmlns:a16="http://schemas.microsoft.com/office/drawing/2014/main" id="{AB82C3A6-466A-419F-8BBE-CBED0E9F1004}"/>
                  </a:ext>
                </a:extLst>
              </p:cNvPr>
              <p:cNvSpPr/>
              <p:nvPr/>
            </p:nvSpPr>
            <p:spPr>
              <a:xfrm>
                <a:off x="3479482" y="3760427"/>
                <a:ext cx="276055" cy="304453"/>
              </a:xfrm>
              <a:custGeom>
                <a:avLst/>
                <a:gdLst>
                  <a:gd name="connsiteX0" fmla="*/ 276055 w 276055"/>
                  <a:gd name="connsiteY0" fmla="*/ 289095 h 304453"/>
                  <a:gd name="connsiteX1" fmla="*/ 68736 w 276055"/>
                  <a:gd name="connsiteY1" fmla="*/ 18680 h 304453"/>
                  <a:gd name="connsiteX2" fmla="*/ 0 w 276055"/>
                  <a:gd name="connsiteY2" fmla="*/ 0 h 304453"/>
                  <a:gd name="connsiteX3" fmla="*/ 253218 w 276055"/>
                  <a:gd name="connsiteY3" fmla="*/ 304454 h 304453"/>
                  <a:gd name="connsiteX4" fmla="*/ 276055 w 276055"/>
                  <a:gd name="connsiteY4" fmla="*/ 289095 h 30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055" h="304453">
                    <a:moveTo>
                      <a:pt x="276055" y="289095"/>
                    </a:moveTo>
                    <a:lnTo>
                      <a:pt x="68736" y="18680"/>
                    </a:lnTo>
                    <a:lnTo>
                      <a:pt x="0" y="0"/>
                    </a:lnTo>
                    <a:lnTo>
                      <a:pt x="253218" y="304454"/>
                    </a:lnTo>
                    <a:lnTo>
                      <a:pt x="276055" y="289095"/>
                    </a:lnTo>
                    <a:close/>
                  </a:path>
                </a:pathLst>
              </a:custGeom>
              <a:solidFill>
                <a:srgbClr val="8CC5D2"/>
              </a:solidFill>
              <a:ln w="982"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B9EBC282-7409-47F9-945D-F0FA3ADFF2F2}"/>
                  </a:ext>
                </a:extLst>
              </p:cNvPr>
              <p:cNvSpPr/>
              <p:nvPr/>
            </p:nvSpPr>
            <p:spPr>
              <a:xfrm>
                <a:off x="3372020" y="3706155"/>
                <a:ext cx="335829" cy="382377"/>
              </a:xfrm>
              <a:custGeom>
                <a:avLst/>
                <a:gdLst>
                  <a:gd name="connsiteX0" fmla="*/ 335830 w 335829"/>
                  <a:gd name="connsiteY0" fmla="*/ 382378 h 382377"/>
                  <a:gd name="connsiteX1" fmla="*/ 0 w 335829"/>
                  <a:gd name="connsiteY1" fmla="*/ 0 h 382377"/>
                  <a:gd name="connsiteX2" fmla="*/ 290264 w 335829"/>
                  <a:gd name="connsiteY2" fmla="*/ 381965 h 382377"/>
                  <a:gd name="connsiteX3" fmla="*/ 335830 w 335829"/>
                  <a:gd name="connsiteY3" fmla="*/ 382378 h 382377"/>
                </a:gdLst>
                <a:ahLst/>
                <a:cxnLst>
                  <a:cxn ang="0">
                    <a:pos x="connsiteX0" y="connsiteY0"/>
                  </a:cxn>
                  <a:cxn ang="0">
                    <a:pos x="connsiteX1" y="connsiteY1"/>
                  </a:cxn>
                  <a:cxn ang="0">
                    <a:pos x="connsiteX2" y="connsiteY2"/>
                  </a:cxn>
                  <a:cxn ang="0">
                    <a:pos x="connsiteX3" y="connsiteY3"/>
                  </a:cxn>
                </a:cxnLst>
                <a:rect l="l" t="t" r="r" b="b"/>
                <a:pathLst>
                  <a:path w="335829" h="382377">
                    <a:moveTo>
                      <a:pt x="335830" y="382378"/>
                    </a:moveTo>
                    <a:lnTo>
                      <a:pt x="0" y="0"/>
                    </a:lnTo>
                    <a:lnTo>
                      <a:pt x="290264" y="381965"/>
                    </a:lnTo>
                    <a:lnTo>
                      <a:pt x="335830" y="382378"/>
                    </a:lnTo>
                    <a:close/>
                  </a:path>
                </a:pathLst>
              </a:custGeom>
              <a:solidFill>
                <a:srgbClr val="8CC5D2"/>
              </a:solidFill>
              <a:ln w="982" cap="flat">
                <a:noFill/>
                <a:prstDash val="solid"/>
                <a:miter/>
              </a:ln>
            </p:spPr>
            <p:txBody>
              <a:bodyPr rtlCol="0" anchor="ctr"/>
              <a:lstStyle/>
              <a:p>
                <a:endParaRPr lang="zh-CN" altLang="en-US"/>
              </a:p>
            </p:txBody>
          </p:sp>
        </p:grpSp>
        <p:sp>
          <p:nvSpPr>
            <p:cNvPr id="132" name="任意多边形: 形状 131">
              <a:extLst>
                <a:ext uri="{FF2B5EF4-FFF2-40B4-BE49-F238E27FC236}">
                  <a16:creationId xmlns:a16="http://schemas.microsoft.com/office/drawing/2014/main" id="{25440064-3EA4-4A4F-846A-388591F029B0}"/>
                </a:ext>
              </a:extLst>
            </p:cNvPr>
            <p:cNvSpPr/>
            <p:nvPr/>
          </p:nvSpPr>
          <p:spPr>
            <a:xfrm>
              <a:off x="3083750" y="4223026"/>
              <a:ext cx="41134" cy="259519"/>
            </a:xfrm>
            <a:custGeom>
              <a:avLst/>
              <a:gdLst>
                <a:gd name="connsiteX0" fmla="*/ 32752 w 41134"/>
                <a:gd name="connsiteY0" fmla="*/ 254046 h 259519"/>
                <a:gd name="connsiteX1" fmla="*/ 41124 w 41134"/>
                <a:gd name="connsiteY1" fmla="*/ 16727 h 259519"/>
                <a:gd name="connsiteX2" fmla="*/ 25551 w 41134"/>
                <a:gd name="connsiteY2" fmla="*/ 10 h 259519"/>
                <a:gd name="connsiteX3" fmla="*/ 22454 w 41134"/>
                <a:gd name="connsiteY3" fmla="*/ 199 h 259519"/>
                <a:gd name="connsiteX4" fmla="*/ 22454 w 41134"/>
                <a:gd name="connsiteY4" fmla="*/ 199 h 259519"/>
                <a:gd name="connsiteX5" fmla="*/ 8844 w 41134"/>
                <a:gd name="connsiteY5" fmla="*/ 15567 h 259519"/>
                <a:gd name="connsiteX6" fmla="*/ 0 w 41134"/>
                <a:gd name="connsiteY6" fmla="*/ 259519 h 259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34" h="259519">
                  <a:moveTo>
                    <a:pt x="32752" y="254046"/>
                  </a:moveTo>
                  <a:lnTo>
                    <a:pt x="41124" y="16727"/>
                  </a:lnTo>
                  <a:cubicBezTo>
                    <a:pt x="41440" y="7810"/>
                    <a:pt x="34468" y="326"/>
                    <a:pt x="25551" y="10"/>
                  </a:cubicBezTo>
                  <a:cubicBezTo>
                    <a:pt x="24515" y="-27"/>
                    <a:pt x="23478" y="37"/>
                    <a:pt x="22454" y="199"/>
                  </a:cubicBezTo>
                  <a:lnTo>
                    <a:pt x="22454" y="199"/>
                  </a:lnTo>
                  <a:cubicBezTo>
                    <a:pt x="14829" y="1414"/>
                    <a:pt x="9128" y="7852"/>
                    <a:pt x="8844" y="15567"/>
                  </a:cubicBezTo>
                  <a:lnTo>
                    <a:pt x="0" y="259519"/>
                  </a:lnTo>
                  <a:close/>
                </a:path>
              </a:pathLst>
            </a:custGeom>
            <a:solidFill>
              <a:srgbClr val="323232"/>
            </a:solidFill>
            <a:ln w="982"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9FEC1237-25E8-4758-996F-FB851698612F}"/>
                </a:ext>
              </a:extLst>
            </p:cNvPr>
            <p:cNvSpPr/>
            <p:nvPr/>
          </p:nvSpPr>
          <p:spPr>
            <a:xfrm>
              <a:off x="3480979" y="4412465"/>
              <a:ext cx="207384" cy="252365"/>
            </a:xfrm>
            <a:custGeom>
              <a:avLst/>
              <a:gdLst>
                <a:gd name="connsiteX0" fmla="*/ 6 w 207384"/>
                <a:gd name="connsiteY0" fmla="*/ 125403 h 252365"/>
                <a:gd name="connsiteX1" fmla="*/ 102575 w 207384"/>
                <a:gd name="connsiteY1" fmla="*/ 252302 h 252365"/>
                <a:gd name="connsiteX2" fmla="*/ 156621 w 207384"/>
                <a:gd name="connsiteY2" fmla="*/ 250690 h 252365"/>
                <a:gd name="connsiteX3" fmla="*/ 207375 w 207384"/>
                <a:gd name="connsiteY3" fmla="*/ 127280 h 252365"/>
                <a:gd name="connsiteX4" fmla="*/ 146450 w 207384"/>
                <a:gd name="connsiteY4" fmla="*/ 1707 h 252365"/>
                <a:gd name="connsiteX5" fmla="*/ 104825 w 207384"/>
                <a:gd name="connsiteY5" fmla="*/ 1461 h 252365"/>
                <a:gd name="connsiteX6" fmla="*/ 6 w 207384"/>
                <a:gd name="connsiteY6" fmla="*/ 125403 h 25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84" h="252365">
                  <a:moveTo>
                    <a:pt x="6" y="125403"/>
                  </a:moveTo>
                  <a:cubicBezTo>
                    <a:pt x="-622" y="194375"/>
                    <a:pt x="45297" y="251791"/>
                    <a:pt x="102575" y="252302"/>
                  </a:cubicBezTo>
                  <a:cubicBezTo>
                    <a:pt x="114652" y="252410"/>
                    <a:pt x="142097" y="252606"/>
                    <a:pt x="156621" y="250690"/>
                  </a:cubicBezTo>
                  <a:cubicBezTo>
                    <a:pt x="200064" y="244952"/>
                    <a:pt x="206883" y="181708"/>
                    <a:pt x="207375" y="127280"/>
                  </a:cubicBezTo>
                  <a:cubicBezTo>
                    <a:pt x="207886" y="71269"/>
                    <a:pt x="188508" y="17891"/>
                    <a:pt x="146450" y="1707"/>
                  </a:cubicBezTo>
                  <a:cubicBezTo>
                    <a:pt x="136742" y="-2037"/>
                    <a:pt x="115556" y="1560"/>
                    <a:pt x="104825" y="1461"/>
                  </a:cubicBezTo>
                  <a:cubicBezTo>
                    <a:pt x="47567" y="941"/>
                    <a:pt x="626" y="56431"/>
                    <a:pt x="6" y="125403"/>
                  </a:cubicBezTo>
                  <a:close/>
                </a:path>
              </a:pathLst>
            </a:custGeom>
            <a:solidFill>
              <a:srgbClr val="1C1C1C"/>
            </a:solidFill>
            <a:ln w="982"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B43B5B8C-0D2E-4015-9E48-5743D09DC0B9}"/>
                </a:ext>
              </a:extLst>
            </p:cNvPr>
            <p:cNvSpPr/>
            <p:nvPr/>
          </p:nvSpPr>
          <p:spPr>
            <a:xfrm>
              <a:off x="3031424" y="4229560"/>
              <a:ext cx="41133" cy="259519"/>
            </a:xfrm>
            <a:custGeom>
              <a:avLst/>
              <a:gdLst>
                <a:gd name="connsiteX0" fmla="*/ 32752 w 41133"/>
                <a:gd name="connsiteY0" fmla="*/ 254036 h 259519"/>
                <a:gd name="connsiteX1" fmla="*/ 41124 w 41133"/>
                <a:gd name="connsiteY1" fmla="*/ 16717 h 259519"/>
                <a:gd name="connsiteX2" fmla="*/ 25541 w 41133"/>
                <a:gd name="connsiteY2" fmla="*/ 10 h 259519"/>
                <a:gd name="connsiteX3" fmla="*/ 22454 w 41133"/>
                <a:gd name="connsiteY3" fmla="*/ 199 h 259519"/>
                <a:gd name="connsiteX4" fmla="*/ 22454 w 41133"/>
                <a:gd name="connsiteY4" fmla="*/ 199 h 259519"/>
                <a:gd name="connsiteX5" fmla="*/ 8844 w 41133"/>
                <a:gd name="connsiteY5" fmla="*/ 15557 h 259519"/>
                <a:gd name="connsiteX6" fmla="*/ 0 w 41133"/>
                <a:gd name="connsiteY6" fmla="*/ 259519 h 259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33" h="259519">
                  <a:moveTo>
                    <a:pt x="32752" y="254036"/>
                  </a:moveTo>
                  <a:lnTo>
                    <a:pt x="41124" y="16717"/>
                  </a:lnTo>
                  <a:cubicBezTo>
                    <a:pt x="41434" y="7800"/>
                    <a:pt x="34458" y="320"/>
                    <a:pt x="25541" y="10"/>
                  </a:cubicBezTo>
                  <a:cubicBezTo>
                    <a:pt x="24508" y="-26"/>
                    <a:pt x="23474" y="37"/>
                    <a:pt x="22454" y="199"/>
                  </a:cubicBezTo>
                  <a:lnTo>
                    <a:pt x="22454" y="199"/>
                  </a:lnTo>
                  <a:cubicBezTo>
                    <a:pt x="14830" y="1409"/>
                    <a:pt x="9129" y="7844"/>
                    <a:pt x="8844" y="15557"/>
                  </a:cubicBezTo>
                  <a:lnTo>
                    <a:pt x="0" y="259519"/>
                  </a:lnTo>
                  <a:close/>
                </a:path>
              </a:pathLst>
            </a:custGeom>
            <a:solidFill>
              <a:srgbClr val="323232"/>
            </a:solidFill>
            <a:ln w="982"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9EDACE5B-6993-4311-AA5C-DAB9EFD22477}"/>
                </a:ext>
              </a:extLst>
            </p:cNvPr>
            <p:cNvSpPr/>
            <p:nvPr/>
          </p:nvSpPr>
          <p:spPr>
            <a:xfrm>
              <a:off x="4437878" y="3876497"/>
              <a:ext cx="130348" cy="644479"/>
            </a:xfrm>
            <a:custGeom>
              <a:avLst/>
              <a:gdLst>
                <a:gd name="connsiteX0" fmla="*/ 0 w 130348"/>
                <a:gd name="connsiteY0" fmla="*/ 0 h 644479"/>
                <a:gd name="connsiteX1" fmla="*/ 128029 w 130348"/>
                <a:gd name="connsiteY1" fmla="*/ 8637 h 644479"/>
                <a:gd name="connsiteX2" fmla="*/ 130348 w 130348"/>
                <a:gd name="connsiteY2" fmla="*/ 644479 h 644479"/>
                <a:gd name="connsiteX3" fmla="*/ 45221 w 130348"/>
                <a:gd name="connsiteY3" fmla="*/ 639890 h 644479"/>
                <a:gd name="connsiteX4" fmla="*/ 0 w 130348"/>
                <a:gd name="connsiteY4" fmla="*/ 0 h 644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48" h="644479">
                  <a:moveTo>
                    <a:pt x="0" y="0"/>
                  </a:moveTo>
                  <a:lnTo>
                    <a:pt x="128029" y="8637"/>
                  </a:lnTo>
                  <a:lnTo>
                    <a:pt x="130348" y="644479"/>
                  </a:lnTo>
                  <a:lnTo>
                    <a:pt x="45221" y="639890"/>
                  </a:lnTo>
                  <a:lnTo>
                    <a:pt x="0" y="0"/>
                  </a:lnTo>
                  <a:close/>
                </a:path>
              </a:pathLst>
            </a:custGeom>
            <a:solidFill>
              <a:srgbClr val="323232"/>
            </a:solidFill>
            <a:ln w="982"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989BD14E-4C12-4D07-8E18-4A110E629074}"/>
                </a:ext>
              </a:extLst>
            </p:cNvPr>
            <p:cNvSpPr/>
            <p:nvPr/>
          </p:nvSpPr>
          <p:spPr>
            <a:xfrm rot="16231200">
              <a:off x="3085922" y="4499309"/>
              <a:ext cx="128058" cy="106342"/>
            </a:xfrm>
            <a:custGeom>
              <a:avLst/>
              <a:gdLst>
                <a:gd name="connsiteX0" fmla="*/ 128059 w 128058"/>
                <a:gd name="connsiteY0" fmla="*/ 53171 h 106342"/>
                <a:gd name="connsiteX1" fmla="*/ 64029 w 128058"/>
                <a:gd name="connsiteY1" fmla="*/ 106342 h 106342"/>
                <a:gd name="connsiteX2" fmla="*/ 0 w 128058"/>
                <a:gd name="connsiteY2" fmla="*/ 53171 h 106342"/>
                <a:gd name="connsiteX3" fmla="*/ 64029 w 128058"/>
                <a:gd name="connsiteY3" fmla="*/ 0 h 106342"/>
                <a:gd name="connsiteX4" fmla="*/ 128059 w 128058"/>
                <a:gd name="connsiteY4" fmla="*/ 53171 h 10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58" h="106342">
                  <a:moveTo>
                    <a:pt x="128059" y="53171"/>
                  </a:moveTo>
                  <a:cubicBezTo>
                    <a:pt x="128059" y="82537"/>
                    <a:pt x="99392" y="106342"/>
                    <a:pt x="64029" y="106342"/>
                  </a:cubicBezTo>
                  <a:cubicBezTo>
                    <a:pt x="28667" y="106342"/>
                    <a:pt x="0" y="82537"/>
                    <a:pt x="0" y="53171"/>
                  </a:cubicBezTo>
                  <a:cubicBezTo>
                    <a:pt x="0" y="23806"/>
                    <a:pt x="28667" y="0"/>
                    <a:pt x="64029" y="0"/>
                  </a:cubicBezTo>
                  <a:cubicBezTo>
                    <a:pt x="99392" y="0"/>
                    <a:pt x="128059" y="23805"/>
                    <a:pt x="128059" y="53171"/>
                  </a:cubicBezTo>
                  <a:close/>
                </a:path>
              </a:pathLst>
            </a:custGeom>
            <a:solidFill>
              <a:srgbClr val="323232"/>
            </a:solidFill>
            <a:ln w="982"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4DB506FF-F965-4C98-9670-773C59E8C1AA}"/>
                </a:ext>
              </a:extLst>
            </p:cNvPr>
            <p:cNvSpPr/>
            <p:nvPr/>
          </p:nvSpPr>
          <p:spPr>
            <a:xfrm>
              <a:off x="4377804" y="4476829"/>
              <a:ext cx="144715" cy="175364"/>
            </a:xfrm>
            <a:custGeom>
              <a:avLst/>
              <a:gdLst>
                <a:gd name="connsiteX0" fmla="*/ 4 w 144715"/>
                <a:gd name="connsiteY0" fmla="*/ 87492 h 175364"/>
                <a:gd name="connsiteX1" fmla="*/ 71571 w 144715"/>
                <a:gd name="connsiteY1" fmla="*/ 175272 h 175364"/>
                <a:gd name="connsiteX2" fmla="*/ 105492 w 144715"/>
                <a:gd name="connsiteY2" fmla="*/ 175272 h 175364"/>
                <a:gd name="connsiteX3" fmla="*/ 144709 w 144715"/>
                <a:gd name="connsiteY3" fmla="*/ 88799 h 175364"/>
                <a:gd name="connsiteX4" fmla="*/ 102190 w 144715"/>
                <a:gd name="connsiteY4" fmla="*/ 1186 h 175364"/>
                <a:gd name="connsiteX5" fmla="*/ 73143 w 144715"/>
                <a:gd name="connsiteY5" fmla="*/ 1019 h 175364"/>
                <a:gd name="connsiteX6" fmla="*/ 4 w 144715"/>
                <a:gd name="connsiteY6" fmla="*/ 87492 h 17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15" h="175364">
                  <a:moveTo>
                    <a:pt x="4" y="87492"/>
                  </a:moveTo>
                  <a:cubicBezTo>
                    <a:pt x="-428" y="135642"/>
                    <a:pt x="31606" y="174948"/>
                    <a:pt x="71571" y="175272"/>
                  </a:cubicBezTo>
                  <a:cubicBezTo>
                    <a:pt x="80002" y="175341"/>
                    <a:pt x="100618" y="175439"/>
                    <a:pt x="105492" y="175272"/>
                  </a:cubicBezTo>
                  <a:cubicBezTo>
                    <a:pt x="136042" y="174289"/>
                    <a:pt x="144365" y="126759"/>
                    <a:pt x="144709" y="88799"/>
                  </a:cubicBezTo>
                  <a:cubicBezTo>
                    <a:pt x="145063" y="49699"/>
                    <a:pt x="131542" y="12487"/>
                    <a:pt x="102190" y="1186"/>
                  </a:cubicBezTo>
                  <a:cubicBezTo>
                    <a:pt x="95419" y="-1418"/>
                    <a:pt x="80640" y="1088"/>
                    <a:pt x="73143" y="1019"/>
                  </a:cubicBezTo>
                  <a:cubicBezTo>
                    <a:pt x="33188" y="656"/>
                    <a:pt x="437" y="39372"/>
                    <a:pt x="4" y="87492"/>
                  </a:cubicBezTo>
                  <a:close/>
                </a:path>
              </a:pathLst>
            </a:custGeom>
            <a:solidFill>
              <a:srgbClr val="323232"/>
            </a:solidFill>
            <a:ln w="982"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30368D70-9828-4EFB-B96D-5718B89E1AEC}"/>
                </a:ext>
              </a:extLst>
            </p:cNvPr>
            <p:cNvSpPr/>
            <p:nvPr/>
          </p:nvSpPr>
          <p:spPr>
            <a:xfrm rot="16231200">
              <a:off x="4392191" y="4492866"/>
              <a:ext cx="174262" cy="144704"/>
            </a:xfrm>
            <a:custGeom>
              <a:avLst/>
              <a:gdLst>
                <a:gd name="connsiteX0" fmla="*/ 174263 w 174262"/>
                <a:gd name="connsiteY0" fmla="*/ 72352 h 144704"/>
                <a:gd name="connsiteX1" fmla="*/ 87132 w 174262"/>
                <a:gd name="connsiteY1" fmla="*/ 144705 h 144704"/>
                <a:gd name="connsiteX2" fmla="*/ 0 w 174262"/>
                <a:gd name="connsiteY2" fmla="*/ 72352 h 144704"/>
                <a:gd name="connsiteX3" fmla="*/ 87132 w 174262"/>
                <a:gd name="connsiteY3" fmla="*/ 0 h 144704"/>
                <a:gd name="connsiteX4" fmla="*/ 174263 w 174262"/>
                <a:gd name="connsiteY4" fmla="*/ 72352 h 14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62" h="144704">
                  <a:moveTo>
                    <a:pt x="174263" y="72352"/>
                  </a:moveTo>
                  <a:cubicBezTo>
                    <a:pt x="174263" y="112312"/>
                    <a:pt x="135253" y="144705"/>
                    <a:pt x="87132" y="144705"/>
                  </a:cubicBezTo>
                  <a:cubicBezTo>
                    <a:pt x="39010" y="144705"/>
                    <a:pt x="0" y="112311"/>
                    <a:pt x="0" y="72352"/>
                  </a:cubicBezTo>
                  <a:cubicBezTo>
                    <a:pt x="0" y="32393"/>
                    <a:pt x="39010" y="0"/>
                    <a:pt x="87132" y="0"/>
                  </a:cubicBezTo>
                  <a:cubicBezTo>
                    <a:pt x="135253" y="0"/>
                    <a:pt x="174263" y="32393"/>
                    <a:pt x="174263" y="72352"/>
                  </a:cubicBezTo>
                  <a:close/>
                </a:path>
              </a:pathLst>
            </a:custGeom>
            <a:solidFill>
              <a:srgbClr val="1C1C1C"/>
            </a:solidFill>
            <a:ln w="982"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2280D64B-B6D8-43A0-99DC-A0289ECC8852}"/>
                </a:ext>
              </a:extLst>
            </p:cNvPr>
            <p:cNvSpPr/>
            <p:nvPr/>
          </p:nvSpPr>
          <p:spPr>
            <a:xfrm>
              <a:off x="2980494" y="4236124"/>
              <a:ext cx="41124" cy="259519"/>
            </a:xfrm>
            <a:custGeom>
              <a:avLst/>
              <a:gdLst>
                <a:gd name="connsiteX0" fmla="*/ 32752 w 41124"/>
                <a:gd name="connsiteY0" fmla="*/ 254046 h 259519"/>
                <a:gd name="connsiteX1" fmla="*/ 41114 w 41124"/>
                <a:gd name="connsiteY1" fmla="*/ 16727 h 259519"/>
                <a:gd name="connsiteX2" fmla="*/ 25542 w 41124"/>
                <a:gd name="connsiteY2" fmla="*/ 10 h 259519"/>
                <a:gd name="connsiteX3" fmla="*/ 22444 w 41124"/>
                <a:gd name="connsiteY3" fmla="*/ 199 h 259519"/>
                <a:gd name="connsiteX4" fmla="*/ 22444 w 41124"/>
                <a:gd name="connsiteY4" fmla="*/ 199 h 259519"/>
                <a:gd name="connsiteX5" fmla="*/ 8844 w 41124"/>
                <a:gd name="connsiteY5" fmla="*/ 15567 h 259519"/>
                <a:gd name="connsiteX6" fmla="*/ 0 w 41124"/>
                <a:gd name="connsiteY6" fmla="*/ 259520 h 259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24" h="259519">
                  <a:moveTo>
                    <a:pt x="32752" y="254046"/>
                  </a:moveTo>
                  <a:lnTo>
                    <a:pt x="41114" y="16727"/>
                  </a:lnTo>
                  <a:cubicBezTo>
                    <a:pt x="41430" y="7810"/>
                    <a:pt x="34458" y="326"/>
                    <a:pt x="25542" y="10"/>
                  </a:cubicBezTo>
                  <a:cubicBezTo>
                    <a:pt x="24505" y="-27"/>
                    <a:pt x="23468" y="37"/>
                    <a:pt x="22444" y="199"/>
                  </a:cubicBezTo>
                  <a:lnTo>
                    <a:pt x="22444" y="199"/>
                  </a:lnTo>
                  <a:cubicBezTo>
                    <a:pt x="14821" y="1415"/>
                    <a:pt x="9123" y="7853"/>
                    <a:pt x="8844" y="15567"/>
                  </a:cubicBezTo>
                  <a:lnTo>
                    <a:pt x="0" y="259520"/>
                  </a:lnTo>
                  <a:close/>
                </a:path>
              </a:pathLst>
            </a:custGeom>
            <a:solidFill>
              <a:srgbClr val="323232"/>
            </a:solidFill>
            <a:ln w="982"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DE8960C5-46E9-4FEB-B5D1-EC3BB5CAF672}"/>
                </a:ext>
              </a:extLst>
            </p:cNvPr>
            <p:cNvSpPr/>
            <p:nvPr/>
          </p:nvSpPr>
          <p:spPr>
            <a:xfrm rot="16231200">
              <a:off x="4430786" y="4523304"/>
              <a:ext cx="104809" cy="87042"/>
            </a:xfrm>
            <a:custGeom>
              <a:avLst/>
              <a:gdLst>
                <a:gd name="connsiteX0" fmla="*/ 104809 w 104809"/>
                <a:gd name="connsiteY0" fmla="*/ 43522 h 87042"/>
                <a:gd name="connsiteX1" fmla="*/ 52405 w 104809"/>
                <a:gd name="connsiteY1" fmla="*/ 87043 h 87042"/>
                <a:gd name="connsiteX2" fmla="*/ 0 w 104809"/>
                <a:gd name="connsiteY2" fmla="*/ 43522 h 87042"/>
                <a:gd name="connsiteX3" fmla="*/ 52405 w 104809"/>
                <a:gd name="connsiteY3" fmla="*/ 0 h 87042"/>
                <a:gd name="connsiteX4" fmla="*/ 104809 w 104809"/>
                <a:gd name="connsiteY4" fmla="*/ 43522 h 87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09" h="87042">
                  <a:moveTo>
                    <a:pt x="104809" y="43522"/>
                  </a:moveTo>
                  <a:cubicBezTo>
                    <a:pt x="104809" y="67558"/>
                    <a:pt x="81347" y="87043"/>
                    <a:pt x="52405" y="87043"/>
                  </a:cubicBezTo>
                  <a:cubicBezTo>
                    <a:pt x="23462" y="87043"/>
                    <a:pt x="0" y="67558"/>
                    <a:pt x="0" y="43522"/>
                  </a:cubicBezTo>
                  <a:cubicBezTo>
                    <a:pt x="0" y="19485"/>
                    <a:pt x="23462" y="0"/>
                    <a:pt x="52405" y="0"/>
                  </a:cubicBezTo>
                  <a:cubicBezTo>
                    <a:pt x="81347" y="0"/>
                    <a:pt x="104809" y="19485"/>
                    <a:pt x="104809" y="43522"/>
                  </a:cubicBezTo>
                  <a:close/>
                </a:path>
              </a:pathLst>
            </a:custGeom>
            <a:solidFill>
              <a:srgbClr val="323232"/>
            </a:solidFill>
            <a:ln w="982"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96921DCF-F935-479E-9333-E701A2E5FB22}"/>
                </a:ext>
              </a:extLst>
            </p:cNvPr>
            <p:cNvSpPr/>
            <p:nvPr/>
          </p:nvSpPr>
          <p:spPr>
            <a:xfrm>
              <a:off x="3138386" y="4221603"/>
              <a:ext cx="17127" cy="257482"/>
            </a:xfrm>
            <a:custGeom>
              <a:avLst/>
              <a:gdLst>
                <a:gd name="connsiteX0" fmla="*/ 17127 w 17127"/>
                <a:gd name="connsiteY0" fmla="*/ 0 h 257482"/>
                <a:gd name="connsiteX1" fmla="*/ 8844 w 17127"/>
                <a:gd name="connsiteY1" fmla="*/ 13531 h 257482"/>
                <a:gd name="connsiteX2" fmla="*/ 0 w 17127"/>
                <a:gd name="connsiteY2" fmla="*/ 257483 h 257482"/>
                <a:gd name="connsiteX3" fmla="*/ 7409 w 17127"/>
                <a:gd name="connsiteY3" fmla="*/ 256245 h 257482"/>
              </a:gdLst>
              <a:ahLst/>
              <a:cxnLst>
                <a:cxn ang="0">
                  <a:pos x="connsiteX0" y="connsiteY0"/>
                </a:cxn>
                <a:cxn ang="0">
                  <a:pos x="connsiteX1" y="connsiteY1"/>
                </a:cxn>
                <a:cxn ang="0">
                  <a:pos x="connsiteX2" y="connsiteY2"/>
                </a:cxn>
                <a:cxn ang="0">
                  <a:pos x="connsiteX3" y="connsiteY3"/>
                </a:cxn>
              </a:cxnLst>
              <a:rect l="l" t="t" r="r" b="b"/>
              <a:pathLst>
                <a:path w="17127" h="257482">
                  <a:moveTo>
                    <a:pt x="17127" y="0"/>
                  </a:moveTo>
                  <a:cubicBezTo>
                    <a:pt x="10986" y="3989"/>
                    <a:pt x="9001" y="9148"/>
                    <a:pt x="8844" y="13531"/>
                  </a:cubicBezTo>
                  <a:lnTo>
                    <a:pt x="0" y="257483"/>
                  </a:lnTo>
                  <a:lnTo>
                    <a:pt x="7409" y="256245"/>
                  </a:lnTo>
                  <a:close/>
                </a:path>
              </a:pathLst>
            </a:custGeom>
            <a:solidFill>
              <a:srgbClr val="323232"/>
            </a:solidFill>
            <a:ln w="982"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AC3B561A-677B-4934-8B46-F5632A422C39}"/>
                </a:ext>
              </a:extLst>
            </p:cNvPr>
            <p:cNvSpPr/>
            <p:nvPr/>
          </p:nvSpPr>
          <p:spPr>
            <a:xfrm>
              <a:off x="3083741" y="4226015"/>
              <a:ext cx="15624" cy="256529"/>
            </a:xfrm>
            <a:custGeom>
              <a:avLst/>
              <a:gdLst>
                <a:gd name="connsiteX0" fmla="*/ 15624 w 15624"/>
                <a:gd name="connsiteY0" fmla="*/ 0 h 256529"/>
                <a:gd name="connsiteX1" fmla="*/ 8844 w 15624"/>
                <a:gd name="connsiteY1" fmla="*/ 12578 h 256529"/>
                <a:gd name="connsiteX2" fmla="*/ 0 w 15624"/>
                <a:gd name="connsiteY2" fmla="*/ 256530 h 256529"/>
                <a:gd name="connsiteX3" fmla="*/ 7223 w 15624"/>
                <a:gd name="connsiteY3" fmla="*/ 255115 h 256529"/>
              </a:gdLst>
              <a:ahLst/>
              <a:cxnLst>
                <a:cxn ang="0">
                  <a:pos x="connsiteX0" y="connsiteY0"/>
                </a:cxn>
                <a:cxn ang="0">
                  <a:pos x="connsiteX1" y="connsiteY1"/>
                </a:cxn>
                <a:cxn ang="0">
                  <a:pos x="connsiteX2" y="connsiteY2"/>
                </a:cxn>
                <a:cxn ang="0">
                  <a:pos x="connsiteX3" y="connsiteY3"/>
                </a:cxn>
              </a:cxnLst>
              <a:rect l="l" t="t" r="r" b="b"/>
              <a:pathLst>
                <a:path w="15624" h="256529">
                  <a:moveTo>
                    <a:pt x="15624" y="0"/>
                  </a:moveTo>
                  <a:cubicBezTo>
                    <a:pt x="11533" y="2912"/>
                    <a:pt x="9028" y="7560"/>
                    <a:pt x="8844" y="12578"/>
                  </a:cubicBezTo>
                  <a:lnTo>
                    <a:pt x="0" y="256530"/>
                  </a:lnTo>
                  <a:lnTo>
                    <a:pt x="7223" y="255115"/>
                  </a:lnTo>
                  <a:close/>
                </a:path>
              </a:pathLst>
            </a:custGeom>
            <a:solidFill>
              <a:srgbClr val="323232"/>
            </a:solidFill>
            <a:ln w="982"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1428FFBA-8F52-4457-A446-3A92EF121C90}"/>
                </a:ext>
              </a:extLst>
            </p:cNvPr>
            <p:cNvSpPr/>
            <p:nvPr/>
          </p:nvSpPr>
          <p:spPr>
            <a:xfrm>
              <a:off x="3031179" y="4233699"/>
              <a:ext cx="15624" cy="256530"/>
            </a:xfrm>
            <a:custGeom>
              <a:avLst/>
              <a:gdLst>
                <a:gd name="connsiteX0" fmla="*/ 15624 w 15624"/>
                <a:gd name="connsiteY0" fmla="*/ 0 h 256530"/>
                <a:gd name="connsiteX1" fmla="*/ 8844 w 15624"/>
                <a:gd name="connsiteY1" fmla="*/ 12578 h 256530"/>
                <a:gd name="connsiteX2" fmla="*/ 0 w 15624"/>
                <a:gd name="connsiteY2" fmla="*/ 256530 h 256530"/>
                <a:gd name="connsiteX3" fmla="*/ 7223 w 15624"/>
                <a:gd name="connsiteY3" fmla="*/ 255115 h 256530"/>
              </a:gdLst>
              <a:ahLst/>
              <a:cxnLst>
                <a:cxn ang="0">
                  <a:pos x="connsiteX0" y="connsiteY0"/>
                </a:cxn>
                <a:cxn ang="0">
                  <a:pos x="connsiteX1" y="connsiteY1"/>
                </a:cxn>
                <a:cxn ang="0">
                  <a:pos x="connsiteX2" y="connsiteY2"/>
                </a:cxn>
                <a:cxn ang="0">
                  <a:pos x="connsiteX3" y="connsiteY3"/>
                </a:cxn>
              </a:cxnLst>
              <a:rect l="l" t="t" r="r" b="b"/>
              <a:pathLst>
                <a:path w="15624" h="256530">
                  <a:moveTo>
                    <a:pt x="15624" y="0"/>
                  </a:moveTo>
                  <a:cubicBezTo>
                    <a:pt x="11533" y="2912"/>
                    <a:pt x="9028" y="7560"/>
                    <a:pt x="8844" y="12578"/>
                  </a:cubicBezTo>
                  <a:lnTo>
                    <a:pt x="0" y="256530"/>
                  </a:lnTo>
                  <a:lnTo>
                    <a:pt x="7223" y="255115"/>
                  </a:lnTo>
                  <a:close/>
                </a:path>
              </a:pathLst>
            </a:custGeom>
            <a:solidFill>
              <a:srgbClr val="323232"/>
            </a:solidFill>
            <a:ln w="982"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F3C6F4DD-790F-44C7-8208-E71307544A60}"/>
                </a:ext>
              </a:extLst>
            </p:cNvPr>
            <p:cNvSpPr/>
            <p:nvPr/>
          </p:nvSpPr>
          <p:spPr>
            <a:xfrm>
              <a:off x="2979796" y="4240175"/>
              <a:ext cx="15624" cy="256539"/>
            </a:xfrm>
            <a:custGeom>
              <a:avLst/>
              <a:gdLst>
                <a:gd name="connsiteX0" fmla="*/ 15624 w 15624"/>
                <a:gd name="connsiteY0" fmla="*/ 0 h 256539"/>
                <a:gd name="connsiteX1" fmla="*/ 8844 w 15624"/>
                <a:gd name="connsiteY1" fmla="*/ 12588 h 256539"/>
                <a:gd name="connsiteX2" fmla="*/ 0 w 15624"/>
                <a:gd name="connsiteY2" fmla="*/ 256540 h 256539"/>
                <a:gd name="connsiteX3" fmla="*/ 7232 w 15624"/>
                <a:gd name="connsiteY3" fmla="*/ 255125 h 256539"/>
              </a:gdLst>
              <a:ahLst/>
              <a:cxnLst>
                <a:cxn ang="0">
                  <a:pos x="connsiteX0" y="connsiteY0"/>
                </a:cxn>
                <a:cxn ang="0">
                  <a:pos x="connsiteX1" y="connsiteY1"/>
                </a:cxn>
                <a:cxn ang="0">
                  <a:pos x="connsiteX2" y="connsiteY2"/>
                </a:cxn>
                <a:cxn ang="0">
                  <a:pos x="connsiteX3" y="connsiteY3"/>
                </a:cxn>
              </a:cxnLst>
              <a:rect l="l" t="t" r="r" b="b"/>
              <a:pathLst>
                <a:path w="15624" h="256539">
                  <a:moveTo>
                    <a:pt x="15624" y="0"/>
                  </a:moveTo>
                  <a:cubicBezTo>
                    <a:pt x="11529" y="2913"/>
                    <a:pt x="9023" y="7566"/>
                    <a:pt x="8844" y="12588"/>
                  </a:cubicBezTo>
                  <a:lnTo>
                    <a:pt x="0" y="256540"/>
                  </a:lnTo>
                  <a:lnTo>
                    <a:pt x="7232" y="255125"/>
                  </a:lnTo>
                  <a:close/>
                </a:path>
              </a:pathLst>
            </a:custGeom>
            <a:solidFill>
              <a:srgbClr val="323232"/>
            </a:solidFill>
            <a:ln w="982"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1748FBDC-0F6A-4D7C-A9F7-A013A64F351B}"/>
                </a:ext>
              </a:extLst>
            </p:cNvPr>
            <p:cNvSpPr/>
            <p:nvPr/>
          </p:nvSpPr>
          <p:spPr>
            <a:xfrm>
              <a:off x="4708327" y="4456891"/>
              <a:ext cx="169726" cy="206557"/>
            </a:xfrm>
            <a:custGeom>
              <a:avLst/>
              <a:gdLst>
                <a:gd name="connsiteX0" fmla="*/ 5 w 169726"/>
                <a:gd name="connsiteY0" fmla="*/ 102635 h 206557"/>
                <a:gd name="connsiteX1" fmla="*/ 83953 w 169726"/>
                <a:gd name="connsiteY1" fmla="*/ 206501 h 206557"/>
                <a:gd name="connsiteX2" fmla="*/ 128172 w 169726"/>
                <a:gd name="connsiteY2" fmla="*/ 205184 h 206557"/>
                <a:gd name="connsiteX3" fmla="*/ 169718 w 169726"/>
                <a:gd name="connsiteY3" fmla="*/ 104178 h 206557"/>
                <a:gd name="connsiteX4" fmla="*/ 119829 w 169726"/>
                <a:gd name="connsiteY4" fmla="*/ 1393 h 206557"/>
                <a:gd name="connsiteX5" fmla="*/ 85761 w 169726"/>
                <a:gd name="connsiteY5" fmla="*/ 1196 h 206557"/>
                <a:gd name="connsiteX6" fmla="*/ 5 w 169726"/>
                <a:gd name="connsiteY6" fmla="*/ 102635 h 206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726" h="206557">
                  <a:moveTo>
                    <a:pt x="5" y="102635"/>
                  </a:moveTo>
                  <a:cubicBezTo>
                    <a:pt x="-506" y="159088"/>
                    <a:pt x="37071" y="206078"/>
                    <a:pt x="83953" y="206501"/>
                  </a:cubicBezTo>
                  <a:cubicBezTo>
                    <a:pt x="93838" y="206599"/>
                    <a:pt x="116302" y="206756"/>
                    <a:pt x="128172" y="205184"/>
                  </a:cubicBezTo>
                  <a:cubicBezTo>
                    <a:pt x="163734" y="200487"/>
                    <a:pt x="169315" y="148721"/>
                    <a:pt x="169718" y="104178"/>
                  </a:cubicBezTo>
                  <a:cubicBezTo>
                    <a:pt x="170131" y="58307"/>
                    <a:pt x="154271" y="14648"/>
                    <a:pt x="119829" y="1393"/>
                  </a:cubicBezTo>
                  <a:cubicBezTo>
                    <a:pt x="111890" y="-1663"/>
                    <a:pt x="94546" y="1275"/>
                    <a:pt x="85761" y="1196"/>
                  </a:cubicBezTo>
                  <a:cubicBezTo>
                    <a:pt x="38928" y="774"/>
                    <a:pt x="516" y="46192"/>
                    <a:pt x="5" y="102635"/>
                  </a:cubicBezTo>
                  <a:close/>
                </a:path>
              </a:pathLst>
            </a:custGeom>
            <a:solidFill>
              <a:srgbClr val="1C1C1C"/>
            </a:solidFill>
            <a:ln w="982"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6BE33C4E-75D1-48A2-B8FF-0061861C5601}"/>
                </a:ext>
              </a:extLst>
            </p:cNvPr>
            <p:cNvSpPr/>
            <p:nvPr/>
          </p:nvSpPr>
          <p:spPr>
            <a:xfrm>
              <a:off x="3979689" y="3771187"/>
              <a:ext cx="526856" cy="778669"/>
            </a:xfrm>
            <a:custGeom>
              <a:avLst/>
              <a:gdLst>
                <a:gd name="connsiteX0" fmla="*/ 0 w 526856"/>
                <a:gd name="connsiteY0" fmla="*/ 0 h 778669"/>
                <a:gd name="connsiteX1" fmla="*/ 15821 w 526856"/>
                <a:gd name="connsiteY1" fmla="*/ 774149 h 778669"/>
                <a:gd name="connsiteX2" fmla="*/ 526856 w 526856"/>
                <a:gd name="connsiteY2" fmla="*/ 778669 h 778669"/>
                <a:gd name="connsiteX3" fmla="*/ 520528 w 526856"/>
                <a:gd name="connsiteY3" fmla="*/ 62378 h 778669"/>
              </a:gdLst>
              <a:ahLst/>
              <a:cxnLst>
                <a:cxn ang="0">
                  <a:pos x="connsiteX0" y="connsiteY0"/>
                </a:cxn>
                <a:cxn ang="0">
                  <a:pos x="connsiteX1" y="connsiteY1"/>
                </a:cxn>
                <a:cxn ang="0">
                  <a:pos x="connsiteX2" y="connsiteY2"/>
                </a:cxn>
                <a:cxn ang="0">
                  <a:pos x="connsiteX3" y="connsiteY3"/>
                </a:cxn>
              </a:cxnLst>
              <a:rect l="l" t="t" r="r" b="b"/>
              <a:pathLst>
                <a:path w="526856" h="778669">
                  <a:moveTo>
                    <a:pt x="0" y="0"/>
                  </a:moveTo>
                  <a:cubicBezTo>
                    <a:pt x="0" y="4491"/>
                    <a:pt x="15821" y="774149"/>
                    <a:pt x="15821" y="774149"/>
                  </a:cubicBezTo>
                  <a:lnTo>
                    <a:pt x="526856" y="778669"/>
                  </a:lnTo>
                  <a:lnTo>
                    <a:pt x="520528" y="62378"/>
                  </a:lnTo>
                  <a:close/>
                </a:path>
              </a:pathLst>
            </a:custGeom>
            <a:solidFill>
              <a:srgbClr val="DB070D"/>
            </a:solidFill>
            <a:ln w="982"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9C11A7C7-1D72-4A8F-9D55-261FF77DBAC8}"/>
                </a:ext>
              </a:extLst>
            </p:cNvPr>
            <p:cNvSpPr/>
            <p:nvPr/>
          </p:nvSpPr>
          <p:spPr>
            <a:xfrm>
              <a:off x="3339838" y="4379320"/>
              <a:ext cx="1789493" cy="195357"/>
            </a:xfrm>
            <a:custGeom>
              <a:avLst/>
              <a:gdLst>
                <a:gd name="connsiteX0" fmla="*/ 1091 w 1789493"/>
                <a:gd name="connsiteY0" fmla="*/ 59055 h 195357"/>
                <a:gd name="connsiteX1" fmla="*/ 155071 w 1789493"/>
                <a:gd name="connsiteY1" fmla="*/ 62121 h 195357"/>
                <a:gd name="connsiteX2" fmla="*/ 291659 w 1789493"/>
                <a:gd name="connsiteY2" fmla="*/ 911 h 195357"/>
                <a:gd name="connsiteX3" fmla="*/ 403996 w 1789493"/>
                <a:gd name="connsiteY3" fmla="*/ 67387 h 195357"/>
                <a:gd name="connsiteX4" fmla="*/ 1392893 w 1789493"/>
                <a:gd name="connsiteY4" fmla="*/ 100935 h 195357"/>
                <a:gd name="connsiteX5" fmla="*/ 1488603 w 1789493"/>
                <a:gd name="connsiteY5" fmla="*/ 52156 h 195357"/>
                <a:gd name="connsiteX6" fmla="*/ 1570968 w 1789493"/>
                <a:gd name="connsiteY6" fmla="*/ 110025 h 195357"/>
                <a:gd name="connsiteX7" fmla="*/ 1786453 w 1789493"/>
                <a:gd name="connsiteY7" fmla="*/ 118318 h 195357"/>
                <a:gd name="connsiteX8" fmla="*/ 1782523 w 1789493"/>
                <a:gd name="connsiteY8" fmla="*/ 195358 h 195357"/>
                <a:gd name="connsiteX9" fmla="*/ 1563117 w 1789493"/>
                <a:gd name="connsiteY9" fmla="*/ 189550 h 195357"/>
                <a:gd name="connsiteX10" fmla="*/ 1489998 w 1789493"/>
                <a:gd name="connsiteY10" fmla="*/ 115085 h 195357"/>
                <a:gd name="connsiteX11" fmla="*/ 1407869 w 1789493"/>
                <a:gd name="connsiteY11" fmla="*/ 184293 h 195357"/>
                <a:gd name="connsiteX12" fmla="*/ 390180 w 1789493"/>
                <a:gd name="connsiteY12" fmla="*/ 177650 h 195357"/>
                <a:gd name="connsiteX13" fmla="*/ 276664 w 1789493"/>
                <a:gd name="connsiteY13" fmla="*/ 35461 h 195357"/>
                <a:gd name="connsiteX14" fmla="*/ 173280 w 1789493"/>
                <a:gd name="connsiteY14" fmla="*/ 176962 h 195357"/>
                <a:gd name="connsiteX15" fmla="*/ 0 w 1789493"/>
                <a:gd name="connsiteY15" fmla="*/ 179252 h 19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89493" h="195357">
                  <a:moveTo>
                    <a:pt x="1091" y="59055"/>
                  </a:moveTo>
                  <a:lnTo>
                    <a:pt x="155071" y="62121"/>
                  </a:lnTo>
                  <a:cubicBezTo>
                    <a:pt x="155071" y="62121"/>
                    <a:pt x="194201" y="-8787"/>
                    <a:pt x="291659" y="911"/>
                  </a:cubicBezTo>
                  <a:cubicBezTo>
                    <a:pt x="377474" y="9451"/>
                    <a:pt x="403996" y="67387"/>
                    <a:pt x="403996" y="67387"/>
                  </a:cubicBezTo>
                  <a:lnTo>
                    <a:pt x="1392893" y="100935"/>
                  </a:lnTo>
                  <a:cubicBezTo>
                    <a:pt x="1392893" y="100935"/>
                    <a:pt x="1415494" y="47135"/>
                    <a:pt x="1488603" y="52156"/>
                  </a:cubicBezTo>
                  <a:cubicBezTo>
                    <a:pt x="1553802" y="56637"/>
                    <a:pt x="1570968" y="110025"/>
                    <a:pt x="1570968" y="110025"/>
                  </a:cubicBezTo>
                  <a:lnTo>
                    <a:pt x="1786453" y="118318"/>
                  </a:lnTo>
                  <a:cubicBezTo>
                    <a:pt x="1786453" y="118318"/>
                    <a:pt x="1795435" y="186494"/>
                    <a:pt x="1782523" y="195358"/>
                  </a:cubicBezTo>
                  <a:lnTo>
                    <a:pt x="1563117" y="189550"/>
                  </a:lnTo>
                  <a:cubicBezTo>
                    <a:pt x="1563117" y="189550"/>
                    <a:pt x="1564994" y="121748"/>
                    <a:pt x="1489998" y="115085"/>
                  </a:cubicBezTo>
                  <a:cubicBezTo>
                    <a:pt x="1441907" y="110801"/>
                    <a:pt x="1410787" y="145813"/>
                    <a:pt x="1407869" y="184293"/>
                  </a:cubicBezTo>
                  <a:lnTo>
                    <a:pt x="390180" y="177650"/>
                  </a:lnTo>
                  <a:cubicBezTo>
                    <a:pt x="390180" y="177650"/>
                    <a:pt x="407867" y="35953"/>
                    <a:pt x="276664" y="35461"/>
                  </a:cubicBezTo>
                  <a:cubicBezTo>
                    <a:pt x="160457" y="35019"/>
                    <a:pt x="173280" y="176962"/>
                    <a:pt x="173280" y="176962"/>
                  </a:cubicBezTo>
                  <a:lnTo>
                    <a:pt x="0" y="179252"/>
                  </a:lnTo>
                  <a:close/>
                </a:path>
              </a:pathLst>
            </a:custGeom>
            <a:solidFill>
              <a:srgbClr val="C3C3C3"/>
            </a:solidFill>
            <a:ln w="982"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F37BECAE-1CBA-4372-9116-A586179FB959}"/>
                </a:ext>
              </a:extLst>
            </p:cNvPr>
            <p:cNvSpPr/>
            <p:nvPr/>
          </p:nvSpPr>
          <p:spPr>
            <a:xfrm rot="16231200">
              <a:off x="4725186" y="4475691"/>
              <a:ext cx="204429" cy="169762"/>
            </a:xfrm>
            <a:custGeom>
              <a:avLst/>
              <a:gdLst>
                <a:gd name="connsiteX0" fmla="*/ 204430 w 204429"/>
                <a:gd name="connsiteY0" fmla="*/ 84881 h 169762"/>
                <a:gd name="connsiteX1" fmla="*/ 102215 w 204429"/>
                <a:gd name="connsiteY1" fmla="*/ 169762 h 169762"/>
                <a:gd name="connsiteX2" fmla="*/ 0 w 204429"/>
                <a:gd name="connsiteY2" fmla="*/ 84881 h 169762"/>
                <a:gd name="connsiteX3" fmla="*/ 102215 w 204429"/>
                <a:gd name="connsiteY3" fmla="*/ 0 h 169762"/>
                <a:gd name="connsiteX4" fmla="*/ 204430 w 204429"/>
                <a:gd name="connsiteY4" fmla="*/ 84881 h 169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29" h="169762">
                  <a:moveTo>
                    <a:pt x="204430" y="84881"/>
                  </a:moveTo>
                  <a:cubicBezTo>
                    <a:pt x="204430" y="131760"/>
                    <a:pt x="158667" y="169762"/>
                    <a:pt x="102215" y="169762"/>
                  </a:cubicBezTo>
                  <a:cubicBezTo>
                    <a:pt x="45763" y="169762"/>
                    <a:pt x="0" y="131760"/>
                    <a:pt x="0" y="84881"/>
                  </a:cubicBezTo>
                  <a:cubicBezTo>
                    <a:pt x="0" y="38003"/>
                    <a:pt x="45763" y="0"/>
                    <a:pt x="102215" y="0"/>
                  </a:cubicBezTo>
                  <a:cubicBezTo>
                    <a:pt x="158667" y="0"/>
                    <a:pt x="204430" y="38003"/>
                    <a:pt x="204430" y="84881"/>
                  </a:cubicBezTo>
                  <a:close/>
                </a:path>
              </a:pathLst>
            </a:custGeom>
            <a:solidFill>
              <a:srgbClr val="323232"/>
            </a:solidFill>
            <a:ln w="982"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7F6C2F3E-1395-45B6-A310-ED5A71D3F0AB}"/>
                </a:ext>
              </a:extLst>
            </p:cNvPr>
            <p:cNvSpPr/>
            <p:nvPr/>
          </p:nvSpPr>
          <p:spPr>
            <a:xfrm rot="16231200">
              <a:off x="4768137" y="4508728"/>
              <a:ext cx="124933" cy="103747"/>
            </a:xfrm>
            <a:custGeom>
              <a:avLst/>
              <a:gdLst>
                <a:gd name="connsiteX0" fmla="*/ 124934 w 124933"/>
                <a:gd name="connsiteY0" fmla="*/ 51874 h 103747"/>
                <a:gd name="connsiteX1" fmla="*/ 62467 w 124933"/>
                <a:gd name="connsiteY1" fmla="*/ 103748 h 103747"/>
                <a:gd name="connsiteX2" fmla="*/ 0 w 124933"/>
                <a:gd name="connsiteY2" fmla="*/ 51874 h 103747"/>
                <a:gd name="connsiteX3" fmla="*/ 62467 w 124933"/>
                <a:gd name="connsiteY3" fmla="*/ 0 h 103747"/>
                <a:gd name="connsiteX4" fmla="*/ 124934 w 124933"/>
                <a:gd name="connsiteY4" fmla="*/ 51874 h 103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933" h="103747">
                  <a:moveTo>
                    <a:pt x="124934" y="51874"/>
                  </a:moveTo>
                  <a:cubicBezTo>
                    <a:pt x="124934" y="80523"/>
                    <a:pt x="96967" y="103748"/>
                    <a:pt x="62467" y="103748"/>
                  </a:cubicBezTo>
                  <a:cubicBezTo>
                    <a:pt x="27968" y="103748"/>
                    <a:pt x="0" y="80523"/>
                    <a:pt x="0" y="51874"/>
                  </a:cubicBezTo>
                  <a:cubicBezTo>
                    <a:pt x="0" y="23225"/>
                    <a:pt x="27967" y="0"/>
                    <a:pt x="62467" y="0"/>
                  </a:cubicBezTo>
                  <a:cubicBezTo>
                    <a:pt x="96966" y="0"/>
                    <a:pt x="124934" y="23225"/>
                    <a:pt x="124934" y="51874"/>
                  </a:cubicBezTo>
                  <a:close/>
                </a:path>
              </a:pathLst>
            </a:custGeom>
            <a:solidFill>
              <a:srgbClr val="C3C3C3"/>
            </a:solidFill>
            <a:ln w="982"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CDD2F5A4-0BE5-4564-BAE7-9C427D45380C}"/>
                </a:ext>
              </a:extLst>
            </p:cNvPr>
            <p:cNvSpPr/>
            <p:nvPr/>
          </p:nvSpPr>
          <p:spPr>
            <a:xfrm>
              <a:off x="3767319" y="3838577"/>
              <a:ext cx="155661" cy="242979"/>
            </a:xfrm>
            <a:custGeom>
              <a:avLst/>
              <a:gdLst>
                <a:gd name="connsiteX0" fmla="*/ 0 w 155661"/>
                <a:gd name="connsiteY0" fmla="*/ 0 h 242979"/>
                <a:gd name="connsiteX1" fmla="*/ 2977 w 155661"/>
                <a:gd name="connsiteY1" fmla="*/ 237378 h 242979"/>
                <a:gd name="connsiteX2" fmla="*/ 155661 w 155661"/>
                <a:gd name="connsiteY2" fmla="*/ 242979 h 242979"/>
                <a:gd name="connsiteX3" fmla="*/ 149559 w 155661"/>
                <a:gd name="connsiteY3" fmla="*/ 16784 h 242979"/>
                <a:gd name="connsiteX4" fmla="*/ 0 w 155661"/>
                <a:gd name="connsiteY4" fmla="*/ 0 h 24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61" h="242979">
                  <a:moveTo>
                    <a:pt x="0" y="0"/>
                  </a:moveTo>
                  <a:lnTo>
                    <a:pt x="2977" y="237378"/>
                  </a:lnTo>
                  <a:lnTo>
                    <a:pt x="155661" y="242979"/>
                  </a:lnTo>
                  <a:lnTo>
                    <a:pt x="149559" y="16784"/>
                  </a:lnTo>
                  <a:lnTo>
                    <a:pt x="0" y="0"/>
                  </a:lnTo>
                  <a:close/>
                </a:path>
              </a:pathLst>
            </a:custGeom>
            <a:solidFill>
              <a:srgbClr val="97CAD6"/>
            </a:solidFill>
            <a:ln w="982"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0DAF8199-2043-4B7F-9C95-3ED4B02A7CE4}"/>
                </a:ext>
              </a:extLst>
            </p:cNvPr>
            <p:cNvSpPr/>
            <p:nvPr/>
          </p:nvSpPr>
          <p:spPr>
            <a:xfrm>
              <a:off x="3696018" y="3812920"/>
              <a:ext cx="273568" cy="283100"/>
            </a:xfrm>
            <a:custGeom>
              <a:avLst/>
              <a:gdLst>
                <a:gd name="connsiteX0" fmla="*/ 273569 w 273568"/>
                <a:gd name="connsiteY0" fmla="*/ 252639 h 283100"/>
                <a:gd name="connsiteX1" fmla="*/ 102529 w 273568"/>
                <a:gd name="connsiteY1" fmla="*/ 34668 h 283100"/>
                <a:gd name="connsiteX2" fmla="*/ 57092 w 273568"/>
                <a:gd name="connsiteY2" fmla="*/ 0 h 283100"/>
                <a:gd name="connsiteX3" fmla="*/ 222059 w 273568"/>
                <a:gd name="connsiteY3" fmla="*/ 283101 h 283100"/>
                <a:gd name="connsiteX4" fmla="*/ 24468 w 273568"/>
                <a:gd name="connsiteY4" fmla="*/ 46401 h 283100"/>
                <a:gd name="connsiteX5" fmla="*/ 0 w 273568"/>
                <a:gd name="connsiteY5" fmla="*/ 40180 h 283100"/>
                <a:gd name="connsiteX6" fmla="*/ 182910 w 273568"/>
                <a:gd name="connsiteY6" fmla="*/ 281873 h 283100"/>
                <a:gd name="connsiteX7" fmla="*/ 231060 w 273568"/>
                <a:gd name="connsiteY7" fmla="*/ 268567 h 283100"/>
                <a:gd name="connsiteX8" fmla="*/ 162697 w 273568"/>
                <a:gd name="connsiteY8" fmla="*/ 150542 h 283100"/>
                <a:gd name="connsiteX9" fmla="*/ 259989 w 273568"/>
                <a:gd name="connsiteY9" fmla="*/ 264715 h 283100"/>
                <a:gd name="connsiteX10" fmla="*/ 273569 w 273568"/>
                <a:gd name="connsiteY10" fmla="*/ 252639 h 28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568" h="283100">
                  <a:moveTo>
                    <a:pt x="273569" y="252639"/>
                  </a:moveTo>
                  <a:lnTo>
                    <a:pt x="102529" y="34668"/>
                  </a:lnTo>
                  <a:lnTo>
                    <a:pt x="57092" y="0"/>
                  </a:lnTo>
                  <a:lnTo>
                    <a:pt x="222059" y="283101"/>
                  </a:lnTo>
                  <a:lnTo>
                    <a:pt x="24468" y="46401"/>
                  </a:lnTo>
                  <a:lnTo>
                    <a:pt x="0" y="40180"/>
                  </a:lnTo>
                  <a:lnTo>
                    <a:pt x="182910" y="281873"/>
                  </a:lnTo>
                  <a:lnTo>
                    <a:pt x="231060" y="268567"/>
                  </a:lnTo>
                  <a:lnTo>
                    <a:pt x="162697" y="150542"/>
                  </a:lnTo>
                  <a:lnTo>
                    <a:pt x="259989" y="264715"/>
                  </a:lnTo>
                  <a:lnTo>
                    <a:pt x="273569" y="252639"/>
                  </a:lnTo>
                  <a:close/>
                </a:path>
              </a:pathLst>
            </a:custGeom>
            <a:solidFill>
              <a:srgbClr val="9ACCD7"/>
            </a:solidFill>
            <a:ln w="982"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4B592DD9-B1AE-4481-9B9F-8C5827DBF585}"/>
                </a:ext>
              </a:extLst>
            </p:cNvPr>
            <p:cNvSpPr/>
            <p:nvPr/>
          </p:nvSpPr>
          <p:spPr>
            <a:xfrm rot="16231200">
              <a:off x="3501514" y="4435414"/>
              <a:ext cx="249769" cy="207417"/>
            </a:xfrm>
            <a:custGeom>
              <a:avLst/>
              <a:gdLst>
                <a:gd name="connsiteX0" fmla="*/ 249769 w 249769"/>
                <a:gd name="connsiteY0" fmla="*/ 103709 h 207417"/>
                <a:gd name="connsiteX1" fmla="*/ 124885 w 249769"/>
                <a:gd name="connsiteY1" fmla="*/ 207417 h 207417"/>
                <a:gd name="connsiteX2" fmla="*/ 0 w 249769"/>
                <a:gd name="connsiteY2" fmla="*/ 103709 h 207417"/>
                <a:gd name="connsiteX3" fmla="*/ 124885 w 249769"/>
                <a:gd name="connsiteY3" fmla="*/ 0 h 207417"/>
                <a:gd name="connsiteX4" fmla="*/ 249769 w 249769"/>
                <a:gd name="connsiteY4" fmla="*/ 103709 h 2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769" h="207417">
                  <a:moveTo>
                    <a:pt x="249769" y="103709"/>
                  </a:moveTo>
                  <a:cubicBezTo>
                    <a:pt x="249769" y="160985"/>
                    <a:pt x="193857" y="207417"/>
                    <a:pt x="124885" y="207417"/>
                  </a:cubicBezTo>
                  <a:cubicBezTo>
                    <a:pt x="55913" y="207417"/>
                    <a:pt x="0" y="160985"/>
                    <a:pt x="0" y="103709"/>
                  </a:cubicBezTo>
                  <a:cubicBezTo>
                    <a:pt x="0" y="46432"/>
                    <a:pt x="55913" y="0"/>
                    <a:pt x="124885" y="0"/>
                  </a:cubicBezTo>
                  <a:cubicBezTo>
                    <a:pt x="193857" y="0"/>
                    <a:pt x="249769" y="46432"/>
                    <a:pt x="249769" y="103709"/>
                  </a:cubicBezTo>
                  <a:close/>
                </a:path>
              </a:pathLst>
            </a:custGeom>
            <a:solidFill>
              <a:srgbClr val="323232"/>
            </a:solidFill>
            <a:ln w="982"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7552D6A9-EC2D-4A16-8D5D-16B4E1C85128}"/>
                </a:ext>
              </a:extLst>
            </p:cNvPr>
            <p:cNvSpPr/>
            <p:nvPr/>
          </p:nvSpPr>
          <p:spPr>
            <a:xfrm rot="16231200">
              <a:off x="3553983" y="4475782"/>
              <a:ext cx="152644" cy="126761"/>
            </a:xfrm>
            <a:custGeom>
              <a:avLst/>
              <a:gdLst>
                <a:gd name="connsiteX0" fmla="*/ 152645 w 152644"/>
                <a:gd name="connsiteY0" fmla="*/ 63381 h 126761"/>
                <a:gd name="connsiteX1" fmla="*/ 76322 w 152644"/>
                <a:gd name="connsiteY1" fmla="*/ 126762 h 126761"/>
                <a:gd name="connsiteX2" fmla="*/ 0 w 152644"/>
                <a:gd name="connsiteY2" fmla="*/ 63381 h 126761"/>
                <a:gd name="connsiteX3" fmla="*/ 76322 w 152644"/>
                <a:gd name="connsiteY3" fmla="*/ 0 h 126761"/>
                <a:gd name="connsiteX4" fmla="*/ 152645 w 152644"/>
                <a:gd name="connsiteY4" fmla="*/ 63381 h 126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44" h="126761">
                  <a:moveTo>
                    <a:pt x="152645" y="63381"/>
                  </a:moveTo>
                  <a:cubicBezTo>
                    <a:pt x="152645" y="98385"/>
                    <a:pt x="118474" y="126762"/>
                    <a:pt x="76322" y="126762"/>
                  </a:cubicBezTo>
                  <a:cubicBezTo>
                    <a:pt x="34171" y="126762"/>
                    <a:pt x="0" y="98385"/>
                    <a:pt x="0" y="63381"/>
                  </a:cubicBezTo>
                  <a:cubicBezTo>
                    <a:pt x="0" y="28377"/>
                    <a:pt x="34171" y="0"/>
                    <a:pt x="76322" y="0"/>
                  </a:cubicBezTo>
                  <a:cubicBezTo>
                    <a:pt x="118474" y="0"/>
                    <a:pt x="152645" y="28377"/>
                    <a:pt x="152645" y="63381"/>
                  </a:cubicBezTo>
                  <a:close/>
                </a:path>
              </a:pathLst>
            </a:custGeom>
            <a:solidFill>
              <a:srgbClr val="C3C3C3"/>
            </a:solidFill>
            <a:ln w="982"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B753A0FF-90F4-43CB-8861-D01964486FFF}"/>
                </a:ext>
              </a:extLst>
            </p:cNvPr>
            <p:cNvSpPr/>
            <p:nvPr/>
          </p:nvSpPr>
          <p:spPr>
            <a:xfrm>
              <a:off x="2849219" y="4437196"/>
              <a:ext cx="491719" cy="138759"/>
            </a:xfrm>
            <a:custGeom>
              <a:avLst/>
              <a:gdLst>
                <a:gd name="connsiteX0" fmla="*/ 490619 w 491719"/>
                <a:gd name="connsiteY0" fmla="*/ 121367 h 138759"/>
                <a:gd name="connsiteX1" fmla="*/ 1477 w 491719"/>
                <a:gd name="connsiteY1" fmla="*/ 138760 h 138759"/>
                <a:gd name="connsiteX2" fmla="*/ 17828 w 491719"/>
                <a:gd name="connsiteY2" fmla="*/ 33666 h 138759"/>
                <a:gd name="connsiteX3" fmla="*/ 491719 w 491719"/>
                <a:gd name="connsiteY3" fmla="*/ 0 h 138759"/>
              </a:gdLst>
              <a:ahLst/>
              <a:cxnLst>
                <a:cxn ang="0">
                  <a:pos x="connsiteX0" y="connsiteY0"/>
                </a:cxn>
                <a:cxn ang="0">
                  <a:pos x="connsiteX1" y="connsiteY1"/>
                </a:cxn>
                <a:cxn ang="0">
                  <a:pos x="connsiteX2" y="connsiteY2"/>
                </a:cxn>
                <a:cxn ang="0">
                  <a:pos x="connsiteX3" y="connsiteY3"/>
                </a:cxn>
              </a:cxnLst>
              <a:rect l="l" t="t" r="r" b="b"/>
              <a:pathLst>
                <a:path w="491719" h="138759">
                  <a:moveTo>
                    <a:pt x="490619" y="121367"/>
                  </a:moveTo>
                  <a:lnTo>
                    <a:pt x="1477" y="138760"/>
                  </a:lnTo>
                  <a:cubicBezTo>
                    <a:pt x="-6080" y="123283"/>
                    <a:pt x="17828" y="33666"/>
                    <a:pt x="17828" y="33666"/>
                  </a:cubicBezTo>
                  <a:lnTo>
                    <a:pt x="491719" y="0"/>
                  </a:lnTo>
                  <a:close/>
                </a:path>
              </a:pathLst>
            </a:custGeom>
            <a:solidFill>
              <a:srgbClr val="C3C3C3"/>
            </a:solidFill>
            <a:ln w="982"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9CE4CEF0-E058-47F0-A8CA-81000BC2DBD4}"/>
                </a:ext>
              </a:extLst>
            </p:cNvPr>
            <p:cNvSpPr/>
            <p:nvPr/>
          </p:nvSpPr>
          <p:spPr>
            <a:xfrm>
              <a:off x="4300455" y="4179546"/>
              <a:ext cx="154718" cy="242831"/>
            </a:xfrm>
            <a:custGeom>
              <a:avLst/>
              <a:gdLst>
                <a:gd name="connsiteX0" fmla="*/ 154718 w 154718"/>
                <a:gd name="connsiteY0" fmla="*/ 242832 h 242831"/>
                <a:gd name="connsiteX1" fmla="*/ 144115 w 154718"/>
                <a:gd name="connsiteY1" fmla="*/ 9286 h 242831"/>
                <a:gd name="connsiteX2" fmla="*/ 13099 w 154718"/>
                <a:gd name="connsiteY2" fmla="*/ 0 h 242831"/>
                <a:gd name="connsiteX3" fmla="*/ 0 w 154718"/>
                <a:gd name="connsiteY3" fmla="*/ 2722 h 242831"/>
                <a:gd name="connsiteX4" fmla="*/ 5356 w 154718"/>
                <a:gd name="connsiteY4" fmla="*/ 235963 h 242831"/>
                <a:gd name="connsiteX5" fmla="*/ 154718 w 154718"/>
                <a:gd name="connsiteY5" fmla="*/ 242832 h 24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718" h="242831">
                  <a:moveTo>
                    <a:pt x="154718" y="242832"/>
                  </a:moveTo>
                  <a:lnTo>
                    <a:pt x="144115" y="9286"/>
                  </a:lnTo>
                  <a:lnTo>
                    <a:pt x="13099" y="0"/>
                  </a:lnTo>
                  <a:lnTo>
                    <a:pt x="0" y="2722"/>
                  </a:lnTo>
                  <a:lnTo>
                    <a:pt x="5356" y="235963"/>
                  </a:lnTo>
                  <a:lnTo>
                    <a:pt x="154718" y="242832"/>
                  </a:lnTo>
                  <a:close/>
                </a:path>
              </a:pathLst>
            </a:custGeom>
            <a:solidFill>
              <a:srgbClr val="323232"/>
            </a:solidFill>
            <a:ln w="982"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CCAC687A-B6E7-49FE-A7A2-82902A5636DD}"/>
                </a:ext>
              </a:extLst>
            </p:cNvPr>
            <p:cNvSpPr/>
            <p:nvPr/>
          </p:nvSpPr>
          <p:spPr>
            <a:xfrm>
              <a:off x="3467494" y="3783686"/>
              <a:ext cx="332400" cy="21736"/>
            </a:xfrm>
            <a:custGeom>
              <a:avLst/>
              <a:gdLst>
                <a:gd name="connsiteX0" fmla="*/ 332400 w 332400"/>
                <a:gd name="connsiteY0" fmla="*/ 0 h 21736"/>
                <a:gd name="connsiteX1" fmla="*/ 0 w 332400"/>
                <a:gd name="connsiteY1" fmla="*/ 1238 h 21736"/>
                <a:gd name="connsiteX2" fmla="*/ 323222 w 332400"/>
                <a:gd name="connsiteY2" fmla="*/ 21736 h 21736"/>
                <a:gd name="connsiteX3" fmla="*/ 332400 w 332400"/>
                <a:gd name="connsiteY3" fmla="*/ 0 h 21736"/>
              </a:gdLst>
              <a:ahLst/>
              <a:cxnLst>
                <a:cxn ang="0">
                  <a:pos x="connsiteX0" y="connsiteY0"/>
                </a:cxn>
                <a:cxn ang="0">
                  <a:pos x="connsiteX1" y="connsiteY1"/>
                </a:cxn>
                <a:cxn ang="0">
                  <a:pos x="connsiteX2" y="connsiteY2"/>
                </a:cxn>
                <a:cxn ang="0">
                  <a:pos x="connsiteX3" y="connsiteY3"/>
                </a:cxn>
              </a:cxnLst>
              <a:rect l="l" t="t" r="r" b="b"/>
              <a:pathLst>
                <a:path w="332400" h="21736">
                  <a:moveTo>
                    <a:pt x="332400" y="0"/>
                  </a:moveTo>
                  <a:lnTo>
                    <a:pt x="0" y="1238"/>
                  </a:lnTo>
                  <a:lnTo>
                    <a:pt x="323222" y="21736"/>
                  </a:lnTo>
                  <a:lnTo>
                    <a:pt x="332400" y="0"/>
                  </a:lnTo>
                  <a:close/>
                </a:path>
              </a:pathLst>
            </a:custGeom>
            <a:solidFill>
              <a:srgbClr val="C3C3C3"/>
            </a:solidFill>
            <a:ln w="982"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FD172609-76E1-4BA2-B6C9-9E5ABD6339CE}"/>
                </a:ext>
              </a:extLst>
            </p:cNvPr>
            <p:cNvSpPr/>
            <p:nvPr/>
          </p:nvSpPr>
          <p:spPr>
            <a:xfrm>
              <a:off x="3341804" y="4225140"/>
              <a:ext cx="623863" cy="137669"/>
            </a:xfrm>
            <a:custGeom>
              <a:avLst/>
              <a:gdLst>
                <a:gd name="connsiteX0" fmla="*/ 0 w 623863"/>
                <a:gd name="connsiteY0" fmla="*/ 116463 h 137669"/>
                <a:gd name="connsiteX1" fmla="*/ 623863 w 623863"/>
                <a:gd name="connsiteY1" fmla="*/ 137669 h 137669"/>
                <a:gd name="connsiteX2" fmla="*/ 622586 w 623863"/>
                <a:gd name="connsiteY2" fmla="*/ 28968 h 137669"/>
                <a:gd name="connsiteX3" fmla="*/ 1051 w 623863"/>
                <a:gd name="connsiteY3" fmla="*/ 0 h 137669"/>
                <a:gd name="connsiteX4" fmla="*/ 0 w 623863"/>
                <a:gd name="connsiteY4" fmla="*/ 116463 h 13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863" h="137669">
                  <a:moveTo>
                    <a:pt x="0" y="116463"/>
                  </a:moveTo>
                  <a:lnTo>
                    <a:pt x="623863" y="137669"/>
                  </a:lnTo>
                  <a:lnTo>
                    <a:pt x="622586" y="28968"/>
                  </a:lnTo>
                  <a:lnTo>
                    <a:pt x="1051" y="0"/>
                  </a:lnTo>
                  <a:lnTo>
                    <a:pt x="0" y="116463"/>
                  </a:lnTo>
                  <a:close/>
                </a:path>
              </a:pathLst>
            </a:custGeom>
            <a:solidFill>
              <a:srgbClr val="C3C3C3"/>
            </a:solidFill>
            <a:ln w="982"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6D3F157F-3F06-434D-AD3E-E06F974ABFC6}"/>
                </a:ext>
              </a:extLst>
            </p:cNvPr>
            <p:cNvSpPr/>
            <p:nvPr/>
          </p:nvSpPr>
          <p:spPr>
            <a:xfrm>
              <a:off x="2948322" y="3817823"/>
              <a:ext cx="400782" cy="308217"/>
            </a:xfrm>
            <a:custGeom>
              <a:avLst/>
              <a:gdLst>
                <a:gd name="connsiteX0" fmla="*/ 7989 w 400782"/>
                <a:gd name="connsiteY0" fmla="*/ 308217 h 308217"/>
                <a:gd name="connsiteX1" fmla="*/ 62133 w 400782"/>
                <a:gd name="connsiteY1" fmla="*/ 76411 h 308217"/>
                <a:gd name="connsiteX2" fmla="*/ 400783 w 400782"/>
                <a:gd name="connsiteY2" fmla="*/ 8038 h 308217"/>
                <a:gd name="connsiteX3" fmla="*/ 399161 w 400782"/>
                <a:gd name="connsiteY3" fmla="*/ 0 h 308217"/>
                <a:gd name="connsiteX4" fmla="*/ 55343 w 400782"/>
                <a:gd name="connsiteY4" fmla="*/ 69414 h 308217"/>
                <a:gd name="connsiteX5" fmla="*/ 0 w 400782"/>
                <a:gd name="connsiteY5" fmla="*/ 306350 h 308217"/>
                <a:gd name="connsiteX6" fmla="*/ 7989 w 400782"/>
                <a:gd name="connsiteY6" fmla="*/ 308217 h 30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782" h="308217">
                  <a:moveTo>
                    <a:pt x="7989" y="308217"/>
                  </a:moveTo>
                  <a:lnTo>
                    <a:pt x="62133" y="76411"/>
                  </a:lnTo>
                  <a:lnTo>
                    <a:pt x="400783" y="8038"/>
                  </a:lnTo>
                  <a:lnTo>
                    <a:pt x="399161" y="0"/>
                  </a:lnTo>
                  <a:lnTo>
                    <a:pt x="55343" y="69414"/>
                  </a:lnTo>
                  <a:lnTo>
                    <a:pt x="0" y="306350"/>
                  </a:lnTo>
                  <a:lnTo>
                    <a:pt x="7989" y="308217"/>
                  </a:lnTo>
                  <a:close/>
                </a:path>
              </a:pathLst>
            </a:custGeom>
            <a:solidFill>
              <a:srgbClr val="505859"/>
            </a:solidFill>
            <a:ln w="982"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8931C638-3DC6-4F80-9C3F-F59B8AFADB20}"/>
                </a:ext>
              </a:extLst>
            </p:cNvPr>
            <p:cNvSpPr/>
            <p:nvPr/>
          </p:nvSpPr>
          <p:spPr>
            <a:xfrm>
              <a:off x="3416455" y="3819396"/>
              <a:ext cx="314309" cy="256205"/>
            </a:xfrm>
            <a:custGeom>
              <a:avLst/>
              <a:gdLst>
                <a:gd name="connsiteX0" fmla="*/ 306114 w 314309"/>
                <a:gd name="connsiteY0" fmla="*/ 256206 h 256205"/>
                <a:gd name="connsiteX1" fmla="*/ 314310 w 314309"/>
                <a:gd name="connsiteY1" fmla="*/ 256127 h 256205"/>
                <a:gd name="connsiteX2" fmla="*/ 312187 w 314309"/>
                <a:gd name="connsiteY2" fmla="*/ 22974 h 256205"/>
                <a:gd name="connsiteX3" fmla="*/ 609 w 314309"/>
                <a:gd name="connsiteY3" fmla="*/ 0 h 256205"/>
                <a:gd name="connsiteX4" fmla="*/ 0 w 314309"/>
                <a:gd name="connsiteY4" fmla="*/ 8176 h 256205"/>
                <a:gd name="connsiteX5" fmla="*/ 304051 w 314309"/>
                <a:gd name="connsiteY5" fmla="*/ 31779 h 256205"/>
                <a:gd name="connsiteX6" fmla="*/ 306114 w 314309"/>
                <a:gd name="connsiteY6" fmla="*/ 256206 h 25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309" h="256205">
                  <a:moveTo>
                    <a:pt x="306114" y="256206"/>
                  </a:moveTo>
                  <a:lnTo>
                    <a:pt x="314310" y="256127"/>
                  </a:lnTo>
                  <a:lnTo>
                    <a:pt x="312187" y="22974"/>
                  </a:lnTo>
                  <a:lnTo>
                    <a:pt x="609" y="0"/>
                  </a:lnTo>
                  <a:lnTo>
                    <a:pt x="0" y="8176"/>
                  </a:lnTo>
                  <a:lnTo>
                    <a:pt x="304051" y="31779"/>
                  </a:lnTo>
                  <a:lnTo>
                    <a:pt x="306114" y="256206"/>
                  </a:lnTo>
                  <a:close/>
                </a:path>
              </a:pathLst>
            </a:custGeom>
            <a:solidFill>
              <a:srgbClr val="505859"/>
            </a:solidFill>
            <a:ln w="982"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3B1FF899-4051-4849-8723-9D8BB3321CCC}"/>
                </a:ext>
              </a:extLst>
            </p:cNvPr>
            <p:cNvSpPr/>
            <p:nvPr/>
          </p:nvSpPr>
          <p:spPr>
            <a:xfrm>
              <a:off x="3766867" y="3834499"/>
              <a:ext cx="160210" cy="247126"/>
            </a:xfrm>
            <a:custGeom>
              <a:avLst/>
              <a:gdLst>
                <a:gd name="connsiteX0" fmla="*/ 152006 w 160210"/>
                <a:gd name="connsiteY0" fmla="*/ 247126 h 247126"/>
                <a:gd name="connsiteX1" fmla="*/ 160211 w 160210"/>
                <a:gd name="connsiteY1" fmla="*/ 246988 h 247126"/>
                <a:gd name="connsiteX2" fmla="*/ 154050 w 160210"/>
                <a:gd name="connsiteY2" fmla="*/ 17186 h 247126"/>
                <a:gd name="connsiteX3" fmla="*/ 894 w 160210"/>
                <a:gd name="connsiteY3" fmla="*/ 0 h 247126"/>
                <a:gd name="connsiteX4" fmla="*/ 0 w 160210"/>
                <a:gd name="connsiteY4" fmla="*/ 8156 h 247126"/>
                <a:gd name="connsiteX5" fmla="*/ 145963 w 160210"/>
                <a:gd name="connsiteY5" fmla="*/ 25716 h 247126"/>
                <a:gd name="connsiteX6" fmla="*/ 152006 w 160210"/>
                <a:gd name="connsiteY6" fmla="*/ 247126 h 24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210" h="247126">
                  <a:moveTo>
                    <a:pt x="152006" y="247126"/>
                  </a:moveTo>
                  <a:lnTo>
                    <a:pt x="160211" y="246988"/>
                  </a:lnTo>
                  <a:lnTo>
                    <a:pt x="154050" y="17186"/>
                  </a:lnTo>
                  <a:lnTo>
                    <a:pt x="894" y="0"/>
                  </a:lnTo>
                  <a:lnTo>
                    <a:pt x="0" y="8156"/>
                  </a:lnTo>
                  <a:lnTo>
                    <a:pt x="145963" y="25716"/>
                  </a:lnTo>
                  <a:lnTo>
                    <a:pt x="152006" y="247126"/>
                  </a:lnTo>
                  <a:close/>
                </a:path>
              </a:pathLst>
            </a:custGeom>
            <a:solidFill>
              <a:srgbClr val="505859"/>
            </a:solidFill>
            <a:ln w="982"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3FC9D332-90A0-4007-B983-873073BA8E11}"/>
                </a:ext>
              </a:extLst>
            </p:cNvPr>
            <p:cNvSpPr/>
            <p:nvPr/>
          </p:nvSpPr>
          <p:spPr>
            <a:xfrm>
              <a:off x="3982588" y="3918191"/>
              <a:ext cx="519378" cy="113692"/>
            </a:xfrm>
            <a:custGeom>
              <a:avLst/>
              <a:gdLst>
                <a:gd name="connsiteX0" fmla="*/ 0 w 519378"/>
                <a:gd name="connsiteY0" fmla="*/ 0 h 113692"/>
                <a:gd name="connsiteX1" fmla="*/ 518848 w 519378"/>
                <a:gd name="connsiteY1" fmla="*/ 53771 h 113692"/>
                <a:gd name="connsiteX2" fmla="*/ 519378 w 519378"/>
                <a:gd name="connsiteY2" fmla="*/ 113692 h 113692"/>
                <a:gd name="connsiteX3" fmla="*/ 1464 w 519378"/>
                <a:gd name="connsiteY3" fmla="*/ 70456 h 113692"/>
                <a:gd name="connsiteX4" fmla="*/ 0 w 519378"/>
                <a:gd name="connsiteY4" fmla="*/ 0 h 113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378" h="113692">
                  <a:moveTo>
                    <a:pt x="0" y="0"/>
                  </a:moveTo>
                  <a:lnTo>
                    <a:pt x="518848" y="53771"/>
                  </a:lnTo>
                  <a:lnTo>
                    <a:pt x="519378" y="113692"/>
                  </a:lnTo>
                  <a:lnTo>
                    <a:pt x="1464" y="70456"/>
                  </a:lnTo>
                  <a:lnTo>
                    <a:pt x="0" y="0"/>
                  </a:lnTo>
                  <a:close/>
                </a:path>
              </a:pathLst>
            </a:custGeom>
            <a:solidFill>
              <a:srgbClr val="FFB000"/>
            </a:solidFill>
            <a:ln w="982"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BB473242-69BD-4D5B-AEED-AFC22BD52E85}"/>
                </a:ext>
              </a:extLst>
            </p:cNvPr>
            <p:cNvSpPr/>
            <p:nvPr/>
          </p:nvSpPr>
          <p:spPr>
            <a:xfrm>
              <a:off x="3981910" y="3882403"/>
              <a:ext cx="519270" cy="75614"/>
            </a:xfrm>
            <a:custGeom>
              <a:avLst/>
              <a:gdLst>
                <a:gd name="connsiteX0" fmla="*/ 0 w 519270"/>
                <a:gd name="connsiteY0" fmla="*/ 0 h 75614"/>
                <a:gd name="connsiteX1" fmla="*/ 519270 w 519270"/>
                <a:gd name="connsiteY1" fmla="*/ 59833 h 75614"/>
                <a:gd name="connsiteX2" fmla="*/ 519270 w 519270"/>
                <a:gd name="connsiteY2" fmla="*/ 75615 h 75614"/>
                <a:gd name="connsiteX3" fmla="*/ 678 w 519270"/>
                <a:gd name="connsiteY3" fmla="*/ 18955 h 75614"/>
                <a:gd name="connsiteX4" fmla="*/ 0 w 519270"/>
                <a:gd name="connsiteY4" fmla="*/ 0 h 75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 h="75614">
                  <a:moveTo>
                    <a:pt x="0" y="0"/>
                  </a:moveTo>
                  <a:lnTo>
                    <a:pt x="519270" y="59833"/>
                  </a:lnTo>
                  <a:lnTo>
                    <a:pt x="519270" y="75615"/>
                  </a:lnTo>
                  <a:lnTo>
                    <a:pt x="678" y="18955"/>
                  </a:lnTo>
                  <a:lnTo>
                    <a:pt x="0" y="0"/>
                  </a:lnTo>
                  <a:close/>
                </a:path>
              </a:pathLst>
            </a:custGeom>
            <a:solidFill>
              <a:srgbClr val="FFB000"/>
            </a:solidFill>
            <a:ln w="982"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3BE35366-8EC5-4BF8-B21A-B34888DBFA5D}"/>
                </a:ext>
              </a:extLst>
            </p:cNvPr>
            <p:cNvSpPr/>
            <p:nvPr/>
          </p:nvSpPr>
          <p:spPr>
            <a:xfrm>
              <a:off x="3360778" y="3701778"/>
              <a:ext cx="22148" cy="43633"/>
            </a:xfrm>
            <a:custGeom>
              <a:avLst/>
              <a:gdLst>
                <a:gd name="connsiteX0" fmla="*/ 0 w 22148"/>
                <a:gd name="connsiteY0" fmla="*/ 43634 h 43633"/>
                <a:gd name="connsiteX1" fmla="*/ 2496 w 22148"/>
                <a:gd name="connsiteY1" fmla="*/ 2205 h 43633"/>
                <a:gd name="connsiteX2" fmla="*/ 22149 w 22148"/>
                <a:gd name="connsiteY2" fmla="*/ 240 h 43633"/>
                <a:gd name="connsiteX3" fmla="*/ 10917 w 22148"/>
                <a:gd name="connsiteY3" fmla="*/ 40951 h 43633"/>
              </a:gdLst>
              <a:ahLst/>
              <a:cxnLst>
                <a:cxn ang="0">
                  <a:pos x="connsiteX0" y="connsiteY0"/>
                </a:cxn>
                <a:cxn ang="0">
                  <a:pos x="connsiteX1" y="connsiteY1"/>
                </a:cxn>
                <a:cxn ang="0">
                  <a:pos x="connsiteX2" y="connsiteY2"/>
                </a:cxn>
                <a:cxn ang="0">
                  <a:pos x="connsiteX3" y="connsiteY3"/>
                </a:cxn>
              </a:cxnLst>
              <a:rect l="l" t="t" r="r" b="b"/>
              <a:pathLst>
                <a:path w="22148" h="43633">
                  <a:moveTo>
                    <a:pt x="0" y="43634"/>
                  </a:moveTo>
                  <a:cubicBezTo>
                    <a:pt x="0" y="40823"/>
                    <a:pt x="2496" y="2205"/>
                    <a:pt x="2496" y="2205"/>
                  </a:cubicBezTo>
                  <a:cubicBezTo>
                    <a:pt x="8853" y="260"/>
                    <a:pt x="15532" y="-408"/>
                    <a:pt x="22149" y="240"/>
                  </a:cubicBezTo>
                  <a:lnTo>
                    <a:pt x="10917" y="40951"/>
                  </a:lnTo>
                  <a:close/>
                </a:path>
              </a:pathLst>
            </a:custGeom>
            <a:solidFill>
              <a:srgbClr val="FFFFFF"/>
            </a:solidFill>
            <a:ln w="982"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7C3DA4E9-DA45-49FF-AE96-C5211AF65FE7}"/>
                </a:ext>
              </a:extLst>
            </p:cNvPr>
            <p:cNvSpPr/>
            <p:nvPr/>
          </p:nvSpPr>
          <p:spPr>
            <a:xfrm>
              <a:off x="3043236" y="3781310"/>
              <a:ext cx="18837" cy="37348"/>
            </a:xfrm>
            <a:custGeom>
              <a:avLst/>
              <a:gdLst>
                <a:gd name="connsiteX0" fmla="*/ 0 w 18837"/>
                <a:gd name="connsiteY0" fmla="*/ 37348 h 37348"/>
                <a:gd name="connsiteX1" fmla="*/ 2132 w 18837"/>
                <a:gd name="connsiteY1" fmla="*/ 1904 h 37348"/>
                <a:gd name="connsiteX2" fmla="*/ 18837 w 18837"/>
                <a:gd name="connsiteY2" fmla="*/ 204 h 37348"/>
                <a:gd name="connsiteX3" fmla="*/ 9266 w 18837"/>
                <a:gd name="connsiteY3" fmla="*/ 35039 h 37348"/>
              </a:gdLst>
              <a:ahLst/>
              <a:cxnLst>
                <a:cxn ang="0">
                  <a:pos x="connsiteX0" y="connsiteY0"/>
                </a:cxn>
                <a:cxn ang="0">
                  <a:pos x="connsiteX1" y="connsiteY1"/>
                </a:cxn>
                <a:cxn ang="0">
                  <a:pos x="connsiteX2" y="connsiteY2"/>
                </a:cxn>
                <a:cxn ang="0">
                  <a:pos x="connsiteX3" y="connsiteY3"/>
                </a:cxn>
              </a:cxnLst>
              <a:rect l="l" t="t" r="r" b="b"/>
              <a:pathLst>
                <a:path w="18837" h="37348">
                  <a:moveTo>
                    <a:pt x="0" y="37348"/>
                  </a:moveTo>
                  <a:cubicBezTo>
                    <a:pt x="0" y="34951"/>
                    <a:pt x="2132" y="1904"/>
                    <a:pt x="2132" y="1904"/>
                  </a:cubicBezTo>
                  <a:cubicBezTo>
                    <a:pt x="7531" y="228"/>
                    <a:pt x="13211" y="-351"/>
                    <a:pt x="18837" y="204"/>
                  </a:cubicBezTo>
                  <a:lnTo>
                    <a:pt x="9266" y="35039"/>
                  </a:lnTo>
                  <a:close/>
                </a:path>
              </a:pathLst>
            </a:custGeom>
            <a:solidFill>
              <a:srgbClr val="FFFFFF"/>
            </a:solidFill>
            <a:ln w="982"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1A8856C9-158E-439A-83E1-DDEE7DB4F071}"/>
                </a:ext>
              </a:extLst>
            </p:cNvPr>
            <p:cNvSpPr/>
            <p:nvPr/>
          </p:nvSpPr>
          <p:spPr>
            <a:xfrm>
              <a:off x="4313553" y="4179546"/>
              <a:ext cx="141668" cy="242104"/>
            </a:xfrm>
            <a:custGeom>
              <a:avLst/>
              <a:gdLst>
                <a:gd name="connsiteX0" fmla="*/ 141668 w 141668"/>
                <a:gd name="connsiteY0" fmla="*/ 242105 h 242104"/>
                <a:gd name="connsiteX1" fmla="*/ 140273 w 141668"/>
                <a:gd name="connsiteY1" fmla="*/ 6073 h 242104"/>
                <a:gd name="connsiteX2" fmla="*/ 0 w 141668"/>
                <a:gd name="connsiteY2" fmla="*/ 0 h 242104"/>
                <a:gd name="connsiteX3" fmla="*/ 1651 w 141668"/>
                <a:gd name="connsiteY3" fmla="*/ 235315 h 242104"/>
                <a:gd name="connsiteX4" fmla="*/ 141668 w 141668"/>
                <a:gd name="connsiteY4" fmla="*/ 242105 h 24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68" h="242104">
                  <a:moveTo>
                    <a:pt x="141668" y="242105"/>
                  </a:moveTo>
                  <a:lnTo>
                    <a:pt x="140273" y="6073"/>
                  </a:lnTo>
                  <a:lnTo>
                    <a:pt x="0" y="0"/>
                  </a:lnTo>
                  <a:lnTo>
                    <a:pt x="1651" y="235315"/>
                  </a:lnTo>
                  <a:lnTo>
                    <a:pt x="141668" y="242105"/>
                  </a:lnTo>
                  <a:close/>
                </a:path>
              </a:pathLst>
            </a:custGeom>
            <a:solidFill>
              <a:srgbClr val="323232"/>
            </a:solidFill>
            <a:ln w="982"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AD769C7E-7CB3-44B2-8E82-B9B385E0F503}"/>
                </a:ext>
              </a:extLst>
            </p:cNvPr>
            <p:cNvSpPr/>
            <p:nvPr/>
          </p:nvSpPr>
          <p:spPr>
            <a:xfrm>
              <a:off x="4414697" y="4200063"/>
              <a:ext cx="26344" cy="108445"/>
            </a:xfrm>
            <a:custGeom>
              <a:avLst/>
              <a:gdLst>
                <a:gd name="connsiteX0" fmla="*/ 26345 w 26344"/>
                <a:gd name="connsiteY0" fmla="*/ 108445 h 108445"/>
                <a:gd name="connsiteX1" fmla="*/ 26070 w 26344"/>
                <a:gd name="connsiteY1" fmla="*/ 413 h 108445"/>
                <a:gd name="connsiteX2" fmla="*/ 0 w 26344"/>
                <a:gd name="connsiteY2" fmla="*/ 0 h 108445"/>
                <a:gd name="connsiteX3" fmla="*/ 1503 w 26344"/>
                <a:gd name="connsiteY3" fmla="*/ 106961 h 108445"/>
                <a:gd name="connsiteX4" fmla="*/ 26345 w 26344"/>
                <a:gd name="connsiteY4" fmla="*/ 108445 h 108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4" h="108445">
                  <a:moveTo>
                    <a:pt x="26345" y="108445"/>
                  </a:moveTo>
                  <a:lnTo>
                    <a:pt x="26070" y="413"/>
                  </a:lnTo>
                  <a:lnTo>
                    <a:pt x="0" y="0"/>
                  </a:lnTo>
                  <a:lnTo>
                    <a:pt x="1503" y="106961"/>
                  </a:lnTo>
                  <a:lnTo>
                    <a:pt x="26345" y="108445"/>
                  </a:lnTo>
                  <a:close/>
                </a:path>
              </a:pathLst>
            </a:custGeom>
            <a:solidFill>
              <a:srgbClr val="C3C3C3"/>
            </a:solidFill>
            <a:ln w="982"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71E6127E-1E90-4BD7-896D-E32A21D25B36}"/>
                </a:ext>
              </a:extLst>
            </p:cNvPr>
            <p:cNvSpPr/>
            <p:nvPr/>
          </p:nvSpPr>
          <p:spPr>
            <a:xfrm>
              <a:off x="3232327" y="4371427"/>
              <a:ext cx="84556" cy="57288"/>
            </a:xfrm>
            <a:custGeom>
              <a:avLst/>
              <a:gdLst>
                <a:gd name="connsiteX0" fmla="*/ 84557 w 84556"/>
                <a:gd name="connsiteY0" fmla="*/ 0 h 57288"/>
                <a:gd name="connsiteX1" fmla="*/ 1828 w 84556"/>
                <a:gd name="connsiteY1" fmla="*/ 6741 h 57288"/>
                <a:gd name="connsiteX2" fmla="*/ 0 w 84556"/>
                <a:gd name="connsiteY2" fmla="*/ 57288 h 57288"/>
                <a:gd name="connsiteX3" fmla="*/ 84095 w 84556"/>
                <a:gd name="connsiteY3" fmla="*/ 51245 h 57288"/>
                <a:gd name="connsiteX4" fmla="*/ 84557 w 84556"/>
                <a:gd name="connsiteY4" fmla="*/ 0 h 57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56" h="57288">
                  <a:moveTo>
                    <a:pt x="84557" y="0"/>
                  </a:moveTo>
                  <a:lnTo>
                    <a:pt x="1828" y="6741"/>
                  </a:lnTo>
                  <a:lnTo>
                    <a:pt x="0" y="57288"/>
                  </a:lnTo>
                  <a:lnTo>
                    <a:pt x="84095" y="51245"/>
                  </a:lnTo>
                  <a:lnTo>
                    <a:pt x="84557" y="0"/>
                  </a:lnTo>
                  <a:close/>
                </a:path>
              </a:pathLst>
            </a:custGeom>
            <a:solidFill>
              <a:srgbClr val="323232"/>
            </a:solidFill>
            <a:ln w="982"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065DA035-C9F3-4FA1-8E8F-F24C70663417}"/>
                </a:ext>
              </a:extLst>
            </p:cNvPr>
            <p:cNvSpPr/>
            <p:nvPr/>
          </p:nvSpPr>
          <p:spPr>
            <a:xfrm>
              <a:off x="2903012" y="4401349"/>
              <a:ext cx="59155" cy="53446"/>
            </a:xfrm>
            <a:custGeom>
              <a:avLst/>
              <a:gdLst>
                <a:gd name="connsiteX0" fmla="*/ 59155 w 59155"/>
                <a:gd name="connsiteY0" fmla="*/ 0 h 53446"/>
                <a:gd name="connsiteX1" fmla="*/ 3646 w 59155"/>
                <a:gd name="connsiteY1" fmla="*/ 4481 h 53446"/>
                <a:gd name="connsiteX2" fmla="*/ 0 w 59155"/>
                <a:gd name="connsiteY2" fmla="*/ 53446 h 53446"/>
                <a:gd name="connsiteX3" fmla="*/ 54940 w 59155"/>
                <a:gd name="connsiteY3" fmla="*/ 49732 h 53446"/>
                <a:gd name="connsiteX4" fmla="*/ 59155 w 59155"/>
                <a:gd name="connsiteY4" fmla="*/ 0 h 5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55" h="53446">
                  <a:moveTo>
                    <a:pt x="59155" y="0"/>
                  </a:moveTo>
                  <a:lnTo>
                    <a:pt x="3646" y="4481"/>
                  </a:lnTo>
                  <a:lnTo>
                    <a:pt x="0" y="53446"/>
                  </a:lnTo>
                  <a:lnTo>
                    <a:pt x="54940" y="49732"/>
                  </a:lnTo>
                  <a:lnTo>
                    <a:pt x="59155" y="0"/>
                  </a:lnTo>
                  <a:close/>
                </a:path>
              </a:pathLst>
            </a:custGeom>
            <a:solidFill>
              <a:srgbClr val="323232"/>
            </a:solidFill>
            <a:ln w="982"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905CB308-654C-451C-9277-FBFF3AD2F479}"/>
                </a:ext>
              </a:extLst>
            </p:cNvPr>
            <p:cNvSpPr/>
            <p:nvPr/>
          </p:nvSpPr>
          <p:spPr>
            <a:xfrm>
              <a:off x="3235854" y="4377068"/>
              <a:ext cx="72037" cy="49338"/>
            </a:xfrm>
            <a:custGeom>
              <a:avLst/>
              <a:gdLst>
                <a:gd name="connsiteX0" fmla="*/ 72038 w 72037"/>
                <a:gd name="connsiteY0" fmla="*/ 0 h 49338"/>
                <a:gd name="connsiteX1" fmla="*/ 1572 w 72037"/>
                <a:gd name="connsiteY1" fmla="*/ 5807 h 49338"/>
                <a:gd name="connsiteX2" fmla="*/ 0 w 72037"/>
                <a:gd name="connsiteY2" fmla="*/ 49339 h 49338"/>
                <a:gd name="connsiteX3" fmla="*/ 71635 w 72037"/>
                <a:gd name="connsiteY3" fmla="*/ 44131 h 49338"/>
                <a:gd name="connsiteX4" fmla="*/ 72038 w 72037"/>
                <a:gd name="connsiteY4" fmla="*/ 0 h 49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37" h="49338">
                  <a:moveTo>
                    <a:pt x="72038" y="0"/>
                  </a:moveTo>
                  <a:lnTo>
                    <a:pt x="1572" y="5807"/>
                  </a:lnTo>
                  <a:lnTo>
                    <a:pt x="0" y="49339"/>
                  </a:lnTo>
                  <a:lnTo>
                    <a:pt x="71635" y="44131"/>
                  </a:lnTo>
                  <a:lnTo>
                    <a:pt x="72038" y="0"/>
                  </a:lnTo>
                  <a:close/>
                </a:path>
              </a:pathLst>
            </a:custGeom>
            <a:solidFill>
              <a:srgbClr val="FEC218"/>
            </a:solidFill>
            <a:ln w="982"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6173F987-C607-41AE-9E07-E77B29487D3B}"/>
                </a:ext>
              </a:extLst>
            </p:cNvPr>
            <p:cNvSpPr/>
            <p:nvPr/>
          </p:nvSpPr>
          <p:spPr>
            <a:xfrm>
              <a:off x="2905135" y="4406547"/>
              <a:ext cx="50802" cy="45909"/>
            </a:xfrm>
            <a:custGeom>
              <a:avLst/>
              <a:gdLst>
                <a:gd name="connsiteX0" fmla="*/ 50803 w 50802"/>
                <a:gd name="connsiteY0" fmla="*/ 0 h 45909"/>
                <a:gd name="connsiteX1" fmla="*/ 3135 w 50802"/>
                <a:gd name="connsiteY1" fmla="*/ 3852 h 45909"/>
                <a:gd name="connsiteX2" fmla="*/ 0 w 50802"/>
                <a:gd name="connsiteY2" fmla="*/ 45909 h 45909"/>
                <a:gd name="connsiteX3" fmla="*/ 47187 w 50802"/>
                <a:gd name="connsiteY3" fmla="*/ 42716 h 45909"/>
                <a:gd name="connsiteX4" fmla="*/ 50803 w 50802"/>
                <a:gd name="connsiteY4" fmla="*/ 0 h 45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2" h="45909">
                  <a:moveTo>
                    <a:pt x="50803" y="0"/>
                  </a:moveTo>
                  <a:lnTo>
                    <a:pt x="3135" y="3852"/>
                  </a:lnTo>
                  <a:lnTo>
                    <a:pt x="0" y="45909"/>
                  </a:lnTo>
                  <a:lnTo>
                    <a:pt x="47187" y="42716"/>
                  </a:lnTo>
                  <a:lnTo>
                    <a:pt x="50803" y="0"/>
                  </a:lnTo>
                  <a:close/>
                </a:path>
              </a:pathLst>
            </a:custGeom>
            <a:solidFill>
              <a:srgbClr val="FEC218"/>
            </a:solidFill>
            <a:ln w="982"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5F4DA79B-4AAF-456C-B0D7-A3FB426062B1}"/>
                </a:ext>
              </a:extLst>
            </p:cNvPr>
            <p:cNvSpPr/>
            <p:nvPr/>
          </p:nvSpPr>
          <p:spPr>
            <a:xfrm rot="10800000">
              <a:off x="3408692" y="3968768"/>
              <a:ext cx="65925" cy="126221"/>
            </a:xfrm>
            <a:custGeom>
              <a:avLst/>
              <a:gdLst>
                <a:gd name="connsiteX0" fmla="*/ 37016 w 65925"/>
                <a:gd name="connsiteY0" fmla="*/ 0 h 126221"/>
                <a:gd name="connsiteX1" fmla="*/ 65926 w 65925"/>
                <a:gd name="connsiteY1" fmla="*/ 0 h 126221"/>
                <a:gd name="connsiteX2" fmla="*/ 65926 w 65925"/>
                <a:gd name="connsiteY2" fmla="*/ 126221 h 126221"/>
                <a:gd name="connsiteX3" fmla="*/ 37016 w 65925"/>
                <a:gd name="connsiteY3" fmla="*/ 126221 h 126221"/>
                <a:gd name="connsiteX4" fmla="*/ 28910 w 65925"/>
                <a:gd name="connsiteY4" fmla="*/ 126221 h 126221"/>
                <a:gd name="connsiteX5" fmla="*/ 0 w 65925"/>
                <a:gd name="connsiteY5" fmla="*/ 126221 h 126221"/>
                <a:gd name="connsiteX6" fmla="*/ 0 w 65925"/>
                <a:gd name="connsiteY6" fmla="*/ 0 h 126221"/>
                <a:gd name="connsiteX7" fmla="*/ 28910 w 65925"/>
                <a:gd name="connsiteY7" fmla="*/ 0 h 12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25" h="126221">
                  <a:moveTo>
                    <a:pt x="37016" y="0"/>
                  </a:moveTo>
                  <a:cubicBezTo>
                    <a:pt x="52983" y="0"/>
                    <a:pt x="65926" y="0"/>
                    <a:pt x="65926" y="0"/>
                  </a:cubicBezTo>
                  <a:lnTo>
                    <a:pt x="65926" y="126221"/>
                  </a:lnTo>
                  <a:cubicBezTo>
                    <a:pt x="65926" y="126221"/>
                    <a:pt x="52983" y="126221"/>
                    <a:pt x="37016" y="126221"/>
                  </a:cubicBezTo>
                  <a:lnTo>
                    <a:pt x="28910" y="126221"/>
                  </a:lnTo>
                  <a:cubicBezTo>
                    <a:pt x="12943" y="126221"/>
                    <a:pt x="0" y="126221"/>
                    <a:pt x="0" y="126221"/>
                  </a:cubicBezTo>
                  <a:lnTo>
                    <a:pt x="0" y="0"/>
                  </a:lnTo>
                  <a:cubicBezTo>
                    <a:pt x="0" y="0"/>
                    <a:pt x="12943" y="0"/>
                    <a:pt x="28910" y="0"/>
                  </a:cubicBezTo>
                  <a:close/>
                </a:path>
              </a:pathLst>
            </a:custGeom>
            <a:solidFill>
              <a:srgbClr val="DB070D"/>
            </a:solidFill>
            <a:ln w="982"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B0709691-9000-482D-A1F7-5884CEC3AEB6}"/>
                </a:ext>
              </a:extLst>
            </p:cNvPr>
            <p:cNvSpPr/>
            <p:nvPr/>
          </p:nvSpPr>
          <p:spPr>
            <a:xfrm>
              <a:off x="3388066" y="4036537"/>
              <a:ext cx="72608" cy="33895"/>
            </a:xfrm>
            <a:custGeom>
              <a:avLst/>
              <a:gdLst>
                <a:gd name="connsiteX0" fmla="*/ 58497 w 72608"/>
                <a:gd name="connsiteY0" fmla="*/ 33895 h 33895"/>
                <a:gd name="connsiteX1" fmla="*/ 65435 w 72608"/>
                <a:gd name="connsiteY1" fmla="*/ 30948 h 33895"/>
                <a:gd name="connsiteX2" fmla="*/ 72608 w 72608"/>
                <a:gd name="connsiteY2" fmla="*/ 4416 h 33895"/>
                <a:gd name="connsiteX3" fmla="*/ 68180 w 72608"/>
                <a:gd name="connsiteY3" fmla="*/ 0 h 33895"/>
                <a:gd name="connsiteX4" fmla="*/ 67999 w 72608"/>
                <a:gd name="connsiteY4" fmla="*/ 4 h 33895"/>
                <a:gd name="connsiteX5" fmla="*/ 67999 w 72608"/>
                <a:gd name="connsiteY5" fmla="*/ 4 h 33895"/>
                <a:gd name="connsiteX6" fmla="*/ 63764 w 72608"/>
                <a:gd name="connsiteY6" fmla="*/ 4455 h 33895"/>
                <a:gd name="connsiteX7" fmla="*/ 58477 w 72608"/>
                <a:gd name="connsiteY7" fmla="*/ 24983 h 33895"/>
                <a:gd name="connsiteX8" fmla="*/ 0 w 72608"/>
                <a:gd name="connsiteY8" fmla="*/ 24983 h 33895"/>
                <a:gd name="connsiteX9" fmla="*/ 0 w 72608"/>
                <a:gd name="connsiteY9" fmla="*/ 33827 h 33895"/>
                <a:gd name="connsiteX10" fmla="*/ 58497 w 72608"/>
                <a:gd name="connsiteY10" fmla="*/ 33827 h 3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608" h="33895">
                  <a:moveTo>
                    <a:pt x="58497" y="33895"/>
                  </a:moveTo>
                  <a:cubicBezTo>
                    <a:pt x="61099" y="33823"/>
                    <a:pt x="63577" y="32770"/>
                    <a:pt x="65435" y="30948"/>
                  </a:cubicBezTo>
                  <a:cubicBezTo>
                    <a:pt x="70249" y="26506"/>
                    <a:pt x="72657" y="17613"/>
                    <a:pt x="72608" y="4416"/>
                  </a:cubicBezTo>
                  <a:cubicBezTo>
                    <a:pt x="72605" y="1974"/>
                    <a:pt x="70622" y="-3"/>
                    <a:pt x="68180" y="0"/>
                  </a:cubicBezTo>
                  <a:cubicBezTo>
                    <a:pt x="68120" y="0"/>
                    <a:pt x="68059" y="1"/>
                    <a:pt x="67999" y="4"/>
                  </a:cubicBezTo>
                  <a:lnTo>
                    <a:pt x="67999" y="4"/>
                  </a:lnTo>
                  <a:cubicBezTo>
                    <a:pt x="65621" y="110"/>
                    <a:pt x="63751" y="2075"/>
                    <a:pt x="63764" y="4455"/>
                  </a:cubicBezTo>
                  <a:cubicBezTo>
                    <a:pt x="63852" y="22546"/>
                    <a:pt x="58979" y="24806"/>
                    <a:pt x="58477" y="24983"/>
                  </a:cubicBezTo>
                  <a:lnTo>
                    <a:pt x="0" y="24983"/>
                  </a:lnTo>
                  <a:lnTo>
                    <a:pt x="0" y="33827"/>
                  </a:lnTo>
                  <a:lnTo>
                    <a:pt x="58497" y="33827"/>
                  </a:lnTo>
                  <a:close/>
                </a:path>
              </a:pathLst>
            </a:custGeom>
            <a:solidFill>
              <a:srgbClr val="1D1D1B"/>
            </a:solidFill>
            <a:ln w="982" cap="flat">
              <a:noFill/>
              <a:prstDash val="solid"/>
              <a:miter/>
            </a:ln>
          </p:spPr>
          <p:txBody>
            <a:bodyPr rtlCol="0" anchor="ctr"/>
            <a:lstStyle/>
            <a:p>
              <a:endParaRPr lang="zh-CN" altLang="en-US"/>
            </a:p>
          </p:txBody>
        </p:sp>
      </p:grpSp>
      <p:sp>
        <p:nvSpPr>
          <p:cNvPr id="18" name="文本占位符 17">
            <a:extLst>
              <a:ext uri="{FF2B5EF4-FFF2-40B4-BE49-F238E27FC236}">
                <a16:creationId xmlns:a16="http://schemas.microsoft.com/office/drawing/2014/main" id="{CC0830D6-5568-4A0C-8B06-40656FEE3CA6}"/>
              </a:ext>
            </a:extLst>
          </p:cNvPr>
          <p:cNvSpPr>
            <a:spLocks noGrp="1"/>
          </p:cNvSpPr>
          <p:nvPr userDrawn="1">
            <p:ph type="body" sz="quarter" idx="10"/>
          </p:nvPr>
        </p:nvSpPr>
        <p:spPr>
          <a:xfrm>
            <a:off x="512607" y="1858340"/>
            <a:ext cx="7098237" cy="889888"/>
          </a:xfrm>
          <a:prstGeom prst="rect">
            <a:avLst/>
          </a:prstGeom>
        </p:spPr>
        <p:txBody>
          <a:bodyPr lIns="0" tIns="0" rIns="0" bIns="0"/>
          <a:lstStyle>
            <a:lvl1pPr marL="0" indent="0" algn="l">
              <a:lnSpc>
                <a:spcPct val="125000"/>
              </a:lnSpc>
              <a:buNone/>
              <a:defRPr sz="4400">
                <a:solidFill>
                  <a:schemeClr val="bg1"/>
                </a:solidFill>
                <a:latin typeface="+mj-ea"/>
                <a:ea typeface="+mj-ea"/>
              </a:defRPr>
            </a:lvl1pPr>
            <a:lvl2pPr marL="457200" indent="0">
              <a:buNone/>
              <a:defRPr/>
            </a:lvl2pPr>
          </a:lstStyle>
          <a:p>
            <a:pPr lvl="0"/>
            <a:r>
              <a:rPr lang="zh-CN" altLang="en-US" dirty="0"/>
              <a:t>单击此处编辑母版文本样式</a:t>
            </a:r>
          </a:p>
        </p:txBody>
      </p:sp>
      <p:sp>
        <p:nvSpPr>
          <p:cNvPr id="20" name="文本占位符 19">
            <a:extLst>
              <a:ext uri="{FF2B5EF4-FFF2-40B4-BE49-F238E27FC236}">
                <a16:creationId xmlns:a16="http://schemas.microsoft.com/office/drawing/2014/main" id="{DD40A2FB-A2D1-4FA0-9A3D-4A16D041F097}"/>
              </a:ext>
            </a:extLst>
          </p:cNvPr>
          <p:cNvSpPr>
            <a:spLocks noGrp="1"/>
          </p:cNvSpPr>
          <p:nvPr userDrawn="1">
            <p:ph type="body" sz="quarter" idx="11"/>
          </p:nvPr>
        </p:nvSpPr>
        <p:spPr>
          <a:xfrm>
            <a:off x="515938" y="2898084"/>
            <a:ext cx="4805363" cy="441604"/>
          </a:xfrm>
          <a:prstGeom prst="rect">
            <a:avLst/>
          </a:prstGeom>
        </p:spPr>
        <p:txBody>
          <a:bodyPr lIns="0" tIns="0" rIns="0" bIns="0"/>
          <a:lstStyle>
            <a:lvl1pPr marL="0" indent="0" algn="l">
              <a:buNone/>
              <a:defRPr>
                <a:solidFill>
                  <a:schemeClr val="bg1"/>
                </a:solidFill>
                <a:latin typeface="+mn-ea"/>
                <a:ea typeface="+mn-ea"/>
              </a:defRPr>
            </a:lvl1pPr>
          </a:lstStyle>
          <a:p>
            <a:pPr lvl="0"/>
            <a:r>
              <a:rPr lang="zh-CN" altLang="en-US" dirty="0"/>
              <a:t>单击此处编辑母版文本样式</a:t>
            </a:r>
          </a:p>
        </p:txBody>
      </p:sp>
      <p:sp>
        <p:nvSpPr>
          <p:cNvPr id="183" name="任意多边形: 形状 182">
            <a:extLst>
              <a:ext uri="{FF2B5EF4-FFF2-40B4-BE49-F238E27FC236}">
                <a16:creationId xmlns:a16="http://schemas.microsoft.com/office/drawing/2014/main" id="{2FC0CF4E-5532-410E-988C-BA8C35782955}"/>
              </a:ext>
            </a:extLst>
          </p:cNvPr>
          <p:cNvSpPr/>
          <p:nvPr userDrawn="1"/>
        </p:nvSpPr>
        <p:spPr>
          <a:xfrm rot="1098334">
            <a:off x="-534461" y="5245421"/>
            <a:ext cx="6308390" cy="2443146"/>
          </a:xfrm>
          <a:custGeom>
            <a:avLst/>
            <a:gdLst>
              <a:gd name="connsiteX0" fmla="*/ 0 w 6308390"/>
              <a:gd name="connsiteY0" fmla="*/ 28127 h 2443146"/>
              <a:gd name="connsiteX1" fmla="*/ 114623 w 6308390"/>
              <a:gd name="connsiteY1" fmla="*/ 3619 h 2443146"/>
              <a:gd name="connsiteX2" fmla="*/ 2346954 w 6308390"/>
              <a:gd name="connsiteY2" fmla="*/ 1132614 h 2443146"/>
              <a:gd name="connsiteX3" fmla="*/ 4784557 w 6308390"/>
              <a:gd name="connsiteY3" fmla="*/ 183232 h 2443146"/>
              <a:gd name="connsiteX4" fmla="*/ 6261759 w 6308390"/>
              <a:gd name="connsiteY4" fmla="*/ 587755 h 2443146"/>
              <a:gd name="connsiteX5" fmla="*/ 6308390 w 6308390"/>
              <a:gd name="connsiteY5" fmla="*/ 620480 h 2443146"/>
              <a:gd name="connsiteX6" fmla="*/ 798951 w 6308390"/>
              <a:gd name="connsiteY6" fmla="*/ 2443146 h 244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08390" h="2443146">
                <a:moveTo>
                  <a:pt x="0" y="28127"/>
                </a:moveTo>
                <a:lnTo>
                  <a:pt x="114623" y="3619"/>
                </a:lnTo>
                <a:cubicBezTo>
                  <a:pt x="756098" y="-73358"/>
                  <a:pt x="1568632" y="1102679"/>
                  <a:pt x="2346954" y="1132614"/>
                </a:cubicBezTo>
                <a:cubicBezTo>
                  <a:pt x="3125277" y="1162549"/>
                  <a:pt x="4048999" y="101978"/>
                  <a:pt x="4784557" y="183232"/>
                </a:cubicBezTo>
                <a:cubicBezTo>
                  <a:pt x="5198308" y="228937"/>
                  <a:pt x="5823144" y="316588"/>
                  <a:pt x="6261759" y="587755"/>
                </a:cubicBezTo>
                <a:lnTo>
                  <a:pt x="6308390" y="620480"/>
                </a:lnTo>
                <a:lnTo>
                  <a:pt x="798951" y="2443146"/>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0" name="任意多边形: 形状 179">
            <a:extLst>
              <a:ext uri="{FF2B5EF4-FFF2-40B4-BE49-F238E27FC236}">
                <a16:creationId xmlns:a16="http://schemas.microsoft.com/office/drawing/2014/main" id="{78116C1F-077B-4D23-B57D-903D12C3AB79}"/>
              </a:ext>
            </a:extLst>
          </p:cNvPr>
          <p:cNvSpPr/>
          <p:nvPr userDrawn="1"/>
        </p:nvSpPr>
        <p:spPr>
          <a:xfrm rot="5400000">
            <a:off x="2759204" y="-1187785"/>
            <a:ext cx="901984" cy="3257434"/>
          </a:xfrm>
          <a:custGeom>
            <a:avLst/>
            <a:gdLst>
              <a:gd name="connsiteX0" fmla="*/ 0 w 901984"/>
              <a:gd name="connsiteY0" fmla="*/ 3257434 h 3257434"/>
              <a:gd name="connsiteX1" fmla="*/ 0 w 901984"/>
              <a:gd name="connsiteY1" fmla="*/ 0 h 3257434"/>
              <a:gd name="connsiteX2" fmla="*/ 18479 w 901984"/>
              <a:gd name="connsiteY2" fmla="*/ 3269 h 3257434"/>
              <a:gd name="connsiteX3" fmla="*/ 893466 w 901984"/>
              <a:gd name="connsiteY3" fmla="*/ 881411 h 3257434"/>
              <a:gd name="connsiteX4" fmla="*/ 118434 w 901984"/>
              <a:gd name="connsiteY4" fmla="*/ 3040414 h 325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984" h="3257434">
                <a:moveTo>
                  <a:pt x="0" y="3257434"/>
                </a:moveTo>
                <a:lnTo>
                  <a:pt x="0" y="0"/>
                </a:lnTo>
                <a:lnTo>
                  <a:pt x="18479" y="3269"/>
                </a:lnTo>
                <a:cubicBezTo>
                  <a:pt x="475829" y="100314"/>
                  <a:pt x="973417" y="319653"/>
                  <a:pt x="893466" y="881411"/>
                </a:cubicBezTo>
                <a:cubicBezTo>
                  <a:pt x="833503" y="1302731"/>
                  <a:pt x="539211" y="2229100"/>
                  <a:pt x="118434" y="3040414"/>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974366429"/>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268349"/>
      </p:ext>
    </p:extLst>
  </p:cSld>
  <p:clrMap bg1="lt1" tx1="dk1" bg2="lt2" tx2="dk2" accent1="accent1" accent2="accent2" accent3="accent3" accent4="accent4" accent5="accent5" accent6="accent6" hlink="hlink" folHlink="folHlink"/>
  <p:sldLayoutIdLst>
    <p:sldLayoutId id="2147483673" r:id="rId1"/>
    <p:sldLayoutId id="2147483656" r:id="rId2"/>
    <p:sldLayoutId id="2147483674" r:id="rId3"/>
    <p:sldLayoutId id="2147483658" r:id="rId4"/>
    <p:sldLayoutId id="2147483677" r:id="rId5"/>
    <p:sldLayoutId id="2147483682" r:id="rId6"/>
    <p:sldLayoutId id="2147483670" r:id="rId7"/>
    <p:sldLayoutId id="2147483678" r:id="rId8"/>
    <p:sldLayoutId id="2147483650" r:id="rId9"/>
    <p:sldLayoutId id="2147483681" r:id="rId10"/>
    <p:sldLayoutId id="2147483680" r:id="rId11"/>
    <p:sldLayoutId id="2147483661" r:id="rId12"/>
    <p:sldLayoutId id="2147483679" r:id="rId13"/>
    <p:sldLayoutId id="2147483683" r:id="rId14"/>
    <p:sldLayoutId id="2147483684" r:id="rId15"/>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25" userDrawn="1">
          <p15:clr>
            <a:srgbClr val="F26B43"/>
          </p15:clr>
        </p15:guide>
        <p15:guide id="4" pos="7355" userDrawn="1">
          <p15:clr>
            <a:srgbClr val="F26B43"/>
          </p15:clr>
        </p15:guide>
        <p15:guide id="7" orient="horz" pos="3974" userDrawn="1">
          <p15:clr>
            <a:srgbClr val="F26B43"/>
          </p15:clr>
        </p15:guide>
        <p15:guide id="8" userDrawn="1">
          <p15:clr>
            <a:srgbClr val="F26B43"/>
          </p15:clr>
        </p15:guide>
        <p15:guide id="9" pos="7680" userDrawn="1">
          <p15:clr>
            <a:srgbClr val="F26B43"/>
          </p15:clr>
        </p15:guide>
        <p15:guide id="10" orient="horz" pos="346" userDrawn="1">
          <p15:clr>
            <a:srgbClr val="F26B43"/>
          </p15:clr>
        </p15:guide>
        <p15:guide id="11" orient="horz" userDrawn="1">
          <p15:clr>
            <a:srgbClr val="F26B43"/>
          </p15:clr>
        </p15:guide>
        <p15:guide id="12" orient="horz" pos="43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office.msn.com.cn/"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6.xml"/><Relationship Id="rId1" Type="http://schemas.openxmlformats.org/officeDocument/2006/relationships/tags" Target="../tags/tag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4.xml"/><Relationship Id="rId1" Type="http://schemas.openxmlformats.org/officeDocument/2006/relationships/tags" Target="../tags/tag7.xml"/><Relationship Id="rId4" Type="http://schemas.openxmlformats.org/officeDocument/2006/relationships/image" Target="../media/image18.svg"/></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9.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10.xml"/><Relationship Id="rId5" Type="http://schemas.openxmlformats.org/officeDocument/2006/relationships/chart" Target="../charts/chart2.xml"/><Relationship Id="rId4" Type="http://schemas.openxmlformats.org/officeDocument/2006/relationships/chart" Target="../charts/char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notesSlide" Target="../notesSlides/notesSlide4.xml"/><Relationship Id="rId7" Type="http://schemas.microsoft.com/office/2007/relationships/hdphoto" Target="../media/hdphoto1.wdp"/><Relationship Id="rId2" Type="http://schemas.openxmlformats.org/officeDocument/2006/relationships/slideLayout" Target="../slideLayouts/slideLayout4.xml"/><Relationship Id="rId1" Type="http://schemas.openxmlformats.org/officeDocument/2006/relationships/tags" Target="../tags/tag1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 Id="rId4" Type="http://schemas.openxmlformats.org/officeDocument/2006/relationships/image" Target="../media/image48.sv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4.xml"/><Relationship Id="rId1" Type="http://schemas.openxmlformats.org/officeDocument/2006/relationships/tags" Target="../tags/tag1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53.png"/><Relationship Id="rId4"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4.xml"/><Relationship Id="rId1" Type="http://schemas.openxmlformats.org/officeDocument/2006/relationships/tags" Target="../tags/tag16.xml"/><Relationship Id="rId5" Type="http://schemas.openxmlformats.org/officeDocument/2006/relationships/image" Target="../media/image56.png"/><Relationship Id="rId4" Type="http://schemas.openxmlformats.org/officeDocument/2006/relationships/image" Target="../media/image55.sv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g"/><Relationship Id="rId1" Type="http://schemas.microsoft.com/office/2007/relationships/media" Target="../media/media1.mpg"/><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8" Type="http://schemas.openxmlformats.org/officeDocument/2006/relationships/image" Target="../media/image64.jpeg"/><Relationship Id="rId13" Type="http://schemas.openxmlformats.org/officeDocument/2006/relationships/image" Target="../media/image69.jpeg"/><Relationship Id="rId3" Type="http://schemas.openxmlformats.org/officeDocument/2006/relationships/image" Target="../media/image59.jpeg"/><Relationship Id="rId7" Type="http://schemas.openxmlformats.org/officeDocument/2006/relationships/image" Target="../media/image63.jpeg"/><Relationship Id="rId12" Type="http://schemas.openxmlformats.org/officeDocument/2006/relationships/image" Target="../media/image68.jpeg"/><Relationship Id="rId17" Type="http://schemas.openxmlformats.org/officeDocument/2006/relationships/image" Target="../media/image73.jpeg"/><Relationship Id="rId2" Type="http://schemas.openxmlformats.org/officeDocument/2006/relationships/image" Target="../media/image58.jpeg"/><Relationship Id="rId16" Type="http://schemas.openxmlformats.org/officeDocument/2006/relationships/image" Target="../media/image72.jpeg"/><Relationship Id="rId1" Type="http://schemas.openxmlformats.org/officeDocument/2006/relationships/slideLayout" Target="../slideLayouts/slideLayout10.xml"/><Relationship Id="rId6" Type="http://schemas.openxmlformats.org/officeDocument/2006/relationships/image" Target="../media/image62.jpeg"/><Relationship Id="rId11" Type="http://schemas.openxmlformats.org/officeDocument/2006/relationships/image" Target="../media/image67.jpeg"/><Relationship Id="rId5" Type="http://schemas.openxmlformats.org/officeDocument/2006/relationships/image" Target="../media/image61.jpeg"/><Relationship Id="rId15" Type="http://schemas.openxmlformats.org/officeDocument/2006/relationships/image" Target="../media/image71.jpeg"/><Relationship Id="rId10" Type="http://schemas.openxmlformats.org/officeDocument/2006/relationships/image" Target="../media/image66.jpeg"/><Relationship Id="rId4" Type="http://schemas.openxmlformats.org/officeDocument/2006/relationships/image" Target="../media/image60.jpeg"/><Relationship Id="rId9" Type="http://schemas.openxmlformats.org/officeDocument/2006/relationships/image" Target="../media/image65.jpeg"/><Relationship Id="rId14" Type="http://schemas.openxmlformats.org/officeDocument/2006/relationships/image" Target="../media/image7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6" Type="http://schemas.openxmlformats.org/officeDocument/2006/relationships/image" Target="../media/image97.svg"/><Relationship Id="rId21" Type="http://schemas.openxmlformats.org/officeDocument/2006/relationships/image" Target="../media/image92.png"/><Relationship Id="rId42" Type="http://schemas.openxmlformats.org/officeDocument/2006/relationships/image" Target="../media/image113.png"/><Relationship Id="rId47" Type="http://schemas.openxmlformats.org/officeDocument/2006/relationships/image" Target="../media/image118.svg"/><Relationship Id="rId63" Type="http://schemas.openxmlformats.org/officeDocument/2006/relationships/image" Target="../media/image134.svg"/><Relationship Id="rId68" Type="http://schemas.openxmlformats.org/officeDocument/2006/relationships/image" Target="../media/image139.png"/><Relationship Id="rId16" Type="http://schemas.openxmlformats.org/officeDocument/2006/relationships/image" Target="../media/image87.svg"/><Relationship Id="rId11" Type="http://schemas.openxmlformats.org/officeDocument/2006/relationships/image" Target="../media/image82.png"/><Relationship Id="rId24" Type="http://schemas.openxmlformats.org/officeDocument/2006/relationships/image" Target="../media/image95.svg"/><Relationship Id="rId32" Type="http://schemas.openxmlformats.org/officeDocument/2006/relationships/image" Target="../media/image103.svg"/><Relationship Id="rId37" Type="http://schemas.openxmlformats.org/officeDocument/2006/relationships/image" Target="../media/image108.png"/><Relationship Id="rId40" Type="http://schemas.openxmlformats.org/officeDocument/2006/relationships/image" Target="../media/image111.png"/><Relationship Id="rId45" Type="http://schemas.openxmlformats.org/officeDocument/2006/relationships/image" Target="../media/image116.svg"/><Relationship Id="rId53" Type="http://schemas.openxmlformats.org/officeDocument/2006/relationships/image" Target="../media/image124.svg"/><Relationship Id="rId58" Type="http://schemas.openxmlformats.org/officeDocument/2006/relationships/image" Target="../media/image129.png"/><Relationship Id="rId66" Type="http://schemas.openxmlformats.org/officeDocument/2006/relationships/image" Target="../media/image137.png"/><Relationship Id="rId74" Type="http://schemas.openxmlformats.org/officeDocument/2006/relationships/image" Target="../media/image145.png"/><Relationship Id="rId79" Type="http://schemas.openxmlformats.org/officeDocument/2006/relationships/image" Target="../media/image150.svg"/><Relationship Id="rId5" Type="http://schemas.openxmlformats.org/officeDocument/2006/relationships/image" Target="../media/image76.png"/><Relationship Id="rId61" Type="http://schemas.openxmlformats.org/officeDocument/2006/relationships/image" Target="../media/image132.svg"/><Relationship Id="rId19" Type="http://schemas.openxmlformats.org/officeDocument/2006/relationships/image" Target="../media/image90.png"/><Relationship Id="rId14" Type="http://schemas.openxmlformats.org/officeDocument/2006/relationships/image" Target="../media/image85.svg"/><Relationship Id="rId22" Type="http://schemas.openxmlformats.org/officeDocument/2006/relationships/image" Target="../media/image93.svg"/><Relationship Id="rId27" Type="http://schemas.openxmlformats.org/officeDocument/2006/relationships/image" Target="../media/image98.png"/><Relationship Id="rId30" Type="http://schemas.openxmlformats.org/officeDocument/2006/relationships/image" Target="../media/image101.svg"/><Relationship Id="rId35" Type="http://schemas.openxmlformats.org/officeDocument/2006/relationships/image" Target="../media/image106.png"/><Relationship Id="rId43" Type="http://schemas.openxmlformats.org/officeDocument/2006/relationships/image" Target="../media/image114.svg"/><Relationship Id="rId48" Type="http://schemas.openxmlformats.org/officeDocument/2006/relationships/image" Target="../media/image119.png"/><Relationship Id="rId56" Type="http://schemas.openxmlformats.org/officeDocument/2006/relationships/image" Target="../media/image127.png"/><Relationship Id="rId64" Type="http://schemas.openxmlformats.org/officeDocument/2006/relationships/image" Target="../media/image135.png"/><Relationship Id="rId69" Type="http://schemas.openxmlformats.org/officeDocument/2006/relationships/image" Target="../media/image140.svg"/><Relationship Id="rId77" Type="http://schemas.openxmlformats.org/officeDocument/2006/relationships/image" Target="../media/image148.svg"/><Relationship Id="rId8" Type="http://schemas.openxmlformats.org/officeDocument/2006/relationships/image" Target="../media/image79.svg"/><Relationship Id="rId51" Type="http://schemas.openxmlformats.org/officeDocument/2006/relationships/image" Target="../media/image122.svg"/><Relationship Id="rId72" Type="http://schemas.openxmlformats.org/officeDocument/2006/relationships/image" Target="../media/image143.png"/><Relationship Id="rId3" Type="http://schemas.openxmlformats.org/officeDocument/2006/relationships/image" Target="../media/image74.png"/><Relationship Id="rId12" Type="http://schemas.openxmlformats.org/officeDocument/2006/relationships/image" Target="../media/image83.svg"/><Relationship Id="rId17" Type="http://schemas.openxmlformats.org/officeDocument/2006/relationships/image" Target="../media/image88.png"/><Relationship Id="rId25" Type="http://schemas.openxmlformats.org/officeDocument/2006/relationships/image" Target="../media/image96.png"/><Relationship Id="rId33" Type="http://schemas.openxmlformats.org/officeDocument/2006/relationships/image" Target="../media/image104.png"/><Relationship Id="rId38" Type="http://schemas.openxmlformats.org/officeDocument/2006/relationships/image" Target="../media/image109.svg"/><Relationship Id="rId46" Type="http://schemas.openxmlformats.org/officeDocument/2006/relationships/image" Target="../media/image117.png"/><Relationship Id="rId59" Type="http://schemas.openxmlformats.org/officeDocument/2006/relationships/image" Target="../media/image130.svg"/><Relationship Id="rId67" Type="http://schemas.openxmlformats.org/officeDocument/2006/relationships/image" Target="../media/image138.svg"/><Relationship Id="rId20" Type="http://schemas.openxmlformats.org/officeDocument/2006/relationships/image" Target="../media/image91.svg"/><Relationship Id="rId41" Type="http://schemas.openxmlformats.org/officeDocument/2006/relationships/image" Target="../media/image112.svg"/><Relationship Id="rId54" Type="http://schemas.openxmlformats.org/officeDocument/2006/relationships/image" Target="../media/image125.png"/><Relationship Id="rId62" Type="http://schemas.openxmlformats.org/officeDocument/2006/relationships/image" Target="../media/image133.png"/><Relationship Id="rId70" Type="http://schemas.openxmlformats.org/officeDocument/2006/relationships/image" Target="../media/image141.png"/><Relationship Id="rId75" Type="http://schemas.openxmlformats.org/officeDocument/2006/relationships/image" Target="../media/image146.svg"/><Relationship Id="rId1" Type="http://schemas.openxmlformats.org/officeDocument/2006/relationships/tags" Target="../tags/tag17.xml"/><Relationship Id="rId6" Type="http://schemas.openxmlformats.org/officeDocument/2006/relationships/image" Target="../media/image77.svg"/><Relationship Id="rId15" Type="http://schemas.openxmlformats.org/officeDocument/2006/relationships/image" Target="../media/image86.png"/><Relationship Id="rId23" Type="http://schemas.openxmlformats.org/officeDocument/2006/relationships/image" Target="../media/image94.png"/><Relationship Id="rId28" Type="http://schemas.openxmlformats.org/officeDocument/2006/relationships/image" Target="../media/image99.svg"/><Relationship Id="rId36" Type="http://schemas.openxmlformats.org/officeDocument/2006/relationships/image" Target="../media/image107.svg"/><Relationship Id="rId49" Type="http://schemas.openxmlformats.org/officeDocument/2006/relationships/image" Target="../media/image120.svg"/><Relationship Id="rId57" Type="http://schemas.openxmlformats.org/officeDocument/2006/relationships/image" Target="../media/image128.svg"/><Relationship Id="rId10" Type="http://schemas.openxmlformats.org/officeDocument/2006/relationships/image" Target="../media/image81.svg"/><Relationship Id="rId31" Type="http://schemas.openxmlformats.org/officeDocument/2006/relationships/image" Target="../media/image102.png"/><Relationship Id="rId44" Type="http://schemas.openxmlformats.org/officeDocument/2006/relationships/image" Target="../media/image115.png"/><Relationship Id="rId52" Type="http://schemas.openxmlformats.org/officeDocument/2006/relationships/image" Target="../media/image123.png"/><Relationship Id="rId60" Type="http://schemas.openxmlformats.org/officeDocument/2006/relationships/image" Target="../media/image131.png"/><Relationship Id="rId65" Type="http://schemas.openxmlformats.org/officeDocument/2006/relationships/image" Target="../media/image136.svg"/><Relationship Id="rId73" Type="http://schemas.openxmlformats.org/officeDocument/2006/relationships/image" Target="../media/image144.svg"/><Relationship Id="rId78" Type="http://schemas.openxmlformats.org/officeDocument/2006/relationships/image" Target="../media/image149.png"/><Relationship Id="rId4" Type="http://schemas.openxmlformats.org/officeDocument/2006/relationships/image" Target="../media/image75.svg"/><Relationship Id="rId9" Type="http://schemas.openxmlformats.org/officeDocument/2006/relationships/image" Target="../media/image80.png"/><Relationship Id="rId13" Type="http://schemas.openxmlformats.org/officeDocument/2006/relationships/image" Target="../media/image84.png"/><Relationship Id="rId18" Type="http://schemas.openxmlformats.org/officeDocument/2006/relationships/image" Target="../media/image89.svg"/><Relationship Id="rId39" Type="http://schemas.openxmlformats.org/officeDocument/2006/relationships/image" Target="../media/image110.svg"/><Relationship Id="rId34" Type="http://schemas.openxmlformats.org/officeDocument/2006/relationships/image" Target="../media/image105.svg"/><Relationship Id="rId50" Type="http://schemas.openxmlformats.org/officeDocument/2006/relationships/image" Target="../media/image121.png"/><Relationship Id="rId55" Type="http://schemas.openxmlformats.org/officeDocument/2006/relationships/image" Target="../media/image126.svg"/><Relationship Id="rId76" Type="http://schemas.openxmlformats.org/officeDocument/2006/relationships/image" Target="../media/image147.png"/><Relationship Id="rId7" Type="http://schemas.openxmlformats.org/officeDocument/2006/relationships/image" Target="../media/image78.png"/><Relationship Id="rId71" Type="http://schemas.openxmlformats.org/officeDocument/2006/relationships/image" Target="../media/image142.svg"/><Relationship Id="rId2" Type="http://schemas.openxmlformats.org/officeDocument/2006/relationships/slideLayout" Target="../slideLayouts/slideLayout10.xml"/><Relationship Id="rId29" Type="http://schemas.openxmlformats.org/officeDocument/2006/relationships/image" Target="../media/image10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jpeg"/><Relationship Id="rId1" Type="http://schemas.openxmlformats.org/officeDocument/2006/relationships/slideLayout" Target="../slideLayouts/slideLayout14.xml"/><Relationship Id="rId4" Type="http://schemas.openxmlformats.org/officeDocument/2006/relationships/image" Target="../media/image153.jpg"/></Relationships>
</file>

<file path=ppt/slides/_rels/slide38.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hyperlink" Target="http://www.51pptmoban.com/" TargetMode="Externa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image" Target="../media/image18.sv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9EAC99-4D1A-4B36-B769-6214D0DE4F66}"/>
              </a:ext>
            </a:extLst>
          </p:cNvPr>
          <p:cNvSpPr>
            <a:spLocks noGrp="1"/>
          </p:cNvSpPr>
          <p:nvPr>
            <p:ph type="title"/>
          </p:nvPr>
        </p:nvSpPr>
        <p:spPr>
          <a:xfrm>
            <a:off x="519913" y="1539891"/>
            <a:ext cx="6208954" cy="824805"/>
          </a:xfrm>
        </p:spPr>
        <p:txBody>
          <a:bodyPr/>
          <a:lstStyle/>
          <a:p>
            <a:r>
              <a:rPr lang="zh-CN" altLang="en-US" sz="6000" dirty="0">
                <a:solidFill>
                  <a:schemeClr val="accent5"/>
                </a:solidFill>
              </a:rPr>
              <a:t>消防安全知识培训</a:t>
            </a:r>
          </a:p>
        </p:txBody>
      </p:sp>
      <p:sp>
        <p:nvSpPr>
          <p:cNvPr id="8" name="文本框 7">
            <a:extLst>
              <a:ext uri="{FF2B5EF4-FFF2-40B4-BE49-F238E27FC236}">
                <a16:creationId xmlns:a16="http://schemas.microsoft.com/office/drawing/2014/main" id="{DF829937-87B9-4A62-ADBC-92EF3B051662}"/>
              </a:ext>
            </a:extLst>
          </p:cNvPr>
          <p:cNvSpPr txBox="1"/>
          <p:nvPr/>
        </p:nvSpPr>
        <p:spPr>
          <a:xfrm>
            <a:off x="533678" y="3387995"/>
            <a:ext cx="2496155" cy="282193"/>
          </a:xfrm>
          <a:prstGeom prst="rect">
            <a:avLst/>
          </a:prstGeom>
        </p:spPr>
        <p:txBody>
          <a:bodyPr wrap="square" lIns="0" tIns="0" rIns="0" bIns="0">
            <a:spAutoFit/>
          </a:bodyPr>
          <a:lstStyle>
            <a:lvl1pPr indent="0" algn="ctr">
              <a:lnSpc>
                <a:spcPct val="90000"/>
              </a:lnSpc>
              <a:spcBef>
                <a:spcPts val="1000"/>
              </a:spcBef>
              <a:buFont typeface="Arial" panose="020B0604020202020204" pitchFamily="34" charset="0"/>
              <a:buNone/>
              <a:defRPr sz="2400">
                <a:solidFill>
                  <a:schemeClr val="accent3"/>
                </a:solidFill>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dist"/>
            <a:r>
              <a:rPr lang="zh-CN" altLang="en-US" sz="2000" b="1" dirty="0">
                <a:solidFill>
                  <a:schemeClr val="bg1"/>
                </a:solidFill>
                <a:latin typeface="+mn-ea"/>
                <a:cs typeface="OPPOSans R" panose="00020600040101010101" pitchFamily="18" charset="-122"/>
              </a:rPr>
              <a:t>主讲人 </a:t>
            </a:r>
            <a:r>
              <a:rPr lang="en-US" altLang="zh-CN" sz="2000" b="1" dirty="0">
                <a:solidFill>
                  <a:schemeClr val="bg1"/>
                </a:solidFill>
                <a:latin typeface="+mn-ea"/>
                <a:cs typeface="OPPOSans R" panose="00020600040101010101" pitchFamily="18" charset="-122"/>
              </a:rPr>
              <a:t>/ Microsoft</a:t>
            </a:r>
            <a:endParaRPr lang="zh-CN" altLang="en-US" sz="2000" b="1" dirty="0">
              <a:solidFill>
                <a:schemeClr val="bg1"/>
              </a:solidFill>
              <a:latin typeface="+mn-ea"/>
              <a:cs typeface="OPPOSans R" panose="00020600040101010101" pitchFamily="18" charset="-122"/>
            </a:endParaRPr>
          </a:p>
        </p:txBody>
      </p:sp>
      <p:sp>
        <p:nvSpPr>
          <p:cNvPr id="9" name="文本框 8">
            <a:extLst>
              <a:ext uri="{FF2B5EF4-FFF2-40B4-BE49-F238E27FC236}">
                <a16:creationId xmlns:a16="http://schemas.microsoft.com/office/drawing/2014/main" id="{8D44BD7E-7650-41FA-91E4-4CF2C3115684}"/>
              </a:ext>
            </a:extLst>
          </p:cNvPr>
          <p:cNvSpPr txBox="1"/>
          <p:nvPr/>
        </p:nvSpPr>
        <p:spPr>
          <a:xfrm>
            <a:off x="527548" y="3968048"/>
            <a:ext cx="2512832" cy="282193"/>
          </a:xfrm>
          <a:prstGeom prst="rect">
            <a:avLst/>
          </a:prstGeom>
        </p:spPr>
        <p:txBody>
          <a:bodyPr wrap="square" lIns="0" tIns="0" rIns="0" bIns="0">
            <a:spAutoFit/>
          </a:bodyPr>
          <a:lstStyle>
            <a:lvl1pPr indent="0" algn="ctr">
              <a:lnSpc>
                <a:spcPct val="90000"/>
              </a:lnSpc>
              <a:spcBef>
                <a:spcPts val="1000"/>
              </a:spcBef>
              <a:buFont typeface="Arial" panose="020B0604020202020204" pitchFamily="34" charset="0"/>
              <a:buNone/>
              <a:defRPr sz="2400">
                <a:solidFill>
                  <a:schemeClr val="accent3"/>
                </a:solidFill>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dist"/>
            <a:r>
              <a:rPr lang="zh-CN" altLang="en-US" sz="2000" b="1" dirty="0">
                <a:solidFill>
                  <a:schemeClr val="bg1"/>
                </a:solidFill>
                <a:latin typeface="+mn-ea"/>
                <a:cs typeface="OPPOSans R" panose="00020600040101010101" pitchFamily="18" charset="-122"/>
              </a:rPr>
              <a:t>日  期 </a:t>
            </a:r>
            <a:r>
              <a:rPr lang="en-US" altLang="zh-CN" sz="2000" b="1" dirty="0">
                <a:solidFill>
                  <a:schemeClr val="bg1"/>
                </a:solidFill>
                <a:latin typeface="+mn-ea"/>
                <a:cs typeface="OPPOSans R" panose="00020600040101010101" pitchFamily="18" charset="-122"/>
              </a:rPr>
              <a:t>/ 20XX</a:t>
            </a:r>
            <a:r>
              <a:rPr lang="zh-CN" altLang="en-US" sz="2000" b="1" dirty="0">
                <a:solidFill>
                  <a:schemeClr val="bg1"/>
                </a:solidFill>
                <a:latin typeface="+mn-ea"/>
                <a:cs typeface="OPPOSans R" panose="00020600040101010101" pitchFamily="18" charset="-122"/>
              </a:rPr>
              <a:t>年</a:t>
            </a:r>
            <a:r>
              <a:rPr lang="en-US" altLang="zh-CN" sz="2000" b="1" dirty="0">
                <a:solidFill>
                  <a:schemeClr val="bg1"/>
                </a:solidFill>
                <a:latin typeface="+mn-ea"/>
                <a:cs typeface="OPPOSans R" panose="00020600040101010101" pitchFamily="18" charset="-122"/>
              </a:rPr>
              <a:t>XX</a:t>
            </a:r>
            <a:r>
              <a:rPr lang="zh-CN" altLang="en-US" sz="2000" b="1" dirty="0">
                <a:solidFill>
                  <a:schemeClr val="bg1"/>
                </a:solidFill>
                <a:latin typeface="+mn-ea"/>
                <a:cs typeface="OPPOSans R" panose="00020600040101010101" pitchFamily="18" charset="-122"/>
              </a:rPr>
              <a:t>月</a:t>
            </a:r>
          </a:p>
        </p:txBody>
      </p:sp>
      <p:sp>
        <p:nvSpPr>
          <p:cNvPr id="3" name="矩形 2">
            <a:extLst>
              <a:ext uri="{FF2B5EF4-FFF2-40B4-BE49-F238E27FC236}">
                <a16:creationId xmlns:a16="http://schemas.microsoft.com/office/drawing/2014/main" id="{09658D1B-170D-4ED0-9478-6341AA68CEED}"/>
              </a:ext>
            </a:extLst>
          </p:cNvPr>
          <p:cNvSpPr/>
          <p:nvPr/>
        </p:nvSpPr>
        <p:spPr>
          <a:xfrm>
            <a:off x="515938" y="2469486"/>
            <a:ext cx="6001631" cy="276999"/>
          </a:xfrm>
          <a:prstGeom prst="rect">
            <a:avLst/>
          </a:prstGeom>
          <a:effectLst>
            <a:outerShdw blurRad="25400" dist="38100" dir="2700000" sx="99000" sy="99000" algn="tl" rotWithShape="0">
              <a:schemeClr val="accent5">
                <a:alpha val="25000"/>
              </a:schemeClr>
            </a:outerShdw>
          </a:effectLst>
        </p:spPr>
        <p:txBody>
          <a:bodyPr wrap="square" lIns="0" tIns="0" rIns="0" bIns="0">
            <a:spAutoFit/>
          </a:bodyPr>
          <a:lstStyle/>
          <a:p>
            <a:pPr algn="dist"/>
            <a:r>
              <a:rPr lang="en-US" altLang="zh-CN" dirty="0">
                <a:solidFill>
                  <a:schemeClr val="bg1"/>
                </a:solidFill>
              </a:rPr>
              <a:t>FIRE SAFETY KNOWLEDGE TRAINING</a:t>
            </a:r>
            <a:endParaRPr lang="zh-CN" altLang="en-US" dirty="0">
              <a:solidFill>
                <a:schemeClr val="bg1"/>
              </a:solidFill>
            </a:endParaRPr>
          </a:p>
        </p:txBody>
      </p:sp>
      <p:pic>
        <p:nvPicPr>
          <p:cNvPr id="22" name="图片 21">
            <a:hlinkClick r:id="rId2"/>
            <a:extLst>
              <a:ext uri="{FF2B5EF4-FFF2-40B4-BE49-F238E27FC236}">
                <a16:creationId xmlns:a16="http://schemas.microsoft.com/office/drawing/2014/main" id="{5D5DDB21-00CC-4213-AEC9-35702A06AF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7548" y="551227"/>
            <a:ext cx="1627667" cy="217022"/>
          </a:xfrm>
          <a:prstGeom prst="rect">
            <a:avLst/>
          </a:prstGeom>
        </p:spPr>
      </p:pic>
      <p:sp>
        <p:nvSpPr>
          <p:cNvPr id="6" name="矩形 5">
            <a:extLst>
              <a:ext uri="{FF2B5EF4-FFF2-40B4-BE49-F238E27FC236}">
                <a16:creationId xmlns:a16="http://schemas.microsoft.com/office/drawing/2014/main" id="{9BA2E591-8A68-4107-B844-03A905F54085}"/>
              </a:ext>
            </a:extLst>
          </p:cNvPr>
          <p:cNvSpPr/>
          <p:nvPr/>
        </p:nvSpPr>
        <p:spPr>
          <a:xfrm>
            <a:off x="535953" y="3003776"/>
            <a:ext cx="725840"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1352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9EED9A42-43E5-45B8-BE61-8BB386EF00B7}"/>
              </a:ext>
            </a:extLst>
          </p:cNvPr>
          <p:cNvGrpSpPr/>
          <p:nvPr/>
        </p:nvGrpSpPr>
        <p:grpSpPr>
          <a:xfrm>
            <a:off x="2786391" y="1095083"/>
            <a:ext cx="6063112" cy="5648660"/>
            <a:chOff x="2786391" y="1095083"/>
            <a:chExt cx="6063112" cy="5648660"/>
          </a:xfrm>
        </p:grpSpPr>
        <p:pic>
          <p:nvPicPr>
            <p:cNvPr id="4" name="图片 3">
              <a:extLst>
                <a:ext uri="{FF2B5EF4-FFF2-40B4-BE49-F238E27FC236}">
                  <a16:creationId xmlns:a16="http://schemas.microsoft.com/office/drawing/2014/main" id="{C4A501E0-7B0C-4009-A5A0-BCF042DB1477}"/>
                </a:ext>
              </a:extLst>
            </p:cNvPr>
            <p:cNvPicPr>
              <a:picLocks noChangeAspect="1"/>
            </p:cNvPicPr>
            <p:nvPr/>
          </p:nvPicPr>
          <p:blipFill>
            <a:blip r:embed="rId2"/>
            <a:stretch>
              <a:fillRect/>
            </a:stretch>
          </p:blipFill>
          <p:spPr>
            <a:xfrm>
              <a:off x="2807843" y="1095083"/>
              <a:ext cx="6041660" cy="5620999"/>
            </a:xfrm>
            <a:prstGeom prst="rect">
              <a:avLst/>
            </a:prstGeom>
          </p:spPr>
        </p:pic>
        <p:pic>
          <p:nvPicPr>
            <p:cNvPr id="3" name="图片 2">
              <a:extLst>
                <a:ext uri="{FF2B5EF4-FFF2-40B4-BE49-F238E27FC236}">
                  <a16:creationId xmlns:a16="http://schemas.microsoft.com/office/drawing/2014/main" id="{917BBAA0-5A45-44A6-B7C1-F03DC1D3481F}"/>
                </a:ext>
              </a:extLst>
            </p:cNvPr>
            <p:cNvPicPr>
              <a:picLocks noChangeAspect="1"/>
            </p:cNvPicPr>
            <p:nvPr/>
          </p:nvPicPr>
          <p:blipFill>
            <a:blip r:embed="rId3"/>
            <a:stretch>
              <a:fillRect/>
            </a:stretch>
          </p:blipFill>
          <p:spPr>
            <a:xfrm>
              <a:off x="2786391" y="1122744"/>
              <a:ext cx="6041660" cy="5620999"/>
            </a:xfrm>
            <a:prstGeom prst="rect">
              <a:avLst/>
            </a:prstGeom>
          </p:spPr>
        </p:pic>
      </p:grpSp>
      <p:sp>
        <p:nvSpPr>
          <p:cNvPr id="2" name="文本占位符 1">
            <a:extLst>
              <a:ext uri="{FF2B5EF4-FFF2-40B4-BE49-F238E27FC236}">
                <a16:creationId xmlns:a16="http://schemas.microsoft.com/office/drawing/2014/main" id="{E32AA537-E46D-4712-B0F5-E947856DAFEC}"/>
              </a:ext>
            </a:extLst>
          </p:cNvPr>
          <p:cNvSpPr>
            <a:spLocks noGrp="1"/>
          </p:cNvSpPr>
          <p:nvPr>
            <p:ph type="body" sz="quarter" idx="10"/>
          </p:nvPr>
        </p:nvSpPr>
        <p:spPr>
          <a:prstGeom prst="rect">
            <a:avLst/>
          </a:prstGeom>
        </p:spPr>
        <p:txBody>
          <a:bodyPr/>
          <a:lstStyle/>
          <a:p>
            <a:r>
              <a:rPr lang="zh-CN" altLang="en-US" sz="3200" dirty="0"/>
              <a:t>火灾事故分类</a:t>
            </a:r>
          </a:p>
        </p:txBody>
      </p:sp>
      <p:sp>
        <p:nvSpPr>
          <p:cNvPr id="47" name="iś1íďe">
            <a:extLst>
              <a:ext uri="{FF2B5EF4-FFF2-40B4-BE49-F238E27FC236}">
                <a16:creationId xmlns:a16="http://schemas.microsoft.com/office/drawing/2014/main" id="{6FDE56F9-D9D5-4E8C-833D-FA381F7EE1B8}"/>
              </a:ext>
            </a:extLst>
          </p:cNvPr>
          <p:cNvSpPr txBox="1">
            <a:spLocks noChangeArrowheads="1"/>
          </p:cNvSpPr>
          <p:nvPr/>
        </p:nvSpPr>
        <p:spPr bwMode="auto">
          <a:xfrm>
            <a:off x="6814469" y="1597119"/>
            <a:ext cx="823641" cy="390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FFC000"/>
                </a:solidFill>
                <a:round/>
                <a:headEnd/>
                <a:tailEnd/>
              </a14:hiddenLine>
            </a:ext>
          </a:extLst>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en-US" altLang="zh-CN" sz="2800" b="1" dirty="0">
                <a:solidFill>
                  <a:schemeClr val="bg1"/>
                </a:solidFill>
                <a:latin typeface="+mn-ea"/>
                <a:ea typeface="+mn-ea"/>
              </a:rPr>
              <a:t>D</a:t>
            </a:r>
            <a:r>
              <a:rPr lang="zh-CN" altLang="en-US" sz="2800" b="1" dirty="0">
                <a:solidFill>
                  <a:schemeClr val="bg1"/>
                </a:solidFill>
                <a:latin typeface="+mn-ea"/>
                <a:ea typeface="+mn-ea"/>
              </a:rPr>
              <a:t>类</a:t>
            </a:r>
          </a:p>
        </p:txBody>
      </p:sp>
      <p:sp>
        <p:nvSpPr>
          <p:cNvPr id="48" name="íŝlíḋé">
            <a:extLst>
              <a:ext uri="{FF2B5EF4-FFF2-40B4-BE49-F238E27FC236}">
                <a16:creationId xmlns:a16="http://schemas.microsoft.com/office/drawing/2014/main" id="{44DC3693-4321-46B4-85BD-5B03E5BFE4B7}"/>
              </a:ext>
            </a:extLst>
          </p:cNvPr>
          <p:cNvSpPr txBox="1">
            <a:spLocks noChangeArrowheads="1"/>
          </p:cNvSpPr>
          <p:nvPr/>
        </p:nvSpPr>
        <p:spPr bwMode="auto">
          <a:xfrm>
            <a:off x="7695917" y="1558918"/>
            <a:ext cx="2560398" cy="638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1600" dirty="0">
                <a:solidFill>
                  <a:schemeClr val="accent5"/>
                </a:solidFill>
                <a:latin typeface="+mj-ea"/>
                <a:ea typeface="+mj-ea"/>
              </a:rPr>
              <a:t>金属火灾</a:t>
            </a:r>
            <a:endParaRPr lang="en-US" altLang="zh-CN" sz="1600" dirty="0">
              <a:solidFill>
                <a:schemeClr val="accent5"/>
              </a:solidFill>
              <a:latin typeface="+mj-ea"/>
              <a:ea typeface="+mj-ea"/>
            </a:endParaRPr>
          </a:p>
          <a:p>
            <a:pPr eaLnBrk="1" hangingPunct="1">
              <a:lnSpc>
                <a:spcPct val="125000"/>
              </a:lnSpc>
            </a:pPr>
            <a:r>
              <a:rPr lang="zh-CN" altLang="en-US" sz="1600" dirty="0">
                <a:solidFill>
                  <a:schemeClr val="bg1"/>
                </a:solidFill>
                <a:latin typeface="+mn-ea"/>
                <a:ea typeface="+mn-ea"/>
              </a:rPr>
              <a:t>主要发生在切削、打磨车间</a:t>
            </a:r>
            <a:endParaRPr lang="en-US" altLang="zh-CN" sz="1600" dirty="0">
              <a:solidFill>
                <a:schemeClr val="bg1"/>
              </a:solidFill>
              <a:latin typeface="+mn-ea"/>
              <a:ea typeface="+mn-ea"/>
            </a:endParaRPr>
          </a:p>
        </p:txBody>
      </p:sp>
      <p:sp>
        <p:nvSpPr>
          <p:cNvPr id="49" name="ïṡḷiḑè">
            <a:extLst>
              <a:ext uri="{FF2B5EF4-FFF2-40B4-BE49-F238E27FC236}">
                <a16:creationId xmlns:a16="http://schemas.microsoft.com/office/drawing/2014/main" id="{9F5FD526-CBB8-47E8-898D-E5FB02CF93DA}"/>
              </a:ext>
            </a:extLst>
          </p:cNvPr>
          <p:cNvSpPr txBox="1"/>
          <p:nvPr/>
        </p:nvSpPr>
        <p:spPr bwMode="auto">
          <a:xfrm>
            <a:off x="8178174" y="2927351"/>
            <a:ext cx="924554" cy="39052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0" tIns="0" rIns="0" bIns="0" anchor="ctr"/>
          <a:lstStyle/>
          <a:p>
            <a:pPr algn="ctr">
              <a:lnSpc>
                <a:spcPct val="125000"/>
              </a:lnSpc>
              <a:defRPr/>
            </a:pPr>
            <a:r>
              <a:rPr lang="en-US" altLang="zh-CN" sz="2800" b="1" dirty="0">
                <a:solidFill>
                  <a:schemeClr val="bg1"/>
                </a:solidFill>
                <a:latin typeface="+mn-ea"/>
              </a:rPr>
              <a:t>E</a:t>
            </a:r>
            <a:r>
              <a:rPr lang="zh-CN" altLang="en-US" sz="2800" b="1" dirty="0">
                <a:solidFill>
                  <a:schemeClr val="bg1"/>
                </a:solidFill>
                <a:latin typeface="+mn-ea"/>
              </a:rPr>
              <a:t>类</a:t>
            </a:r>
          </a:p>
        </p:txBody>
      </p:sp>
      <p:sp>
        <p:nvSpPr>
          <p:cNvPr id="50" name="îṧḻíďe">
            <a:extLst>
              <a:ext uri="{FF2B5EF4-FFF2-40B4-BE49-F238E27FC236}">
                <a16:creationId xmlns:a16="http://schemas.microsoft.com/office/drawing/2014/main" id="{C9283062-1E33-4A8E-B6D3-23491A7263B0}"/>
              </a:ext>
            </a:extLst>
          </p:cNvPr>
          <p:cNvSpPr txBox="1">
            <a:spLocks noChangeArrowheads="1"/>
          </p:cNvSpPr>
          <p:nvPr/>
        </p:nvSpPr>
        <p:spPr bwMode="auto">
          <a:xfrm>
            <a:off x="9068485" y="2855768"/>
            <a:ext cx="2607578" cy="134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lnSpc>
                <a:spcPct val="125000"/>
              </a:lnSpc>
            </a:pPr>
            <a:r>
              <a:rPr lang="zh-CN" altLang="en-US" sz="1600" dirty="0">
                <a:solidFill>
                  <a:schemeClr val="accent5"/>
                </a:solidFill>
                <a:latin typeface="+mj-ea"/>
                <a:ea typeface="+mj-ea"/>
                <a:sym typeface="黑体" panose="02010609060101010101" pitchFamily="49" charset="-122"/>
              </a:rPr>
              <a:t>电气火灾</a:t>
            </a:r>
            <a:endParaRPr lang="en-US" altLang="zh-CN" sz="1600" dirty="0">
              <a:solidFill>
                <a:schemeClr val="accent5"/>
              </a:solidFill>
              <a:latin typeface="+mj-ea"/>
              <a:ea typeface="+mj-ea"/>
              <a:sym typeface="黑体" panose="02010609060101010101" pitchFamily="49" charset="-122"/>
            </a:endParaRPr>
          </a:p>
          <a:p>
            <a:pPr eaLnBrk="1" latinLnBrk="1" hangingPunct="1">
              <a:lnSpc>
                <a:spcPct val="125000"/>
              </a:lnSpc>
            </a:pPr>
            <a:r>
              <a:rPr lang="zh-CN" altLang="en-US" sz="1600" dirty="0">
                <a:solidFill>
                  <a:schemeClr val="bg1"/>
                </a:solidFill>
                <a:latin typeface="+mn-ea"/>
                <a:ea typeface="+mn-ea"/>
              </a:rPr>
              <a:t>主要发生在生产作业场所、电气设备、变电站、配电室、电线电缆、计算机房</a:t>
            </a:r>
            <a:endParaRPr lang="ko-KR" altLang="en-US" sz="1600" dirty="0">
              <a:solidFill>
                <a:schemeClr val="bg1"/>
              </a:solidFill>
              <a:latin typeface="+mn-ea"/>
              <a:ea typeface="+mn-ea"/>
            </a:endParaRPr>
          </a:p>
        </p:txBody>
      </p:sp>
      <p:sp>
        <p:nvSpPr>
          <p:cNvPr id="52" name="íṧḻïḋè">
            <a:extLst>
              <a:ext uri="{FF2B5EF4-FFF2-40B4-BE49-F238E27FC236}">
                <a16:creationId xmlns:a16="http://schemas.microsoft.com/office/drawing/2014/main" id="{EE38217A-7A34-4FE3-BD47-42D9D7931C6E}"/>
              </a:ext>
            </a:extLst>
          </p:cNvPr>
          <p:cNvSpPr txBox="1">
            <a:spLocks noChangeArrowheads="1"/>
          </p:cNvSpPr>
          <p:nvPr/>
        </p:nvSpPr>
        <p:spPr bwMode="auto">
          <a:xfrm>
            <a:off x="9411418" y="4473168"/>
            <a:ext cx="1969246" cy="714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lnSpc>
                <a:spcPct val="125000"/>
              </a:lnSpc>
            </a:pPr>
            <a:r>
              <a:rPr lang="zh-CN" altLang="en-US" sz="1600" dirty="0">
                <a:solidFill>
                  <a:schemeClr val="accent5"/>
                </a:solidFill>
                <a:latin typeface="+mj-ea"/>
                <a:ea typeface="+mj-ea"/>
                <a:sym typeface="黑体" panose="02010609060101010101" pitchFamily="49" charset="-122"/>
              </a:rPr>
              <a:t>烹饪火灾</a:t>
            </a:r>
            <a:endParaRPr lang="en-US" altLang="zh-CN" sz="1600" dirty="0">
              <a:solidFill>
                <a:schemeClr val="accent5"/>
              </a:solidFill>
              <a:latin typeface="+mj-ea"/>
              <a:ea typeface="+mj-ea"/>
              <a:sym typeface="黑体" panose="02010609060101010101" pitchFamily="49" charset="-122"/>
            </a:endParaRPr>
          </a:p>
          <a:p>
            <a:pPr eaLnBrk="1" latinLnBrk="1" hangingPunct="1">
              <a:lnSpc>
                <a:spcPct val="125000"/>
              </a:lnSpc>
            </a:pPr>
            <a:r>
              <a:rPr lang="zh-CN" altLang="en-US" sz="1600" dirty="0">
                <a:solidFill>
                  <a:schemeClr val="bg1"/>
                </a:solidFill>
                <a:latin typeface="+mn-ea"/>
                <a:ea typeface="+mn-ea"/>
                <a:sym typeface="黑体" panose="02010609060101010101" pitchFamily="49" charset="-122"/>
              </a:rPr>
              <a:t>主要发生在食堂厨房</a:t>
            </a:r>
            <a:endParaRPr lang="en-US" altLang="zh-CN" sz="1600" dirty="0">
              <a:solidFill>
                <a:schemeClr val="bg1"/>
              </a:solidFill>
              <a:latin typeface="+mn-ea"/>
              <a:ea typeface="+mn-ea"/>
              <a:sym typeface="黑体" panose="02010609060101010101" pitchFamily="49" charset="-122"/>
            </a:endParaRPr>
          </a:p>
        </p:txBody>
      </p:sp>
      <p:sp>
        <p:nvSpPr>
          <p:cNvPr id="53" name="išļiḑe">
            <a:extLst>
              <a:ext uri="{FF2B5EF4-FFF2-40B4-BE49-F238E27FC236}">
                <a16:creationId xmlns:a16="http://schemas.microsoft.com/office/drawing/2014/main" id="{361B4DC3-453F-4F65-A46A-D7448F9BBA70}"/>
              </a:ext>
            </a:extLst>
          </p:cNvPr>
          <p:cNvSpPr txBox="1"/>
          <p:nvPr/>
        </p:nvSpPr>
        <p:spPr bwMode="auto">
          <a:xfrm>
            <a:off x="3012280" y="1825782"/>
            <a:ext cx="815027" cy="39052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0" tIns="0" rIns="0" bIns="0" anchor="ctr"/>
          <a:lstStyle/>
          <a:p>
            <a:pPr algn="ctr">
              <a:lnSpc>
                <a:spcPct val="125000"/>
              </a:lnSpc>
              <a:defRPr/>
            </a:pPr>
            <a:r>
              <a:rPr lang="en-US" altLang="zh-CN" sz="2800" b="1" dirty="0">
                <a:solidFill>
                  <a:schemeClr val="bg1"/>
                </a:solidFill>
                <a:latin typeface="+mn-ea"/>
              </a:rPr>
              <a:t>A</a:t>
            </a:r>
            <a:r>
              <a:rPr lang="zh-CN" altLang="en-US" sz="2800" b="1" dirty="0">
                <a:solidFill>
                  <a:schemeClr val="bg1"/>
                </a:solidFill>
                <a:latin typeface="+mn-ea"/>
              </a:rPr>
              <a:t>类</a:t>
            </a:r>
          </a:p>
        </p:txBody>
      </p:sp>
      <p:sp>
        <p:nvSpPr>
          <p:cNvPr id="54" name="ísḷíḑè">
            <a:extLst>
              <a:ext uri="{FF2B5EF4-FFF2-40B4-BE49-F238E27FC236}">
                <a16:creationId xmlns:a16="http://schemas.microsoft.com/office/drawing/2014/main" id="{C9FE58B6-01D5-4151-BF18-4FA389D9D427}"/>
              </a:ext>
            </a:extLst>
          </p:cNvPr>
          <p:cNvSpPr txBox="1">
            <a:spLocks noChangeArrowheads="1"/>
          </p:cNvSpPr>
          <p:nvPr/>
        </p:nvSpPr>
        <p:spPr bwMode="auto">
          <a:xfrm>
            <a:off x="558259" y="1792292"/>
            <a:ext cx="2445529" cy="101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25000"/>
              </a:lnSpc>
            </a:pPr>
            <a:r>
              <a:rPr lang="zh-CN" altLang="en-US" sz="1600" dirty="0">
                <a:solidFill>
                  <a:schemeClr val="accent5"/>
                </a:solidFill>
                <a:latin typeface="+mj-ea"/>
                <a:ea typeface="+mj-ea"/>
              </a:rPr>
              <a:t>固体火灾</a:t>
            </a:r>
            <a:endParaRPr lang="en-US" altLang="zh-CN" sz="1600" dirty="0">
              <a:solidFill>
                <a:schemeClr val="bg1"/>
              </a:solidFill>
              <a:latin typeface="+mn-ea"/>
              <a:ea typeface="+mn-ea"/>
            </a:endParaRPr>
          </a:p>
          <a:p>
            <a:pPr algn="r" eaLnBrk="1" hangingPunct="1">
              <a:lnSpc>
                <a:spcPct val="125000"/>
              </a:lnSpc>
            </a:pPr>
            <a:r>
              <a:rPr lang="zh-CN" altLang="en-US" sz="1600" dirty="0">
                <a:solidFill>
                  <a:schemeClr val="bg1"/>
                </a:solidFill>
                <a:latin typeface="+mn-ea"/>
                <a:ea typeface="+mn-ea"/>
              </a:rPr>
              <a:t>主要发生在木材、塑料、橡胶等加工、储存场所</a:t>
            </a:r>
            <a:endParaRPr lang="en-US" altLang="zh-CN" sz="1600" dirty="0">
              <a:solidFill>
                <a:schemeClr val="bg1"/>
              </a:solidFill>
              <a:latin typeface="+mn-ea"/>
              <a:ea typeface="+mn-ea"/>
            </a:endParaRPr>
          </a:p>
        </p:txBody>
      </p:sp>
      <p:sp>
        <p:nvSpPr>
          <p:cNvPr id="55" name="íSľíḍè">
            <a:extLst>
              <a:ext uri="{FF2B5EF4-FFF2-40B4-BE49-F238E27FC236}">
                <a16:creationId xmlns:a16="http://schemas.microsoft.com/office/drawing/2014/main" id="{C3B24679-AD73-4660-90BF-4FAB53A7D6B1}"/>
              </a:ext>
            </a:extLst>
          </p:cNvPr>
          <p:cNvSpPr txBox="1"/>
          <p:nvPr/>
        </p:nvSpPr>
        <p:spPr bwMode="auto">
          <a:xfrm>
            <a:off x="4155847" y="3184437"/>
            <a:ext cx="785648" cy="39052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0" tIns="0" rIns="0" bIns="0" anchor="ctr"/>
          <a:lstStyle/>
          <a:p>
            <a:pPr algn="ctr">
              <a:lnSpc>
                <a:spcPct val="125000"/>
              </a:lnSpc>
              <a:defRPr/>
            </a:pPr>
            <a:r>
              <a:rPr lang="en-US" altLang="zh-CN" sz="2800" b="1" dirty="0">
                <a:solidFill>
                  <a:schemeClr val="bg1"/>
                </a:solidFill>
                <a:latin typeface="+mn-ea"/>
              </a:rPr>
              <a:t>B</a:t>
            </a:r>
            <a:r>
              <a:rPr lang="zh-CN" altLang="en-US" sz="2800" b="1" dirty="0">
                <a:solidFill>
                  <a:schemeClr val="bg1"/>
                </a:solidFill>
                <a:latin typeface="+mn-ea"/>
              </a:rPr>
              <a:t>类</a:t>
            </a:r>
          </a:p>
        </p:txBody>
      </p:sp>
      <p:sp>
        <p:nvSpPr>
          <p:cNvPr id="56" name="ïṧľïḑé">
            <a:extLst>
              <a:ext uri="{FF2B5EF4-FFF2-40B4-BE49-F238E27FC236}">
                <a16:creationId xmlns:a16="http://schemas.microsoft.com/office/drawing/2014/main" id="{C6F652B6-3E93-40DB-B45D-575C6379E5F7}"/>
              </a:ext>
            </a:extLst>
          </p:cNvPr>
          <p:cNvSpPr txBox="1">
            <a:spLocks noChangeArrowheads="1"/>
          </p:cNvSpPr>
          <p:nvPr/>
        </p:nvSpPr>
        <p:spPr bwMode="auto">
          <a:xfrm>
            <a:off x="1710318" y="3189709"/>
            <a:ext cx="2445529" cy="92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latinLnBrk="1" hangingPunct="1">
              <a:lnSpc>
                <a:spcPct val="125000"/>
              </a:lnSpc>
            </a:pPr>
            <a:r>
              <a:rPr lang="zh-CN" altLang="en-US" sz="1600" dirty="0">
                <a:solidFill>
                  <a:schemeClr val="accent5"/>
                </a:solidFill>
                <a:latin typeface="+mj-ea"/>
                <a:ea typeface="+mj-ea"/>
              </a:rPr>
              <a:t>液体火灾</a:t>
            </a:r>
            <a:endParaRPr lang="en-US" altLang="zh-CN" sz="1600" dirty="0">
              <a:solidFill>
                <a:schemeClr val="accent5"/>
              </a:solidFill>
              <a:latin typeface="+mj-ea"/>
              <a:ea typeface="+mj-ea"/>
            </a:endParaRPr>
          </a:p>
          <a:p>
            <a:pPr algn="r" eaLnBrk="1" latinLnBrk="1" hangingPunct="1">
              <a:lnSpc>
                <a:spcPct val="125000"/>
              </a:lnSpc>
            </a:pPr>
            <a:r>
              <a:rPr lang="zh-CN" altLang="en-US" sz="1600" dirty="0">
                <a:solidFill>
                  <a:schemeClr val="bg1"/>
                </a:solidFill>
                <a:latin typeface="+mn-ea"/>
                <a:ea typeface="+mn-ea"/>
              </a:rPr>
              <a:t>主要发生在油泵房等易燃液体生产、使用、储存场所</a:t>
            </a:r>
            <a:endParaRPr lang="en-US" altLang="zh-CN" sz="1600" dirty="0">
              <a:solidFill>
                <a:schemeClr val="bg1"/>
              </a:solidFill>
              <a:latin typeface="+mn-ea"/>
              <a:ea typeface="+mn-ea"/>
            </a:endParaRPr>
          </a:p>
        </p:txBody>
      </p:sp>
      <p:sp>
        <p:nvSpPr>
          <p:cNvPr id="57" name="îŝļîďè">
            <a:extLst>
              <a:ext uri="{FF2B5EF4-FFF2-40B4-BE49-F238E27FC236}">
                <a16:creationId xmlns:a16="http://schemas.microsoft.com/office/drawing/2014/main" id="{9EFEEFD5-9760-4146-B43A-71FCF9FE7120}"/>
              </a:ext>
            </a:extLst>
          </p:cNvPr>
          <p:cNvSpPr txBox="1"/>
          <p:nvPr/>
        </p:nvSpPr>
        <p:spPr bwMode="auto">
          <a:xfrm>
            <a:off x="5121150" y="4586219"/>
            <a:ext cx="732371" cy="48872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0" tIns="0" rIns="0" bIns="0" anchor="ctr"/>
          <a:lstStyle/>
          <a:p>
            <a:pPr algn="ctr">
              <a:lnSpc>
                <a:spcPct val="125000"/>
              </a:lnSpc>
              <a:defRPr/>
            </a:pPr>
            <a:r>
              <a:rPr lang="en-US" altLang="zh-CN" sz="2800" b="1" dirty="0">
                <a:solidFill>
                  <a:schemeClr val="bg1"/>
                </a:solidFill>
                <a:latin typeface="+mn-ea"/>
              </a:rPr>
              <a:t>C</a:t>
            </a:r>
            <a:r>
              <a:rPr lang="zh-CN" altLang="en-US" sz="2800" b="1" dirty="0">
                <a:solidFill>
                  <a:schemeClr val="bg1"/>
                </a:solidFill>
                <a:latin typeface="+mn-ea"/>
              </a:rPr>
              <a:t>类</a:t>
            </a:r>
          </a:p>
        </p:txBody>
      </p:sp>
      <p:sp>
        <p:nvSpPr>
          <p:cNvPr id="58" name="îSlídé">
            <a:extLst>
              <a:ext uri="{FF2B5EF4-FFF2-40B4-BE49-F238E27FC236}">
                <a16:creationId xmlns:a16="http://schemas.microsoft.com/office/drawing/2014/main" id="{218E1E59-6DFC-4498-8DB6-B85A23BC6A95}"/>
              </a:ext>
            </a:extLst>
          </p:cNvPr>
          <p:cNvSpPr txBox="1">
            <a:spLocks noChangeArrowheads="1"/>
          </p:cNvSpPr>
          <p:nvPr/>
        </p:nvSpPr>
        <p:spPr bwMode="auto">
          <a:xfrm>
            <a:off x="2271783" y="4579805"/>
            <a:ext cx="2793879" cy="1038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25000"/>
              </a:lnSpc>
            </a:pPr>
            <a:r>
              <a:rPr lang="zh-CN" altLang="en-US" sz="1600" dirty="0">
                <a:solidFill>
                  <a:schemeClr val="accent5"/>
                </a:solidFill>
                <a:latin typeface="+mj-ea"/>
                <a:ea typeface="+mj-ea"/>
              </a:rPr>
              <a:t>气体火灾</a:t>
            </a:r>
            <a:endParaRPr lang="en-US" altLang="zh-CN" sz="1600" dirty="0">
              <a:solidFill>
                <a:schemeClr val="accent5"/>
              </a:solidFill>
              <a:latin typeface="+mj-ea"/>
              <a:ea typeface="+mj-ea"/>
            </a:endParaRPr>
          </a:p>
          <a:p>
            <a:pPr algn="r" eaLnBrk="1" hangingPunct="1">
              <a:lnSpc>
                <a:spcPct val="125000"/>
              </a:lnSpc>
            </a:pPr>
            <a:r>
              <a:rPr lang="zh-CN" altLang="en-US" sz="1600" dirty="0">
                <a:solidFill>
                  <a:schemeClr val="bg1"/>
                </a:solidFill>
                <a:latin typeface="+mn-ea"/>
                <a:ea typeface="+mn-ea"/>
              </a:rPr>
              <a:t>主要发生在易燃气体生产、使用、储存场所、喷漆车间</a:t>
            </a:r>
            <a:endParaRPr lang="en-US" altLang="zh-CN" sz="1600" dirty="0">
              <a:solidFill>
                <a:schemeClr val="bg1"/>
              </a:solidFill>
              <a:latin typeface="+mn-ea"/>
              <a:ea typeface="+mn-ea"/>
            </a:endParaRPr>
          </a:p>
        </p:txBody>
      </p:sp>
      <p:sp>
        <p:nvSpPr>
          <p:cNvPr id="72" name="任意多边形: 形状 71">
            <a:extLst>
              <a:ext uri="{FF2B5EF4-FFF2-40B4-BE49-F238E27FC236}">
                <a16:creationId xmlns:a16="http://schemas.microsoft.com/office/drawing/2014/main" id="{86233241-0841-4506-B0C1-79874B8FE1B3}"/>
              </a:ext>
            </a:extLst>
          </p:cNvPr>
          <p:cNvSpPr/>
          <p:nvPr/>
        </p:nvSpPr>
        <p:spPr>
          <a:xfrm>
            <a:off x="3865941" y="1886673"/>
            <a:ext cx="1666754" cy="763930"/>
          </a:xfrm>
          <a:custGeom>
            <a:avLst/>
            <a:gdLst>
              <a:gd name="connsiteX0" fmla="*/ 0 w 1666754"/>
              <a:gd name="connsiteY0" fmla="*/ 0 h 763930"/>
              <a:gd name="connsiteX1" fmla="*/ 1006997 w 1666754"/>
              <a:gd name="connsiteY1" fmla="*/ 11575 h 763930"/>
              <a:gd name="connsiteX2" fmla="*/ 1666754 w 1666754"/>
              <a:gd name="connsiteY2" fmla="*/ 763930 h 763930"/>
            </a:gdLst>
            <a:ahLst/>
            <a:cxnLst>
              <a:cxn ang="0">
                <a:pos x="connsiteX0" y="connsiteY0"/>
              </a:cxn>
              <a:cxn ang="0">
                <a:pos x="connsiteX1" y="connsiteY1"/>
              </a:cxn>
              <a:cxn ang="0">
                <a:pos x="connsiteX2" y="connsiteY2"/>
              </a:cxn>
            </a:cxnLst>
            <a:rect l="l" t="t" r="r" b="b"/>
            <a:pathLst>
              <a:path w="1666754" h="763930">
                <a:moveTo>
                  <a:pt x="0" y="0"/>
                </a:moveTo>
                <a:lnTo>
                  <a:pt x="1006997" y="11575"/>
                </a:lnTo>
                <a:lnTo>
                  <a:pt x="1666754" y="763930"/>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id="{F6573F67-3F28-4475-AB21-05C2B4E1DD63}"/>
              </a:ext>
            </a:extLst>
          </p:cNvPr>
          <p:cNvSpPr/>
          <p:nvPr/>
        </p:nvSpPr>
        <p:spPr>
          <a:xfrm>
            <a:off x="4995295" y="3275842"/>
            <a:ext cx="1666754" cy="763930"/>
          </a:xfrm>
          <a:custGeom>
            <a:avLst/>
            <a:gdLst>
              <a:gd name="connsiteX0" fmla="*/ 0 w 1666754"/>
              <a:gd name="connsiteY0" fmla="*/ 0 h 763930"/>
              <a:gd name="connsiteX1" fmla="*/ 1006997 w 1666754"/>
              <a:gd name="connsiteY1" fmla="*/ 11575 h 763930"/>
              <a:gd name="connsiteX2" fmla="*/ 1666754 w 1666754"/>
              <a:gd name="connsiteY2" fmla="*/ 763930 h 763930"/>
            </a:gdLst>
            <a:ahLst/>
            <a:cxnLst>
              <a:cxn ang="0">
                <a:pos x="connsiteX0" y="connsiteY0"/>
              </a:cxn>
              <a:cxn ang="0">
                <a:pos x="connsiteX1" y="connsiteY1"/>
              </a:cxn>
              <a:cxn ang="0">
                <a:pos x="connsiteX2" y="connsiteY2"/>
              </a:cxn>
            </a:cxnLst>
            <a:rect l="l" t="t" r="r" b="b"/>
            <a:pathLst>
              <a:path w="1666754" h="763930">
                <a:moveTo>
                  <a:pt x="0" y="0"/>
                </a:moveTo>
                <a:lnTo>
                  <a:pt x="1006997" y="11575"/>
                </a:lnTo>
                <a:lnTo>
                  <a:pt x="1666754" y="763930"/>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id="{55261F19-E174-41F7-9C28-A1AF21431229}"/>
              </a:ext>
            </a:extLst>
          </p:cNvPr>
          <p:cNvSpPr/>
          <p:nvPr/>
        </p:nvSpPr>
        <p:spPr>
          <a:xfrm>
            <a:off x="5846220" y="4710145"/>
            <a:ext cx="1331089" cy="1215341"/>
          </a:xfrm>
          <a:custGeom>
            <a:avLst/>
            <a:gdLst>
              <a:gd name="connsiteX0" fmla="*/ 0 w 1331089"/>
              <a:gd name="connsiteY0" fmla="*/ 46298 h 1215341"/>
              <a:gd name="connsiteX1" fmla="*/ 1331089 w 1331089"/>
              <a:gd name="connsiteY1" fmla="*/ 0 h 1215341"/>
              <a:gd name="connsiteX2" fmla="*/ 844952 w 1331089"/>
              <a:gd name="connsiteY2" fmla="*/ 1215341 h 1215341"/>
              <a:gd name="connsiteX0" fmla="*/ 0 w 1331089"/>
              <a:gd name="connsiteY0" fmla="*/ 3626 h 1215341"/>
              <a:gd name="connsiteX1" fmla="*/ 1331089 w 1331089"/>
              <a:gd name="connsiteY1" fmla="*/ 0 h 1215341"/>
              <a:gd name="connsiteX2" fmla="*/ 844952 w 1331089"/>
              <a:gd name="connsiteY2" fmla="*/ 1215341 h 1215341"/>
            </a:gdLst>
            <a:ahLst/>
            <a:cxnLst>
              <a:cxn ang="0">
                <a:pos x="connsiteX0" y="connsiteY0"/>
              </a:cxn>
              <a:cxn ang="0">
                <a:pos x="connsiteX1" y="connsiteY1"/>
              </a:cxn>
              <a:cxn ang="0">
                <a:pos x="connsiteX2" y="connsiteY2"/>
              </a:cxn>
            </a:cxnLst>
            <a:rect l="l" t="t" r="r" b="b"/>
            <a:pathLst>
              <a:path w="1331089" h="1215341">
                <a:moveTo>
                  <a:pt x="0" y="3626"/>
                </a:moveTo>
                <a:lnTo>
                  <a:pt x="1331089" y="0"/>
                </a:lnTo>
                <a:lnTo>
                  <a:pt x="844952" y="1215341"/>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id="{94D7AFD2-BEF9-47AB-A1B3-830332A7B63F}"/>
              </a:ext>
            </a:extLst>
          </p:cNvPr>
          <p:cNvSpPr/>
          <p:nvPr/>
        </p:nvSpPr>
        <p:spPr>
          <a:xfrm>
            <a:off x="5191143" y="1689864"/>
            <a:ext cx="1620172" cy="858533"/>
          </a:xfrm>
          <a:custGeom>
            <a:avLst/>
            <a:gdLst>
              <a:gd name="connsiteX0" fmla="*/ 613458 w 1435260"/>
              <a:gd name="connsiteY0" fmla="*/ 601883 h 601883"/>
              <a:gd name="connsiteX1" fmla="*/ 0 w 1435260"/>
              <a:gd name="connsiteY1" fmla="*/ 11574 h 601883"/>
              <a:gd name="connsiteX2" fmla="*/ 1435260 w 1435260"/>
              <a:gd name="connsiteY2" fmla="*/ 0 h 601883"/>
              <a:gd name="connsiteX0" fmla="*/ 582978 w 1435260"/>
              <a:gd name="connsiteY0" fmla="*/ 693323 h 693323"/>
              <a:gd name="connsiteX1" fmla="*/ 0 w 1435260"/>
              <a:gd name="connsiteY1" fmla="*/ 11574 h 693323"/>
              <a:gd name="connsiteX2" fmla="*/ 1435260 w 1435260"/>
              <a:gd name="connsiteY2" fmla="*/ 0 h 693323"/>
              <a:gd name="connsiteX0" fmla="*/ 747570 w 1435260"/>
              <a:gd name="connsiteY0" fmla="*/ 870107 h 870107"/>
              <a:gd name="connsiteX1" fmla="*/ 0 w 1435260"/>
              <a:gd name="connsiteY1" fmla="*/ 11574 h 870107"/>
              <a:gd name="connsiteX2" fmla="*/ 1435260 w 1435260"/>
              <a:gd name="connsiteY2" fmla="*/ 0 h 870107"/>
              <a:gd name="connsiteX0" fmla="*/ 747570 w 1325532"/>
              <a:gd name="connsiteY0" fmla="*/ 882299 h 882299"/>
              <a:gd name="connsiteX1" fmla="*/ 0 w 1325532"/>
              <a:gd name="connsiteY1" fmla="*/ 23766 h 882299"/>
              <a:gd name="connsiteX2" fmla="*/ 1325532 w 1325532"/>
              <a:gd name="connsiteY2" fmla="*/ 0 h 882299"/>
              <a:gd name="connsiteX0" fmla="*/ 747570 w 1325532"/>
              <a:gd name="connsiteY0" fmla="*/ 858533 h 858533"/>
              <a:gd name="connsiteX1" fmla="*/ 0 w 1325532"/>
              <a:gd name="connsiteY1" fmla="*/ 0 h 858533"/>
              <a:gd name="connsiteX2" fmla="*/ 1325532 w 1325532"/>
              <a:gd name="connsiteY2" fmla="*/ 618 h 858533"/>
              <a:gd name="connsiteX0" fmla="*/ 747570 w 1721772"/>
              <a:gd name="connsiteY0" fmla="*/ 858533 h 858533"/>
              <a:gd name="connsiteX1" fmla="*/ 0 w 1721772"/>
              <a:gd name="connsiteY1" fmla="*/ 0 h 858533"/>
              <a:gd name="connsiteX2" fmla="*/ 1721772 w 1721772"/>
              <a:gd name="connsiteY2" fmla="*/ 618 h 858533"/>
              <a:gd name="connsiteX0" fmla="*/ 747570 w 1620172"/>
              <a:gd name="connsiteY0" fmla="*/ 858533 h 858533"/>
              <a:gd name="connsiteX1" fmla="*/ 0 w 1620172"/>
              <a:gd name="connsiteY1" fmla="*/ 0 h 858533"/>
              <a:gd name="connsiteX2" fmla="*/ 1620172 w 1620172"/>
              <a:gd name="connsiteY2" fmla="*/ 618 h 858533"/>
            </a:gdLst>
            <a:ahLst/>
            <a:cxnLst>
              <a:cxn ang="0">
                <a:pos x="connsiteX0" y="connsiteY0"/>
              </a:cxn>
              <a:cxn ang="0">
                <a:pos x="connsiteX1" y="connsiteY1"/>
              </a:cxn>
              <a:cxn ang="0">
                <a:pos x="connsiteX2" y="connsiteY2"/>
              </a:cxn>
            </a:cxnLst>
            <a:rect l="l" t="t" r="r" b="b"/>
            <a:pathLst>
              <a:path w="1620172" h="858533">
                <a:moveTo>
                  <a:pt x="747570" y="858533"/>
                </a:moveTo>
                <a:lnTo>
                  <a:pt x="0" y="0"/>
                </a:lnTo>
                <a:lnTo>
                  <a:pt x="1620172" y="618"/>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id="{3D3905BD-7C3F-4BB4-A5FC-1D8AC70B07C0}"/>
              </a:ext>
            </a:extLst>
          </p:cNvPr>
          <p:cNvSpPr/>
          <p:nvPr/>
        </p:nvSpPr>
        <p:spPr>
          <a:xfrm>
            <a:off x="6283878" y="2991910"/>
            <a:ext cx="2006252" cy="858533"/>
          </a:xfrm>
          <a:custGeom>
            <a:avLst/>
            <a:gdLst>
              <a:gd name="connsiteX0" fmla="*/ 613458 w 1435260"/>
              <a:gd name="connsiteY0" fmla="*/ 601883 h 601883"/>
              <a:gd name="connsiteX1" fmla="*/ 0 w 1435260"/>
              <a:gd name="connsiteY1" fmla="*/ 11574 h 601883"/>
              <a:gd name="connsiteX2" fmla="*/ 1435260 w 1435260"/>
              <a:gd name="connsiteY2" fmla="*/ 0 h 601883"/>
              <a:gd name="connsiteX0" fmla="*/ 582978 w 1435260"/>
              <a:gd name="connsiteY0" fmla="*/ 693323 h 693323"/>
              <a:gd name="connsiteX1" fmla="*/ 0 w 1435260"/>
              <a:gd name="connsiteY1" fmla="*/ 11574 h 693323"/>
              <a:gd name="connsiteX2" fmla="*/ 1435260 w 1435260"/>
              <a:gd name="connsiteY2" fmla="*/ 0 h 693323"/>
              <a:gd name="connsiteX0" fmla="*/ 747570 w 1435260"/>
              <a:gd name="connsiteY0" fmla="*/ 870107 h 870107"/>
              <a:gd name="connsiteX1" fmla="*/ 0 w 1435260"/>
              <a:gd name="connsiteY1" fmla="*/ 11574 h 870107"/>
              <a:gd name="connsiteX2" fmla="*/ 1435260 w 1435260"/>
              <a:gd name="connsiteY2" fmla="*/ 0 h 870107"/>
              <a:gd name="connsiteX0" fmla="*/ 747570 w 1325532"/>
              <a:gd name="connsiteY0" fmla="*/ 882299 h 882299"/>
              <a:gd name="connsiteX1" fmla="*/ 0 w 1325532"/>
              <a:gd name="connsiteY1" fmla="*/ 23766 h 882299"/>
              <a:gd name="connsiteX2" fmla="*/ 1325532 w 1325532"/>
              <a:gd name="connsiteY2" fmla="*/ 0 h 882299"/>
              <a:gd name="connsiteX0" fmla="*/ 747570 w 1325532"/>
              <a:gd name="connsiteY0" fmla="*/ 858533 h 858533"/>
              <a:gd name="connsiteX1" fmla="*/ 0 w 1325532"/>
              <a:gd name="connsiteY1" fmla="*/ 0 h 858533"/>
              <a:gd name="connsiteX2" fmla="*/ 1325532 w 1325532"/>
              <a:gd name="connsiteY2" fmla="*/ 618 h 858533"/>
              <a:gd name="connsiteX0" fmla="*/ 747570 w 1721772"/>
              <a:gd name="connsiteY0" fmla="*/ 858533 h 858533"/>
              <a:gd name="connsiteX1" fmla="*/ 0 w 1721772"/>
              <a:gd name="connsiteY1" fmla="*/ 0 h 858533"/>
              <a:gd name="connsiteX2" fmla="*/ 1721772 w 1721772"/>
              <a:gd name="connsiteY2" fmla="*/ 618 h 858533"/>
              <a:gd name="connsiteX0" fmla="*/ 747570 w 1620172"/>
              <a:gd name="connsiteY0" fmla="*/ 858533 h 858533"/>
              <a:gd name="connsiteX1" fmla="*/ 0 w 1620172"/>
              <a:gd name="connsiteY1" fmla="*/ 0 h 858533"/>
              <a:gd name="connsiteX2" fmla="*/ 1620172 w 1620172"/>
              <a:gd name="connsiteY2" fmla="*/ 618 h 858533"/>
              <a:gd name="connsiteX0" fmla="*/ 747570 w 2006252"/>
              <a:gd name="connsiteY0" fmla="*/ 858533 h 858533"/>
              <a:gd name="connsiteX1" fmla="*/ 0 w 2006252"/>
              <a:gd name="connsiteY1" fmla="*/ 0 h 858533"/>
              <a:gd name="connsiteX2" fmla="*/ 2006252 w 2006252"/>
              <a:gd name="connsiteY2" fmla="*/ 10778 h 858533"/>
            </a:gdLst>
            <a:ahLst/>
            <a:cxnLst>
              <a:cxn ang="0">
                <a:pos x="connsiteX0" y="connsiteY0"/>
              </a:cxn>
              <a:cxn ang="0">
                <a:pos x="connsiteX1" y="connsiteY1"/>
              </a:cxn>
              <a:cxn ang="0">
                <a:pos x="connsiteX2" y="connsiteY2"/>
              </a:cxn>
            </a:cxnLst>
            <a:rect l="l" t="t" r="r" b="b"/>
            <a:pathLst>
              <a:path w="2006252" h="858533">
                <a:moveTo>
                  <a:pt x="747570" y="858533"/>
                </a:moveTo>
                <a:lnTo>
                  <a:pt x="0" y="0"/>
                </a:lnTo>
                <a:lnTo>
                  <a:pt x="2006252" y="10778"/>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形状 78">
            <a:extLst>
              <a:ext uri="{FF2B5EF4-FFF2-40B4-BE49-F238E27FC236}">
                <a16:creationId xmlns:a16="http://schemas.microsoft.com/office/drawing/2014/main" id="{EEA12090-6F76-4179-B7DF-9D6DD9DBDEDA}"/>
              </a:ext>
            </a:extLst>
          </p:cNvPr>
          <p:cNvSpPr/>
          <p:nvPr/>
        </p:nvSpPr>
        <p:spPr>
          <a:xfrm>
            <a:off x="7239045" y="4612662"/>
            <a:ext cx="1391920" cy="924560"/>
          </a:xfrm>
          <a:custGeom>
            <a:avLst/>
            <a:gdLst>
              <a:gd name="connsiteX0" fmla="*/ 0 w 1391920"/>
              <a:gd name="connsiteY0" fmla="*/ 924560 h 924560"/>
              <a:gd name="connsiteX1" fmla="*/ 335280 w 1391920"/>
              <a:gd name="connsiteY1" fmla="*/ 0 h 924560"/>
              <a:gd name="connsiteX2" fmla="*/ 1391920 w 1391920"/>
              <a:gd name="connsiteY2" fmla="*/ 10160 h 924560"/>
            </a:gdLst>
            <a:ahLst/>
            <a:cxnLst>
              <a:cxn ang="0">
                <a:pos x="connsiteX0" y="connsiteY0"/>
              </a:cxn>
              <a:cxn ang="0">
                <a:pos x="connsiteX1" y="connsiteY1"/>
              </a:cxn>
              <a:cxn ang="0">
                <a:pos x="connsiteX2" y="connsiteY2"/>
              </a:cxn>
            </a:cxnLst>
            <a:rect l="l" t="t" r="r" b="b"/>
            <a:pathLst>
              <a:path w="1391920" h="924560">
                <a:moveTo>
                  <a:pt x="0" y="924560"/>
                </a:moveTo>
                <a:lnTo>
                  <a:pt x="335280" y="0"/>
                </a:lnTo>
                <a:lnTo>
                  <a:pt x="1391920" y="10160"/>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ïśļîdé">
            <a:extLst>
              <a:ext uri="{FF2B5EF4-FFF2-40B4-BE49-F238E27FC236}">
                <a16:creationId xmlns:a16="http://schemas.microsoft.com/office/drawing/2014/main" id="{9727A1C5-C1A8-46A5-8142-7CC25F87EE21}"/>
              </a:ext>
            </a:extLst>
          </p:cNvPr>
          <p:cNvSpPr txBox="1"/>
          <p:nvPr/>
        </p:nvSpPr>
        <p:spPr bwMode="auto">
          <a:xfrm>
            <a:off x="8620520" y="4566319"/>
            <a:ext cx="806902" cy="39052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0" tIns="0" rIns="0" bIns="0" anchor="ctr"/>
          <a:lstStyle/>
          <a:p>
            <a:pPr algn="ctr">
              <a:lnSpc>
                <a:spcPct val="125000"/>
              </a:lnSpc>
              <a:defRPr/>
            </a:pPr>
            <a:r>
              <a:rPr lang="en-US" altLang="zh-CN" sz="2800" b="1" dirty="0">
                <a:solidFill>
                  <a:schemeClr val="bg1"/>
                </a:solidFill>
                <a:latin typeface="+mn-ea"/>
              </a:rPr>
              <a:t>F</a:t>
            </a:r>
            <a:r>
              <a:rPr lang="zh-CN" altLang="en-US" sz="2800" b="1" dirty="0">
                <a:solidFill>
                  <a:schemeClr val="bg1"/>
                </a:solidFill>
                <a:latin typeface="+mn-ea"/>
              </a:rPr>
              <a:t>类</a:t>
            </a:r>
          </a:p>
        </p:txBody>
      </p:sp>
    </p:spTree>
    <p:extLst>
      <p:ext uri="{BB962C8B-B14F-4D97-AF65-F5344CB8AC3E}">
        <p14:creationId xmlns:p14="http://schemas.microsoft.com/office/powerpoint/2010/main" val="2082370605"/>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2AA537-E46D-4712-B0F5-E947856DAFEC}"/>
              </a:ext>
            </a:extLst>
          </p:cNvPr>
          <p:cNvSpPr>
            <a:spLocks noGrp="1"/>
          </p:cNvSpPr>
          <p:nvPr>
            <p:ph type="body" sz="quarter" idx="10"/>
          </p:nvPr>
        </p:nvSpPr>
        <p:spPr>
          <a:xfrm>
            <a:off x="1203960" y="549275"/>
            <a:ext cx="5833447" cy="455436"/>
          </a:xfrm>
          <a:prstGeom prst="rect">
            <a:avLst/>
          </a:prstGeom>
        </p:spPr>
        <p:txBody>
          <a:bodyPr/>
          <a:lstStyle/>
          <a:p>
            <a:r>
              <a:rPr lang="zh-CN" altLang="en-US" sz="3200" dirty="0"/>
              <a:t>火灾事故分类</a:t>
            </a:r>
            <a:r>
              <a:rPr lang="en-US" altLang="zh-CN" sz="3200" dirty="0"/>
              <a:t>——</a:t>
            </a:r>
            <a:r>
              <a:rPr lang="zh-CN" altLang="en-US" sz="3200" dirty="0"/>
              <a:t>固体火灾</a:t>
            </a:r>
          </a:p>
        </p:txBody>
      </p:sp>
      <p:pic>
        <p:nvPicPr>
          <p:cNvPr id="4" name="图片 3">
            <a:extLst>
              <a:ext uri="{FF2B5EF4-FFF2-40B4-BE49-F238E27FC236}">
                <a16:creationId xmlns:a16="http://schemas.microsoft.com/office/drawing/2014/main" id="{B3FF90E0-8E02-44D4-B85C-470159B3F74D}"/>
              </a:ext>
            </a:extLst>
          </p:cNvPr>
          <p:cNvPicPr>
            <a:picLocks noChangeAspect="1"/>
          </p:cNvPicPr>
          <p:nvPr/>
        </p:nvPicPr>
        <p:blipFill>
          <a:blip r:embed="rId2"/>
          <a:stretch>
            <a:fillRect/>
          </a:stretch>
        </p:blipFill>
        <p:spPr>
          <a:xfrm>
            <a:off x="-90770" y="2414510"/>
            <a:ext cx="12211346" cy="2145978"/>
          </a:xfrm>
          <a:prstGeom prst="rect">
            <a:avLst/>
          </a:prstGeom>
        </p:spPr>
      </p:pic>
      <p:pic>
        <p:nvPicPr>
          <p:cNvPr id="3" name="图片 2">
            <a:extLst>
              <a:ext uri="{FF2B5EF4-FFF2-40B4-BE49-F238E27FC236}">
                <a16:creationId xmlns:a16="http://schemas.microsoft.com/office/drawing/2014/main" id="{17DB05A4-7BA2-443C-BD90-270235B57090}"/>
              </a:ext>
            </a:extLst>
          </p:cNvPr>
          <p:cNvPicPr>
            <a:picLocks noChangeAspect="1"/>
          </p:cNvPicPr>
          <p:nvPr/>
        </p:nvPicPr>
        <p:blipFill>
          <a:blip r:embed="rId3"/>
          <a:stretch>
            <a:fillRect/>
          </a:stretch>
        </p:blipFill>
        <p:spPr>
          <a:xfrm>
            <a:off x="-113920" y="2396182"/>
            <a:ext cx="12211346" cy="2145978"/>
          </a:xfrm>
          <a:prstGeom prst="rect">
            <a:avLst/>
          </a:prstGeom>
        </p:spPr>
      </p:pic>
      <p:grpSp>
        <p:nvGrpSpPr>
          <p:cNvPr id="5" name="组合 4">
            <a:extLst>
              <a:ext uri="{FF2B5EF4-FFF2-40B4-BE49-F238E27FC236}">
                <a16:creationId xmlns:a16="http://schemas.microsoft.com/office/drawing/2014/main" id="{884FD52A-1A12-401E-B20B-08FBCA096D31}"/>
              </a:ext>
            </a:extLst>
          </p:cNvPr>
          <p:cNvGrpSpPr/>
          <p:nvPr/>
        </p:nvGrpSpPr>
        <p:grpSpPr>
          <a:xfrm>
            <a:off x="587944" y="1668463"/>
            <a:ext cx="3625395" cy="1213737"/>
            <a:chOff x="587944" y="1668463"/>
            <a:chExt cx="3625395" cy="1213737"/>
          </a:xfrm>
        </p:grpSpPr>
        <p:sp>
          <p:nvSpPr>
            <p:cNvPr id="204" name="矩形 203">
              <a:extLst>
                <a:ext uri="{FF2B5EF4-FFF2-40B4-BE49-F238E27FC236}">
                  <a16:creationId xmlns:a16="http://schemas.microsoft.com/office/drawing/2014/main" id="{0880C17C-05DE-4C55-9949-DDF09B3337D1}"/>
                </a:ext>
              </a:extLst>
            </p:cNvPr>
            <p:cNvSpPr/>
            <p:nvPr/>
          </p:nvSpPr>
          <p:spPr>
            <a:xfrm>
              <a:off x="1103683" y="1668463"/>
              <a:ext cx="3109656" cy="1213730"/>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木材、煤、棉等发生火灾，一般可用水灭火，或使用水基的泡沫、酸碱灭火器、干粉灭火器扑救，先控制住燃烧范围，再逐步扑灭；</a:t>
              </a:r>
            </a:p>
          </p:txBody>
        </p:sp>
        <p:grpSp>
          <p:nvGrpSpPr>
            <p:cNvPr id="270" name="组合 269">
              <a:extLst>
                <a:ext uri="{FF2B5EF4-FFF2-40B4-BE49-F238E27FC236}">
                  <a16:creationId xmlns:a16="http://schemas.microsoft.com/office/drawing/2014/main" id="{116E5C38-FE12-4727-8B3D-BCDE45556326}"/>
                </a:ext>
              </a:extLst>
            </p:cNvPr>
            <p:cNvGrpSpPr/>
            <p:nvPr/>
          </p:nvGrpSpPr>
          <p:grpSpPr>
            <a:xfrm>
              <a:off x="587944" y="1703070"/>
              <a:ext cx="367806" cy="1179130"/>
              <a:chOff x="638861" y="1731410"/>
              <a:chExt cx="367806" cy="1179130"/>
            </a:xfrm>
          </p:grpSpPr>
          <p:cxnSp>
            <p:nvCxnSpPr>
              <p:cNvPr id="266" name="直接连接符 265">
                <a:extLst>
                  <a:ext uri="{FF2B5EF4-FFF2-40B4-BE49-F238E27FC236}">
                    <a16:creationId xmlns:a16="http://schemas.microsoft.com/office/drawing/2014/main" id="{54810B93-9E7D-4AB1-A918-8F16150DF922}"/>
                  </a:ext>
                </a:extLst>
              </p:cNvPr>
              <p:cNvCxnSpPr>
                <a:cxnSpLocks/>
              </p:cNvCxnSpPr>
              <p:nvPr/>
            </p:nvCxnSpPr>
            <p:spPr>
              <a:xfrm>
                <a:off x="999460" y="1731410"/>
                <a:ext cx="0" cy="1127614"/>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69" name="文本框 268">
                <a:extLst>
                  <a:ext uri="{FF2B5EF4-FFF2-40B4-BE49-F238E27FC236}">
                    <a16:creationId xmlns:a16="http://schemas.microsoft.com/office/drawing/2014/main" id="{FF18EE61-430B-49EC-BAE9-516F59F7E0C8}"/>
                  </a:ext>
                </a:extLst>
              </p:cNvPr>
              <p:cNvSpPr txBox="1"/>
              <p:nvPr/>
            </p:nvSpPr>
            <p:spPr>
              <a:xfrm>
                <a:off x="638861" y="2583847"/>
                <a:ext cx="367806" cy="326693"/>
              </a:xfrm>
              <a:prstGeom prst="rect">
                <a:avLst/>
              </a:prstGeom>
              <a:noFill/>
            </p:spPr>
            <p:txBody>
              <a:bodyPr wrap="square" lIns="0" tIns="0" rIns="0" bIns="0" rtlCol="0">
                <a:spAutoFit/>
              </a:bodyPr>
              <a:lstStyle/>
              <a:p>
                <a:pPr algn="ctr">
                  <a:lnSpc>
                    <a:spcPct val="125000"/>
                  </a:lnSpc>
                </a:pPr>
                <a:r>
                  <a:rPr lang="en-US" altLang="zh-CN" dirty="0">
                    <a:solidFill>
                      <a:schemeClr val="accent5"/>
                    </a:solidFill>
                    <a:latin typeface="+mj-ea"/>
                    <a:ea typeface="+mj-ea"/>
                  </a:rPr>
                  <a:t>01</a:t>
                </a:r>
                <a:endParaRPr lang="zh-CN" altLang="en-US" dirty="0">
                  <a:solidFill>
                    <a:schemeClr val="accent5"/>
                  </a:solidFill>
                  <a:latin typeface="+mj-ea"/>
                  <a:ea typeface="+mj-ea"/>
                </a:endParaRPr>
              </a:p>
            </p:txBody>
          </p:sp>
        </p:grpSp>
      </p:grpSp>
      <p:grpSp>
        <p:nvGrpSpPr>
          <p:cNvPr id="7" name="组合 6">
            <a:extLst>
              <a:ext uri="{FF2B5EF4-FFF2-40B4-BE49-F238E27FC236}">
                <a16:creationId xmlns:a16="http://schemas.microsoft.com/office/drawing/2014/main" id="{4F3EEEAE-6210-40D4-87AA-DDF2E218C46A}"/>
              </a:ext>
            </a:extLst>
          </p:cNvPr>
          <p:cNvGrpSpPr/>
          <p:nvPr/>
        </p:nvGrpSpPr>
        <p:grpSpPr>
          <a:xfrm>
            <a:off x="1112671" y="3990891"/>
            <a:ext cx="3687409" cy="1530377"/>
            <a:chOff x="1112671" y="3990891"/>
            <a:chExt cx="3687409" cy="1530377"/>
          </a:xfrm>
        </p:grpSpPr>
        <p:sp>
          <p:nvSpPr>
            <p:cNvPr id="205" name="矩形 204">
              <a:extLst>
                <a:ext uri="{FF2B5EF4-FFF2-40B4-BE49-F238E27FC236}">
                  <a16:creationId xmlns:a16="http://schemas.microsoft.com/office/drawing/2014/main" id="{860994CA-1161-4480-BD34-134D38A9FE7E}"/>
                </a:ext>
              </a:extLst>
            </p:cNvPr>
            <p:cNvSpPr/>
            <p:nvPr/>
          </p:nvSpPr>
          <p:spPr>
            <a:xfrm>
              <a:off x="1634642" y="3999761"/>
              <a:ext cx="3165438" cy="152150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对易升华的特殊易燃固体，</a:t>
              </a:r>
              <a:r>
                <a:rPr lang="zh-CN" altLang="en-US" sz="1600" dirty="0">
                  <a:solidFill>
                    <a:schemeClr val="bg1"/>
                  </a:solidFill>
                  <a:latin typeface="+mn-ea"/>
                </a:rPr>
                <a:t>受热放出易燃蒸气，能与空气形成爆炸性混合物，在扑救过程中应不时向燃烧区域上空及周围喷射雾状水，同时消除周围一切点火源；</a:t>
              </a:r>
            </a:p>
          </p:txBody>
        </p:sp>
        <p:grpSp>
          <p:nvGrpSpPr>
            <p:cNvPr id="282" name="组合 281">
              <a:extLst>
                <a:ext uri="{FF2B5EF4-FFF2-40B4-BE49-F238E27FC236}">
                  <a16:creationId xmlns:a16="http://schemas.microsoft.com/office/drawing/2014/main" id="{4B945E11-95DC-40D6-A212-93DF14781517}"/>
                </a:ext>
              </a:extLst>
            </p:cNvPr>
            <p:cNvGrpSpPr/>
            <p:nvPr/>
          </p:nvGrpSpPr>
          <p:grpSpPr>
            <a:xfrm>
              <a:off x="1112671" y="3990891"/>
              <a:ext cx="382193" cy="1506939"/>
              <a:chOff x="1871963" y="3967710"/>
              <a:chExt cx="382193" cy="1506939"/>
            </a:xfrm>
          </p:grpSpPr>
          <p:cxnSp>
            <p:nvCxnSpPr>
              <p:cNvPr id="272" name="直接连接符 271">
                <a:extLst>
                  <a:ext uri="{FF2B5EF4-FFF2-40B4-BE49-F238E27FC236}">
                    <a16:creationId xmlns:a16="http://schemas.microsoft.com/office/drawing/2014/main" id="{15C98F36-6CAF-4888-A460-44753338CFAE}"/>
                  </a:ext>
                </a:extLst>
              </p:cNvPr>
              <p:cNvCxnSpPr>
                <a:cxnSpLocks/>
              </p:cNvCxnSpPr>
              <p:nvPr/>
            </p:nvCxnSpPr>
            <p:spPr>
              <a:xfrm>
                <a:off x="2254156" y="4032592"/>
                <a:ext cx="0" cy="1442057"/>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73" name="文本框 272">
                <a:extLst>
                  <a:ext uri="{FF2B5EF4-FFF2-40B4-BE49-F238E27FC236}">
                    <a16:creationId xmlns:a16="http://schemas.microsoft.com/office/drawing/2014/main" id="{E4E8F69E-6708-44F6-A968-23EF2956602B}"/>
                  </a:ext>
                </a:extLst>
              </p:cNvPr>
              <p:cNvSpPr txBox="1"/>
              <p:nvPr/>
            </p:nvSpPr>
            <p:spPr>
              <a:xfrm>
                <a:off x="1871963" y="3967710"/>
                <a:ext cx="367806" cy="326693"/>
              </a:xfrm>
              <a:prstGeom prst="rect">
                <a:avLst/>
              </a:prstGeom>
              <a:noFill/>
            </p:spPr>
            <p:txBody>
              <a:bodyPr wrap="square" lIns="0" tIns="0" rIns="0" bIns="0" rtlCol="0">
                <a:spAutoFit/>
              </a:bodyPr>
              <a:lstStyle/>
              <a:p>
                <a:pPr algn="ctr">
                  <a:lnSpc>
                    <a:spcPct val="125000"/>
                  </a:lnSpc>
                </a:pPr>
                <a:r>
                  <a:rPr lang="en-US" altLang="zh-CN" dirty="0">
                    <a:solidFill>
                      <a:schemeClr val="accent5"/>
                    </a:solidFill>
                    <a:latin typeface="+mj-ea"/>
                    <a:ea typeface="+mj-ea"/>
                  </a:rPr>
                  <a:t>02</a:t>
                </a:r>
                <a:endParaRPr lang="zh-CN" altLang="en-US" dirty="0">
                  <a:solidFill>
                    <a:schemeClr val="accent5"/>
                  </a:solidFill>
                  <a:latin typeface="+mj-ea"/>
                  <a:ea typeface="+mj-ea"/>
                </a:endParaRPr>
              </a:p>
            </p:txBody>
          </p:sp>
        </p:grpSp>
      </p:grpSp>
      <p:grpSp>
        <p:nvGrpSpPr>
          <p:cNvPr id="6" name="组合 5">
            <a:extLst>
              <a:ext uri="{FF2B5EF4-FFF2-40B4-BE49-F238E27FC236}">
                <a16:creationId xmlns:a16="http://schemas.microsoft.com/office/drawing/2014/main" id="{2D084C59-0555-4286-91D8-6DAAB2C268E5}"/>
              </a:ext>
            </a:extLst>
          </p:cNvPr>
          <p:cNvGrpSpPr/>
          <p:nvPr/>
        </p:nvGrpSpPr>
        <p:grpSpPr>
          <a:xfrm>
            <a:off x="4488174" y="1671488"/>
            <a:ext cx="3643683" cy="1222731"/>
            <a:chOff x="4488174" y="1671488"/>
            <a:chExt cx="3643683" cy="1222731"/>
          </a:xfrm>
        </p:grpSpPr>
        <p:sp>
          <p:nvSpPr>
            <p:cNvPr id="206" name="矩形 205">
              <a:extLst>
                <a:ext uri="{FF2B5EF4-FFF2-40B4-BE49-F238E27FC236}">
                  <a16:creationId xmlns:a16="http://schemas.microsoft.com/office/drawing/2014/main" id="{3FFF9C94-947A-4029-9FFB-FA17463AC31E}"/>
                </a:ext>
              </a:extLst>
            </p:cNvPr>
            <p:cNvSpPr/>
            <p:nvPr/>
          </p:nvSpPr>
          <p:spPr>
            <a:xfrm>
              <a:off x="5022201" y="1671488"/>
              <a:ext cx="3109656" cy="1213730"/>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扑救爆炸物品堆垛火灾时水流应采用吊射，避免强力水流引起爆炸，扑救爆炸物品火灾切忌用沙土覆盖，以免增强爆炸物品的爆炸威力；</a:t>
              </a:r>
            </a:p>
          </p:txBody>
        </p:sp>
        <p:grpSp>
          <p:nvGrpSpPr>
            <p:cNvPr id="274" name="组合 273">
              <a:extLst>
                <a:ext uri="{FF2B5EF4-FFF2-40B4-BE49-F238E27FC236}">
                  <a16:creationId xmlns:a16="http://schemas.microsoft.com/office/drawing/2014/main" id="{FA163418-81E3-4C77-BC9E-010E873BBE98}"/>
                </a:ext>
              </a:extLst>
            </p:cNvPr>
            <p:cNvGrpSpPr/>
            <p:nvPr/>
          </p:nvGrpSpPr>
          <p:grpSpPr>
            <a:xfrm>
              <a:off x="4488174" y="1703070"/>
              <a:ext cx="378887" cy="1191149"/>
              <a:chOff x="620573" y="1688149"/>
              <a:chExt cx="378887" cy="1191149"/>
            </a:xfrm>
          </p:grpSpPr>
          <p:cxnSp>
            <p:nvCxnSpPr>
              <p:cNvPr id="275" name="直接连接符 274">
                <a:extLst>
                  <a:ext uri="{FF2B5EF4-FFF2-40B4-BE49-F238E27FC236}">
                    <a16:creationId xmlns:a16="http://schemas.microsoft.com/office/drawing/2014/main" id="{BA100626-93B5-43E2-BC00-1D195A1DA4C2}"/>
                  </a:ext>
                </a:extLst>
              </p:cNvPr>
              <p:cNvCxnSpPr>
                <a:cxnSpLocks/>
              </p:cNvCxnSpPr>
              <p:nvPr/>
            </p:nvCxnSpPr>
            <p:spPr>
              <a:xfrm>
                <a:off x="999460" y="1688149"/>
                <a:ext cx="0" cy="114801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76" name="文本框 275">
                <a:extLst>
                  <a:ext uri="{FF2B5EF4-FFF2-40B4-BE49-F238E27FC236}">
                    <a16:creationId xmlns:a16="http://schemas.microsoft.com/office/drawing/2014/main" id="{9F211789-D24D-43A1-B24F-B42132E0E6FF}"/>
                  </a:ext>
                </a:extLst>
              </p:cNvPr>
              <p:cNvSpPr txBox="1"/>
              <p:nvPr/>
            </p:nvSpPr>
            <p:spPr>
              <a:xfrm>
                <a:off x="620573" y="2552605"/>
                <a:ext cx="367806" cy="326693"/>
              </a:xfrm>
              <a:prstGeom prst="rect">
                <a:avLst/>
              </a:prstGeom>
              <a:noFill/>
            </p:spPr>
            <p:txBody>
              <a:bodyPr wrap="square" lIns="0" tIns="0" rIns="0" bIns="0" rtlCol="0">
                <a:spAutoFit/>
              </a:bodyPr>
              <a:lstStyle/>
              <a:p>
                <a:pPr algn="ctr">
                  <a:lnSpc>
                    <a:spcPct val="125000"/>
                  </a:lnSpc>
                </a:pPr>
                <a:r>
                  <a:rPr lang="en-US" altLang="zh-CN" dirty="0">
                    <a:solidFill>
                      <a:schemeClr val="accent5"/>
                    </a:solidFill>
                    <a:latin typeface="+mj-ea"/>
                    <a:ea typeface="+mj-ea"/>
                  </a:rPr>
                  <a:t>03</a:t>
                </a:r>
                <a:endParaRPr lang="zh-CN" altLang="en-US" dirty="0">
                  <a:solidFill>
                    <a:schemeClr val="accent5"/>
                  </a:solidFill>
                  <a:latin typeface="+mj-ea"/>
                  <a:ea typeface="+mj-ea"/>
                </a:endParaRPr>
              </a:p>
            </p:txBody>
          </p:sp>
        </p:grpSp>
      </p:grpSp>
      <p:grpSp>
        <p:nvGrpSpPr>
          <p:cNvPr id="8" name="组合 7">
            <a:extLst>
              <a:ext uri="{FF2B5EF4-FFF2-40B4-BE49-F238E27FC236}">
                <a16:creationId xmlns:a16="http://schemas.microsoft.com/office/drawing/2014/main" id="{892244B4-5A25-47DB-8D50-F4D549D57510}"/>
              </a:ext>
            </a:extLst>
          </p:cNvPr>
          <p:cNvGrpSpPr/>
          <p:nvPr/>
        </p:nvGrpSpPr>
        <p:grpSpPr>
          <a:xfrm>
            <a:off x="5298817" y="4010383"/>
            <a:ext cx="3714133" cy="1535280"/>
            <a:chOff x="5298817" y="4010383"/>
            <a:chExt cx="3714133" cy="1535280"/>
          </a:xfrm>
        </p:grpSpPr>
        <p:sp>
          <p:nvSpPr>
            <p:cNvPr id="207" name="矩形 206">
              <a:extLst>
                <a:ext uri="{FF2B5EF4-FFF2-40B4-BE49-F238E27FC236}">
                  <a16:creationId xmlns:a16="http://schemas.microsoft.com/office/drawing/2014/main" id="{ACB2352F-6E55-4BB5-87EB-990A9B65B56D}"/>
                </a:ext>
              </a:extLst>
            </p:cNvPr>
            <p:cNvSpPr/>
            <p:nvPr/>
          </p:nvSpPr>
          <p:spPr>
            <a:xfrm>
              <a:off x="5829666" y="4024156"/>
              <a:ext cx="3183284" cy="152150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遇湿易燃物品火灾禁止使用水、泡沫、酸碱等湿性灭火剂扑救，一般可用干粉、二氧化碳、卤代烷扑救，固体遇湿易燃物品应使用水泥、干沙、干粉、硅藻土等覆盖。</a:t>
              </a:r>
              <a:endParaRPr lang="zh-CN" altLang="en-US" sz="1600" dirty="0">
                <a:solidFill>
                  <a:schemeClr val="bg1"/>
                </a:solidFill>
                <a:latin typeface="+mn-ea"/>
              </a:endParaRPr>
            </a:p>
          </p:txBody>
        </p:sp>
        <p:grpSp>
          <p:nvGrpSpPr>
            <p:cNvPr id="283" name="组合 282">
              <a:extLst>
                <a:ext uri="{FF2B5EF4-FFF2-40B4-BE49-F238E27FC236}">
                  <a16:creationId xmlns:a16="http://schemas.microsoft.com/office/drawing/2014/main" id="{827B961D-29B9-4531-812B-4AC1AC68E860}"/>
                </a:ext>
              </a:extLst>
            </p:cNvPr>
            <p:cNvGrpSpPr/>
            <p:nvPr/>
          </p:nvGrpSpPr>
          <p:grpSpPr>
            <a:xfrm>
              <a:off x="5298817" y="4010383"/>
              <a:ext cx="392353" cy="1487447"/>
              <a:chOff x="1861803" y="3967710"/>
              <a:chExt cx="392353" cy="1487447"/>
            </a:xfrm>
          </p:grpSpPr>
          <p:cxnSp>
            <p:nvCxnSpPr>
              <p:cNvPr id="284" name="直接连接符 283">
                <a:extLst>
                  <a:ext uri="{FF2B5EF4-FFF2-40B4-BE49-F238E27FC236}">
                    <a16:creationId xmlns:a16="http://schemas.microsoft.com/office/drawing/2014/main" id="{C9B0F0DA-57D6-425B-BB96-8EC2CCBDAB8D}"/>
                  </a:ext>
                </a:extLst>
              </p:cNvPr>
              <p:cNvCxnSpPr>
                <a:cxnSpLocks/>
              </p:cNvCxnSpPr>
              <p:nvPr/>
            </p:nvCxnSpPr>
            <p:spPr>
              <a:xfrm>
                <a:off x="2254156" y="4032592"/>
                <a:ext cx="0" cy="142256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85" name="文本框 284">
                <a:extLst>
                  <a:ext uri="{FF2B5EF4-FFF2-40B4-BE49-F238E27FC236}">
                    <a16:creationId xmlns:a16="http://schemas.microsoft.com/office/drawing/2014/main" id="{F1CC0C34-315A-4CA2-9668-2FFA71643737}"/>
                  </a:ext>
                </a:extLst>
              </p:cNvPr>
              <p:cNvSpPr txBox="1"/>
              <p:nvPr/>
            </p:nvSpPr>
            <p:spPr>
              <a:xfrm>
                <a:off x="1861803" y="3967710"/>
                <a:ext cx="367806" cy="326693"/>
              </a:xfrm>
              <a:prstGeom prst="rect">
                <a:avLst/>
              </a:prstGeom>
              <a:noFill/>
            </p:spPr>
            <p:txBody>
              <a:bodyPr wrap="square" lIns="0" tIns="0" rIns="0" bIns="0" rtlCol="0">
                <a:spAutoFit/>
              </a:bodyPr>
              <a:lstStyle/>
              <a:p>
                <a:pPr algn="ctr">
                  <a:lnSpc>
                    <a:spcPct val="125000"/>
                  </a:lnSpc>
                </a:pPr>
                <a:r>
                  <a:rPr lang="en-US" altLang="zh-CN" dirty="0">
                    <a:solidFill>
                      <a:schemeClr val="accent5"/>
                    </a:solidFill>
                    <a:latin typeface="+mj-ea"/>
                    <a:ea typeface="+mj-ea"/>
                  </a:rPr>
                  <a:t>04</a:t>
                </a:r>
                <a:endParaRPr lang="zh-CN" altLang="en-US" dirty="0">
                  <a:solidFill>
                    <a:schemeClr val="accent5"/>
                  </a:solidFill>
                  <a:latin typeface="+mj-ea"/>
                  <a:ea typeface="+mj-ea"/>
                </a:endParaRPr>
              </a:p>
            </p:txBody>
          </p:sp>
        </p:grpSp>
      </p:grpSp>
    </p:spTree>
    <p:extLst>
      <p:ext uri="{BB962C8B-B14F-4D97-AF65-F5344CB8AC3E}">
        <p14:creationId xmlns:p14="http://schemas.microsoft.com/office/powerpoint/2010/main" val="168348856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2AA537-E46D-4712-B0F5-E947856DAFEC}"/>
              </a:ext>
            </a:extLst>
          </p:cNvPr>
          <p:cNvSpPr>
            <a:spLocks noGrp="1"/>
          </p:cNvSpPr>
          <p:nvPr>
            <p:ph type="body" sz="quarter" idx="10"/>
          </p:nvPr>
        </p:nvSpPr>
        <p:spPr>
          <a:xfrm>
            <a:off x="1203960" y="549275"/>
            <a:ext cx="6250136" cy="455436"/>
          </a:xfrm>
          <a:prstGeom prst="rect">
            <a:avLst/>
          </a:prstGeom>
        </p:spPr>
        <p:txBody>
          <a:bodyPr/>
          <a:lstStyle/>
          <a:p>
            <a:r>
              <a:rPr lang="zh-CN" altLang="en-US" sz="3200" dirty="0"/>
              <a:t>火灾事故分类</a:t>
            </a:r>
            <a:r>
              <a:rPr lang="en-US" altLang="zh-CN" sz="3200" dirty="0"/>
              <a:t>——</a:t>
            </a:r>
            <a:r>
              <a:rPr lang="zh-CN" altLang="en-US" sz="3200" dirty="0"/>
              <a:t>液体火灾</a:t>
            </a:r>
          </a:p>
        </p:txBody>
      </p:sp>
      <p:grpSp>
        <p:nvGrpSpPr>
          <p:cNvPr id="10" name="组合 9">
            <a:extLst>
              <a:ext uri="{FF2B5EF4-FFF2-40B4-BE49-F238E27FC236}">
                <a16:creationId xmlns:a16="http://schemas.microsoft.com/office/drawing/2014/main" id="{6C09A9CE-CD29-4C51-9945-9B8A29B2F953}"/>
              </a:ext>
            </a:extLst>
          </p:cNvPr>
          <p:cNvGrpSpPr/>
          <p:nvPr/>
        </p:nvGrpSpPr>
        <p:grpSpPr>
          <a:xfrm>
            <a:off x="1415716" y="1238147"/>
            <a:ext cx="4475892" cy="2286769"/>
            <a:chOff x="1415716" y="1238147"/>
            <a:chExt cx="4475892" cy="2286769"/>
          </a:xfrm>
        </p:grpSpPr>
        <p:grpSp>
          <p:nvGrpSpPr>
            <p:cNvPr id="5" name="组合 4">
              <a:extLst>
                <a:ext uri="{FF2B5EF4-FFF2-40B4-BE49-F238E27FC236}">
                  <a16:creationId xmlns:a16="http://schemas.microsoft.com/office/drawing/2014/main" id="{1F7AD141-9C6D-4683-A2AB-2139DCADFF9D}"/>
                </a:ext>
              </a:extLst>
            </p:cNvPr>
            <p:cNvGrpSpPr/>
            <p:nvPr/>
          </p:nvGrpSpPr>
          <p:grpSpPr>
            <a:xfrm>
              <a:off x="1415716" y="1238147"/>
              <a:ext cx="4475892" cy="2286769"/>
              <a:chOff x="1415716" y="1238147"/>
              <a:chExt cx="4475892" cy="2286769"/>
            </a:xfrm>
          </p:grpSpPr>
          <p:grpSp>
            <p:nvGrpSpPr>
              <p:cNvPr id="19" name="组合 18">
                <a:extLst>
                  <a:ext uri="{FF2B5EF4-FFF2-40B4-BE49-F238E27FC236}">
                    <a16:creationId xmlns:a16="http://schemas.microsoft.com/office/drawing/2014/main" id="{771A0D49-CDF0-456C-A770-28A5252DFCF5}"/>
                  </a:ext>
                </a:extLst>
              </p:cNvPr>
              <p:cNvGrpSpPr/>
              <p:nvPr/>
            </p:nvGrpSpPr>
            <p:grpSpPr>
              <a:xfrm>
                <a:off x="1415716" y="1238147"/>
                <a:ext cx="4475892" cy="2286769"/>
                <a:chOff x="1491958" y="1442289"/>
                <a:chExt cx="3796321" cy="2014518"/>
              </a:xfrm>
            </p:grpSpPr>
            <p:sp>
              <p:nvSpPr>
                <p:cNvPr id="4" name="矩形: 圆角 3">
                  <a:extLst>
                    <a:ext uri="{FF2B5EF4-FFF2-40B4-BE49-F238E27FC236}">
                      <a16:creationId xmlns:a16="http://schemas.microsoft.com/office/drawing/2014/main" id="{42BDA42B-A004-49C3-A745-3088ED19C572}"/>
                    </a:ext>
                  </a:extLst>
                </p:cNvPr>
                <p:cNvSpPr/>
                <p:nvPr/>
              </p:nvSpPr>
              <p:spPr>
                <a:xfrm>
                  <a:off x="1491958" y="1508329"/>
                  <a:ext cx="3796321" cy="194847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a:extLst>
                    <a:ext uri="{FF2B5EF4-FFF2-40B4-BE49-F238E27FC236}">
                      <a16:creationId xmlns:a16="http://schemas.microsoft.com/office/drawing/2014/main" id="{A1F0AD50-4648-4B0A-97F2-B3DC7FF6F4A1}"/>
                    </a:ext>
                  </a:extLst>
                </p:cNvPr>
                <p:cNvSpPr/>
                <p:nvPr/>
              </p:nvSpPr>
              <p:spPr>
                <a:xfrm rot="16200000">
                  <a:off x="1562837" y="1523300"/>
                  <a:ext cx="692415" cy="530394"/>
                </a:xfrm>
                <a:custGeom>
                  <a:avLst/>
                  <a:gdLst>
                    <a:gd name="connsiteX0" fmla="*/ 1403405 w 1403405"/>
                    <a:gd name="connsiteY0" fmla="*/ 0 h 1136800"/>
                    <a:gd name="connsiteX1" fmla="*/ 1403405 w 1403405"/>
                    <a:gd name="connsiteY1" fmla="*/ 1136800 h 1136800"/>
                    <a:gd name="connsiteX2" fmla="*/ 0 w 1403405"/>
                    <a:gd name="connsiteY2" fmla="*/ 1136800 h 1136800"/>
                    <a:gd name="connsiteX3" fmla="*/ 397153 w 1403405"/>
                    <a:gd name="connsiteY3" fmla="*/ 568400 h 1136800"/>
                    <a:gd name="connsiteX4" fmla="*/ 0 w 1403405"/>
                    <a:gd name="connsiteY4" fmla="*/ 0 h 11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405" h="1136800">
                      <a:moveTo>
                        <a:pt x="1403405" y="0"/>
                      </a:moveTo>
                      <a:lnTo>
                        <a:pt x="1403405" y="1136800"/>
                      </a:lnTo>
                      <a:lnTo>
                        <a:pt x="0" y="1136800"/>
                      </a:lnTo>
                      <a:lnTo>
                        <a:pt x="397153" y="5684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 name="矩形 5">
                <a:extLst>
                  <a:ext uri="{FF2B5EF4-FFF2-40B4-BE49-F238E27FC236}">
                    <a16:creationId xmlns:a16="http://schemas.microsoft.com/office/drawing/2014/main" id="{20ADEB54-5BEE-4412-B9AB-5138093FDE5A}"/>
                  </a:ext>
                </a:extLst>
              </p:cNvPr>
              <p:cNvSpPr/>
              <p:nvPr/>
            </p:nvSpPr>
            <p:spPr>
              <a:xfrm flipV="1">
                <a:off x="5791200" y="3098800"/>
                <a:ext cx="100408" cy="4261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a:extLst>
                <a:ext uri="{FF2B5EF4-FFF2-40B4-BE49-F238E27FC236}">
                  <a16:creationId xmlns:a16="http://schemas.microsoft.com/office/drawing/2014/main" id="{43743CC1-07F7-41CD-BD52-419C65C3726D}"/>
                </a:ext>
              </a:extLst>
            </p:cNvPr>
            <p:cNvSpPr/>
            <p:nvPr/>
          </p:nvSpPr>
          <p:spPr>
            <a:xfrm>
              <a:off x="2302985" y="1658260"/>
              <a:ext cx="3332700" cy="1521507"/>
            </a:xfrm>
            <a:prstGeom prst="rect">
              <a:avLst/>
            </a:prstGeom>
          </p:spPr>
          <p:txBody>
            <a:bodyPr wrap="square" lIns="0" tIns="0" rIns="0" bIns="0">
              <a:spAutoFit/>
            </a:bodyPr>
            <a:lstStyle/>
            <a:p>
              <a:pPr algn="just">
                <a:lnSpc>
                  <a:spcPct val="125000"/>
                </a:lnSpc>
              </a:pPr>
              <a:r>
                <a:rPr lang="zh-CN" altLang="en-US" sz="1600" b="1" dirty="0">
                  <a:solidFill>
                    <a:schemeClr val="accent6"/>
                  </a:solidFill>
                  <a:latin typeface="+mn-ea"/>
                </a:rPr>
                <a:t>当发生液体火灾时，要先停机，再灭火。如液压站、油泵房等液体火灾应采取措施停机后，再停止油泵等设备，关闭供油管路阀门，或关闭管路泄漏处上、下游阀门；</a:t>
              </a:r>
              <a:endParaRPr lang="zh-CN" altLang="en-US" sz="1600" b="1" i="0" dirty="0">
                <a:solidFill>
                  <a:schemeClr val="accent6"/>
                </a:solidFill>
                <a:effectLst/>
                <a:latin typeface="+mn-ea"/>
              </a:endParaRPr>
            </a:p>
          </p:txBody>
        </p:sp>
        <p:sp>
          <p:nvSpPr>
            <p:cNvPr id="3" name="椭圆 2">
              <a:extLst>
                <a:ext uri="{FF2B5EF4-FFF2-40B4-BE49-F238E27FC236}">
                  <a16:creationId xmlns:a16="http://schemas.microsoft.com/office/drawing/2014/main" id="{FD53A91A-9BF2-4477-BE2B-D6F2A468B572}"/>
                </a:ext>
              </a:extLst>
            </p:cNvPr>
            <p:cNvSpPr/>
            <p:nvPr/>
          </p:nvSpPr>
          <p:spPr>
            <a:xfrm>
              <a:off x="1771524" y="1417860"/>
              <a:ext cx="271880" cy="271880"/>
            </a:xfrm>
            <a:prstGeom prst="ellipse">
              <a:avLst/>
            </a:prstGeom>
            <a:solidFill>
              <a:schemeClr val="accent5"/>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6"/>
                  </a:solidFill>
                </a:rPr>
                <a:t>1</a:t>
              </a:r>
              <a:endParaRPr lang="zh-CN" altLang="en-US" sz="1600" dirty="0">
                <a:solidFill>
                  <a:schemeClr val="accent6"/>
                </a:solidFill>
              </a:endParaRPr>
            </a:p>
          </p:txBody>
        </p:sp>
      </p:grpSp>
      <p:grpSp>
        <p:nvGrpSpPr>
          <p:cNvPr id="11" name="组合 10">
            <a:extLst>
              <a:ext uri="{FF2B5EF4-FFF2-40B4-BE49-F238E27FC236}">
                <a16:creationId xmlns:a16="http://schemas.microsoft.com/office/drawing/2014/main" id="{494CEF9B-3BC3-4482-9DB8-E58D38EFAE5C}"/>
              </a:ext>
            </a:extLst>
          </p:cNvPr>
          <p:cNvGrpSpPr/>
          <p:nvPr/>
        </p:nvGrpSpPr>
        <p:grpSpPr>
          <a:xfrm>
            <a:off x="6292516" y="1238147"/>
            <a:ext cx="4475892" cy="2286769"/>
            <a:chOff x="6292516" y="1238147"/>
            <a:chExt cx="4475892" cy="2286769"/>
          </a:xfrm>
        </p:grpSpPr>
        <p:grpSp>
          <p:nvGrpSpPr>
            <p:cNvPr id="7" name="组合 6">
              <a:extLst>
                <a:ext uri="{FF2B5EF4-FFF2-40B4-BE49-F238E27FC236}">
                  <a16:creationId xmlns:a16="http://schemas.microsoft.com/office/drawing/2014/main" id="{6410396F-A80B-431F-84FC-C039C067139A}"/>
                </a:ext>
              </a:extLst>
            </p:cNvPr>
            <p:cNvGrpSpPr/>
            <p:nvPr/>
          </p:nvGrpSpPr>
          <p:grpSpPr>
            <a:xfrm>
              <a:off x="6292516" y="1238147"/>
              <a:ext cx="4475892" cy="2286769"/>
              <a:chOff x="6292516" y="1238147"/>
              <a:chExt cx="4475892" cy="2286769"/>
            </a:xfrm>
          </p:grpSpPr>
          <p:grpSp>
            <p:nvGrpSpPr>
              <p:cNvPr id="38" name="组合 37">
                <a:extLst>
                  <a:ext uri="{FF2B5EF4-FFF2-40B4-BE49-F238E27FC236}">
                    <a16:creationId xmlns:a16="http://schemas.microsoft.com/office/drawing/2014/main" id="{3652334B-94BA-45C1-9CBA-3E26220D601E}"/>
                  </a:ext>
                </a:extLst>
              </p:cNvPr>
              <p:cNvGrpSpPr/>
              <p:nvPr/>
            </p:nvGrpSpPr>
            <p:grpSpPr>
              <a:xfrm>
                <a:off x="6292516" y="1238147"/>
                <a:ext cx="4475892" cy="2286769"/>
                <a:chOff x="1491958" y="1442289"/>
                <a:chExt cx="3796321" cy="2014518"/>
              </a:xfrm>
            </p:grpSpPr>
            <p:sp>
              <p:nvSpPr>
                <p:cNvPr id="39" name="矩形: 圆角 38">
                  <a:extLst>
                    <a:ext uri="{FF2B5EF4-FFF2-40B4-BE49-F238E27FC236}">
                      <a16:creationId xmlns:a16="http://schemas.microsoft.com/office/drawing/2014/main" id="{417954FB-4533-45B7-AC41-4CDCF745C6D6}"/>
                    </a:ext>
                  </a:extLst>
                </p:cNvPr>
                <p:cNvSpPr/>
                <p:nvPr/>
              </p:nvSpPr>
              <p:spPr>
                <a:xfrm>
                  <a:off x="1491958" y="1508329"/>
                  <a:ext cx="3796321" cy="194847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任意多边形: 形状 39">
                  <a:extLst>
                    <a:ext uri="{FF2B5EF4-FFF2-40B4-BE49-F238E27FC236}">
                      <a16:creationId xmlns:a16="http://schemas.microsoft.com/office/drawing/2014/main" id="{9E9B0325-8942-4877-8450-190A40655C13}"/>
                    </a:ext>
                  </a:extLst>
                </p:cNvPr>
                <p:cNvSpPr/>
                <p:nvPr/>
              </p:nvSpPr>
              <p:spPr>
                <a:xfrm rot="16200000">
                  <a:off x="1562837" y="1523300"/>
                  <a:ext cx="692415" cy="530394"/>
                </a:xfrm>
                <a:custGeom>
                  <a:avLst/>
                  <a:gdLst>
                    <a:gd name="connsiteX0" fmla="*/ 1403405 w 1403405"/>
                    <a:gd name="connsiteY0" fmla="*/ 0 h 1136800"/>
                    <a:gd name="connsiteX1" fmla="*/ 1403405 w 1403405"/>
                    <a:gd name="connsiteY1" fmla="*/ 1136800 h 1136800"/>
                    <a:gd name="connsiteX2" fmla="*/ 0 w 1403405"/>
                    <a:gd name="connsiteY2" fmla="*/ 1136800 h 1136800"/>
                    <a:gd name="connsiteX3" fmla="*/ 397153 w 1403405"/>
                    <a:gd name="connsiteY3" fmla="*/ 568400 h 1136800"/>
                    <a:gd name="connsiteX4" fmla="*/ 0 w 1403405"/>
                    <a:gd name="connsiteY4" fmla="*/ 0 h 11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405" h="1136800">
                      <a:moveTo>
                        <a:pt x="1403405" y="0"/>
                      </a:moveTo>
                      <a:lnTo>
                        <a:pt x="1403405" y="1136800"/>
                      </a:lnTo>
                      <a:lnTo>
                        <a:pt x="0" y="1136800"/>
                      </a:lnTo>
                      <a:lnTo>
                        <a:pt x="397153" y="5684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8" name="矩形 47">
                <a:extLst>
                  <a:ext uri="{FF2B5EF4-FFF2-40B4-BE49-F238E27FC236}">
                    <a16:creationId xmlns:a16="http://schemas.microsoft.com/office/drawing/2014/main" id="{2169A452-5078-42F3-8A7A-FAC14BB4C957}"/>
                  </a:ext>
                </a:extLst>
              </p:cNvPr>
              <p:cNvSpPr/>
              <p:nvPr/>
            </p:nvSpPr>
            <p:spPr>
              <a:xfrm flipV="1">
                <a:off x="10668000" y="3098800"/>
                <a:ext cx="100408" cy="4261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a:extLst>
                <a:ext uri="{FF2B5EF4-FFF2-40B4-BE49-F238E27FC236}">
                  <a16:creationId xmlns:a16="http://schemas.microsoft.com/office/drawing/2014/main" id="{29738683-1340-4326-B389-A6DE53AD0923}"/>
                </a:ext>
              </a:extLst>
            </p:cNvPr>
            <p:cNvSpPr/>
            <p:nvPr/>
          </p:nvSpPr>
          <p:spPr>
            <a:xfrm>
              <a:off x="7183119" y="1770369"/>
              <a:ext cx="3414085" cy="905954"/>
            </a:xfrm>
            <a:prstGeom prst="rect">
              <a:avLst/>
            </a:prstGeom>
          </p:spPr>
          <p:txBody>
            <a:bodyPr wrap="square" lIns="0" tIns="0" rIns="0" bIns="0">
              <a:spAutoFit/>
            </a:bodyPr>
            <a:lstStyle/>
            <a:p>
              <a:pPr algn="just">
                <a:lnSpc>
                  <a:spcPct val="125000"/>
                </a:lnSpc>
              </a:pPr>
              <a:r>
                <a:rPr lang="zh-CN" altLang="en-US" sz="1600" b="1" dirty="0">
                  <a:solidFill>
                    <a:schemeClr val="accent6"/>
                  </a:solidFill>
                  <a:latin typeface="+mn-ea"/>
                </a:rPr>
                <a:t>在确保安全的前提下，将火场内的设备或容器内的可燃、易燃液体排放、泄除、转移至安全地带；</a:t>
              </a:r>
              <a:endParaRPr lang="zh-CN" altLang="en-US" sz="1600" b="0" i="0" dirty="0">
                <a:solidFill>
                  <a:schemeClr val="accent6"/>
                </a:solidFill>
                <a:effectLst/>
                <a:latin typeface="+mn-ea"/>
              </a:endParaRPr>
            </a:p>
          </p:txBody>
        </p:sp>
        <p:sp>
          <p:nvSpPr>
            <p:cNvPr id="35" name="椭圆 34">
              <a:extLst>
                <a:ext uri="{FF2B5EF4-FFF2-40B4-BE49-F238E27FC236}">
                  <a16:creationId xmlns:a16="http://schemas.microsoft.com/office/drawing/2014/main" id="{69391FE5-50E7-4814-8299-996F3899A610}"/>
                </a:ext>
              </a:extLst>
            </p:cNvPr>
            <p:cNvSpPr/>
            <p:nvPr/>
          </p:nvSpPr>
          <p:spPr>
            <a:xfrm>
              <a:off x="6648324" y="1417860"/>
              <a:ext cx="271880" cy="271880"/>
            </a:xfrm>
            <a:prstGeom prst="ellipse">
              <a:avLst/>
            </a:prstGeom>
            <a:solidFill>
              <a:schemeClr val="accent5"/>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6"/>
                  </a:solidFill>
                </a:rPr>
                <a:t>2</a:t>
              </a:r>
              <a:endParaRPr lang="zh-CN" altLang="en-US" sz="1600" dirty="0">
                <a:solidFill>
                  <a:schemeClr val="accent6"/>
                </a:solidFill>
              </a:endParaRPr>
            </a:p>
          </p:txBody>
        </p:sp>
      </p:grpSp>
      <p:grpSp>
        <p:nvGrpSpPr>
          <p:cNvPr id="12" name="组合 11">
            <a:extLst>
              <a:ext uri="{FF2B5EF4-FFF2-40B4-BE49-F238E27FC236}">
                <a16:creationId xmlns:a16="http://schemas.microsoft.com/office/drawing/2014/main" id="{F209BD8E-5BCF-47A5-8D78-794234C6273A}"/>
              </a:ext>
            </a:extLst>
          </p:cNvPr>
          <p:cNvGrpSpPr/>
          <p:nvPr/>
        </p:nvGrpSpPr>
        <p:grpSpPr>
          <a:xfrm>
            <a:off x="1415716" y="3813089"/>
            <a:ext cx="4475892" cy="2286769"/>
            <a:chOff x="1415716" y="3813089"/>
            <a:chExt cx="4475892" cy="2286769"/>
          </a:xfrm>
        </p:grpSpPr>
        <p:grpSp>
          <p:nvGrpSpPr>
            <p:cNvPr id="8" name="组合 7">
              <a:extLst>
                <a:ext uri="{FF2B5EF4-FFF2-40B4-BE49-F238E27FC236}">
                  <a16:creationId xmlns:a16="http://schemas.microsoft.com/office/drawing/2014/main" id="{1989E906-49D7-4695-86AD-2A57C5F8354B}"/>
                </a:ext>
              </a:extLst>
            </p:cNvPr>
            <p:cNvGrpSpPr/>
            <p:nvPr/>
          </p:nvGrpSpPr>
          <p:grpSpPr>
            <a:xfrm>
              <a:off x="1415716" y="3813089"/>
              <a:ext cx="4475892" cy="2286769"/>
              <a:chOff x="1415716" y="3813089"/>
              <a:chExt cx="4475892" cy="2286769"/>
            </a:xfrm>
          </p:grpSpPr>
          <p:grpSp>
            <p:nvGrpSpPr>
              <p:cNvPr id="28" name="组合 27">
                <a:extLst>
                  <a:ext uri="{FF2B5EF4-FFF2-40B4-BE49-F238E27FC236}">
                    <a16:creationId xmlns:a16="http://schemas.microsoft.com/office/drawing/2014/main" id="{99E3BE84-95BF-49FA-897E-032E50B9277A}"/>
                  </a:ext>
                </a:extLst>
              </p:cNvPr>
              <p:cNvGrpSpPr/>
              <p:nvPr/>
            </p:nvGrpSpPr>
            <p:grpSpPr>
              <a:xfrm>
                <a:off x="1415716" y="3813089"/>
                <a:ext cx="4475892" cy="2286769"/>
                <a:chOff x="1491958" y="1442289"/>
                <a:chExt cx="3796321" cy="2014518"/>
              </a:xfrm>
            </p:grpSpPr>
            <p:sp>
              <p:nvSpPr>
                <p:cNvPr id="29" name="矩形: 圆角 28">
                  <a:extLst>
                    <a:ext uri="{FF2B5EF4-FFF2-40B4-BE49-F238E27FC236}">
                      <a16:creationId xmlns:a16="http://schemas.microsoft.com/office/drawing/2014/main" id="{212C369B-2399-41ED-87C8-90207852004B}"/>
                    </a:ext>
                  </a:extLst>
                </p:cNvPr>
                <p:cNvSpPr/>
                <p:nvPr/>
              </p:nvSpPr>
              <p:spPr>
                <a:xfrm>
                  <a:off x="1491958" y="1508329"/>
                  <a:ext cx="3796321" cy="194847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任意多边形: 形状 33">
                  <a:extLst>
                    <a:ext uri="{FF2B5EF4-FFF2-40B4-BE49-F238E27FC236}">
                      <a16:creationId xmlns:a16="http://schemas.microsoft.com/office/drawing/2014/main" id="{6455AF8F-6E2A-46F9-83BF-F1A8009B9661}"/>
                    </a:ext>
                  </a:extLst>
                </p:cNvPr>
                <p:cNvSpPr/>
                <p:nvPr/>
              </p:nvSpPr>
              <p:spPr>
                <a:xfrm rot="16200000">
                  <a:off x="1562837" y="1523300"/>
                  <a:ext cx="692415" cy="530394"/>
                </a:xfrm>
                <a:custGeom>
                  <a:avLst/>
                  <a:gdLst>
                    <a:gd name="connsiteX0" fmla="*/ 1403405 w 1403405"/>
                    <a:gd name="connsiteY0" fmla="*/ 0 h 1136800"/>
                    <a:gd name="connsiteX1" fmla="*/ 1403405 w 1403405"/>
                    <a:gd name="connsiteY1" fmla="*/ 1136800 h 1136800"/>
                    <a:gd name="connsiteX2" fmla="*/ 0 w 1403405"/>
                    <a:gd name="connsiteY2" fmla="*/ 1136800 h 1136800"/>
                    <a:gd name="connsiteX3" fmla="*/ 397153 w 1403405"/>
                    <a:gd name="connsiteY3" fmla="*/ 568400 h 1136800"/>
                    <a:gd name="connsiteX4" fmla="*/ 0 w 1403405"/>
                    <a:gd name="connsiteY4" fmla="*/ 0 h 11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405" h="1136800">
                      <a:moveTo>
                        <a:pt x="1403405" y="0"/>
                      </a:moveTo>
                      <a:lnTo>
                        <a:pt x="1403405" y="1136800"/>
                      </a:lnTo>
                      <a:lnTo>
                        <a:pt x="0" y="1136800"/>
                      </a:lnTo>
                      <a:lnTo>
                        <a:pt x="397153" y="5684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0" name="矩形 49">
                <a:extLst>
                  <a:ext uri="{FF2B5EF4-FFF2-40B4-BE49-F238E27FC236}">
                    <a16:creationId xmlns:a16="http://schemas.microsoft.com/office/drawing/2014/main" id="{37D410D0-0756-45DC-9B15-57843564EA3C}"/>
                  </a:ext>
                </a:extLst>
              </p:cNvPr>
              <p:cNvSpPr/>
              <p:nvPr/>
            </p:nvSpPr>
            <p:spPr>
              <a:xfrm flipV="1">
                <a:off x="5791200" y="5673742"/>
                <a:ext cx="100408" cy="4261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矩形 31">
              <a:extLst>
                <a:ext uri="{FF2B5EF4-FFF2-40B4-BE49-F238E27FC236}">
                  <a16:creationId xmlns:a16="http://schemas.microsoft.com/office/drawing/2014/main" id="{801E6AD3-4BF7-49B5-9CE5-D42CE8FD2A89}"/>
                </a:ext>
              </a:extLst>
            </p:cNvPr>
            <p:cNvSpPr/>
            <p:nvPr/>
          </p:nvSpPr>
          <p:spPr>
            <a:xfrm>
              <a:off x="2332382" y="4206085"/>
              <a:ext cx="3303303" cy="1499962"/>
            </a:xfrm>
            <a:prstGeom prst="rect">
              <a:avLst/>
            </a:prstGeom>
          </p:spPr>
          <p:txBody>
            <a:bodyPr wrap="square" lIns="0" tIns="0" rIns="0" bIns="0">
              <a:spAutoFit/>
            </a:bodyPr>
            <a:lstStyle/>
            <a:p>
              <a:pPr algn="just">
                <a:lnSpc>
                  <a:spcPct val="120000"/>
                </a:lnSpc>
              </a:pPr>
              <a:r>
                <a:rPr lang="zh-CN" altLang="en-US" sz="1600" b="1" dirty="0">
                  <a:solidFill>
                    <a:schemeClr val="accent6"/>
                  </a:solidFill>
                  <a:latin typeface="+mn-ea"/>
                </a:rPr>
                <a:t>根据火情选用干粉、泡沫、卤代烷、</a:t>
              </a:r>
              <a:r>
                <a:rPr lang="en-US" altLang="zh-CN" dirty="0"/>
                <a:t>CO₂</a:t>
              </a:r>
              <a:r>
                <a:rPr lang="zh-CN" altLang="en-US" sz="1600" b="1" dirty="0">
                  <a:solidFill>
                    <a:schemeClr val="accent6"/>
                  </a:solidFill>
                  <a:latin typeface="+mn-ea"/>
                </a:rPr>
                <a:t>型灭火器，或使用防火沙进行灭火。对比水轻双不溶于水的液体不得用水灭火，以免造成流淌火，水溶性液体最好使用抗溶性泡沫；</a:t>
              </a:r>
              <a:endParaRPr lang="zh-CN" altLang="en-US" sz="1600" b="0" i="0" dirty="0">
                <a:solidFill>
                  <a:schemeClr val="accent6"/>
                </a:solidFill>
                <a:effectLst/>
                <a:latin typeface="+mn-ea"/>
              </a:endParaRPr>
            </a:p>
          </p:txBody>
        </p:sp>
        <p:sp>
          <p:nvSpPr>
            <p:cNvPr id="36" name="椭圆 35">
              <a:extLst>
                <a:ext uri="{FF2B5EF4-FFF2-40B4-BE49-F238E27FC236}">
                  <a16:creationId xmlns:a16="http://schemas.microsoft.com/office/drawing/2014/main" id="{C4F36B17-FF10-4F4A-BBBE-F974E763BB1E}"/>
                </a:ext>
              </a:extLst>
            </p:cNvPr>
            <p:cNvSpPr/>
            <p:nvPr/>
          </p:nvSpPr>
          <p:spPr>
            <a:xfrm>
              <a:off x="1771524" y="3988006"/>
              <a:ext cx="271880" cy="271880"/>
            </a:xfrm>
            <a:prstGeom prst="ellipse">
              <a:avLst/>
            </a:prstGeom>
            <a:solidFill>
              <a:schemeClr val="accent5"/>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6"/>
                  </a:solidFill>
                </a:rPr>
                <a:t>3</a:t>
              </a:r>
              <a:endParaRPr lang="zh-CN" altLang="en-US" sz="1600" dirty="0">
                <a:solidFill>
                  <a:schemeClr val="accent6"/>
                </a:solidFill>
              </a:endParaRPr>
            </a:p>
          </p:txBody>
        </p:sp>
      </p:grpSp>
      <p:grpSp>
        <p:nvGrpSpPr>
          <p:cNvPr id="13" name="组合 12">
            <a:extLst>
              <a:ext uri="{FF2B5EF4-FFF2-40B4-BE49-F238E27FC236}">
                <a16:creationId xmlns:a16="http://schemas.microsoft.com/office/drawing/2014/main" id="{50E785E3-7B6A-4588-AF10-FE8EAFA9077A}"/>
              </a:ext>
            </a:extLst>
          </p:cNvPr>
          <p:cNvGrpSpPr/>
          <p:nvPr/>
        </p:nvGrpSpPr>
        <p:grpSpPr>
          <a:xfrm>
            <a:off x="6292516" y="3813089"/>
            <a:ext cx="4475892" cy="2286769"/>
            <a:chOff x="6292516" y="3813089"/>
            <a:chExt cx="4475892" cy="2286769"/>
          </a:xfrm>
        </p:grpSpPr>
        <p:grpSp>
          <p:nvGrpSpPr>
            <p:cNvPr id="9" name="组合 8">
              <a:extLst>
                <a:ext uri="{FF2B5EF4-FFF2-40B4-BE49-F238E27FC236}">
                  <a16:creationId xmlns:a16="http://schemas.microsoft.com/office/drawing/2014/main" id="{1FA53484-3A77-49EC-AA9E-4DACA431D9B6}"/>
                </a:ext>
              </a:extLst>
            </p:cNvPr>
            <p:cNvGrpSpPr/>
            <p:nvPr/>
          </p:nvGrpSpPr>
          <p:grpSpPr>
            <a:xfrm>
              <a:off x="6292516" y="3813089"/>
              <a:ext cx="4475892" cy="2286769"/>
              <a:chOff x="6292516" y="3813089"/>
              <a:chExt cx="4475892" cy="2286769"/>
            </a:xfrm>
          </p:grpSpPr>
          <p:grpSp>
            <p:nvGrpSpPr>
              <p:cNvPr id="41" name="组合 40">
                <a:extLst>
                  <a:ext uri="{FF2B5EF4-FFF2-40B4-BE49-F238E27FC236}">
                    <a16:creationId xmlns:a16="http://schemas.microsoft.com/office/drawing/2014/main" id="{3B0619D6-50A1-4D93-91CE-F33D62EFE0C5}"/>
                  </a:ext>
                </a:extLst>
              </p:cNvPr>
              <p:cNvGrpSpPr/>
              <p:nvPr/>
            </p:nvGrpSpPr>
            <p:grpSpPr>
              <a:xfrm>
                <a:off x="6292516" y="3813089"/>
                <a:ext cx="4475892" cy="2286769"/>
                <a:chOff x="1491958" y="1442289"/>
                <a:chExt cx="3796321" cy="2014518"/>
              </a:xfrm>
            </p:grpSpPr>
            <p:sp>
              <p:nvSpPr>
                <p:cNvPr id="42" name="矩形: 圆角 41">
                  <a:extLst>
                    <a:ext uri="{FF2B5EF4-FFF2-40B4-BE49-F238E27FC236}">
                      <a16:creationId xmlns:a16="http://schemas.microsoft.com/office/drawing/2014/main" id="{E768333B-8D82-4F9F-8654-20B2D2344567}"/>
                    </a:ext>
                  </a:extLst>
                </p:cNvPr>
                <p:cNvSpPr/>
                <p:nvPr/>
              </p:nvSpPr>
              <p:spPr>
                <a:xfrm>
                  <a:off x="1491958" y="1508329"/>
                  <a:ext cx="3796321" cy="194847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任意多边形: 形状 42">
                  <a:extLst>
                    <a:ext uri="{FF2B5EF4-FFF2-40B4-BE49-F238E27FC236}">
                      <a16:creationId xmlns:a16="http://schemas.microsoft.com/office/drawing/2014/main" id="{38B78810-54A3-428E-9258-AD8084C484C7}"/>
                    </a:ext>
                  </a:extLst>
                </p:cNvPr>
                <p:cNvSpPr/>
                <p:nvPr/>
              </p:nvSpPr>
              <p:spPr>
                <a:xfrm rot="16200000">
                  <a:off x="1562837" y="1523300"/>
                  <a:ext cx="692415" cy="530394"/>
                </a:xfrm>
                <a:custGeom>
                  <a:avLst/>
                  <a:gdLst>
                    <a:gd name="connsiteX0" fmla="*/ 1403405 w 1403405"/>
                    <a:gd name="connsiteY0" fmla="*/ 0 h 1136800"/>
                    <a:gd name="connsiteX1" fmla="*/ 1403405 w 1403405"/>
                    <a:gd name="connsiteY1" fmla="*/ 1136800 h 1136800"/>
                    <a:gd name="connsiteX2" fmla="*/ 0 w 1403405"/>
                    <a:gd name="connsiteY2" fmla="*/ 1136800 h 1136800"/>
                    <a:gd name="connsiteX3" fmla="*/ 397153 w 1403405"/>
                    <a:gd name="connsiteY3" fmla="*/ 568400 h 1136800"/>
                    <a:gd name="connsiteX4" fmla="*/ 0 w 1403405"/>
                    <a:gd name="connsiteY4" fmla="*/ 0 h 11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405" h="1136800">
                      <a:moveTo>
                        <a:pt x="1403405" y="0"/>
                      </a:moveTo>
                      <a:lnTo>
                        <a:pt x="1403405" y="1136800"/>
                      </a:lnTo>
                      <a:lnTo>
                        <a:pt x="0" y="1136800"/>
                      </a:lnTo>
                      <a:lnTo>
                        <a:pt x="397153" y="5684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9" name="矩形 48">
                <a:extLst>
                  <a:ext uri="{FF2B5EF4-FFF2-40B4-BE49-F238E27FC236}">
                    <a16:creationId xmlns:a16="http://schemas.microsoft.com/office/drawing/2014/main" id="{399AB960-5FAC-4EC9-8D47-369794E2F7E2}"/>
                  </a:ext>
                </a:extLst>
              </p:cNvPr>
              <p:cNvSpPr/>
              <p:nvPr/>
            </p:nvSpPr>
            <p:spPr>
              <a:xfrm flipV="1">
                <a:off x="10668000" y="5673742"/>
                <a:ext cx="100408" cy="4261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a:extLst>
                <a:ext uri="{FF2B5EF4-FFF2-40B4-BE49-F238E27FC236}">
                  <a16:creationId xmlns:a16="http://schemas.microsoft.com/office/drawing/2014/main" id="{B543E9A4-C137-4D5F-96CA-31130EAB5756}"/>
                </a:ext>
              </a:extLst>
            </p:cNvPr>
            <p:cNvSpPr/>
            <p:nvPr/>
          </p:nvSpPr>
          <p:spPr>
            <a:xfrm>
              <a:off x="7183119" y="4206085"/>
              <a:ext cx="3349624" cy="1213730"/>
            </a:xfrm>
            <a:prstGeom prst="rect">
              <a:avLst/>
            </a:prstGeom>
          </p:spPr>
          <p:txBody>
            <a:bodyPr wrap="square" lIns="0" tIns="0" rIns="0" bIns="0">
              <a:spAutoFit/>
            </a:bodyPr>
            <a:lstStyle/>
            <a:p>
              <a:pPr algn="just">
                <a:lnSpc>
                  <a:spcPct val="125000"/>
                </a:lnSpc>
              </a:pPr>
              <a:r>
                <a:rPr lang="zh-CN" altLang="en-US" sz="1600" b="1" dirty="0">
                  <a:solidFill>
                    <a:schemeClr val="accent6"/>
                  </a:solidFill>
                  <a:latin typeface="+mn-ea"/>
                </a:rPr>
                <a:t>扑救毒害和腐蚀品的火灾时，应尽量使用低压水流或雾状水以防止溅出；遇酸类或碱类腐蚀品最好调制相应的中和剂稀释中和。</a:t>
              </a:r>
            </a:p>
          </p:txBody>
        </p:sp>
        <p:sp>
          <p:nvSpPr>
            <p:cNvPr id="37" name="椭圆 36">
              <a:extLst>
                <a:ext uri="{FF2B5EF4-FFF2-40B4-BE49-F238E27FC236}">
                  <a16:creationId xmlns:a16="http://schemas.microsoft.com/office/drawing/2014/main" id="{A38A7181-0FA6-474C-827B-8A02C5B82F82}"/>
                </a:ext>
              </a:extLst>
            </p:cNvPr>
            <p:cNvSpPr/>
            <p:nvPr/>
          </p:nvSpPr>
          <p:spPr>
            <a:xfrm>
              <a:off x="6648324" y="3988006"/>
              <a:ext cx="271880" cy="271880"/>
            </a:xfrm>
            <a:prstGeom prst="ellipse">
              <a:avLst/>
            </a:prstGeom>
            <a:solidFill>
              <a:schemeClr val="accent5"/>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6"/>
                  </a:solidFill>
                </a:rPr>
                <a:t>4</a:t>
              </a:r>
              <a:endParaRPr lang="zh-CN" altLang="en-US" sz="1600" dirty="0">
                <a:solidFill>
                  <a:schemeClr val="accent6"/>
                </a:solidFill>
              </a:endParaRPr>
            </a:p>
          </p:txBody>
        </p:sp>
      </p:grpSp>
    </p:spTree>
    <p:extLst>
      <p:ext uri="{BB962C8B-B14F-4D97-AF65-F5344CB8AC3E}">
        <p14:creationId xmlns:p14="http://schemas.microsoft.com/office/powerpoint/2010/main" val="3170191776"/>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TextPlaceholder 1">
            <a:extLst>
              <a:ext uri="{FF2B5EF4-FFF2-40B4-BE49-F238E27FC236}">
                <a16:creationId xmlns:a16="http://schemas.microsoft.com/office/drawing/2014/main" id="{E32AA537-E46D-4712-B0F5-E947856DAFEC}"/>
              </a:ext>
            </a:extLst>
          </p:cNvPr>
          <p:cNvSpPr>
            <a:spLocks noGrp="1"/>
          </p:cNvSpPr>
          <p:nvPr>
            <p:ph type="body" sz="quarter" idx="10"/>
            <p:custDataLst>
              <p:tags r:id="rId1"/>
            </p:custDataLst>
          </p:nvPr>
        </p:nvSpPr>
        <p:spPr>
          <a:xfrm>
            <a:off x="1203960" y="549274"/>
            <a:ext cx="5674360" cy="598805"/>
          </a:xfrm>
          <a:prstGeom prst="rect">
            <a:avLst/>
          </a:prstGeom>
        </p:spPr>
        <p:txBody>
          <a:bodyPr/>
          <a:lstStyle/>
          <a:p>
            <a:r>
              <a:rPr lang="zh-CN" altLang="en-US" sz="3200" dirty="0"/>
              <a:t>火灾事故分类</a:t>
            </a:r>
            <a:r>
              <a:rPr lang="en-US" altLang="zh-CN" sz="3200" dirty="0"/>
              <a:t>——</a:t>
            </a:r>
            <a:r>
              <a:rPr lang="zh-CN" altLang="en-US" sz="3200" dirty="0"/>
              <a:t>气体火灾</a:t>
            </a:r>
          </a:p>
        </p:txBody>
      </p:sp>
      <p:sp>
        <p:nvSpPr>
          <p:cNvPr id="118" name="矩形 117">
            <a:extLst>
              <a:ext uri="{FF2B5EF4-FFF2-40B4-BE49-F238E27FC236}">
                <a16:creationId xmlns:a16="http://schemas.microsoft.com/office/drawing/2014/main" id="{C03675DA-DD38-439D-B831-A57D4AD2E7BF}"/>
              </a:ext>
            </a:extLst>
          </p:cNvPr>
          <p:cNvSpPr/>
          <p:nvPr/>
        </p:nvSpPr>
        <p:spPr>
          <a:xfrm>
            <a:off x="1130419" y="3601240"/>
            <a:ext cx="1886486" cy="1521507"/>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发现可燃、易燃气体泄漏，应立即停机或关闭供气阀门，检查泄漏影响区可燃气体积聚情况，保持通风；</a:t>
            </a:r>
            <a:endParaRPr lang="zh-CN" altLang="en-US" sz="1600" i="0" dirty="0">
              <a:solidFill>
                <a:schemeClr val="accent6"/>
              </a:solidFill>
              <a:effectLst/>
              <a:latin typeface="+mn-ea"/>
            </a:endParaRPr>
          </a:p>
        </p:txBody>
      </p:sp>
      <p:sp>
        <p:nvSpPr>
          <p:cNvPr id="119" name="矩形 118">
            <a:extLst>
              <a:ext uri="{FF2B5EF4-FFF2-40B4-BE49-F238E27FC236}">
                <a16:creationId xmlns:a16="http://schemas.microsoft.com/office/drawing/2014/main" id="{464FC11F-1E4D-42E5-89F0-4FF6340BF004}"/>
              </a:ext>
            </a:extLst>
          </p:cNvPr>
          <p:cNvSpPr/>
          <p:nvPr/>
        </p:nvSpPr>
        <p:spPr>
          <a:xfrm>
            <a:off x="3781523" y="3601240"/>
            <a:ext cx="1920359" cy="1521507"/>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在确保安全的前提下，将火场内设备或容器里的可燃、易燃气体排放、泄除、转移至安全地带；</a:t>
            </a:r>
            <a:endParaRPr lang="zh-CN" altLang="en-US" sz="1600" i="0" dirty="0">
              <a:solidFill>
                <a:schemeClr val="accent6"/>
              </a:solidFill>
              <a:effectLst/>
              <a:latin typeface="+mn-ea"/>
            </a:endParaRPr>
          </a:p>
        </p:txBody>
      </p:sp>
      <p:sp>
        <p:nvSpPr>
          <p:cNvPr id="120" name="矩形 119">
            <a:extLst>
              <a:ext uri="{FF2B5EF4-FFF2-40B4-BE49-F238E27FC236}">
                <a16:creationId xmlns:a16="http://schemas.microsoft.com/office/drawing/2014/main" id="{37D1FD96-9C78-490A-A713-ADF535B1C5B7}"/>
              </a:ext>
            </a:extLst>
          </p:cNvPr>
          <p:cNvSpPr/>
          <p:nvPr/>
        </p:nvSpPr>
        <p:spPr>
          <a:xfrm>
            <a:off x="6490119" y="3601240"/>
            <a:ext cx="1914741" cy="1521507"/>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监测灾区可燃气体浓度，再采取堵漏措施，排除积聚的可燃气体，消除爆炸危险后，再采取措施扑灭明火；</a:t>
            </a:r>
            <a:endParaRPr lang="zh-CN" altLang="en-US" sz="1600" i="0" dirty="0">
              <a:solidFill>
                <a:schemeClr val="accent6"/>
              </a:solidFill>
              <a:effectLst/>
              <a:latin typeface="+mn-ea"/>
            </a:endParaRPr>
          </a:p>
        </p:txBody>
      </p:sp>
      <p:sp>
        <p:nvSpPr>
          <p:cNvPr id="121" name="矩形 120">
            <a:extLst>
              <a:ext uri="{FF2B5EF4-FFF2-40B4-BE49-F238E27FC236}">
                <a16:creationId xmlns:a16="http://schemas.microsoft.com/office/drawing/2014/main" id="{DB6213E4-04CC-49AB-9328-749DFACE0B46}"/>
              </a:ext>
            </a:extLst>
          </p:cNvPr>
          <p:cNvSpPr/>
          <p:nvPr/>
        </p:nvSpPr>
        <p:spPr>
          <a:xfrm>
            <a:off x="9168197" y="3601079"/>
            <a:ext cx="2005758" cy="1521507"/>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切忌盲目扑灭火焰，在没有采取堵漏措施的情况下，必须保持稳定燃烧，防止引发爆炸。</a:t>
            </a:r>
          </a:p>
        </p:txBody>
      </p:sp>
      <p:grpSp>
        <p:nvGrpSpPr>
          <p:cNvPr id="130" name="组合 129">
            <a:extLst>
              <a:ext uri="{FF2B5EF4-FFF2-40B4-BE49-F238E27FC236}">
                <a16:creationId xmlns:a16="http://schemas.microsoft.com/office/drawing/2014/main" id="{4C971935-AA43-45E4-92FA-DE1E81790A3D}"/>
              </a:ext>
            </a:extLst>
          </p:cNvPr>
          <p:cNvGrpSpPr/>
          <p:nvPr/>
        </p:nvGrpSpPr>
        <p:grpSpPr>
          <a:xfrm>
            <a:off x="1757749" y="5490178"/>
            <a:ext cx="631825" cy="85815"/>
            <a:chOff x="12400825" y="2290750"/>
            <a:chExt cx="631825" cy="85815"/>
          </a:xfrm>
        </p:grpSpPr>
        <p:sp>
          <p:nvSpPr>
            <p:cNvPr id="126" name="椭圆 125">
              <a:extLst>
                <a:ext uri="{FF2B5EF4-FFF2-40B4-BE49-F238E27FC236}">
                  <a16:creationId xmlns:a16="http://schemas.microsoft.com/office/drawing/2014/main" id="{89B23706-B6DB-4BEF-BAEF-FCA0130113C6}"/>
                </a:ext>
              </a:extLst>
            </p:cNvPr>
            <p:cNvSpPr/>
            <p:nvPr/>
          </p:nvSpPr>
          <p:spPr>
            <a:xfrm>
              <a:off x="12400825" y="2290750"/>
              <a:ext cx="85815" cy="858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9D44EFF6-3B10-4488-857D-7F08E5B8ECBD}"/>
                </a:ext>
              </a:extLst>
            </p:cNvPr>
            <p:cNvSpPr/>
            <p:nvPr/>
          </p:nvSpPr>
          <p:spPr>
            <a:xfrm>
              <a:off x="12582829"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85209C9E-F404-4F91-B8C8-A9C0B2CEB3EA}"/>
                </a:ext>
              </a:extLst>
            </p:cNvPr>
            <p:cNvSpPr/>
            <p:nvPr/>
          </p:nvSpPr>
          <p:spPr>
            <a:xfrm>
              <a:off x="12764832"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78C9B8D9-A8F5-43AC-B762-20736D472C32}"/>
                </a:ext>
              </a:extLst>
            </p:cNvPr>
            <p:cNvSpPr/>
            <p:nvPr/>
          </p:nvSpPr>
          <p:spPr>
            <a:xfrm>
              <a:off x="1294683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a:extLst>
              <a:ext uri="{FF2B5EF4-FFF2-40B4-BE49-F238E27FC236}">
                <a16:creationId xmlns:a16="http://schemas.microsoft.com/office/drawing/2014/main" id="{88E7ED33-7F5F-4994-9FDE-4FAA6A668483}"/>
              </a:ext>
            </a:extLst>
          </p:cNvPr>
          <p:cNvGrpSpPr/>
          <p:nvPr/>
        </p:nvGrpSpPr>
        <p:grpSpPr>
          <a:xfrm>
            <a:off x="4456576" y="5490178"/>
            <a:ext cx="631825" cy="85815"/>
            <a:chOff x="12400825" y="2290750"/>
            <a:chExt cx="631825" cy="85815"/>
          </a:xfrm>
        </p:grpSpPr>
        <p:sp>
          <p:nvSpPr>
            <p:cNvPr id="132" name="椭圆 131">
              <a:extLst>
                <a:ext uri="{FF2B5EF4-FFF2-40B4-BE49-F238E27FC236}">
                  <a16:creationId xmlns:a16="http://schemas.microsoft.com/office/drawing/2014/main" id="{B2088EFF-0C6F-4F31-B91A-CE54AD8EAE5E}"/>
                </a:ext>
              </a:extLst>
            </p:cNvPr>
            <p:cNvSpPr/>
            <p:nvPr/>
          </p:nvSpPr>
          <p:spPr>
            <a:xfrm>
              <a:off x="1240082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38C58227-FAAC-4DC3-B675-DFE84B5A6E0E}"/>
                </a:ext>
              </a:extLst>
            </p:cNvPr>
            <p:cNvSpPr/>
            <p:nvPr/>
          </p:nvSpPr>
          <p:spPr>
            <a:xfrm>
              <a:off x="12582829" y="2290750"/>
              <a:ext cx="85815" cy="858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CC340D73-9E10-4CF9-95F7-19D11B03D200}"/>
                </a:ext>
              </a:extLst>
            </p:cNvPr>
            <p:cNvSpPr/>
            <p:nvPr/>
          </p:nvSpPr>
          <p:spPr>
            <a:xfrm>
              <a:off x="12764832"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D327832D-8AAC-45FD-A377-3B20159FEB1E}"/>
                </a:ext>
              </a:extLst>
            </p:cNvPr>
            <p:cNvSpPr/>
            <p:nvPr/>
          </p:nvSpPr>
          <p:spPr>
            <a:xfrm>
              <a:off x="1294683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6" name="组合 135">
            <a:extLst>
              <a:ext uri="{FF2B5EF4-FFF2-40B4-BE49-F238E27FC236}">
                <a16:creationId xmlns:a16="http://schemas.microsoft.com/office/drawing/2014/main" id="{964B7640-291A-47B7-BA59-DB2E20589F2D}"/>
              </a:ext>
            </a:extLst>
          </p:cNvPr>
          <p:cNvGrpSpPr/>
          <p:nvPr/>
        </p:nvGrpSpPr>
        <p:grpSpPr>
          <a:xfrm>
            <a:off x="7152619" y="5490178"/>
            <a:ext cx="631825" cy="85815"/>
            <a:chOff x="12400825" y="2290750"/>
            <a:chExt cx="631825" cy="85815"/>
          </a:xfrm>
        </p:grpSpPr>
        <p:sp>
          <p:nvSpPr>
            <p:cNvPr id="137" name="椭圆 136">
              <a:extLst>
                <a:ext uri="{FF2B5EF4-FFF2-40B4-BE49-F238E27FC236}">
                  <a16:creationId xmlns:a16="http://schemas.microsoft.com/office/drawing/2014/main" id="{BE63D8C3-748C-401A-A57F-3BB2CF29CEF8}"/>
                </a:ext>
              </a:extLst>
            </p:cNvPr>
            <p:cNvSpPr/>
            <p:nvPr/>
          </p:nvSpPr>
          <p:spPr>
            <a:xfrm>
              <a:off x="1240082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2C6776EF-14CB-453F-B2A8-B2D6B62B7AA8}"/>
                </a:ext>
              </a:extLst>
            </p:cNvPr>
            <p:cNvSpPr/>
            <p:nvPr/>
          </p:nvSpPr>
          <p:spPr>
            <a:xfrm>
              <a:off x="12582829"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33013C4D-CB09-440A-9355-A8772630B42B}"/>
                </a:ext>
              </a:extLst>
            </p:cNvPr>
            <p:cNvSpPr/>
            <p:nvPr/>
          </p:nvSpPr>
          <p:spPr>
            <a:xfrm>
              <a:off x="12764832" y="2290750"/>
              <a:ext cx="85815" cy="858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03C7CF00-058E-4A49-A60D-04ECB30F681D}"/>
                </a:ext>
              </a:extLst>
            </p:cNvPr>
            <p:cNvSpPr/>
            <p:nvPr/>
          </p:nvSpPr>
          <p:spPr>
            <a:xfrm>
              <a:off x="1294683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a:extLst>
              <a:ext uri="{FF2B5EF4-FFF2-40B4-BE49-F238E27FC236}">
                <a16:creationId xmlns:a16="http://schemas.microsoft.com/office/drawing/2014/main" id="{AF92779D-3DE2-4ABA-A6C7-93DADA0AA88F}"/>
              </a:ext>
            </a:extLst>
          </p:cNvPr>
          <p:cNvGrpSpPr/>
          <p:nvPr/>
        </p:nvGrpSpPr>
        <p:grpSpPr>
          <a:xfrm>
            <a:off x="9851446" y="5490178"/>
            <a:ext cx="631825" cy="85815"/>
            <a:chOff x="12400825" y="2290750"/>
            <a:chExt cx="631825" cy="85815"/>
          </a:xfrm>
        </p:grpSpPr>
        <p:sp>
          <p:nvSpPr>
            <p:cNvPr id="142" name="椭圆 141">
              <a:extLst>
                <a:ext uri="{FF2B5EF4-FFF2-40B4-BE49-F238E27FC236}">
                  <a16:creationId xmlns:a16="http://schemas.microsoft.com/office/drawing/2014/main" id="{9D237074-8E35-4B5A-832C-7BFA29030B1D}"/>
                </a:ext>
              </a:extLst>
            </p:cNvPr>
            <p:cNvSpPr/>
            <p:nvPr/>
          </p:nvSpPr>
          <p:spPr>
            <a:xfrm>
              <a:off x="1240082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2E0BED14-F311-447D-8C33-9ED28237BFEA}"/>
                </a:ext>
              </a:extLst>
            </p:cNvPr>
            <p:cNvSpPr/>
            <p:nvPr/>
          </p:nvSpPr>
          <p:spPr>
            <a:xfrm>
              <a:off x="12582829"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E0EDEC3B-83E0-4D7A-B2AB-E559CB7366D2}"/>
                </a:ext>
              </a:extLst>
            </p:cNvPr>
            <p:cNvSpPr/>
            <p:nvPr/>
          </p:nvSpPr>
          <p:spPr>
            <a:xfrm>
              <a:off x="12764832"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CDC8120F-FB98-4067-8760-B1487B4430C3}"/>
                </a:ext>
              </a:extLst>
            </p:cNvPr>
            <p:cNvSpPr/>
            <p:nvPr/>
          </p:nvSpPr>
          <p:spPr>
            <a:xfrm>
              <a:off x="12946835" y="2290750"/>
              <a:ext cx="85815" cy="858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id="{47238BB9-DDDC-4A8D-9A6A-D49DB95CA600}"/>
              </a:ext>
            </a:extLst>
          </p:cNvPr>
          <p:cNvPicPr>
            <a:picLocks/>
          </p:cNvPicPr>
          <p:nvPr/>
        </p:nvPicPr>
        <p:blipFill>
          <a:blip r:embed="rId3"/>
          <a:stretch>
            <a:fillRect/>
          </a:stretch>
        </p:blipFill>
        <p:spPr>
          <a:xfrm>
            <a:off x="1070783" y="2410449"/>
            <a:ext cx="2005758" cy="981541"/>
          </a:xfrm>
          <a:prstGeom prst="rect">
            <a:avLst/>
          </a:prstGeom>
        </p:spPr>
      </p:pic>
      <p:pic>
        <p:nvPicPr>
          <p:cNvPr id="4" name="图片 3">
            <a:extLst>
              <a:ext uri="{FF2B5EF4-FFF2-40B4-BE49-F238E27FC236}">
                <a16:creationId xmlns:a16="http://schemas.microsoft.com/office/drawing/2014/main" id="{AA90F6F5-3926-4813-9C71-17B0F234AF8A}"/>
              </a:ext>
            </a:extLst>
          </p:cNvPr>
          <p:cNvPicPr>
            <a:picLocks/>
          </p:cNvPicPr>
          <p:nvPr/>
        </p:nvPicPr>
        <p:blipFill>
          <a:blip r:embed="rId4"/>
          <a:stretch>
            <a:fillRect/>
          </a:stretch>
        </p:blipFill>
        <p:spPr>
          <a:xfrm>
            <a:off x="3768621" y="2410449"/>
            <a:ext cx="2005758" cy="981541"/>
          </a:xfrm>
          <a:prstGeom prst="rect">
            <a:avLst/>
          </a:prstGeom>
        </p:spPr>
      </p:pic>
      <p:pic>
        <p:nvPicPr>
          <p:cNvPr id="5" name="图片 4">
            <a:extLst>
              <a:ext uri="{FF2B5EF4-FFF2-40B4-BE49-F238E27FC236}">
                <a16:creationId xmlns:a16="http://schemas.microsoft.com/office/drawing/2014/main" id="{7BAFAE3F-7E8C-42B9-8175-28AD1473C201}"/>
              </a:ext>
            </a:extLst>
          </p:cNvPr>
          <p:cNvPicPr>
            <a:picLocks/>
          </p:cNvPicPr>
          <p:nvPr/>
        </p:nvPicPr>
        <p:blipFill>
          <a:blip r:embed="rId5"/>
          <a:stretch>
            <a:fillRect/>
          </a:stretch>
        </p:blipFill>
        <p:spPr>
          <a:xfrm>
            <a:off x="6513747" y="2411431"/>
            <a:ext cx="2005758" cy="981541"/>
          </a:xfrm>
          <a:prstGeom prst="rect">
            <a:avLst/>
          </a:prstGeom>
        </p:spPr>
      </p:pic>
      <p:pic>
        <p:nvPicPr>
          <p:cNvPr id="6" name="图片 5">
            <a:extLst>
              <a:ext uri="{FF2B5EF4-FFF2-40B4-BE49-F238E27FC236}">
                <a16:creationId xmlns:a16="http://schemas.microsoft.com/office/drawing/2014/main" id="{EC39EA95-A488-45EB-A18E-A4C2879CDD7F}"/>
              </a:ext>
            </a:extLst>
          </p:cNvPr>
          <p:cNvPicPr>
            <a:picLocks/>
          </p:cNvPicPr>
          <p:nvPr/>
        </p:nvPicPr>
        <p:blipFill>
          <a:blip r:embed="rId6"/>
          <a:stretch>
            <a:fillRect/>
          </a:stretch>
        </p:blipFill>
        <p:spPr>
          <a:xfrm>
            <a:off x="9206949" y="2410448"/>
            <a:ext cx="2005758" cy="981541"/>
          </a:xfrm>
          <a:prstGeom prst="rect">
            <a:avLst/>
          </a:prstGeom>
        </p:spPr>
      </p:pic>
    </p:spTree>
    <p:extLst>
      <p:ext uri="{BB962C8B-B14F-4D97-AF65-F5344CB8AC3E}">
        <p14:creationId xmlns:p14="http://schemas.microsoft.com/office/powerpoint/2010/main" val="2513239152"/>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2AA537-E46D-4712-B0F5-E947856DAFEC}"/>
              </a:ext>
            </a:extLst>
          </p:cNvPr>
          <p:cNvSpPr>
            <a:spLocks noGrp="1"/>
          </p:cNvSpPr>
          <p:nvPr>
            <p:ph type="body" sz="quarter" idx="10"/>
          </p:nvPr>
        </p:nvSpPr>
        <p:spPr>
          <a:xfrm>
            <a:off x="1203960" y="549275"/>
            <a:ext cx="5474632" cy="455436"/>
          </a:xfrm>
          <a:prstGeom prst="rect">
            <a:avLst/>
          </a:prstGeom>
        </p:spPr>
        <p:txBody>
          <a:bodyPr/>
          <a:lstStyle/>
          <a:p>
            <a:r>
              <a:rPr lang="zh-CN" altLang="en-US" sz="3200" dirty="0"/>
              <a:t>火灾事故分类</a:t>
            </a:r>
            <a:r>
              <a:rPr lang="en-US" altLang="zh-CN" sz="3200" dirty="0"/>
              <a:t>——</a:t>
            </a:r>
            <a:r>
              <a:rPr lang="zh-CN" altLang="en-US" sz="3200" dirty="0"/>
              <a:t>金属火灾</a:t>
            </a:r>
          </a:p>
        </p:txBody>
      </p:sp>
      <p:grpSp>
        <p:nvGrpSpPr>
          <p:cNvPr id="11" name="组合 10">
            <a:extLst>
              <a:ext uri="{FF2B5EF4-FFF2-40B4-BE49-F238E27FC236}">
                <a16:creationId xmlns:a16="http://schemas.microsoft.com/office/drawing/2014/main" id="{56E60B7B-91B1-406E-8309-9CB234293E61}"/>
              </a:ext>
            </a:extLst>
          </p:cNvPr>
          <p:cNvGrpSpPr/>
          <p:nvPr/>
        </p:nvGrpSpPr>
        <p:grpSpPr>
          <a:xfrm>
            <a:off x="7984174" y="1837159"/>
            <a:ext cx="2563491" cy="4350310"/>
            <a:chOff x="7990105" y="1793783"/>
            <a:chExt cx="2563491" cy="4350310"/>
          </a:xfrm>
        </p:grpSpPr>
        <p:sp>
          <p:nvSpPr>
            <p:cNvPr id="901" name="矩形: 圆角 900">
              <a:extLst>
                <a:ext uri="{FF2B5EF4-FFF2-40B4-BE49-F238E27FC236}">
                  <a16:creationId xmlns:a16="http://schemas.microsoft.com/office/drawing/2014/main" id="{9B794C4D-170C-4C25-8A76-34CC9FB21B15}"/>
                </a:ext>
              </a:extLst>
            </p:cNvPr>
            <p:cNvSpPr/>
            <p:nvPr/>
          </p:nvSpPr>
          <p:spPr>
            <a:xfrm>
              <a:off x="7990391" y="1793783"/>
              <a:ext cx="2563205" cy="4350310"/>
            </a:xfrm>
            <a:prstGeom prst="roundRect">
              <a:avLst>
                <a:gd name="adj" fmla="val 7367"/>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27ADFE11-6F87-4302-952D-5AFC94FD2DBC}"/>
                </a:ext>
              </a:extLst>
            </p:cNvPr>
            <p:cNvSpPr/>
            <p:nvPr/>
          </p:nvSpPr>
          <p:spPr>
            <a:xfrm>
              <a:off x="7990105" y="1953529"/>
              <a:ext cx="926592" cy="676656"/>
            </a:xfrm>
            <a:custGeom>
              <a:avLst/>
              <a:gdLst>
                <a:gd name="connsiteX0" fmla="*/ 0 w 926592"/>
                <a:gd name="connsiteY0" fmla="*/ 676656 h 676656"/>
                <a:gd name="connsiteX1" fmla="*/ 408432 w 926592"/>
                <a:gd name="connsiteY1" fmla="*/ 225552 h 676656"/>
                <a:gd name="connsiteX2" fmla="*/ 926592 w 926592"/>
                <a:gd name="connsiteY2" fmla="*/ 0 h 676656"/>
              </a:gdLst>
              <a:ahLst/>
              <a:cxnLst>
                <a:cxn ang="0">
                  <a:pos x="connsiteX0" y="connsiteY0"/>
                </a:cxn>
                <a:cxn ang="0">
                  <a:pos x="connsiteX1" y="connsiteY1"/>
                </a:cxn>
                <a:cxn ang="0">
                  <a:pos x="connsiteX2" y="connsiteY2"/>
                </a:cxn>
              </a:cxnLst>
              <a:rect l="l" t="t" r="r" b="b"/>
              <a:pathLst>
                <a:path w="926592" h="676656">
                  <a:moveTo>
                    <a:pt x="0" y="676656"/>
                  </a:moveTo>
                  <a:cubicBezTo>
                    <a:pt x="127000" y="507492"/>
                    <a:pt x="254000" y="338328"/>
                    <a:pt x="408432" y="225552"/>
                  </a:cubicBezTo>
                  <a:cubicBezTo>
                    <a:pt x="562864" y="112776"/>
                    <a:pt x="744728" y="56388"/>
                    <a:pt x="926592" y="0"/>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D9DEDE27-B3C5-403C-B808-1A64A0CCCD0A}"/>
                </a:ext>
              </a:extLst>
            </p:cNvPr>
            <p:cNvSpPr/>
            <p:nvPr/>
          </p:nvSpPr>
          <p:spPr>
            <a:xfrm>
              <a:off x="8982397" y="1884622"/>
              <a:ext cx="103632" cy="1036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6" name="椭圆 905">
              <a:extLst>
                <a:ext uri="{FF2B5EF4-FFF2-40B4-BE49-F238E27FC236}">
                  <a16:creationId xmlns:a16="http://schemas.microsoft.com/office/drawing/2014/main" id="{1AEE26BE-BA5D-4C59-AD2E-3A47445A453E}"/>
                </a:ext>
              </a:extLst>
            </p:cNvPr>
            <p:cNvSpPr/>
            <p:nvPr/>
          </p:nvSpPr>
          <p:spPr>
            <a:xfrm>
              <a:off x="8105090" y="2914326"/>
              <a:ext cx="83792" cy="837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08" name="图形 1107">
              <a:extLst>
                <a:ext uri="{FF2B5EF4-FFF2-40B4-BE49-F238E27FC236}">
                  <a16:creationId xmlns:a16="http://schemas.microsoft.com/office/drawing/2014/main" id="{234E0D3F-68B4-4FFB-A4F5-E412AD818404}"/>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47015" t="52488" r="16108"/>
            <a:stretch/>
          </p:blipFill>
          <p:spPr>
            <a:xfrm>
              <a:off x="8105090" y="4562271"/>
              <a:ext cx="2258767" cy="1379036"/>
            </a:xfrm>
            <a:prstGeom prst="rect">
              <a:avLst/>
            </a:prstGeom>
          </p:spPr>
        </p:pic>
        <p:sp>
          <p:nvSpPr>
            <p:cNvPr id="1109" name="椭圆 1108">
              <a:extLst>
                <a:ext uri="{FF2B5EF4-FFF2-40B4-BE49-F238E27FC236}">
                  <a16:creationId xmlns:a16="http://schemas.microsoft.com/office/drawing/2014/main" id="{1172019A-64F0-49A9-9576-0BD910FAF63F}"/>
                </a:ext>
              </a:extLst>
            </p:cNvPr>
            <p:cNvSpPr/>
            <p:nvPr/>
          </p:nvSpPr>
          <p:spPr>
            <a:xfrm>
              <a:off x="10196261" y="2309354"/>
              <a:ext cx="167584" cy="167584"/>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6" name="椭圆 1235">
              <a:extLst>
                <a:ext uri="{FF2B5EF4-FFF2-40B4-BE49-F238E27FC236}">
                  <a16:creationId xmlns:a16="http://schemas.microsoft.com/office/drawing/2014/main" id="{7F1387E8-F889-4936-A2BE-26E076753909}"/>
                </a:ext>
              </a:extLst>
            </p:cNvPr>
            <p:cNvSpPr/>
            <p:nvPr/>
          </p:nvSpPr>
          <p:spPr>
            <a:xfrm>
              <a:off x="9407456" y="2339765"/>
              <a:ext cx="283278" cy="28327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1">
              <a:extLst>
                <a:ext uri="{FF2B5EF4-FFF2-40B4-BE49-F238E27FC236}">
                  <a16:creationId xmlns:a16="http://schemas.microsoft.com/office/drawing/2014/main" id="{25C02E68-9601-4981-BF93-45FF2E447E64}"/>
                </a:ext>
              </a:extLst>
            </p:cNvPr>
            <p:cNvSpPr/>
            <p:nvPr/>
          </p:nvSpPr>
          <p:spPr>
            <a:xfrm>
              <a:off x="8232935" y="3121953"/>
              <a:ext cx="2113579" cy="1213730"/>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对镁粉、铝粉等粉尘，切忌喷射有压力的灭火剂，以防将粉尘吹起而引起发粉尘爆炸。</a:t>
              </a:r>
            </a:p>
          </p:txBody>
        </p:sp>
      </p:grpSp>
      <p:grpSp>
        <p:nvGrpSpPr>
          <p:cNvPr id="13" name="组合 12">
            <a:extLst>
              <a:ext uri="{FF2B5EF4-FFF2-40B4-BE49-F238E27FC236}">
                <a16:creationId xmlns:a16="http://schemas.microsoft.com/office/drawing/2014/main" id="{626B0163-F8DA-48BA-9C29-2633D23E31D9}"/>
              </a:ext>
            </a:extLst>
          </p:cNvPr>
          <p:cNvGrpSpPr/>
          <p:nvPr/>
        </p:nvGrpSpPr>
        <p:grpSpPr>
          <a:xfrm>
            <a:off x="1550586" y="1346036"/>
            <a:ext cx="2651023" cy="4350310"/>
            <a:chOff x="1550586" y="1334461"/>
            <a:chExt cx="2651023" cy="4350310"/>
          </a:xfrm>
        </p:grpSpPr>
        <p:sp>
          <p:nvSpPr>
            <p:cNvPr id="894" name="矩形: 圆角 893">
              <a:extLst>
                <a:ext uri="{FF2B5EF4-FFF2-40B4-BE49-F238E27FC236}">
                  <a16:creationId xmlns:a16="http://schemas.microsoft.com/office/drawing/2014/main" id="{424A0091-D8A2-4F03-8A00-06A61E10F932}"/>
                </a:ext>
              </a:extLst>
            </p:cNvPr>
            <p:cNvSpPr/>
            <p:nvPr/>
          </p:nvSpPr>
          <p:spPr>
            <a:xfrm>
              <a:off x="1638404" y="1334461"/>
              <a:ext cx="2563205" cy="4350310"/>
            </a:xfrm>
            <a:prstGeom prst="roundRect">
              <a:avLst>
                <a:gd name="adj" fmla="val 7367"/>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5BDFB700-FCB8-448A-A63D-6737BA0C0B54}"/>
                </a:ext>
              </a:extLst>
            </p:cNvPr>
            <p:cNvSpPr/>
            <p:nvPr/>
          </p:nvSpPr>
          <p:spPr>
            <a:xfrm>
              <a:off x="1626781" y="1728802"/>
              <a:ext cx="2573079" cy="1067561"/>
            </a:xfrm>
            <a:custGeom>
              <a:avLst/>
              <a:gdLst>
                <a:gd name="connsiteX0" fmla="*/ 0 w 2573079"/>
                <a:gd name="connsiteY0" fmla="*/ 290757 h 1056301"/>
                <a:gd name="connsiteX1" fmla="*/ 701749 w 2573079"/>
                <a:gd name="connsiteY1" fmla="*/ 503408 h 1056301"/>
                <a:gd name="connsiteX2" fmla="*/ 1722475 w 2573079"/>
                <a:gd name="connsiteY2" fmla="*/ 3678 h 1056301"/>
                <a:gd name="connsiteX3" fmla="*/ 2254103 w 2573079"/>
                <a:gd name="connsiteY3" fmla="*/ 811752 h 1056301"/>
                <a:gd name="connsiteX4" fmla="*/ 2573079 w 2573079"/>
                <a:gd name="connsiteY4" fmla="*/ 1056301 h 1056301"/>
                <a:gd name="connsiteX0" fmla="*/ 0 w 2573079"/>
                <a:gd name="connsiteY0" fmla="*/ 280187 h 1045731"/>
                <a:gd name="connsiteX1" fmla="*/ 701749 w 2573079"/>
                <a:gd name="connsiteY1" fmla="*/ 492838 h 1045731"/>
                <a:gd name="connsiteX2" fmla="*/ 1754373 w 2573079"/>
                <a:gd name="connsiteY2" fmla="*/ 3741 h 1045731"/>
                <a:gd name="connsiteX3" fmla="*/ 2254103 w 2573079"/>
                <a:gd name="connsiteY3" fmla="*/ 801182 h 1045731"/>
                <a:gd name="connsiteX4" fmla="*/ 2573079 w 2573079"/>
                <a:gd name="connsiteY4" fmla="*/ 1045731 h 1045731"/>
                <a:gd name="connsiteX0" fmla="*/ 0 w 2573079"/>
                <a:gd name="connsiteY0" fmla="*/ 285479 h 1051023"/>
                <a:gd name="connsiteX1" fmla="*/ 701749 w 2573079"/>
                <a:gd name="connsiteY1" fmla="*/ 370540 h 1051023"/>
                <a:gd name="connsiteX2" fmla="*/ 1754373 w 2573079"/>
                <a:gd name="connsiteY2" fmla="*/ 9033 h 1051023"/>
                <a:gd name="connsiteX3" fmla="*/ 2254103 w 2573079"/>
                <a:gd name="connsiteY3" fmla="*/ 806474 h 1051023"/>
                <a:gd name="connsiteX4" fmla="*/ 2573079 w 2573079"/>
                <a:gd name="connsiteY4" fmla="*/ 1051023 h 1051023"/>
                <a:gd name="connsiteX0" fmla="*/ 0 w 2573079"/>
                <a:gd name="connsiteY0" fmla="*/ 302017 h 1067561"/>
                <a:gd name="connsiteX1" fmla="*/ 701749 w 2573079"/>
                <a:gd name="connsiteY1" fmla="*/ 387078 h 1067561"/>
                <a:gd name="connsiteX2" fmla="*/ 1754373 w 2573079"/>
                <a:gd name="connsiteY2" fmla="*/ 25571 h 1067561"/>
                <a:gd name="connsiteX3" fmla="*/ 2254103 w 2573079"/>
                <a:gd name="connsiteY3" fmla="*/ 823012 h 1067561"/>
                <a:gd name="connsiteX4" fmla="*/ 2573079 w 2573079"/>
                <a:gd name="connsiteY4" fmla="*/ 1067561 h 1067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079" h="1067561">
                  <a:moveTo>
                    <a:pt x="0" y="302017"/>
                  </a:moveTo>
                  <a:cubicBezTo>
                    <a:pt x="207335" y="432265"/>
                    <a:pt x="409354" y="433152"/>
                    <a:pt x="701749" y="387078"/>
                  </a:cubicBezTo>
                  <a:cubicBezTo>
                    <a:pt x="994144" y="341004"/>
                    <a:pt x="1346791" y="-110880"/>
                    <a:pt x="1754373" y="25571"/>
                  </a:cubicBezTo>
                  <a:cubicBezTo>
                    <a:pt x="2161955" y="162022"/>
                    <a:pt x="2112336" y="647575"/>
                    <a:pt x="2254103" y="823012"/>
                  </a:cubicBezTo>
                  <a:cubicBezTo>
                    <a:pt x="2395870" y="998449"/>
                    <a:pt x="2484474" y="1033005"/>
                    <a:pt x="2573079" y="1067561"/>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4" name="椭圆 903">
              <a:extLst>
                <a:ext uri="{FF2B5EF4-FFF2-40B4-BE49-F238E27FC236}">
                  <a16:creationId xmlns:a16="http://schemas.microsoft.com/office/drawing/2014/main" id="{E5D41F36-DAEC-4226-A799-E32F6561495A}"/>
                </a:ext>
              </a:extLst>
            </p:cNvPr>
            <p:cNvSpPr/>
            <p:nvPr/>
          </p:nvSpPr>
          <p:spPr>
            <a:xfrm>
              <a:off x="3650008" y="1589399"/>
              <a:ext cx="139403" cy="1394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5" name="椭圆 904">
              <a:extLst>
                <a:ext uri="{FF2B5EF4-FFF2-40B4-BE49-F238E27FC236}">
                  <a16:creationId xmlns:a16="http://schemas.microsoft.com/office/drawing/2014/main" id="{6921F6F5-C339-4CEA-913C-2C127250D9BB}"/>
                </a:ext>
              </a:extLst>
            </p:cNvPr>
            <p:cNvSpPr/>
            <p:nvPr/>
          </p:nvSpPr>
          <p:spPr>
            <a:xfrm>
              <a:off x="2381231" y="2352691"/>
              <a:ext cx="139403" cy="1394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D4706A9A-F2CF-4078-912C-1BEF4EAA7C51}"/>
                </a:ext>
              </a:extLst>
            </p:cNvPr>
            <p:cNvGrpSpPr/>
            <p:nvPr/>
          </p:nvGrpSpPr>
          <p:grpSpPr>
            <a:xfrm>
              <a:off x="2880796" y="2093389"/>
              <a:ext cx="627697" cy="556426"/>
              <a:chOff x="-2381423" y="3463932"/>
              <a:chExt cx="1160463" cy="1028700"/>
            </a:xfrm>
          </p:grpSpPr>
          <p:sp>
            <p:nvSpPr>
              <p:cNvPr id="1147" name="ïṥḷide">
                <a:extLst>
                  <a:ext uri="{FF2B5EF4-FFF2-40B4-BE49-F238E27FC236}">
                    <a16:creationId xmlns:a16="http://schemas.microsoft.com/office/drawing/2014/main" id="{75257905-0A71-4C0E-A442-C18E74FC744E}"/>
                  </a:ext>
                </a:extLst>
              </p:cNvPr>
              <p:cNvSpPr/>
              <p:nvPr/>
            </p:nvSpPr>
            <p:spPr bwMode="auto">
              <a:xfrm>
                <a:off x="-2376661" y="3471869"/>
                <a:ext cx="1141413" cy="990600"/>
              </a:xfrm>
              <a:custGeom>
                <a:avLst/>
                <a:gdLst>
                  <a:gd name="T0" fmla="*/ 124 w 302"/>
                  <a:gd name="T1" fmla="*/ 21 h 262"/>
                  <a:gd name="T2" fmla="*/ 12 w 302"/>
                  <a:gd name="T3" fmla="*/ 216 h 262"/>
                  <a:gd name="T4" fmla="*/ 38 w 302"/>
                  <a:gd name="T5" fmla="*/ 262 h 262"/>
                  <a:gd name="T6" fmla="*/ 263 w 302"/>
                  <a:gd name="T7" fmla="*/ 262 h 262"/>
                  <a:gd name="T8" fmla="*/ 290 w 302"/>
                  <a:gd name="T9" fmla="*/ 216 h 262"/>
                  <a:gd name="T10" fmla="*/ 178 w 302"/>
                  <a:gd name="T11" fmla="*/ 21 h 262"/>
                  <a:gd name="T12" fmla="*/ 124 w 302"/>
                  <a:gd name="T13" fmla="*/ 21 h 262"/>
                </a:gdLst>
                <a:ahLst/>
                <a:cxnLst>
                  <a:cxn ang="0">
                    <a:pos x="T0" y="T1"/>
                  </a:cxn>
                  <a:cxn ang="0">
                    <a:pos x="T2" y="T3"/>
                  </a:cxn>
                  <a:cxn ang="0">
                    <a:pos x="T4" y="T5"/>
                  </a:cxn>
                  <a:cxn ang="0">
                    <a:pos x="T6" y="T7"/>
                  </a:cxn>
                  <a:cxn ang="0">
                    <a:pos x="T8" y="T9"/>
                  </a:cxn>
                  <a:cxn ang="0">
                    <a:pos x="T10" y="T11"/>
                  </a:cxn>
                  <a:cxn ang="0">
                    <a:pos x="T12" y="T13"/>
                  </a:cxn>
                </a:cxnLst>
                <a:rect l="0" t="0" r="r" b="b"/>
                <a:pathLst>
                  <a:path w="302" h="262">
                    <a:moveTo>
                      <a:pt x="124" y="21"/>
                    </a:moveTo>
                    <a:cubicBezTo>
                      <a:pt x="12" y="216"/>
                      <a:pt x="12" y="216"/>
                      <a:pt x="12" y="216"/>
                    </a:cubicBezTo>
                    <a:cubicBezTo>
                      <a:pt x="0" y="236"/>
                      <a:pt x="14" y="262"/>
                      <a:pt x="38" y="262"/>
                    </a:cubicBezTo>
                    <a:cubicBezTo>
                      <a:pt x="263" y="262"/>
                      <a:pt x="263" y="262"/>
                      <a:pt x="263" y="262"/>
                    </a:cubicBezTo>
                    <a:cubicBezTo>
                      <a:pt x="287" y="262"/>
                      <a:pt x="302" y="236"/>
                      <a:pt x="290" y="216"/>
                    </a:cubicBezTo>
                    <a:cubicBezTo>
                      <a:pt x="178" y="21"/>
                      <a:pt x="178" y="21"/>
                      <a:pt x="178" y="21"/>
                    </a:cubicBezTo>
                    <a:cubicBezTo>
                      <a:pt x="166" y="0"/>
                      <a:pt x="136" y="0"/>
                      <a:pt x="124" y="21"/>
                    </a:cubicBezTo>
                  </a:path>
                </a:pathLst>
              </a:custGeom>
              <a:solidFill>
                <a:srgbClr val="E337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8" name="îṣḻiḋè">
                <a:extLst>
                  <a:ext uri="{FF2B5EF4-FFF2-40B4-BE49-F238E27FC236}">
                    <a16:creationId xmlns:a16="http://schemas.microsoft.com/office/drawing/2014/main" id="{20E99190-5D5E-47C6-85DD-8AFDE1A47FC6}"/>
                  </a:ext>
                </a:extLst>
              </p:cNvPr>
              <p:cNvSpPr/>
              <p:nvPr/>
            </p:nvSpPr>
            <p:spPr bwMode="auto">
              <a:xfrm>
                <a:off x="-2381423" y="3463932"/>
                <a:ext cx="1146175" cy="1028700"/>
              </a:xfrm>
              <a:custGeom>
                <a:avLst/>
                <a:gdLst>
                  <a:gd name="T0" fmla="*/ 125 w 303"/>
                  <a:gd name="T1" fmla="*/ 23 h 272"/>
                  <a:gd name="T2" fmla="*/ 118 w 303"/>
                  <a:gd name="T3" fmla="*/ 19 h 272"/>
                  <a:gd name="T4" fmla="*/ 6 w 303"/>
                  <a:gd name="T5" fmla="*/ 214 h 272"/>
                  <a:gd name="T6" fmla="*/ 0 w 303"/>
                  <a:gd name="T7" fmla="*/ 233 h 272"/>
                  <a:gd name="T8" fmla="*/ 11 w 303"/>
                  <a:gd name="T9" fmla="*/ 260 h 272"/>
                  <a:gd name="T10" fmla="*/ 39 w 303"/>
                  <a:gd name="T11" fmla="*/ 272 h 272"/>
                  <a:gd name="T12" fmla="*/ 264 w 303"/>
                  <a:gd name="T13" fmla="*/ 272 h 272"/>
                  <a:gd name="T14" fmla="*/ 292 w 303"/>
                  <a:gd name="T15" fmla="*/ 260 h 272"/>
                  <a:gd name="T16" fmla="*/ 303 w 303"/>
                  <a:gd name="T17" fmla="*/ 233 h 272"/>
                  <a:gd name="T18" fmla="*/ 298 w 303"/>
                  <a:gd name="T19" fmla="*/ 214 h 272"/>
                  <a:gd name="T20" fmla="*/ 186 w 303"/>
                  <a:gd name="T21" fmla="*/ 19 h 272"/>
                  <a:gd name="T22" fmla="*/ 171 w 303"/>
                  <a:gd name="T23" fmla="*/ 4 h 272"/>
                  <a:gd name="T24" fmla="*/ 152 w 303"/>
                  <a:gd name="T25" fmla="*/ 0 h 272"/>
                  <a:gd name="T26" fmla="*/ 133 w 303"/>
                  <a:gd name="T27" fmla="*/ 4 h 272"/>
                  <a:gd name="T28" fmla="*/ 118 w 303"/>
                  <a:gd name="T29" fmla="*/ 19 h 272"/>
                  <a:gd name="T30" fmla="*/ 125 w 303"/>
                  <a:gd name="T31" fmla="*/ 23 h 272"/>
                  <a:gd name="T32" fmla="*/ 132 w 303"/>
                  <a:gd name="T33" fmla="*/ 27 h 272"/>
                  <a:gd name="T34" fmla="*/ 140 w 303"/>
                  <a:gd name="T35" fmla="*/ 18 h 272"/>
                  <a:gd name="T36" fmla="*/ 152 w 303"/>
                  <a:gd name="T37" fmla="*/ 16 h 272"/>
                  <a:gd name="T38" fmla="*/ 163 w 303"/>
                  <a:gd name="T39" fmla="*/ 18 h 272"/>
                  <a:gd name="T40" fmla="*/ 172 w 303"/>
                  <a:gd name="T41" fmla="*/ 27 h 272"/>
                  <a:gd name="T42" fmla="*/ 284 w 303"/>
                  <a:gd name="T43" fmla="*/ 222 h 272"/>
                  <a:gd name="T44" fmla="*/ 287 w 303"/>
                  <a:gd name="T45" fmla="*/ 233 h 272"/>
                  <a:gd name="T46" fmla="*/ 281 w 303"/>
                  <a:gd name="T47" fmla="*/ 249 h 272"/>
                  <a:gd name="T48" fmla="*/ 264 w 303"/>
                  <a:gd name="T49" fmla="*/ 256 h 272"/>
                  <a:gd name="T50" fmla="*/ 39 w 303"/>
                  <a:gd name="T51" fmla="*/ 256 h 272"/>
                  <a:gd name="T52" fmla="*/ 23 w 303"/>
                  <a:gd name="T53" fmla="*/ 249 h 272"/>
                  <a:gd name="T54" fmla="*/ 16 w 303"/>
                  <a:gd name="T55" fmla="*/ 233 h 272"/>
                  <a:gd name="T56" fmla="*/ 19 w 303"/>
                  <a:gd name="T57" fmla="*/ 222 h 272"/>
                  <a:gd name="T58" fmla="*/ 132 w 303"/>
                  <a:gd name="T59" fmla="*/ 27 h 272"/>
                  <a:gd name="T60" fmla="*/ 125 w 303"/>
                  <a:gd name="T61"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3" h="272">
                    <a:moveTo>
                      <a:pt x="125" y="23"/>
                    </a:moveTo>
                    <a:cubicBezTo>
                      <a:pt x="118" y="19"/>
                      <a:pt x="118" y="19"/>
                      <a:pt x="118" y="19"/>
                    </a:cubicBezTo>
                    <a:cubicBezTo>
                      <a:pt x="6" y="214"/>
                      <a:pt x="6" y="214"/>
                      <a:pt x="6" y="214"/>
                    </a:cubicBezTo>
                    <a:cubicBezTo>
                      <a:pt x="2" y="220"/>
                      <a:pt x="0" y="227"/>
                      <a:pt x="0" y="233"/>
                    </a:cubicBezTo>
                    <a:cubicBezTo>
                      <a:pt x="0" y="243"/>
                      <a:pt x="4" y="253"/>
                      <a:pt x="11" y="260"/>
                    </a:cubicBezTo>
                    <a:cubicBezTo>
                      <a:pt x="18" y="268"/>
                      <a:pt x="28" y="272"/>
                      <a:pt x="39" y="272"/>
                    </a:cubicBezTo>
                    <a:cubicBezTo>
                      <a:pt x="264" y="272"/>
                      <a:pt x="264" y="272"/>
                      <a:pt x="264" y="272"/>
                    </a:cubicBezTo>
                    <a:cubicBezTo>
                      <a:pt x="275" y="272"/>
                      <a:pt x="285" y="268"/>
                      <a:pt x="292" y="260"/>
                    </a:cubicBezTo>
                    <a:cubicBezTo>
                      <a:pt x="299" y="253"/>
                      <a:pt x="303" y="243"/>
                      <a:pt x="303" y="233"/>
                    </a:cubicBezTo>
                    <a:cubicBezTo>
                      <a:pt x="303" y="227"/>
                      <a:pt x="301" y="220"/>
                      <a:pt x="298" y="214"/>
                    </a:cubicBezTo>
                    <a:cubicBezTo>
                      <a:pt x="186" y="19"/>
                      <a:pt x="186" y="19"/>
                      <a:pt x="186" y="19"/>
                    </a:cubicBezTo>
                    <a:cubicBezTo>
                      <a:pt x="182" y="13"/>
                      <a:pt x="177" y="8"/>
                      <a:pt x="171" y="4"/>
                    </a:cubicBezTo>
                    <a:cubicBezTo>
                      <a:pt x="165" y="1"/>
                      <a:pt x="158" y="0"/>
                      <a:pt x="152" y="0"/>
                    </a:cubicBezTo>
                    <a:cubicBezTo>
                      <a:pt x="145" y="0"/>
                      <a:pt x="139" y="1"/>
                      <a:pt x="133" y="4"/>
                    </a:cubicBezTo>
                    <a:cubicBezTo>
                      <a:pt x="127" y="8"/>
                      <a:pt x="122" y="13"/>
                      <a:pt x="118" y="19"/>
                    </a:cubicBezTo>
                    <a:cubicBezTo>
                      <a:pt x="125" y="23"/>
                      <a:pt x="125" y="23"/>
                      <a:pt x="125" y="23"/>
                    </a:cubicBezTo>
                    <a:cubicBezTo>
                      <a:pt x="132" y="27"/>
                      <a:pt x="132" y="27"/>
                      <a:pt x="132" y="27"/>
                    </a:cubicBezTo>
                    <a:cubicBezTo>
                      <a:pt x="134" y="23"/>
                      <a:pt x="137" y="20"/>
                      <a:pt x="140" y="18"/>
                    </a:cubicBezTo>
                    <a:cubicBezTo>
                      <a:pt x="144" y="17"/>
                      <a:pt x="148" y="16"/>
                      <a:pt x="152" y="16"/>
                    </a:cubicBezTo>
                    <a:cubicBezTo>
                      <a:pt x="156" y="16"/>
                      <a:pt x="160" y="17"/>
                      <a:pt x="163" y="18"/>
                    </a:cubicBezTo>
                    <a:cubicBezTo>
                      <a:pt x="166" y="20"/>
                      <a:pt x="169" y="23"/>
                      <a:pt x="172" y="27"/>
                    </a:cubicBezTo>
                    <a:cubicBezTo>
                      <a:pt x="284" y="222"/>
                      <a:pt x="284" y="222"/>
                      <a:pt x="284" y="222"/>
                    </a:cubicBezTo>
                    <a:cubicBezTo>
                      <a:pt x="286" y="225"/>
                      <a:pt x="287" y="229"/>
                      <a:pt x="287" y="233"/>
                    </a:cubicBezTo>
                    <a:cubicBezTo>
                      <a:pt x="287" y="239"/>
                      <a:pt x="285" y="245"/>
                      <a:pt x="281" y="249"/>
                    </a:cubicBezTo>
                    <a:cubicBezTo>
                      <a:pt x="276" y="254"/>
                      <a:pt x="271" y="256"/>
                      <a:pt x="264" y="256"/>
                    </a:cubicBezTo>
                    <a:cubicBezTo>
                      <a:pt x="39" y="256"/>
                      <a:pt x="39" y="256"/>
                      <a:pt x="39" y="256"/>
                    </a:cubicBezTo>
                    <a:cubicBezTo>
                      <a:pt x="33" y="256"/>
                      <a:pt x="27" y="254"/>
                      <a:pt x="23" y="249"/>
                    </a:cubicBezTo>
                    <a:cubicBezTo>
                      <a:pt x="19" y="245"/>
                      <a:pt x="16" y="239"/>
                      <a:pt x="16" y="233"/>
                    </a:cubicBezTo>
                    <a:cubicBezTo>
                      <a:pt x="16" y="229"/>
                      <a:pt x="17" y="225"/>
                      <a:pt x="19" y="222"/>
                    </a:cubicBezTo>
                    <a:cubicBezTo>
                      <a:pt x="132" y="27"/>
                      <a:pt x="132" y="27"/>
                      <a:pt x="132" y="27"/>
                    </a:cubicBezTo>
                    <a:cubicBezTo>
                      <a:pt x="125" y="23"/>
                      <a:pt x="125" y="23"/>
                      <a:pt x="125" y="2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9" name="íšľiḋê">
                <a:extLst>
                  <a:ext uri="{FF2B5EF4-FFF2-40B4-BE49-F238E27FC236}">
                    <a16:creationId xmlns:a16="http://schemas.microsoft.com/office/drawing/2014/main" id="{E1B4151E-4942-4B68-963A-7E360FE771AF}"/>
                  </a:ext>
                </a:extLst>
              </p:cNvPr>
              <p:cNvSpPr/>
              <p:nvPr/>
            </p:nvSpPr>
            <p:spPr bwMode="auto">
              <a:xfrm>
                <a:off x="-1828973" y="3740157"/>
                <a:ext cx="63500" cy="442913"/>
              </a:xfrm>
              <a:custGeom>
                <a:avLst/>
                <a:gdLst>
                  <a:gd name="T0" fmla="*/ 0 w 17"/>
                  <a:gd name="T1" fmla="*/ 7 h 117"/>
                  <a:gd name="T2" fmla="*/ 0 w 17"/>
                  <a:gd name="T3" fmla="*/ 110 h 117"/>
                  <a:gd name="T4" fmla="*/ 7 w 17"/>
                  <a:gd name="T5" fmla="*/ 117 h 117"/>
                  <a:gd name="T6" fmla="*/ 10 w 17"/>
                  <a:gd name="T7" fmla="*/ 117 h 117"/>
                  <a:gd name="T8" fmla="*/ 17 w 17"/>
                  <a:gd name="T9" fmla="*/ 110 h 117"/>
                  <a:gd name="T10" fmla="*/ 17 w 17"/>
                  <a:gd name="T11" fmla="*/ 7 h 117"/>
                  <a:gd name="T12" fmla="*/ 10 w 17"/>
                  <a:gd name="T13" fmla="*/ 0 h 117"/>
                  <a:gd name="T14" fmla="*/ 7 w 17"/>
                  <a:gd name="T15" fmla="*/ 0 h 117"/>
                  <a:gd name="T16" fmla="*/ 0 w 17"/>
                  <a:gd name="T17" fmla="*/ 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7">
                    <a:moveTo>
                      <a:pt x="0" y="7"/>
                    </a:moveTo>
                    <a:cubicBezTo>
                      <a:pt x="0" y="110"/>
                      <a:pt x="0" y="110"/>
                      <a:pt x="0" y="110"/>
                    </a:cubicBezTo>
                    <a:cubicBezTo>
                      <a:pt x="0" y="114"/>
                      <a:pt x="3" y="117"/>
                      <a:pt x="7" y="117"/>
                    </a:cubicBezTo>
                    <a:cubicBezTo>
                      <a:pt x="10" y="117"/>
                      <a:pt x="10" y="117"/>
                      <a:pt x="10" y="117"/>
                    </a:cubicBezTo>
                    <a:cubicBezTo>
                      <a:pt x="14" y="117"/>
                      <a:pt x="17" y="114"/>
                      <a:pt x="17" y="110"/>
                    </a:cubicBezTo>
                    <a:cubicBezTo>
                      <a:pt x="17" y="7"/>
                      <a:pt x="17" y="7"/>
                      <a:pt x="17" y="7"/>
                    </a:cubicBezTo>
                    <a:cubicBezTo>
                      <a:pt x="17" y="3"/>
                      <a:pt x="14" y="0"/>
                      <a:pt x="10" y="0"/>
                    </a:cubicBezTo>
                    <a:cubicBezTo>
                      <a:pt x="7" y="0"/>
                      <a:pt x="7" y="0"/>
                      <a:pt x="7" y="0"/>
                    </a:cubicBezTo>
                    <a:cubicBezTo>
                      <a:pt x="3" y="0"/>
                      <a:pt x="0" y="3"/>
                      <a:pt x="0" y="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0" name="îṡḻïḋê">
                <a:extLst>
                  <a:ext uri="{FF2B5EF4-FFF2-40B4-BE49-F238E27FC236}">
                    <a16:creationId xmlns:a16="http://schemas.microsoft.com/office/drawing/2014/main" id="{FFE8FE5C-E026-4261-9A80-3A36416A0FCD}"/>
                  </a:ext>
                </a:extLst>
              </p:cNvPr>
              <p:cNvSpPr/>
              <p:nvPr/>
            </p:nvSpPr>
            <p:spPr bwMode="auto">
              <a:xfrm>
                <a:off x="-1828973" y="4254507"/>
                <a:ext cx="63500" cy="57150"/>
              </a:xfrm>
              <a:custGeom>
                <a:avLst/>
                <a:gdLst>
                  <a:gd name="T0" fmla="*/ 7 w 17"/>
                  <a:gd name="T1" fmla="*/ 15 h 15"/>
                  <a:gd name="T2" fmla="*/ 10 w 17"/>
                  <a:gd name="T3" fmla="*/ 15 h 15"/>
                  <a:gd name="T4" fmla="*/ 17 w 17"/>
                  <a:gd name="T5" fmla="*/ 8 h 15"/>
                  <a:gd name="T6" fmla="*/ 10 w 17"/>
                  <a:gd name="T7" fmla="*/ 0 h 15"/>
                  <a:gd name="T8" fmla="*/ 7 w 17"/>
                  <a:gd name="T9" fmla="*/ 0 h 15"/>
                  <a:gd name="T10" fmla="*/ 0 w 17"/>
                  <a:gd name="T11" fmla="*/ 8 h 15"/>
                  <a:gd name="T12" fmla="*/ 7 w 17"/>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7" h="15">
                    <a:moveTo>
                      <a:pt x="7" y="15"/>
                    </a:moveTo>
                    <a:cubicBezTo>
                      <a:pt x="10" y="15"/>
                      <a:pt x="10" y="15"/>
                      <a:pt x="10" y="15"/>
                    </a:cubicBezTo>
                    <a:cubicBezTo>
                      <a:pt x="14" y="15"/>
                      <a:pt x="17" y="12"/>
                      <a:pt x="17" y="8"/>
                    </a:cubicBezTo>
                    <a:cubicBezTo>
                      <a:pt x="17" y="4"/>
                      <a:pt x="14" y="0"/>
                      <a:pt x="10" y="0"/>
                    </a:cubicBezTo>
                    <a:cubicBezTo>
                      <a:pt x="7" y="0"/>
                      <a:pt x="7" y="0"/>
                      <a:pt x="7" y="0"/>
                    </a:cubicBezTo>
                    <a:cubicBezTo>
                      <a:pt x="3" y="0"/>
                      <a:pt x="0" y="4"/>
                      <a:pt x="0" y="8"/>
                    </a:cubicBezTo>
                    <a:cubicBezTo>
                      <a:pt x="0" y="12"/>
                      <a:pt x="3" y="15"/>
                      <a:pt x="7" y="1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3" name="îşlíďê">
                <a:extLst>
                  <a:ext uri="{FF2B5EF4-FFF2-40B4-BE49-F238E27FC236}">
                    <a16:creationId xmlns:a16="http://schemas.microsoft.com/office/drawing/2014/main" id="{9D435706-E40A-4B98-A8A5-35760EEDC0D5}"/>
                  </a:ext>
                </a:extLst>
              </p:cNvPr>
              <p:cNvSpPr/>
              <p:nvPr/>
            </p:nvSpPr>
            <p:spPr bwMode="auto">
              <a:xfrm>
                <a:off x="-2006773" y="3690944"/>
                <a:ext cx="711200" cy="741363"/>
              </a:xfrm>
              <a:custGeom>
                <a:avLst/>
                <a:gdLst>
                  <a:gd name="T0" fmla="*/ 54 w 188"/>
                  <a:gd name="T1" fmla="*/ 164 h 196"/>
                  <a:gd name="T2" fmla="*/ 47 w 188"/>
                  <a:gd name="T3" fmla="*/ 157 h 196"/>
                  <a:gd name="T4" fmla="*/ 54 w 188"/>
                  <a:gd name="T5" fmla="*/ 149 h 196"/>
                  <a:gd name="T6" fmla="*/ 57 w 188"/>
                  <a:gd name="T7" fmla="*/ 149 h 196"/>
                  <a:gd name="T8" fmla="*/ 64 w 188"/>
                  <a:gd name="T9" fmla="*/ 157 h 196"/>
                  <a:gd name="T10" fmla="*/ 57 w 188"/>
                  <a:gd name="T11" fmla="*/ 164 h 196"/>
                  <a:gd name="T12" fmla="*/ 54 w 188"/>
                  <a:gd name="T13" fmla="*/ 164 h 196"/>
                  <a:gd name="T14" fmla="*/ 92 w 188"/>
                  <a:gd name="T15" fmla="*/ 0 h 196"/>
                  <a:gd name="T16" fmla="*/ 64 w 188"/>
                  <a:gd name="T17" fmla="*/ 60 h 196"/>
                  <a:gd name="T18" fmla="*/ 64 w 188"/>
                  <a:gd name="T19" fmla="*/ 123 h 196"/>
                  <a:gd name="T20" fmla="*/ 57 w 188"/>
                  <a:gd name="T21" fmla="*/ 130 h 196"/>
                  <a:gd name="T22" fmla="*/ 54 w 188"/>
                  <a:gd name="T23" fmla="*/ 130 h 196"/>
                  <a:gd name="T24" fmla="*/ 47 w 188"/>
                  <a:gd name="T25" fmla="*/ 123 h 196"/>
                  <a:gd name="T26" fmla="*/ 47 w 188"/>
                  <a:gd name="T27" fmla="*/ 96 h 196"/>
                  <a:gd name="T28" fmla="*/ 0 w 188"/>
                  <a:gd name="T29" fmla="*/ 196 h 196"/>
                  <a:gd name="T30" fmla="*/ 165 w 188"/>
                  <a:gd name="T31" fmla="*/ 196 h 196"/>
                  <a:gd name="T32" fmla="*/ 182 w 188"/>
                  <a:gd name="T33" fmla="*/ 189 h 196"/>
                  <a:gd name="T34" fmla="*/ 188 w 188"/>
                  <a:gd name="T35" fmla="*/ 173 h 196"/>
                  <a:gd name="T36" fmla="*/ 185 w 188"/>
                  <a:gd name="T37" fmla="*/ 162 h 196"/>
                  <a:gd name="T38" fmla="*/ 92 w 188"/>
                  <a:gd name="T3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196">
                    <a:moveTo>
                      <a:pt x="54" y="164"/>
                    </a:moveTo>
                    <a:cubicBezTo>
                      <a:pt x="50" y="164"/>
                      <a:pt x="47" y="161"/>
                      <a:pt x="47" y="157"/>
                    </a:cubicBezTo>
                    <a:cubicBezTo>
                      <a:pt x="47" y="153"/>
                      <a:pt x="50" y="149"/>
                      <a:pt x="54" y="149"/>
                    </a:cubicBezTo>
                    <a:cubicBezTo>
                      <a:pt x="57" y="149"/>
                      <a:pt x="57" y="149"/>
                      <a:pt x="57" y="149"/>
                    </a:cubicBezTo>
                    <a:cubicBezTo>
                      <a:pt x="61" y="149"/>
                      <a:pt x="64" y="153"/>
                      <a:pt x="64" y="157"/>
                    </a:cubicBezTo>
                    <a:cubicBezTo>
                      <a:pt x="64" y="161"/>
                      <a:pt x="61" y="164"/>
                      <a:pt x="57" y="164"/>
                    </a:cubicBezTo>
                    <a:cubicBezTo>
                      <a:pt x="54" y="164"/>
                      <a:pt x="54" y="164"/>
                      <a:pt x="54" y="164"/>
                    </a:cubicBezTo>
                    <a:moveTo>
                      <a:pt x="92" y="0"/>
                    </a:moveTo>
                    <a:cubicBezTo>
                      <a:pt x="64" y="60"/>
                      <a:pt x="64" y="60"/>
                      <a:pt x="64" y="60"/>
                    </a:cubicBezTo>
                    <a:cubicBezTo>
                      <a:pt x="64" y="123"/>
                      <a:pt x="64" y="123"/>
                      <a:pt x="64" y="123"/>
                    </a:cubicBezTo>
                    <a:cubicBezTo>
                      <a:pt x="64" y="127"/>
                      <a:pt x="61" y="130"/>
                      <a:pt x="57" y="130"/>
                    </a:cubicBezTo>
                    <a:cubicBezTo>
                      <a:pt x="54" y="130"/>
                      <a:pt x="54" y="130"/>
                      <a:pt x="54" y="130"/>
                    </a:cubicBezTo>
                    <a:cubicBezTo>
                      <a:pt x="50" y="130"/>
                      <a:pt x="47" y="127"/>
                      <a:pt x="47" y="123"/>
                    </a:cubicBezTo>
                    <a:cubicBezTo>
                      <a:pt x="47" y="96"/>
                      <a:pt x="47" y="96"/>
                      <a:pt x="47" y="96"/>
                    </a:cubicBezTo>
                    <a:cubicBezTo>
                      <a:pt x="0" y="196"/>
                      <a:pt x="0" y="196"/>
                      <a:pt x="0" y="196"/>
                    </a:cubicBezTo>
                    <a:cubicBezTo>
                      <a:pt x="165" y="196"/>
                      <a:pt x="165" y="196"/>
                      <a:pt x="165" y="196"/>
                    </a:cubicBezTo>
                    <a:cubicBezTo>
                      <a:pt x="172" y="196"/>
                      <a:pt x="177" y="194"/>
                      <a:pt x="182" y="189"/>
                    </a:cubicBezTo>
                    <a:cubicBezTo>
                      <a:pt x="186" y="185"/>
                      <a:pt x="188" y="179"/>
                      <a:pt x="188" y="173"/>
                    </a:cubicBezTo>
                    <a:cubicBezTo>
                      <a:pt x="188" y="169"/>
                      <a:pt x="187" y="165"/>
                      <a:pt x="185" y="162"/>
                    </a:cubicBezTo>
                    <a:cubicBezTo>
                      <a:pt x="92" y="0"/>
                      <a:pt x="92" y="0"/>
                      <a:pt x="92" y="0"/>
                    </a:cubicBezTo>
                  </a:path>
                </a:pathLst>
              </a:custGeom>
              <a:solidFill>
                <a:srgbClr val="C730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4" name="iṩľîde">
                <a:extLst>
                  <a:ext uri="{FF2B5EF4-FFF2-40B4-BE49-F238E27FC236}">
                    <a16:creationId xmlns:a16="http://schemas.microsoft.com/office/drawing/2014/main" id="{20FB1CCD-A350-41ED-8219-1C6665F4557D}"/>
                  </a:ext>
                </a:extLst>
              </p:cNvPr>
              <p:cNvSpPr/>
              <p:nvPr/>
            </p:nvSpPr>
            <p:spPr bwMode="auto">
              <a:xfrm>
                <a:off x="-2025823" y="3646494"/>
                <a:ext cx="804863" cy="827088"/>
              </a:xfrm>
              <a:custGeom>
                <a:avLst/>
                <a:gdLst>
                  <a:gd name="T0" fmla="*/ 103 w 213"/>
                  <a:gd name="T1" fmla="*/ 0 h 219"/>
                  <a:gd name="T2" fmla="*/ 97 w 213"/>
                  <a:gd name="T3" fmla="*/ 12 h 219"/>
                  <a:gd name="T4" fmla="*/ 190 w 213"/>
                  <a:gd name="T5" fmla="*/ 174 h 219"/>
                  <a:gd name="T6" fmla="*/ 193 w 213"/>
                  <a:gd name="T7" fmla="*/ 185 h 219"/>
                  <a:gd name="T8" fmla="*/ 187 w 213"/>
                  <a:gd name="T9" fmla="*/ 201 h 219"/>
                  <a:gd name="T10" fmla="*/ 170 w 213"/>
                  <a:gd name="T11" fmla="*/ 208 h 219"/>
                  <a:gd name="T12" fmla="*/ 5 w 213"/>
                  <a:gd name="T13" fmla="*/ 208 h 219"/>
                  <a:gd name="T14" fmla="*/ 0 w 213"/>
                  <a:gd name="T15" fmla="*/ 219 h 219"/>
                  <a:gd name="T16" fmla="*/ 170 w 213"/>
                  <a:gd name="T17" fmla="*/ 219 h 219"/>
                  <a:gd name="T18" fmla="*/ 200 w 213"/>
                  <a:gd name="T19" fmla="*/ 168 h 219"/>
                  <a:gd name="T20" fmla="*/ 103 w 213"/>
                  <a:gd name="T2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219">
                    <a:moveTo>
                      <a:pt x="103" y="0"/>
                    </a:moveTo>
                    <a:cubicBezTo>
                      <a:pt x="97" y="12"/>
                      <a:pt x="97" y="12"/>
                      <a:pt x="97" y="12"/>
                    </a:cubicBezTo>
                    <a:cubicBezTo>
                      <a:pt x="190" y="174"/>
                      <a:pt x="190" y="174"/>
                      <a:pt x="190" y="174"/>
                    </a:cubicBezTo>
                    <a:cubicBezTo>
                      <a:pt x="192" y="177"/>
                      <a:pt x="193" y="181"/>
                      <a:pt x="193" y="185"/>
                    </a:cubicBezTo>
                    <a:cubicBezTo>
                      <a:pt x="193" y="191"/>
                      <a:pt x="191" y="197"/>
                      <a:pt x="187" y="201"/>
                    </a:cubicBezTo>
                    <a:cubicBezTo>
                      <a:pt x="182" y="206"/>
                      <a:pt x="177" y="208"/>
                      <a:pt x="170" y="208"/>
                    </a:cubicBezTo>
                    <a:cubicBezTo>
                      <a:pt x="5" y="208"/>
                      <a:pt x="5" y="208"/>
                      <a:pt x="5" y="208"/>
                    </a:cubicBezTo>
                    <a:cubicBezTo>
                      <a:pt x="0" y="219"/>
                      <a:pt x="0" y="219"/>
                      <a:pt x="0" y="219"/>
                    </a:cubicBezTo>
                    <a:cubicBezTo>
                      <a:pt x="170" y="219"/>
                      <a:pt x="170" y="219"/>
                      <a:pt x="170" y="219"/>
                    </a:cubicBezTo>
                    <a:cubicBezTo>
                      <a:pt x="196" y="219"/>
                      <a:pt x="213" y="191"/>
                      <a:pt x="200" y="168"/>
                    </a:cubicBezTo>
                    <a:cubicBezTo>
                      <a:pt x="103" y="0"/>
                      <a:pt x="103" y="0"/>
                      <a:pt x="103" y="0"/>
                    </a:cubicBezTo>
                  </a:path>
                </a:pathLst>
              </a:custGeom>
              <a:solidFill>
                <a:srgbClr val="DB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5" name="iṡḻïḓê">
                <a:extLst>
                  <a:ext uri="{FF2B5EF4-FFF2-40B4-BE49-F238E27FC236}">
                    <a16:creationId xmlns:a16="http://schemas.microsoft.com/office/drawing/2014/main" id="{E663B7CE-FC84-41CF-8742-2819D9FD781A}"/>
                  </a:ext>
                </a:extLst>
              </p:cNvPr>
              <p:cNvSpPr/>
              <p:nvPr/>
            </p:nvSpPr>
            <p:spPr bwMode="auto">
              <a:xfrm>
                <a:off x="-1828973" y="3917957"/>
                <a:ext cx="63500" cy="265113"/>
              </a:xfrm>
              <a:custGeom>
                <a:avLst/>
                <a:gdLst>
                  <a:gd name="T0" fmla="*/ 17 w 17"/>
                  <a:gd name="T1" fmla="*/ 0 h 70"/>
                  <a:gd name="T2" fmla="*/ 0 w 17"/>
                  <a:gd name="T3" fmla="*/ 36 h 70"/>
                  <a:gd name="T4" fmla="*/ 0 w 17"/>
                  <a:gd name="T5" fmla="*/ 63 h 70"/>
                  <a:gd name="T6" fmla="*/ 7 w 17"/>
                  <a:gd name="T7" fmla="*/ 70 h 70"/>
                  <a:gd name="T8" fmla="*/ 10 w 17"/>
                  <a:gd name="T9" fmla="*/ 70 h 70"/>
                  <a:gd name="T10" fmla="*/ 17 w 17"/>
                  <a:gd name="T11" fmla="*/ 63 h 70"/>
                  <a:gd name="T12" fmla="*/ 17 w 17"/>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17" h="70">
                    <a:moveTo>
                      <a:pt x="17" y="0"/>
                    </a:moveTo>
                    <a:cubicBezTo>
                      <a:pt x="0" y="36"/>
                      <a:pt x="0" y="36"/>
                      <a:pt x="0" y="36"/>
                    </a:cubicBezTo>
                    <a:cubicBezTo>
                      <a:pt x="0" y="63"/>
                      <a:pt x="0" y="63"/>
                      <a:pt x="0" y="63"/>
                    </a:cubicBezTo>
                    <a:cubicBezTo>
                      <a:pt x="0" y="67"/>
                      <a:pt x="3" y="70"/>
                      <a:pt x="7" y="70"/>
                    </a:cubicBezTo>
                    <a:cubicBezTo>
                      <a:pt x="10" y="70"/>
                      <a:pt x="10" y="70"/>
                      <a:pt x="10" y="70"/>
                    </a:cubicBezTo>
                    <a:cubicBezTo>
                      <a:pt x="14" y="70"/>
                      <a:pt x="17" y="67"/>
                      <a:pt x="17" y="63"/>
                    </a:cubicBezTo>
                    <a:cubicBezTo>
                      <a:pt x="17" y="0"/>
                      <a:pt x="17" y="0"/>
                      <a:pt x="17" y="0"/>
                    </a:cubicBezTo>
                  </a:path>
                </a:pathLst>
              </a:custGeom>
              <a:solidFill>
                <a:srgbClr val="DB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6" name="isľïḓê">
                <a:extLst>
                  <a:ext uri="{FF2B5EF4-FFF2-40B4-BE49-F238E27FC236}">
                    <a16:creationId xmlns:a16="http://schemas.microsoft.com/office/drawing/2014/main" id="{C40089B4-DF91-42C0-A478-75AB8571F8E4}"/>
                  </a:ext>
                </a:extLst>
              </p:cNvPr>
              <p:cNvSpPr/>
              <p:nvPr/>
            </p:nvSpPr>
            <p:spPr bwMode="auto">
              <a:xfrm>
                <a:off x="-1828973" y="4254507"/>
                <a:ext cx="63500" cy="57150"/>
              </a:xfrm>
              <a:custGeom>
                <a:avLst/>
                <a:gdLst>
                  <a:gd name="T0" fmla="*/ 10 w 17"/>
                  <a:gd name="T1" fmla="*/ 0 h 15"/>
                  <a:gd name="T2" fmla="*/ 7 w 17"/>
                  <a:gd name="T3" fmla="*/ 0 h 15"/>
                  <a:gd name="T4" fmla="*/ 0 w 17"/>
                  <a:gd name="T5" fmla="*/ 8 h 15"/>
                  <a:gd name="T6" fmla="*/ 7 w 17"/>
                  <a:gd name="T7" fmla="*/ 15 h 15"/>
                  <a:gd name="T8" fmla="*/ 10 w 17"/>
                  <a:gd name="T9" fmla="*/ 15 h 15"/>
                  <a:gd name="T10" fmla="*/ 17 w 17"/>
                  <a:gd name="T11" fmla="*/ 8 h 15"/>
                  <a:gd name="T12" fmla="*/ 10 w 17"/>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7" h="15">
                    <a:moveTo>
                      <a:pt x="10" y="0"/>
                    </a:moveTo>
                    <a:cubicBezTo>
                      <a:pt x="7" y="0"/>
                      <a:pt x="7" y="0"/>
                      <a:pt x="7" y="0"/>
                    </a:cubicBezTo>
                    <a:cubicBezTo>
                      <a:pt x="3" y="0"/>
                      <a:pt x="0" y="4"/>
                      <a:pt x="0" y="8"/>
                    </a:cubicBezTo>
                    <a:cubicBezTo>
                      <a:pt x="0" y="12"/>
                      <a:pt x="3" y="15"/>
                      <a:pt x="7" y="15"/>
                    </a:cubicBezTo>
                    <a:cubicBezTo>
                      <a:pt x="10" y="15"/>
                      <a:pt x="10" y="15"/>
                      <a:pt x="10" y="15"/>
                    </a:cubicBezTo>
                    <a:cubicBezTo>
                      <a:pt x="14" y="15"/>
                      <a:pt x="17" y="12"/>
                      <a:pt x="17" y="8"/>
                    </a:cubicBezTo>
                    <a:cubicBezTo>
                      <a:pt x="17" y="4"/>
                      <a:pt x="14" y="0"/>
                      <a:pt x="10" y="0"/>
                    </a:cubicBezTo>
                  </a:path>
                </a:pathLst>
              </a:custGeom>
              <a:solidFill>
                <a:srgbClr val="DB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4" name="文本3">
              <a:extLst>
                <a:ext uri="{FF2B5EF4-FFF2-40B4-BE49-F238E27FC236}">
                  <a16:creationId xmlns:a16="http://schemas.microsoft.com/office/drawing/2014/main" id="{5342EB5D-69AB-4CEB-A620-2CB51A911135}"/>
                </a:ext>
              </a:extLst>
            </p:cNvPr>
            <p:cNvSpPr/>
            <p:nvPr/>
          </p:nvSpPr>
          <p:spPr>
            <a:xfrm>
              <a:off x="1819488" y="3139962"/>
              <a:ext cx="2177873" cy="2137060"/>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可燃金属如钠、钾、镁、铝镁合金等火灾，应使用水泥、干沙、干粉、硅藻土等覆盖，禁止使用水、泡沫灭火器、酸碱灭火器等湿性灭火剂扑救；</a:t>
              </a:r>
            </a:p>
          </p:txBody>
        </p:sp>
        <p:sp>
          <p:nvSpPr>
            <p:cNvPr id="45" name="椭圆 44">
              <a:extLst>
                <a:ext uri="{FF2B5EF4-FFF2-40B4-BE49-F238E27FC236}">
                  <a16:creationId xmlns:a16="http://schemas.microsoft.com/office/drawing/2014/main" id="{883939F9-E2B7-4094-AB95-4FD77B0D6E70}"/>
                </a:ext>
              </a:extLst>
            </p:cNvPr>
            <p:cNvSpPr/>
            <p:nvPr/>
          </p:nvSpPr>
          <p:spPr>
            <a:xfrm>
              <a:off x="2309293" y="5339579"/>
              <a:ext cx="131581" cy="13158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弦形 3">
              <a:extLst>
                <a:ext uri="{FF2B5EF4-FFF2-40B4-BE49-F238E27FC236}">
                  <a16:creationId xmlns:a16="http://schemas.microsoft.com/office/drawing/2014/main" id="{C94B5C26-1DED-4FE0-9A14-9C8856CCFFDE}"/>
                </a:ext>
              </a:extLst>
            </p:cNvPr>
            <p:cNvSpPr/>
            <p:nvPr/>
          </p:nvSpPr>
          <p:spPr>
            <a:xfrm rot="12076565">
              <a:off x="1550586" y="1587491"/>
              <a:ext cx="282622" cy="282622"/>
            </a:xfrm>
            <a:prstGeom prst="chord">
              <a:avLst>
                <a:gd name="adj1" fmla="val 2834190"/>
                <a:gd name="adj2" fmla="val 1620000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A2E2818E-1CD4-4ED4-AEA3-3525B5E7D859}"/>
                </a:ext>
              </a:extLst>
            </p:cNvPr>
            <p:cNvSpPr/>
            <p:nvPr/>
          </p:nvSpPr>
          <p:spPr>
            <a:xfrm>
              <a:off x="1819488" y="2735331"/>
              <a:ext cx="200435" cy="200435"/>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3D214C4F-F4E2-4709-AF90-FA817C15195A}"/>
                </a:ext>
              </a:extLst>
            </p:cNvPr>
            <p:cNvSpPr/>
            <p:nvPr/>
          </p:nvSpPr>
          <p:spPr>
            <a:xfrm>
              <a:off x="2926080" y="5173031"/>
              <a:ext cx="1272540" cy="298129"/>
            </a:xfrm>
            <a:custGeom>
              <a:avLst/>
              <a:gdLst>
                <a:gd name="connsiteX0" fmla="*/ 0 w 1272540"/>
                <a:gd name="connsiteY0" fmla="*/ 221929 h 298129"/>
                <a:gd name="connsiteX1" fmla="*/ 579120 w 1272540"/>
                <a:gd name="connsiteY1" fmla="*/ 949 h 298129"/>
                <a:gd name="connsiteX2" fmla="*/ 1272540 w 1272540"/>
                <a:gd name="connsiteY2" fmla="*/ 298129 h 298129"/>
              </a:gdLst>
              <a:ahLst/>
              <a:cxnLst>
                <a:cxn ang="0">
                  <a:pos x="connsiteX0" y="connsiteY0"/>
                </a:cxn>
                <a:cxn ang="0">
                  <a:pos x="connsiteX1" y="connsiteY1"/>
                </a:cxn>
                <a:cxn ang="0">
                  <a:pos x="connsiteX2" y="connsiteY2"/>
                </a:cxn>
              </a:cxnLst>
              <a:rect l="l" t="t" r="r" b="b"/>
              <a:pathLst>
                <a:path w="1272540" h="298129">
                  <a:moveTo>
                    <a:pt x="0" y="221929"/>
                  </a:moveTo>
                  <a:cubicBezTo>
                    <a:pt x="183515" y="105089"/>
                    <a:pt x="367030" y="-11751"/>
                    <a:pt x="579120" y="949"/>
                  </a:cubicBezTo>
                  <a:cubicBezTo>
                    <a:pt x="791210" y="13649"/>
                    <a:pt x="1031875" y="155889"/>
                    <a:pt x="1272540" y="298129"/>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1AFA7B14-5AEC-4AC6-BF7C-E72CC349B136}"/>
              </a:ext>
            </a:extLst>
          </p:cNvPr>
          <p:cNvGrpSpPr/>
          <p:nvPr/>
        </p:nvGrpSpPr>
        <p:grpSpPr>
          <a:xfrm>
            <a:off x="4814397" y="1565238"/>
            <a:ext cx="2570252" cy="4475260"/>
            <a:chOff x="4814397" y="1553663"/>
            <a:chExt cx="2570252" cy="4475260"/>
          </a:xfrm>
        </p:grpSpPr>
        <p:sp>
          <p:nvSpPr>
            <p:cNvPr id="900" name="矩形: 圆角 899">
              <a:extLst>
                <a:ext uri="{FF2B5EF4-FFF2-40B4-BE49-F238E27FC236}">
                  <a16:creationId xmlns:a16="http://schemas.microsoft.com/office/drawing/2014/main" id="{B35B95DE-E092-4C05-9D59-AB7F5BCE2938}"/>
                </a:ext>
              </a:extLst>
            </p:cNvPr>
            <p:cNvSpPr/>
            <p:nvPr/>
          </p:nvSpPr>
          <p:spPr>
            <a:xfrm>
              <a:off x="4814397" y="1553663"/>
              <a:ext cx="2563205" cy="4350310"/>
            </a:xfrm>
            <a:prstGeom prst="roundRect">
              <a:avLst>
                <a:gd name="adj" fmla="val 7367"/>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形状 27">
              <a:extLst>
                <a:ext uri="{FF2B5EF4-FFF2-40B4-BE49-F238E27FC236}">
                  <a16:creationId xmlns:a16="http://schemas.microsoft.com/office/drawing/2014/main" id="{889621BB-4824-4CE0-80F0-577682D9DC17}"/>
                </a:ext>
              </a:extLst>
            </p:cNvPr>
            <p:cNvSpPr/>
            <p:nvPr/>
          </p:nvSpPr>
          <p:spPr>
            <a:xfrm rot="405149">
              <a:off x="4826644" y="2209981"/>
              <a:ext cx="2558005" cy="807248"/>
            </a:xfrm>
            <a:custGeom>
              <a:avLst/>
              <a:gdLst>
                <a:gd name="connsiteX0" fmla="*/ 0 w 2558005"/>
                <a:gd name="connsiteY0" fmla="*/ 660541 h 807248"/>
                <a:gd name="connsiteX1" fmla="*/ 787078 w 2558005"/>
                <a:gd name="connsiteY1" fmla="*/ 784 h 807248"/>
                <a:gd name="connsiteX2" fmla="*/ 1921397 w 2558005"/>
                <a:gd name="connsiteY2" fmla="*/ 776287 h 807248"/>
                <a:gd name="connsiteX3" fmla="*/ 2558005 w 2558005"/>
                <a:gd name="connsiteY3" fmla="*/ 579518 h 807248"/>
              </a:gdLst>
              <a:ahLst/>
              <a:cxnLst>
                <a:cxn ang="0">
                  <a:pos x="connsiteX0" y="connsiteY0"/>
                </a:cxn>
                <a:cxn ang="0">
                  <a:pos x="connsiteX1" y="connsiteY1"/>
                </a:cxn>
                <a:cxn ang="0">
                  <a:pos x="connsiteX2" y="connsiteY2"/>
                </a:cxn>
                <a:cxn ang="0">
                  <a:pos x="connsiteX3" y="connsiteY3"/>
                </a:cxn>
              </a:cxnLst>
              <a:rect l="l" t="t" r="r" b="b"/>
              <a:pathLst>
                <a:path w="2558005" h="807248">
                  <a:moveTo>
                    <a:pt x="0" y="660541"/>
                  </a:moveTo>
                  <a:cubicBezTo>
                    <a:pt x="233422" y="321017"/>
                    <a:pt x="466845" y="-18507"/>
                    <a:pt x="787078" y="784"/>
                  </a:cubicBezTo>
                  <a:cubicBezTo>
                    <a:pt x="1107311" y="20075"/>
                    <a:pt x="1626243" y="679831"/>
                    <a:pt x="1921397" y="776287"/>
                  </a:cubicBezTo>
                  <a:cubicBezTo>
                    <a:pt x="2216552" y="872743"/>
                    <a:pt x="2387278" y="726130"/>
                    <a:pt x="2558005" y="579518"/>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2" name="椭圆 901">
              <a:extLst>
                <a:ext uri="{FF2B5EF4-FFF2-40B4-BE49-F238E27FC236}">
                  <a16:creationId xmlns:a16="http://schemas.microsoft.com/office/drawing/2014/main" id="{76F6CDF1-3B30-4599-9737-5A83B7576DF9}"/>
                </a:ext>
              </a:extLst>
            </p:cNvPr>
            <p:cNvSpPr/>
            <p:nvPr/>
          </p:nvSpPr>
          <p:spPr>
            <a:xfrm>
              <a:off x="6710541" y="2468134"/>
              <a:ext cx="167584" cy="1675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3" name="椭圆 902">
              <a:extLst>
                <a:ext uri="{FF2B5EF4-FFF2-40B4-BE49-F238E27FC236}">
                  <a16:creationId xmlns:a16="http://schemas.microsoft.com/office/drawing/2014/main" id="{9998148B-8D0F-4449-8C71-9A296143790D}"/>
                </a:ext>
              </a:extLst>
            </p:cNvPr>
            <p:cNvSpPr/>
            <p:nvPr/>
          </p:nvSpPr>
          <p:spPr>
            <a:xfrm>
              <a:off x="5452478" y="1756134"/>
              <a:ext cx="83792" cy="837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0" name="椭圆 1109">
              <a:extLst>
                <a:ext uri="{FF2B5EF4-FFF2-40B4-BE49-F238E27FC236}">
                  <a16:creationId xmlns:a16="http://schemas.microsoft.com/office/drawing/2014/main" id="{333FDB8B-DCDC-49B0-9893-A44F64D8FB2C}"/>
                </a:ext>
              </a:extLst>
            </p:cNvPr>
            <p:cNvSpPr/>
            <p:nvPr/>
          </p:nvSpPr>
          <p:spPr>
            <a:xfrm>
              <a:off x="5142731" y="2685517"/>
              <a:ext cx="200435" cy="200435"/>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id="{9F610849-5E9F-4310-92D2-E8F521924892}"/>
                </a:ext>
              </a:extLst>
            </p:cNvPr>
            <p:cNvGrpSpPr/>
            <p:nvPr/>
          </p:nvGrpSpPr>
          <p:grpSpPr>
            <a:xfrm rot="18778823">
              <a:off x="6047050" y="1754908"/>
              <a:ext cx="448466" cy="598707"/>
              <a:chOff x="-1655936" y="5230819"/>
              <a:chExt cx="1260476" cy="1682751"/>
            </a:xfrm>
          </p:grpSpPr>
          <p:sp>
            <p:nvSpPr>
              <p:cNvPr id="1138" name="ísľïḑê">
                <a:extLst>
                  <a:ext uri="{FF2B5EF4-FFF2-40B4-BE49-F238E27FC236}">
                    <a16:creationId xmlns:a16="http://schemas.microsoft.com/office/drawing/2014/main" id="{5397DBFE-544D-48AC-951A-11144B2FDB91}"/>
                  </a:ext>
                </a:extLst>
              </p:cNvPr>
              <p:cNvSpPr/>
              <p:nvPr/>
            </p:nvSpPr>
            <p:spPr bwMode="auto">
              <a:xfrm>
                <a:off x="-1598786" y="5540382"/>
                <a:ext cx="306388" cy="1373188"/>
              </a:xfrm>
              <a:custGeom>
                <a:avLst/>
                <a:gdLst>
                  <a:gd name="T0" fmla="*/ 78 w 81"/>
                  <a:gd name="T1" fmla="*/ 0 h 363"/>
                  <a:gd name="T2" fmla="*/ 78 w 81"/>
                  <a:gd name="T3" fmla="*/ 0 h 363"/>
                  <a:gd name="T4" fmla="*/ 0 w 81"/>
                  <a:gd name="T5" fmla="*/ 78 h 363"/>
                  <a:gd name="T6" fmla="*/ 0 w 81"/>
                  <a:gd name="T7" fmla="*/ 363 h 363"/>
                  <a:gd name="T8" fmla="*/ 81 w 81"/>
                  <a:gd name="T9" fmla="*/ 363 h 363"/>
                  <a:gd name="T10" fmla="*/ 81 w 81"/>
                  <a:gd name="T11" fmla="*/ 0 h 363"/>
                  <a:gd name="T12" fmla="*/ 78 w 81"/>
                  <a:gd name="T13" fmla="*/ 0 h 363"/>
                </a:gdLst>
                <a:ahLst/>
                <a:cxnLst>
                  <a:cxn ang="0">
                    <a:pos x="T0" y="T1"/>
                  </a:cxn>
                  <a:cxn ang="0">
                    <a:pos x="T2" y="T3"/>
                  </a:cxn>
                  <a:cxn ang="0">
                    <a:pos x="T4" y="T5"/>
                  </a:cxn>
                  <a:cxn ang="0">
                    <a:pos x="T6" y="T7"/>
                  </a:cxn>
                  <a:cxn ang="0">
                    <a:pos x="T8" y="T9"/>
                  </a:cxn>
                  <a:cxn ang="0">
                    <a:pos x="T10" y="T11"/>
                  </a:cxn>
                  <a:cxn ang="0">
                    <a:pos x="T12" y="T13"/>
                  </a:cxn>
                </a:cxnLst>
                <a:rect l="0" t="0" r="r" b="b"/>
                <a:pathLst>
                  <a:path w="81" h="363">
                    <a:moveTo>
                      <a:pt x="78" y="0"/>
                    </a:moveTo>
                    <a:cubicBezTo>
                      <a:pt x="78" y="0"/>
                      <a:pt x="78" y="0"/>
                      <a:pt x="78" y="0"/>
                    </a:cubicBezTo>
                    <a:cubicBezTo>
                      <a:pt x="35" y="0"/>
                      <a:pt x="0" y="35"/>
                      <a:pt x="0" y="78"/>
                    </a:cubicBezTo>
                    <a:cubicBezTo>
                      <a:pt x="0" y="363"/>
                      <a:pt x="0" y="363"/>
                      <a:pt x="0" y="363"/>
                    </a:cubicBezTo>
                    <a:cubicBezTo>
                      <a:pt x="81" y="363"/>
                      <a:pt x="81" y="363"/>
                      <a:pt x="81" y="363"/>
                    </a:cubicBezTo>
                    <a:cubicBezTo>
                      <a:pt x="81" y="0"/>
                      <a:pt x="81" y="0"/>
                      <a:pt x="81" y="0"/>
                    </a:cubicBezTo>
                    <a:cubicBezTo>
                      <a:pt x="80" y="0"/>
                      <a:pt x="79" y="0"/>
                      <a:pt x="78" y="0"/>
                    </a:cubicBezTo>
                    <a:close/>
                  </a:path>
                </a:pathLst>
              </a:custGeom>
              <a:solidFill>
                <a:srgbClr val="FF52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9" name="íšḷiḑê">
                <a:extLst>
                  <a:ext uri="{FF2B5EF4-FFF2-40B4-BE49-F238E27FC236}">
                    <a16:creationId xmlns:a16="http://schemas.microsoft.com/office/drawing/2014/main" id="{B36F5F9B-F972-4687-952B-49E4EB63E424}"/>
                  </a:ext>
                </a:extLst>
              </p:cNvPr>
              <p:cNvSpPr/>
              <p:nvPr/>
            </p:nvSpPr>
            <p:spPr bwMode="auto">
              <a:xfrm>
                <a:off x="-1292398" y="5540382"/>
                <a:ext cx="284163" cy="1373188"/>
              </a:xfrm>
              <a:custGeom>
                <a:avLst/>
                <a:gdLst>
                  <a:gd name="T0" fmla="*/ 75 w 75"/>
                  <a:gd name="T1" fmla="*/ 78 h 363"/>
                  <a:gd name="T2" fmla="*/ 0 w 75"/>
                  <a:gd name="T3" fmla="*/ 0 h 363"/>
                  <a:gd name="T4" fmla="*/ 0 w 75"/>
                  <a:gd name="T5" fmla="*/ 363 h 363"/>
                  <a:gd name="T6" fmla="*/ 75 w 75"/>
                  <a:gd name="T7" fmla="*/ 363 h 363"/>
                  <a:gd name="T8" fmla="*/ 75 w 75"/>
                  <a:gd name="T9" fmla="*/ 78 h 363"/>
                </a:gdLst>
                <a:ahLst/>
                <a:cxnLst>
                  <a:cxn ang="0">
                    <a:pos x="T0" y="T1"/>
                  </a:cxn>
                  <a:cxn ang="0">
                    <a:pos x="T2" y="T3"/>
                  </a:cxn>
                  <a:cxn ang="0">
                    <a:pos x="T4" y="T5"/>
                  </a:cxn>
                  <a:cxn ang="0">
                    <a:pos x="T6" y="T7"/>
                  </a:cxn>
                  <a:cxn ang="0">
                    <a:pos x="T8" y="T9"/>
                  </a:cxn>
                </a:cxnLst>
                <a:rect l="0" t="0" r="r" b="b"/>
                <a:pathLst>
                  <a:path w="75" h="363">
                    <a:moveTo>
                      <a:pt x="75" y="78"/>
                    </a:moveTo>
                    <a:cubicBezTo>
                      <a:pt x="75" y="36"/>
                      <a:pt x="42" y="2"/>
                      <a:pt x="0" y="0"/>
                    </a:cubicBezTo>
                    <a:cubicBezTo>
                      <a:pt x="0" y="363"/>
                      <a:pt x="0" y="363"/>
                      <a:pt x="0" y="363"/>
                    </a:cubicBezTo>
                    <a:cubicBezTo>
                      <a:pt x="75" y="363"/>
                      <a:pt x="75" y="363"/>
                      <a:pt x="75" y="363"/>
                    </a:cubicBezTo>
                    <a:lnTo>
                      <a:pt x="75" y="78"/>
                    </a:lnTo>
                    <a:close/>
                  </a:path>
                </a:pathLst>
              </a:custGeom>
              <a:solidFill>
                <a:srgbClr val="BF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0" name="iśľiḋe">
                <a:extLst>
                  <a:ext uri="{FF2B5EF4-FFF2-40B4-BE49-F238E27FC236}">
                    <a16:creationId xmlns:a16="http://schemas.microsoft.com/office/drawing/2014/main" id="{C35FF4FD-735A-4E92-B21B-33ED4BDBC58E}"/>
                  </a:ext>
                </a:extLst>
              </p:cNvPr>
              <p:cNvSpPr/>
              <p:nvPr/>
            </p:nvSpPr>
            <p:spPr bwMode="auto">
              <a:xfrm>
                <a:off x="-1598786" y="5967419"/>
                <a:ext cx="590550" cy="60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41" name="ïṩḻïḍè">
                <a:extLst>
                  <a:ext uri="{FF2B5EF4-FFF2-40B4-BE49-F238E27FC236}">
                    <a16:creationId xmlns:a16="http://schemas.microsoft.com/office/drawing/2014/main" id="{B6FC5E1E-87E3-4AE3-9802-B0E504DE9953}"/>
                  </a:ext>
                </a:extLst>
              </p:cNvPr>
              <p:cNvSpPr/>
              <p:nvPr/>
            </p:nvSpPr>
            <p:spPr bwMode="auto">
              <a:xfrm>
                <a:off x="-1598786" y="6546857"/>
                <a:ext cx="590550" cy="60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42" name="îṩlïdé">
                <a:extLst>
                  <a:ext uri="{FF2B5EF4-FFF2-40B4-BE49-F238E27FC236}">
                    <a16:creationId xmlns:a16="http://schemas.microsoft.com/office/drawing/2014/main" id="{4CD32A78-B839-471E-BEB0-7A381B5CF5A1}"/>
                  </a:ext>
                </a:extLst>
              </p:cNvPr>
              <p:cNvSpPr/>
              <p:nvPr/>
            </p:nvSpPr>
            <p:spPr bwMode="auto">
              <a:xfrm>
                <a:off x="-1459086" y="5264157"/>
                <a:ext cx="265113" cy="268288"/>
              </a:xfrm>
              <a:custGeom>
                <a:avLst/>
                <a:gdLst>
                  <a:gd name="T0" fmla="*/ 35 w 70"/>
                  <a:gd name="T1" fmla="*/ 0 h 71"/>
                  <a:gd name="T2" fmla="*/ 0 w 70"/>
                  <a:gd name="T3" fmla="*/ 36 h 71"/>
                  <a:gd name="T4" fmla="*/ 35 w 70"/>
                  <a:gd name="T5" fmla="*/ 71 h 71"/>
                  <a:gd name="T6" fmla="*/ 70 w 70"/>
                  <a:gd name="T7" fmla="*/ 36 h 71"/>
                  <a:gd name="T8" fmla="*/ 35 w 70"/>
                  <a:gd name="T9" fmla="*/ 0 h 71"/>
                  <a:gd name="T10" fmla="*/ 35 w 70"/>
                  <a:gd name="T11" fmla="*/ 55 h 71"/>
                  <a:gd name="T12" fmla="*/ 16 w 70"/>
                  <a:gd name="T13" fmla="*/ 36 h 71"/>
                  <a:gd name="T14" fmla="*/ 35 w 70"/>
                  <a:gd name="T15" fmla="*/ 16 h 71"/>
                  <a:gd name="T16" fmla="*/ 54 w 70"/>
                  <a:gd name="T17" fmla="*/ 36 h 71"/>
                  <a:gd name="T18" fmla="*/ 35 w 70"/>
                  <a:gd name="T19"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1">
                    <a:moveTo>
                      <a:pt x="35" y="0"/>
                    </a:moveTo>
                    <a:cubicBezTo>
                      <a:pt x="16" y="0"/>
                      <a:pt x="0" y="16"/>
                      <a:pt x="0" y="36"/>
                    </a:cubicBezTo>
                    <a:cubicBezTo>
                      <a:pt x="0" y="55"/>
                      <a:pt x="16" y="71"/>
                      <a:pt x="35" y="71"/>
                    </a:cubicBezTo>
                    <a:cubicBezTo>
                      <a:pt x="54" y="71"/>
                      <a:pt x="70" y="55"/>
                      <a:pt x="70" y="36"/>
                    </a:cubicBezTo>
                    <a:cubicBezTo>
                      <a:pt x="70" y="16"/>
                      <a:pt x="54" y="0"/>
                      <a:pt x="35" y="0"/>
                    </a:cubicBezTo>
                    <a:close/>
                    <a:moveTo>
                      <a:pt x="35" y="55"/>
                    </a:moveTo>
                    <a:cubicBezTo>
                      <a:pt x="24" y="55"/>
                      <a:pt x="16" y="46"/>
                      <a:pt x="16" y="36"/>
                    </a:cubicBezTo>
                    <a:cubicBezTo>
                      <a:pt x="16" y="25"/>
                      <a:pt x="24" y="16"/>
                      <a:pt x="35" y="16"/>
                    </a:cubicBezTo>
                    <a:cubicBezTo>
                      <a:pt x="46" y="16"/>
                      <a:pt x="54" y="25"/>
                      <a:pt x="54" y="36"/>
                    </a:cubicBezTo>
                    <a:cubicBezTo>
                      <a:pt x="54" y="46"/>
                      <a:pt x="46" y="55"/>
                      <a:pt x="35" y="55"/>
                    </a:cubicBezTo>
                    <a:close/>
                  </a:path>
                </a:pathLst>
              </a:custGeom>
              <a:solidFill>
                <a:srgbClr val="2E0B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3" name="ï$ļiďè">
                <a:extLst>
                  <a:ext uri="{FF2B5EF4-FFF2-40B4-BE49-F238E27FC236}">
                    <a16:creationId xmlns:a16="http://schemas.microsoft.com/office/drawing/2014/main" id="{1E6DBFFB-F5EB-49B4-823D-ECCA79FC16BF}"/>
                  </a:ext>
                </a:extLst>
              </p:cNvPr>
              <p:cNvSpPr/>
              <p:nvPr/>
            </p:nvSpPr>
            <p:spPr bwMode="auto">
              <a:xfrm>
                <a:off x="-1655936" y="5230819"/>
                <a:ext cx="257175" cy="169863"/>
              </a:xfrm>
              <a:custGeom>
                <a:avLst/>
                <a:gdLst>
                  <a:gd name="T0" fmla="*/ 141 w 162"/>
                  <a:gd name="T1" fmla="*/ 107 h 107"/>
                  <a:gd name="T2" fmla="*/ 0 w 162"/>
                  <a:gd name="T3" fmla="*/ 19 h 107"/>
                  <a:gd name="T4" fmla="*/ 10 w 162"/>
                  <a:gd name="T5" fmla="*/ 0 h 107"/>
                  <a:gd name="T6" fmla="*/ 162 w 162"/>
                  <a:gd name="T7" fmla="*/ 69 h 107"/>
                  <a:gd name="T8" fmla="*/ 141 w 162"/>
                  <a:gd name="T9" fmla="*/ 107 h 107"/>
                </a:gdLst>
                <a:ahLst/>
                <a:cxnLst>
                  <a:cxn ang="0">
                    <a:pos x="T0" y="T1"/>
                  </a:cxn>
                  <a:cxn ang="0">
                    <a:pos x="T2" y="T3"/>
                  </a:cxn>
                  <a:cxn ang="0">
                    <a:pos x="T4" y="T5"/>
                  </a:cxn>
                  <a:cxn ang="0">
                    <a:pos x="T6" y="T7"/>
                  </a:cxn>
                  <a:cxn ang="0">
                    <a:pos x="T8" y="T9"/>
                  </a:cxn>
                </a:cxnLst>
                <a:rect l="0" t="0" r="r" b="b"/>
                <a:pathLst>
                  <a:path w="162" h="107">
                    <a:moveTo>
                      <a:pt x="141" y="107"/>
                    </a:moveTo>
                    <a:lnTo>
                      <a:pt x="0" y="19"/>
                    </a:lnTo>
                    <a:lnTo>
                      <a:pt x="10" y="0"/>
                    </a:lnTo>
                    <a:lnTo>
                      <a:pt x="162" y="69"/>
                    </a:lnTo>
                    <a:lnTo>
                      <a:pt x="141" y="107"/>
                    </a:lnTo>
                    <a:close/>
                  </a:path>
                </a:pathLst>
              </a:custGeom>
              <a:solidFill>
                <a:srgbClr val="2E0B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4" name="iṩļîḍe">
                <a:extLst>
                  <a:ext uri="{FF2B5EF4-FFF2-40B4-BE49-F238E27FC236}">
                    <a16:creationId xmlns:a16="http://schemas.microsoft.com/office/drawing/2014/main" id="{A9229ADD-FE39-4DC6-AC38-3EAD1527ECE2}"/>
                  </a:ext>
                </a:extLst>
              </p:cNvPr>
              <p:cNvSpPr/>
              <p:nvPr/>
            </p:nvSpPr>
            <p:spPr bwMode="auto">
              <a:xfrm>
                <a:off x="-1251123" y="5403857"/>
                <a:ext cx="855663" cy="1104900"/>
              </a:xfrm>
              <a:custGeom>
                <a:avLst/>
                <a:gdLst>
                  <a:gd name="T0" fmla="*/ 6 w 226"/>
                  <a:gd name="T1" fmla="*/ 21 h 292"/>
                  <a:gd name="T2" fmla="*/ 24 w 226"/>
                  <a:gd name="T3" fmla="*/ 15 h 292"/>
                  <a:gd name="T4" fmla="*/ 62 w 226"/>
                  <a:gd name="T5" fmla="*/ 8 h 292"/>
                  <a:gd name="T6" fmla="*/ 157 w 226"/>
                  <a:gd name="T7" fmla="*/ 65 h 292"/>
                  <a:gd name="T8" fmla="*/ 163 w 226"/>
                  <a:gd name="T9" fmla="*/ 76 h 292"/>
                  <a:gd name="T10" fmla="*/ 174 w 226"/>
                  <a:gd name="T11" fmla="*/ 120 h 292"/>
                  <a:gd name="T12" fmla="*/ 131 w 226"/>
                  <a:gd name="T13" fmla="*/ 198 h 292"/>
                  <a:gd name="T14" fmla="*/ 108 w 226"/>
                  <a:gd name="T15" fmla="*/ 241 h 292"/>
                  <a:gd name="T16" fmla="*/ 112 w 226"/>
                  <a:gd name="T17" fmla="*/ 261 h 292"/>
                  <a:gd name="T18" fmla="*/ 159 w 226"/>
                  <a:gd name="T19" fmla="*/ 292 h 292"/>
                  <a:gd name="T20" fmla="*/ 183 w 226"/>
                  <a:gd name="T21" fmla="*/ 287 h 292"/>
                  <a:gd name="T22" fmla="*/ 224 w 226"/>
                  <a:gd name="T23" fmla="*/ 265 h 292"/>
                  <a:gd name="T24" fmla="*/ 225 w 226"/>
                  <a:gd name="T25" fmla="*/ 260 h 292"/>
                  <a:gd name="T26" fmla="*/ 220 w 226"/>
                  <a:gd name="T27" fmla="*/ 258 h 292"/>
                  <a:gd name="T28" fmla="*/ 179 w 226"/>
                  <a:gd name="T29" fmla="*/ 279 h 292"/>
                  <a:gd name="T30" fmla="*/ 159 w 226"/>
                  <a:gd name="T31" fmla="*/ 284 h 292"/>
                  <a:gd name="T32" fmla="*/ 120 w 226"/>
                  <a:gd name="T33" fmla="*/ 258 h 292"/>
                  <a:gd name="T34" fmla="*/ 116 w 226"/>
                  <a:gd name="T35" fmla="*/ 241 h 292"/>
                  <a:gd name="T36" fmla="*/ 136 w 226"/>
                  <a:gd name="T37" fmla="*/ 205 h 292"/>
                  <a:gd name="T38" fmla="*/ 182 w 226"/>
                  <a:gd name="T39" fmla="*/ 120 h 292"/>
                  <a:gd name="T40" fmla="*/ 170 w 226"/>
                  <a:gd name="T41" fmla="*/ 72 h 292"/>
                  <a:gd name="T42" fmla="*/ 164 w 226"/>
                  <a:gd name="T43" fmla="*/ 61 h 292"/>
                  <a:gd name="T44" fmla="*/ 62 w 226"/>
                  <a:gd name="T45" fmla="*/ 0 h 292"/>
                  <a:gd name="T46" fmla="*/ 21 w 226"/>
                  <a:gd name="T47" fmla="*/ 7 h 292"/>
                  <a:gd name="T48" fmla="*/ 3 w 226"/>
                  <a:gd name="T49" fmla="*/ 14 h 292"/>
                  <a:gd name="T50" fmla="*/ 1 w 226"/>
                  <a:gd name="T51" fmla="*/ 19 h 292"/>
                  <a:gd name="T52" fmla="*/ 6 w 226"/>
                  <a:gd name="T53" fmla="*/ 2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6" h="292">
                    <a:moveTo>
                      <a:pt x="6" y="21"/>
                    </a:moveTo>
                    <a:cubicBezTo>
                      <a:pt x="24" y="15"/>
                      <a:pt x="24" y="15"/>
                      <a:pt x="24" y="15"/>
                    </a:cubicBezTo>
                    <a:cubicBezTo>
                      <a:pt x="37" y="10"/>
                      <a:pt x="49" y="8"/>
                      <a:pt x="62" y="8"/>
                    </a:cubicBezTo>
                    <a:cubicBezTo>
                      <a:pt x="101" y="8"/>
                      <a:pt x="138" y="29"/>
                      <a:pt x="157" y="65"/>
                    </a:cubicBezTo>
                    <a:cubicBezTo>
                      <a:pt x="163" y="76"/>
                      <a:pt x="163" y="76"/>
                      <a:pt x="163" y="76"/>
                    </a:cubicBezTo>
                    <a:cubicBezTo>
                      <a:pt x="170" y="90"/>
                      <a:pt x="174" y="105"/>
                      <a:pt x="174" y="120"/>
                    </a:cubicBezTo>
                    <a:cubicBezTo>
                      <a:pt x="174" y="151"/>
                      <a:pt x="159" y="181"/>
                      <a:pt x="131" y="198"/>
                    </a:cubicBezTo>
                    <a:cubicBezTo>
                      <a:pt x="117" y="208"/>
                      <a:pt x="108" y="224"/>
                      <a:pt x="108" y="241"/>
                    </a:cubicBezTo>
                    <a:cubicBezTo>
                      <a:pt x="108" y="248"/>
                      <a:pt x="110" y="254"/>
                      <a:pt x="112" y="261"/>
                    </a:cubicBezTo>
                    <a:cubicBezTo>
                      <a:pt x="121" y="281"/>
                      <a:pt x="140" y="292"/>
                      <a:pt x="159" y="292"/>
                    </a:cubicBezTo>
                    <a:cubicBezTo>
                      <a:pt x="167" y="292"/>
                      <a:pt x="175" y="290"/>
                      <a:pt x="183" y="287"/>
                    </a:cubicBezTo>
                    <a:cubicBezTo>
                      <a:pt x="224" y="265"/>
                      <a:pt x="224" y="265"/>
                      <a:pt x="224" y="265"/>
                    </a:cubicBezTo>
                    <a:cubicBezTo>
                      <a:pt x="226" y="264"/>
                      <a:pt x="226" y="262"/>
                      <a:pt x="225" y="260"/>
                    </a:cubicBezTo>
                    <a:cubicBezTo>
                      <a:pt x="224" y="258"/>
                      <a:pt x="222" y="257"/>
                      <a:pt x="220" y="258"/>
                    </a:cubicBezTo>
                    <a:cubicBezTo>
                      <a:pt x="179" y="279"/>
                      <a:pt x="179" y="279"/>
                      <a:pt x="179" y="279"/>
                    </a:cubicBezTo>
                    <a:cubicBezTo>
                      <a:pt x="173" y="283"/>
                      <a:pt x="166" y="284"/>
                      <a:pt x="159" y="284"/>
                    </a:cubicBezTo>
                    <a:cubicBezTo>
                      <a:pt x="143" y="284"/>
                      <a:pt x="127" y="274"/>
                      <a:pt x="120" y="258"/>
                    </a:cubicBezTo>
                    <a:cubicBezTo>
                      <a:pt x="117" y="252"/>
                      <a:pt x="116" y="247"/>
                      <a:pt x="116" y="241"/>
                    </a:cubicBezTo>
                    <a:cubicBezTo>
                      <a:pt x="116" y="227"/>
                      <a:pt x="123" y="213"/>
                      <a:pt x="136" y="205"/>
                    </a:cubicBezTo>
                    <a:cubicBezTo>
                      <a:pt x="165" y="186"/>
                      <a:pt x="182" y="153"/>
                      <a:pt x="182" y="120"/>
                    </a:cubicBezTo>
                    <a:cubicBezTo>
                      <a:pt x="182" y="104"/>
                      <a:pt x="178" y="87"/>
                      <a:pt x="170" y="72"/>
                    </a:cubicBezTo>
                    <a:cubicBezTo>
                      <a:pt x="164" y="61"/>
                      <a:pt x="164" y="61"/>
                      <a:pt x="164" y="61"/>
                    </a:cubicBezTo>
                    <a:cubicBezTo>
                      <a:pt x="143" y="22"/>
                      <a:pt x="103" y="0"/>
                      <a:pt x="62" y="0"/>
                    </a:cubicBezTo>
                    <a:cubicBezTo>
                      <a:pt x="48" y="0"/>
                      <a:pt x="35" y="2"/>
                      <a:pt x="21" y="7"/>
                    </a:cubicBezTo>
                    <a:cubicBezTo>
                      <a:pt x="3" y="14"/>
                      <a:pt x="3" y="14"/>
                      <a:pt x="3" y="14"/>
                    </a:cubicBezTo>
                    <a:cubicBezTo>
                      <a:pt x="1" y="15"/>
                      <a:pt x="0" y="17"/>
                      <a:pt x="1" y="19"/>
                    </a:cubicBezTo>
                    <a:cubicBezTo>
                      <a:pt x="1" y="21"/>
                      <a:pt x="4" y="22"/>
                      <a:pt x="6" y="21"/>
                    </a:cubicBezTo>
                    <a:close/>
                  </a:path>
                </a:pathLst>
              </a:custGeom>
              <a:solidFill>
                <a:srgbClr val="2E0B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5" name="文本2">
              <a:extLst>
                <a:ext uri="{FF2B5EF4-FFF2-40B4-BE49-F238E27FC236}">
                  <a16:creationId xmlns:a16="http://schemas.microsoft.com/office/drawing/2014/main" id="{4FEAB928-A8AC-4D5A-9D66-820B02F155C9}"/>
                </a:ext>
              </a:extLst>
            </p:cNvPr>
            <p:cNvSpPr/>
            <p:nvPr/>
          </p:nvSpPr>
          <p:spPr>
            <a:xfrm>
              <a:off x="5059680" y="3150656"/>
              <a:ext cx="2062480" cy="1867755"/>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OPPOSans R"/>
                </a:rPr>
                <a:t>小规模金属火灾可使用粉状石墨灭火器和专用的</a:t>
              </a:r>
              <a:r>
                <a:rPr lang="en-US" altLang="zh-CN" sz="1600" dirty="0">
                  <a:solidFill>
                    <a:schemeClr val="accent6"/>
                  </a:solidFill>
                  <a:latin typeface="OPPOSans R"/>
                </a:rPr>
                <a:t>D</a:t>
              </a:r>
              <a:r>
                <a:rPr lang="zh-CN" altLang="en-US" sz="1600" dirty="0">
                  <a:solidFill>
                    <a:schemeClr val="accent6"/>
                  </a:solidFill>
                  <a:latin typeface="+mn-ea"/>
                </a:rPr>
                <a:t>类火灾灭火器</a:t>
              </a:r>
              <a:r>
                <a:rPr lang="en-US" altLang="zh-CN" dirty="0">
                  <a:latin typeface="+mn-ea"/>
                </a:rPr>
                <a:t>CO₂</a:t>
              </a:r>
              <a:r>
                <a:rPr lang="zh-CN" altLang="en-US" sz="1600" dirty="0">
                  <a:solidFill>
                    <a:schemeClr val="accent6"/>
                  </a:solidFill>
                  <a:latin typeface="+mn-ea"/>
                </a:rPr>
                <a:t>进行扑救，不得使用</a:t>
              </a:r>
              <a:r>
                <a:rPr lang="en-US" altLang="zh-CN" sz="1600" dirty="0">
                  <a:latin typeface="+mn-ea"/>
                </a:rPr>
                <a:t>CO₂</a:t>
              </a:r>
              <a:r>
                <a:rPr lang="zh-CN" altLang="en-US" sz="1600" dirty="0">
                  <a:solidFill>
                    <a:schemeClr val="accent6"/>
                  </a:solidFill>
                  <a:latin typeface="+mn-ea"/>
                </a:rPr>
                <a:t>灭火器、卤代烷灭火器；</a:t>
              </a:r>
            </a:p>
          </p:txBody>
        </p:sp>
        <p:sp>
          <p:nvSpPr>
            <p:cNvPr id="48" name="弦形 47">
              <a:extLst>
                <a:ext uri="{FF2B5EF4-FFF2-40B4-BE49-F238E27FC236}">
                  <a16:creationId xmlns:a16="http://schemas.microsoft.com/office/drawing/2014/main" id="{B41A266A-A56E-4BB0-94A5-8FDF98FC1D34}"/>
                </a:ext>
              </a:extLst>
            </p:cNvPr>
            <p:cNvSpPr/>
            <p:nvPr/>
          </p:nvSpPr>
          <p:spPr>
            <a:xfrm rot="6654190">
              <a:off x="5043645" y="5746301"/>
              <a:ext cx="282622" cy="282622"/>
            </a:xfrm>
            <a:prstGeom prst="chord">
              <a:avLst>
                <a:gd name="adj1" fmla="val 3701621"/>
                <a:gd name="adj2" fmla="val 15292152"/>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26064755-0FFB-4F1A-BA86-770D0D866AB0}"/>
                </a:ext>
              </a:extLst>
            </p:cNvPr>
            <p:cNvSpPr/>
            <p:nvPr/>
          </p:nvSpPr>
          <p:spPr>
            <a:xfrm>
              <a:off x="6608890" y="5112386"/>
              <a:ext cx="139403" cy="1394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74FA4F73-F231-4ABC-A987-61C35C56690C}"/>
                </a:ext>
              </a:extLst>
            </p:cNvPr>
            <p:cNvSpPr/>
            <p:nvPr/>
          </p:nvSpPr>
          <p:spPr>
            <a:xfrm>
              <a:off x="4815840" y="5227320"/>
              <a:ext cx="1653540" cy="382161"/>
            </a:xfrm>
            <a:custGeom>
              <a:avLst/>
              <a:gdLst>
                <a:gd name="connsiteX0" fmla="*/ 0 w 1653540"/>
                <a:gd name="connsiteY0" fmla="*/ 320040 h 382161"/>
                <a:gd name="connsiteX1" fmla="*/ 594360 w 1653540"/>
                <a:gd name="connsiteY1" fmla="*/ 358140 h 382161"/>
                <a:gd name="connsiteX2" fmla="*/ 1653540 w 1653540"/>
                <a:gd name="connsiteY2" fmla="*/ 0 h 382161"/>
              </a:gdLst>
              <a:ahLst/>
              <a:cxnLst>
                <a:cxn ang="0">
                  <a:pos x="connsiteX0" y="connsiteY0"/>
                </a:cxn>
                <a:cxn ang="0">
                  <a:pos x="connsiteX1" y="connsiteY1"/>
                </a:cxn>
                <a:cxn ang="0">
                  <a:pos x="connsiteX2" y="connsiteY2"/>
                </a:cxn>
              </a:cxnLst>
              <a:rect l="l" t="t" r="r" b="b"/>
              <a:pathLst>
                <a:path w="1653540" h="382161">
                  <a:moveTo>
                    <a:pt x="0" y="320040"/>
                  </a:moveTo>
                  <a:cubicBezTo>
                    <a:pt x="159385" y="365760"/>
                    <a:pt x="318770" y="411480"/>
                    <a:pt x="594360" y="358140"/>
                  </a:cubicBezTo>
                  <a:cubicBezTo>
                    <a:pt x="869950" y="304800"/>
                    <a:pt x="1261745" y="152400"/>
                    <a:pt x="1653540" y="0"/>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218494925"/>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2AA537-E46D-4712-B0F5-E947856DAFEC}"/>
              </a:ext>
            </a:extLst>
          </p:cNvPr>
          <p:cNvSpPr>
            <a:spLocks noGrp="1"/>
          </p:cNvSpPr>
          <p:nvPr>
            <p:ph type="body" sz="quarter" idx="10"/>
          </p:nvPr>
        </p:nvSpPr>
        <p:spPr>
          <a:xfrm>
            <a:off x="1203960" y="549275"/>
            <a:ext cx="5335736" cy="455436"/>
          </a:xfrm>
          <a:prstGeom prst="rect">
            <a:avLst/>
          </a:prstGeom>
        </p:spPr>
        <p:txBody>
          <a:bodyPr/>
          <a:lstStyle/>
          <a:p>
            <a:r>
              <a:rPr lang="zh-CN" altLang="en-US" sz="3200" dirty="0"/>
              <a:t>火灾事故分类</a:t>
            </a:r>
            <a:r>
              <a:rPr lang="en-US" altLang="zh-CN" sz="3200" dirty="0"/>
              <a:t>——</a:t>
            </a:r>
            <a:r>
              <a:rPr lang="zh-CN" altLang="en-US" sz="3200" dirty="0"/>
              <a:t>电气火灾</a:t>
            </a:r>
          </a:p>
        </p:txBody>
      </p:sp>
      <p:grpSp>
        <p:nvGrpSpPr>
          <p:cNvPr id="3" name="组合 2">
            <a:extLst>
              <a:ext uri="{FF2B5EF4-FFF2-40B4-BE49-F238E27FC236}">
                <a16:creationId xmlns:a16="http://schemas.microsoft.com/office/drawing/2014/main" id="{98D72904-FDD8-4A22-8B28-A1AFF5906884}"/>
              </a:ext>
            </a:extLst>
          </p:cNvPr>
          <p:cNvGrpSpPr/>
          <p:nvPr/>
        </p:nvGrpSpPr>
        <p:grpSpPr>
          <a:xfrm>
            <a:off x="6108217" y="1951089"/>
            <a:ext cx="5529787" cy="3466859"/>
            <a:chOff x="6146276" y="2205038"/>
            <a:chExt cx="5529787" cy="3466859"/>
          </a:xfrm>
        </p:grpSpPr>
        <p:sp>
          <p:nvSpPr>
            <p:cNvPr id="5" name="矩形 4">
              <a:extLst>
                <a:ext uri="{FF2B5EF4-FFF2-40B4-BE49-F238E27FC236}">
                  <a16:creationId xmlns:a16="http://schemas.microsoft.com/office/drawing/2014/main" id="{D4825491-A91D-47EB-A12D-DEA21DABA889}"/>
                </a:ext>
              </a:extLst>
            </p:cNvPr>
            <p:cNvSpPr/>
            <p:nvPr/>
          </p:nvSpPr>
          <p:spPr>
            <a:xfrm>
              <a:off x="6146276" y="2497243"/>
              <a:ext cx="5435470" cy="2404184"/>
            </a:xfrm>
            <a:prstGeom prst="rect">
              <a:avLst/>
            </a:prstGeom>
          </p:spPr>
          <p:txBody>
            <a:bodyPr wrap="square" lIns="0" tIns="0" rIns="0" bIns="0">
              <a:spAutoFit/>
            </a:bodyPr>
            <a:lstStyle/>
            <a:p>
              <a:pPr marL="285750" indent="-285750" algn="just">
                <a:lnSpc>
                  <a:spcPct val="125000"/>
                </a:lnSpc>
                <a:buFont typeface="Wingdings" panose="05000000000000000000" pitchFamily="2" charset="2"/>
                <a:buChar char="l"/>
              </a:pPr>
              <a:r>
                <a:rPr lang="zh-CN" altLang="en-US" dirty="0">
                  <a:solidFill>
                    <a:schemeClr val="bg1"/>
                  </a:solidFill>
                  <a:latin typeface="+mn-ea"/>
                </a:rPr>
                <a:t>先停电、再灭火。拉闸停电后，如有高温烟气点或明火，应立即组织进行灭火。</a:t>
              </a:r>
              <a:endParaRPr lang="en-US" altLang="zh-CN" dirty="0">
                <a:solidFill>
                  <a:schemeClr val="bg1"/>
                </a:solidFill>
                <a:latin typeface="+mn-ea"/>
              </a:endParaRPr>
            </a:p>
            <a:p>
              <a:pPr algn="just">
                <a:lnSpc>
                  <a:spcPct val="125000"/>
                </a:lnSpc>
              </a:pPr>
              <a:endParaRPr lang="zh-CN" altLang="en-US" dirty="0">
                <a:solidFill>
                  <a:schemeClr val="bg1"/>
                </a:solidFill>
                <a:latin typeface="+mn-ea"/>
              </a:endParaRPr>
            </a:p>
            <a:p>
              <a:pPr marL="285750" indent="-285750" algn="just">
                <a:lnSpc>
                  <a:spcPct val="125000"/>
                </a:lnSpc>
                <a:buFont typeface="Wingdings" panose="05000000000000000000" pitchFamily="2" charset="2"/>
                <a:buChar char="l"/>
              </a:pPr>
              <a:r>
                <a:rPr lang="zh-CN" altLang="en-US" dirty="0">
                  <a:solidFill>
                    <a:schemeClr val="bg1"/>
                  </a:solidFill>
                  <a:latin typeface="+mn-ea"/>
                </a:rPr>
                <a:t>灭火应使用灭火剂不导电的干粉灭火器、二氧化碳灭火器、卤代烷型灭火器、四氯化碳灭火器、六氟丙烷灭火器等，不得用水或水基泡沫灭火器和酸碱灭火器扑救，以防止触电。</a:t>
              </a:r>
            </a:p>
          </p:txBody>
        </p:sp>
        <p:cxnSp>
          <p:nvCxnSpPr>
            <p:cNvPr id="31" name="直接连接符 30">
              <a:extLst>
                <a:ext uri="{FF2B5EF4-FFF2-40B4-BE49-F238E27FC236}">
                  <a16:creationId xmlns:a16="http://schemas.microsoft.com/office/drawing/2014/main" id="{A1C784A8-7687-4749-B445-3C1ACD53E043}"/>
                </a:ext>
              </a:extLst>
            </p:cNvPr>
            <p:cNvCxnSpPr>
              <a:cxnSpLocks/>
            </p:cNvCxnSpPr>
            <p:nvPr/>
          </p:nvCxnSpPr>
          <p:spPr>
            <a:xfrm>
              <a:off x="6202532" y="2205038"/>
              <a:ext cx="5473531"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32" name="组合 31">
              <a:extLst>
                <a:ext uri="{FF2B5EF4-FFF2-40B4-BE49-F238E27FC236}">
                  <a16:creationId xmlns:a16="http://schemas.microsoft.com/office/drawing/2014/main" id="{943C078E-45CC-4F28-A884-FE5BA23A4E3E}"/>
                </a:ext>
              </a:extLst>
            </p:cNvPr>
            <p:cNvGrpSpPr/>
            <p:nvPr/>
          </p:nvGrpSpPr>
          <p:grpSpPr>
            <a:xfrm>
              <a:off x="6202532" y="5165984"/>
              <a:ext cx="5473531" cy="505913"/>
              <a:chOff x="5865029" y="5016047"/>
              <a:chExt cx="5473531" cy="505913"/>
            </a:xfrm>
          </p:grpSpPr>
          <p:cxnSp>
            <p:nvCxnSpPr>
              <p:cNvPr id="33" name="直接连接符 32">
                <a:extLst>
                  <a:ext uri="{FF2B5EF4-FFF2-40B4-BE49-F238E27FC236}">
                    <a16:creationId xmlns:a16="http://schemas.microsoft.com/office/drawing/2014/main" id="{333AB955-ED08-4F2D-B121-7F42C1ED53A1}"/>
                  </a:ext>
                </a:extLst>
              </p:cNvPr>
              <p:cNvCxnSpPr>
                <a:cxnSpLocks/>
              </p:cNvCxnSpPr>
              <p:nvPr userDrawn="1"/>
            </p:nvCxnSpPr>
            <p:spPr>
              <a:xfrm>
                <a:off x="5865029" y="5016047"/>
                <a:ext cx="3472875"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C32840E-96E0-4B25-862B-990BCFE68899}"/>
                  </a:ext>
                </a:extLst>
              </p:cNvPr>
              <p:cNvCxnSpPr>
                <a:cxnSpLocks/>
              </p:cNvCxnSpPr>
              <p:nvPr userDrawn="1"/>
            </p:nvCxnSpPr>
            <p:spPr>
              <a:xfrm>
                <a:off x="9318854" y="5016047"/>
                <a:ext cx="0" cy="505913"/>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B03E4E36-F234-4B9D-94E3-DA64717B03E7}"/>
                  </a:ext>
                </a:extLst>
              </p:cNvPr>
              <p:cNvCxnSpPr>
                <a:cxnSpLocks/>
              </p:cNvCxnSpPr>
              <p:nvPr userDrawn="1"/>
            </p:nvCxnSpPr>
            <p:spPr>
              <a:xfrm flipH="1">
                <a:off x="9320126" y="5016047"/>
                <a:ext cx="745894" cy="505913"/>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8A43A90D-1A15-4ABC-9772-EA6F16C63651}"/>
                  </a:ext>
                </a:extLst>
              </p:cNvPr>
              <p:cNvCxnSpPr>
                <a:cxnSpLocks/>
              </p:cNvCxnSpPr>
              <p:nvPr userDrawn="1"/>
            </p:nvCxnSpPr>
            <p:spPr>
              <a:xfrm>
                <a:off x="10066020" y="5016047"/>
                <a:ext cx="1272540"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pic>
        <p:nvPicPr>
          <p:cNvPr id="38" name="图片 37">
            <a:extLst>
              <a:ext uri="{FF2B5EF4-FFF2-40B4-BE49-F238E27FC236}">
                <a16:creationId xmlns:a16="http://schemas.microsoft.com/office/drawing/2014/main" id="{7DC30B9D-48DD-446F-AE43-645B63761C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2926" y="1537162"/>
            <a:ext cx="5231932" cy="4969316"/>
          </a:xfrm>
          <a:prstGeom prst="rect">
            <a:avLst/>
          </a:prstGeom>
        </p:spPr>
      </p:pic>
    </p:spTree>
    <p:extLst>
      <p:ext uri="{BB962C8B-B14F-4D97-AF65-F5344CB8AC3E}">
        <p14:creationId xmlns:p14="http://schemas.microsoft.com/office/powerpoint/2010/main" val="384710799"/>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2AA537-E46D-4712-B0F5-E947856DAFEC}"/>
              </a:ext>
            </a:extLst>
          </p:cNvPr>
          <p:cNvSpPr>
            <a:spLocks noGrp="1"/>
          </p:cNvSpPr>
          <p:nvPr>
            <p:ph type="body" sz="quarter" idx="10"/>
          </p:nvPr>
        </p:nvSpPr>
        <p:spPr>
          <a:xfrm>
            <a:off x="1203960" y="549275"/>
            <a:ext cx="6041792" cy="455436"/>
          </a:xfrm>
          <a:prstGeom prst="rect">
            <a:avLst/>
          </a:prstGeom>
        </p:spPr>
        <p:txBody>
          <a:bodyPr/>
          <a:lstStyle/>
          <a:p>
            <a:r>
              <a:rPr lang="zh-CN" altLang="en-US" sz="3200" dirty="0"/>
              <a:t>火灾事故分类</a:t>
            </a:r>
            <a:r>
              <a:rPr lang="en-US" altLang="zh-CN" sz="3200" dirty="0"/>
              <a:t>——</a:t>
            </a:r>
            <a:r>
              <a:rPr lang="zh-CN" altLang="en-US" sz="3200" dirty="0"/>
              <a:t>烹饪火灾</a:t>
            </a:r>
          </a:p>
        </p:txBody>
      </p:sp>
      <p:grpSp>
        <p:nvGrpSpPr>
          <p:cNvPr id="31" name="组合 30">
            <a:extLst>
              <a:ext uri="{FF2B5EF4-FFF2-40B4-BE49-F238E27FC236}">
                <a16:creationId xmlns:a16="http://schemas.microsoft.com/office/drawing/2014/main" id="{E3DFD3B1-636B-499D-912F-0B612AE2A96B}"/>
              </a:ext>
            </a:extLst>
          </p:cNvPr>
          <p:cNvGrpSpPr/>
          <p:nvPr/>
        </p:nvGrpSpPr>
        <p:grpSpPr>
          <a:xfrm>
            <a:off x="4145386" y="2205037"/>
            <a:ext cx="3896515" cy="3095977"/>
            <a:chOff x="4125066" y="2205037"/>
            <a:chExt cx="3896515" cy="3095977"/>
          </a:xfrm>
        </p:grpSpPr>
        <p:sp>
          <p:nvSpPr>
            <p:cNvPr id="14" name="椭圆 13">
              <a:extLst>
                <a:ext uri="{FF2B5EF4-FFF2-40B4-BE49-F238E27FC236}">
                  <a16:creationId xmlns:a16="http://schemas.microsoft.com/office/drawing/2014/main" id="{8141DC4E-EBCD-4F94-8D1B-B10CBFDAF57B}"/>
                </a:ext>
              </a:extLst>
            </p:cNvPr>
            <p:cNvSpPr/>
            <p:nvPr/>
          </p:nvSpPr>
          <p:spPr>
            <a:xfrm>
              <a:off x="4450079" y="2205037"/>
              <a:ext cx="3095977" cy="3095977"/>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id="{5CCA1E59-8DCD-44D2-807F-5738E91FCE1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13389" y="2357599"/>
              <a:ext cx="3708192" cy="2025100"/>
            </a:xfrm>
            <a:custGeom>
              <a:avLst/>
              <a:gdLst>
                <a:gd name="connsiteX0" fmla="*/ 0 w 3888905"/>
                <a:gd name="connsiteY0" fmla="*/ 0 h 2123790"/>
                <a:gd name="connsiteX1" fmla="*/ 3161216 w 3888905"/>
                <a:gd name="connsiteY1" fmla="*/ 0 h 2123790"/>
                <a:gd name="connsiteX2" fmla="*/ 3286868 w 3888905"/>
                <a:gd name="connsiteY2" fmla="*/ 237343 h 2123790"/>
                <a:gd name="connsiteX3" fmla="*/ 3271628 w 3888905"/>
                <a:gd name="connsiteY3" fmla="*/ 389743 h 2123790"/>
                <a:gd name="connsiteX4" fmla="*/ 3271628 w 3888905"/>
                <a:gd name="connsiteY4" fmla="*/ 618343 h 2123790"/>
                <a:gd name="connsiteX5" fmla="*/ 3332588 w 3888905"/>
                <a:gd name="connsiteY5" fmla="*/ 664063 h 2123790"/>
                <a:gd name="connsiteX6" fmla="*/ 3408788 w 3888905"/>
                <a:gd name="connsiteY6" fmla="*/ 740263 h 2123790"/>
                <a:gd name="connsiteX7" fmla="*/ 3484988 w 3888905"/>
                <a:gd name="connsiteY7" fmla="*/ 816463 h 2123790"/>
                <a:gd name="connsiteX8" fmla="*/ 3530708 w 3888905"/>
                <a:gd name="connsiteY8" fmla="*/ 907903 h 2123790"/>
                <a:gd name="connsiteX9" fmla="*/ 3561188 w 3888905"/>
                <a:gd name="connsiteY9" fmla="*/ 953623 h 2123790"/>
                <a:gd name="connsiteX10" fmla="*/ 3591668 w 3888905"/>
                <a:gd name="connsiteY10" fmla="*/ 1045063 h 2123790"/>
                <a:gd name="connsiteX11" fmla="*/ 3606908 w 3888905"/>
                <a:gd name="connsiteY11" fmla="*/ 1151743 h 2123790"/>
                <a:gd name="connsiteX12" fmla="*/ 3622148 w 3888905"/>
                <a:gd name="connsiteY12" fmla="*/ 1197463 h 2123790"/>
                <a:gd name="connsiteX13" fmla="*/ 3637388 w 3888905"/>
                <a:gd name="connsiteY13" fmla="*/ 1365103 h 2123790"/>
                <a:gd name="connsiteX14" fmla="*/ 3652628 w 3888905"/>
                <a:gd name="connsiteY14" fmla="*/ 1426063 h 2123790"/>
                <a:gd name="connsiteX15" fmla="*/ 3667868 w 3888905"/>
                <a:gd name="connsiteY15" fmla="*/ 1517503 h 2123790"/>
                <a:gd name="connsiteX16" fmla="*/ 3683108 w 3888905"/>
                <a:gd name="connsiteY16" fmla="*/ 1624183 h 2123790"/>
                <a:gd name="connsiteX17" fmla="*/ 3713588 w 3888905"/>
                <a:gd name="connsiteY17" fmla="*/ 1715623 h 2123790"/>
                <a:gd name="connsiteX18" fmla="*/ 3759308 w 3888905"/>
                <a:gd name="connsiteY18" fmla="*/ 1944223 h 2123790"/>
                <a:gd name="connsiteX19" fmla="*/ 3774548 w 3888905"/>
                <a:gd name="connsiteY19" fmla="*/ 1989943 h 2123790"/>
                <a:gd name="connsiteX20" fmla="*/ 3820268 w 3888905"/>
                <a:gd name="connsiteY20" fmla="*/ 2035663 h 2123790"/>
                <a:gd name="connsiteX21" fmla="*/ 3881228 w 3888905"/>
                <a:gd name="connsiteY21" fmla="*/ 2111863 h 2123790"/>
                <a:gd name="connsiteX22" fmla="*/ 3888905 w 3888905"/>
                <a:gd name="connsiteY22" fmla="*/ 2123790 h 2123790"/>
                <a:gd name="connsiteX23" fmla="*/ 0 w 3888905"/>
                <a:gd name="connsiteY23" fmla="*/ 2123790 h 212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8905" h="2123790">
                  <a:moveTo>
                    <a:pt x="0" y="0"/>
                  </a:moveTo>
                  <a:lnTo>
                    <a:pt x="3161216" y="0"/>
                  </a:lnTo>
                  <a:lnTo>
                    <a:pt x="3286868" y="237343"/>
                  </a:lnTo>
                  <a:cubicBezTo>
                    <a:pt x="3281788" y="288143"/>
                    <a:pt x="3279391" y="339283"/>
                    <a:pt x="3271628" y="389743"/>
                  </a:cubicBezTo>
                  <a:cubicBezTo>
                    <a:pt x="3253909" y="504917"/>
                    <a:pt x="3190834" y="375961"/>
                    <a:pt x="3271628" y="618343"/>
                  </a:cubicBezTo>
                  <a:cubicBezTo>
                    <a:pt x="3279660" y="642440"/>
                    <a:pt x="3314627" y="646102"/>
                    <a:pt x="3332588" y="664063"/>
                  </a:cubicBezTo>
                  <a:cubicBezTo>
                    <a:pt x="3434188" y="765663"/>
                    <a:pt x="3286868" y="658983"/>
                    <a:pt x="3408788" y="740263"/>
                  </a:cubicBezTo>
                  <a:cubicBezTo>
                    <a:pt x="3490068" y="862183"/>
                    <a:pt x="3383388" y="714863"/>
                    <a:pt x="3484988" y="816463"/>
                  </a:cubicBezTo>
                  <a:cubicBezTo>
                    <a:pt x="3528664" y="860139"/>
                    <a:pt x="3505918" y="858323"/>
                    <a:pt x="3530708" y="907903"/>
                  </a:cubicBezTo>
                  <a:cubicBezTo>
                    <a:pt x="3538899" y="924286"/>
                    <a:pt x="3553749" y="936885"/>
                    <a:pt x="3561188" y="953623"/>
                  </a:cubicBezTo>
                  <a:cubicBezTo>
                    <a:pt x="3574237" y="982983"/>
                    <a:pt x="3591668" y="1045063"/>
                    <a:pt x="3591668" y="1045063"/>
                  </a:cubicBezTo>
                  <a:cubicBezTo>
                    <a:pt x="3596748" y="1080623"/>
                    <a:pt x="3599863" y="1116520"/>
                    <a:pt x="3606908" y="1151743"/>
                  </a:cubicBezTo>
                  <a:cubicBezTo>
                    <a:pt x="3610058" y="1167495"/>
                    <a:pt x="3619876" y="1181560"/>
                    <a:pt x="3622148" y="1197463"/>
                  </a:cubicBezTo>
                  <a:cubicBezTo>
                    <a:pt x="3630083" y="1253009"/>
                    <a:pt x="3629972" y="1309485"/>
                    <a:pt x="3637388" y="1365103"/>
                  </a:cubicBezTo>
                  <a:cubicBezTo>
                    <a:pt x="3640156" y="1385865"/>
                    <a:pt x="3648520" y="1405524"/>
                    <a:pt x="3652628" y="1426063"/>
                  </a:cubicBezTo>
                  <a:cubicBezTo>
                    <a:pt x="3658688" y="1456363"/>
                    <a:pt x="3663169" y="1486962"/>
                    <a:pt x="3667868" y="1517503"/>
                  </a:cubicBezTo>
                  <a:cubicBezTo>
                    <a:pt x="3673330" y="1553006"/>
                    <a:pt x="3675031" y="1589182"/>
                    <a:pt x="3683108" y="1624183"/>
                  </a:cubicBezTo>
                  <a:cubicBezTo>
                    <a:pt x="3690332" y="1655489"/>
                    <a:pt x="3713588" y="1715623"/>
                    <a:pt x="3713588" y="1715623"/>
                  </a:cubicBezTo>
                  <a:cubicBezTo>
                    <a:pt x="3732376" y="1884715"/>
                    <a:pt x="3714281" y="1809142"/>
                    <a:pt x="3759308" y="1944223"/>
                  </a:cubicBezTo>
                  <a:cubicBezTo>
                    <a:pt x="3764388" y="1959463"/>
                    <a:pt x="3763189" y="1978584"/>
                    <a:pt x="3774548" y="1989943"/>
                  </a:cubicBezTo>
                  <a:lnTo>
                    <a:pt x="3820268" y="2035663"/>
                  </a:lnTo>
                  <a:cubicBezTo>
                    <a:pt x="3849937" y="2124670"/>
                    <a:pt x="3812294" y="2042929"/>
                    <a:pt x="3881228" y="2111863"/>
                  </a:cubicBezTo>
                  <a:lnTo>
                    <a:pt x="3888905" y="2123790"/>
                  </a:lnTo>
                  <a:lnTo>
                    <a:pt x="0" y="2123790"/>
                  </a:lnTo>
                  <a:close/>
                </a:path>
              </a:pathLst>
            </a:custGeom>
          </p:spPr>
        </p:pic>
        <p:pic>
          <p:nvPicPr>
            <p:cNvPr id="17" name="图片 16">
              <a:extLst>
                <a:ext uri="{FF2B5EF4-FFF2-40B4-BE49-F238E27FC236}">
                  <a16:creationId xmlns:a16="http://schemas.microsoft.com/office/drawing/2014/main" id="{76D39AB3-07A6-456C-8966-DE6D79BF3D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66280" y="2762135"/>
              <a:ext cx="3183122" cy="1506243"/>
            </a:xfrm>
            <a:prstGeom prst="rect">
              <a:avLst/>
            </a:prstGeom>
          </p:spPr>
        </p:pic>
        <p:pic>
          <p:nvPicPr>
            <p:cNvPr id="19" name="图片 18">
              <a:extLst>
                <a:ext uri="{FF2B5EF4-FFF2-40B4-BE49-F238E27FC236}">
                  <a16:creationId xmlns:a16="http://schemas.microsoft.com/office/drawing/2014/main" id="{9BE6A36B-59DA-441F-85F3-6BA8C1A6BE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76489" y="3239903"/>
              <a:ext cx="2069567" cy="1857770"/>
            </a:xfrm>
            <a:prstGeom prst="rect">
              <a:avLst/>
            </a:prstGeom>
          </p:spPr>
        </p:pic>
        <p:pic>
          <p:nvPicPr>
            <p:cNvPr id="23" name="图片 22">
              <a:extLst>
                <a:ext uri="{FF2B5EF4-FFF2-40B4-BE49-F238E27FC236}">
                  <a16:creationId xmlns:a16="http://schemas.microsoft.com/office/drawing/2014/main" id="{2A02B885-1D62-417B-9DE2-0F8CFCB5944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25066" y="3434702"/>
              <a:ext cx="1577015" cy="1045195"/>
            </a:xfrm>
            <a:prstGeom prst="rect">
              <a:avLst/>
            </a:prstGeom>
          </p:spPr>
        </p:pic>
      </p:grpSp>
      <p:grpSp>
        <p:nvGrpSpPr>
          <p:cNvPr id="41" name="组合 40">
            <a:extLst>
              <a:ext uri="{FF2B5EF4-FFF2-40B4-BE49-F238E27FC236}">
                <a16:creationId xmlns:a16="http://schemas.microsoft.com/office/drawing/2014/main" id="{C36EB857-474F-4DF0-959A-C2EE450A44C6}"/>
              </a:ext>
            </a:extLst>
          </p:cNvPr>
          <p:cNvGrpSpPr/>
          <p:nvPr/>
        </p:nvGrpSpPr>
        <p:grpSpPr>
          <a:xfrm>
            <a:off x="879370" y="2475612"/>
            <a:ext cx="2953785" cy="2050452"/>
            <a:chOff x="883920" y="2143608"/>
            <a:chExt cx="2953785" cy="2050452"/>
          </a:xfrm>
        </p:grpSpPr>
        <p:sp>
          <p:nvSpPr>
            <p:cNvPr id="4" name="矩形 3">
              <a:extLst>
                <a:ext uri="{FF2B5EF4-FFF2-40B4-BE49-F238E27FC236}">
                  <a16:creationId xmlns:a16="http://schemas.microsoft.com/office/drawing/2014/main" id="{823C5838-C78A-4BB2-8859-46446A36202D}"/>
                </a:ext>
              </a:extLst>
            </p:cNvPr>
            <p:cNvSpPr/>
            <p:nvPr/>
          </p:nvSpPr>
          <p:spPr>
            <a:xfrm>
              <a:off x="883920" y="2782455"/>
              <a:ext cx="2828400" cy="1411605"/>
            </a:xfrm>
            <a:prstGeom prst="rect">
              <a:avLst/>
            </a:prstGeom>
          </p:spPr>
          <p:txBody>
            <a:bodyPr wrap="square" lIns="0" tIns="0" rIns="0" bIns="0">
              <a:spAutoFit/>
            </a:bodyPr>
            <a:lstStyle/>
            <a:p>
              <a:pPr algn="r">
                <a:lnSpc>
                  <a:spcPct val="125000"/>
                </a:lnSpc>
              </a:pPr>
              <a:r>
                <a:rPr lang="zh-CN" altLang="en-US" dirty="0">
                  <a:solidFill>
                    <a:schemeClr val="bg1"/>
                  </a:solidFill>
                  <a:latin typeface="+mn-ea"/>
                </a:rPr>
                <a:t>烹饪器具内的烹饪物（如动植物油脂）发生火灾，应立即使用锅盖、灭火毯、湿棉被等覆盖灭火；</a:t>
              </a:r>
              <a:endParaRPr lang="zh-CN" altLang="en-US" i="0" dirty="0">
                <a:solidFill>
                  <a:schemeClr val="bg1"/>
                </a:solidFill>
                <a:effectLst/>
                <a:latin typeface="+mn-ea"/>
              </a:endParaRPr>
            </a:p>
          </p:txBody>
        </p:sp>
        <p:sp>
          <p:nvSpPr>
            <p:cNvPr id="32" name="文本框 31">
              <a:extLst>
                <a:ext uri="{FF2B5EF4-FFF2-40B4-BE49-F238E27FC236}">
                  <a16:creationId xmlns:a16="http://schemas.microsoft.com/office/drawing/2014/main" id="{AE06E78B-94F6-422C-B2F9-7CB11CFFA987}"/>
                </a:ext>
              </a:extLst>
            </p:cNvPr>
            <p:cNvSpPr txBox="1"/>
            <p:nvPr/>
          </p:nvSpPr>
          <p:spPr>
            <a:xfrm>
              <a:off x="3193705" y="2143608"/>
              <a:ext cx="644000"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5"/>
                  </a:solidFill>
                  <a:latin typeface="+mj-ea"/>
                  <a:ea typeface="+mj-ea"/>
                </a:rPr>
                <a:t>01</a:t>
              </a:r>
              <a:endParaRPr lang="zh-CN" altLang="en-US" sz="2800" dirty="0">
                <a:solidFill>
                  <a:schemeClr val="accent5"/>
                </a:solidFill>
                <a:latin typeface="+mj-ea"/>
                <a:ea typeface="+mj-ea"/>
              </a:endParaRPr>
            </a:p>
          </p:txBody>
        </p:sp>
        <p:cxnSp>
          <p:nvCxnSpPr>
            <p:cNvPr id="34" name="直接连接符 33">
              <a:extLst>
                <a:ext uri="{FF2B5EF4-FFF2-40B4-BE49-F238E27FC236}">
                  <a16:creationId xmlns:a16="http://schemas.microsoft.com/office/drawing/2014/main" id="{D5A2D2B5-8CF2-450C-91B0-FE130C9E3222}"/>
                </a:ext>
              </a:extLst>
            </p:cNvPr>
            <p:cNvCxnSpPr>
              <a:cxnSpLocks/>
            </p:cNvCxnSpPr>
            <p:nvPr/>
          </p:nvCxnSpPr>
          <p:spPr>
            <a:xfrm>
              <a:off x="1046480" y="2651760"/>
              <a:ext cx="2654535"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59C02AA5-753C-448C-A55C-D62A90353CF0}"/>
              </a:ext>
            </a:extLst>
          </p:cNvPr>
          <p:cNvGrpSpPr/>
          <p:nvPr/>
        </p:nvGrpSpPr>
        <p:grpSpPr>
          <a:xfrm>
            <a:off x="8162676" y="2475612"/>
            <a:ext cx="3145404" cy="2004285"/>
            <a:chOff x="8096576" y="2344414"/>
            <a:chExt cx="3145404" cy="2004285"/>
          </a:xfrm>
        </p:grpSpPr>
        <p:sp>
          <p:nvSpPr>
            <p:cNvPr id="5" name="矩形 4">
              <a:extLst>
                <a:ext uri="{FF2B5EF4-FFF2-40B4-BE49-F238E27FC236}">
                  <a16:creationId xmlns:a16="http://schemas.microsoft.com/office/drawing/2014/main" id="{37ED8728-EEDB-4A2B-92F8-02A82DEF1CB4}"/>
                </a:ext>
              </a:extLst>
            </p:cNvPr>
            <p:cNvSpPr/>
            <p:nvPr/>
          </p:nvSpPr>
          <p:spPr>
            <a:xfrm>
              <a:off x="8200177" y="2983261"/>
              <a:ext cx="3041803" cy="1365438"/>
            </a:xfrm>
            <a:prstGeom prst="rect">
              <a:avLst/>
            </a:prstGeom>
          </p:spPr>
          <p:txBody>
            <a:bodyPr wrap="square" lIns="0" tIns="0" rIns="0" bIns="0">
              <a:spAutoFit/>
            </a:bodyPr>
            <a:lstStyle/>
            <a:p>
              <a:pPr algn="just">
                <a:lnSpc>
                  <a:spcPct val="125000"/>
                </a:lnSpc>
              </a:pPr>
              <a:r>
                <a:rPr lang="zh-CN" altLang="en-US" dirty="0">
                  <a:solidFill>
                    <a:schemeClr val="bg1"/>
                  </a:solidFill>
                  <a:latin typeface="+mn-ea"/>
                </a:rPr>
                <a:t>不得使用水灭火，也不得使用泡沫灭火器、干粉灭火器直接对准油锅喷射，以免造成飞溅爆燃而使火势蔓延扩大。</a:t>
              </a:r>
            </a:p>
          </p:txBody>
        </p:sp>
        <p:cxnSp>
          <p:nvCxnSpPr>
            <p:cNvPr id="36" name="直接连接符 35">
              <a:extLst>
                <a:ext uri="{FF2B5EF4-FFF2-40B4-BE49-F238E27FC236}">
                  <a16:creationId xmlns:a16="http://schemas.microsoft.com/office/drawing/2014/main" id="{D4A6EC0F-EB58-4A7F-B7D9-D8D13A97141B}"/>
                </a:ext>
              </a:extLst>
            </p:cNvPr>
            <p:cNvCxnSpPr>
              <a:cxnSpLocks/>
            </p:cNvCxnSpPr>
            <p:nvPr/>
          </p:nvCxnSpPr>
          <p:spPr>
            <a:xfrm>
              <a:off x="8200177" y="2852566"/>
              <a:ext cx="2654535"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9EC1D395-2567-4321-A43F-EDF943D65A97}"/>
                </a:ext>
              </a:extLst>
            </p:cNvPr>
            <p:cNvSpPr txBox="1"/>
            <p:nvPr/>
          </p:nvSpPr>
          <p:spPr>
            <a:xfrm>
              <a:off x="8096576" y="2344414"/>
              <a:ext cx="644000"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5"/>
                  </a:solidFill>
                  <a:latin typeface="+mj-ea"/>
                  <a:ea typeface="+mj-ea"/>
                </a:rPr>
                <a:t>02</a:t>
              </a:r>
              <a:endParaRPr lang="zh-CN" altLang="en-US" sz="2800" dirty="0">
                <a:solidFill>
                  <a:schemeClr val="accent5"/>
                </a:solidFill>
                <a:latin typeface="+mj-ea"/>
                <a:ea typeface="+mj-ea"/>
              </a:endParaRPr>
            </a:p>
          </p:txBody>
        </p:sp>
      </p:grpSp>
    </p:spTree>
    <p:extLst>
      <p:ext uri="{BB962C8B-B14F-4D97-AF65-F5344CB8AC3E}">
        <p14:creationId xmlns:p14="http://schemas.microsoft.com/office/powerpoint/2010/main" val="16610983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77AF9C-DCF8-4E3A-88F1-DB7C2FC1D58F}"/>
              </a:ext>
            </a:extLst>
          </p:cNvPr>
          <p:cNvSpPr>
            <a:spLocks noGrp="1"/>
          </p:cNvSpPr>
          <p:nvPr>
            <p:ph type="title"/>
          </p:nvPr>
        </p:nvSpPr>
        <p:spPr>
          <a:xfrm>
            <a:off x="4176351" y="2537283"/>
            <a:ext cx="1828210" cy="1470373"/>
          </a:xfrm>
        </p:spPr>
        <p:txBody>
          <a:bodyPr/>
          <a:lstStyle/>
          <a:p>
            <a:r>
              <a:rPr lang="en-US" altLang="zh-CN" sz="11500" dirty="0">
                <a:latin typeface="+mj-lt"/>
              </a:rPr>
              <a:t>03</a:t>
            </a:r>
            <a:endParaRPr lang="zh-CN" altLang="en-US" sz="11500" dirty="0">
              <a:latin typeface="+mj-lt"/>
            </a:endParaRPr>
          </a:p>
        </p:txBody>
      </p:sp>
      <p:sp>
        <p:nvSpPr>
          <p:cNvPr id="4" name="矩形 3">
            <a:extLst>
              <a:ext uri="{FF2B5EF4-FFF2-40B4-BE49-F238E27FC236}">
                <a16:creationId xmlns:a16="http://schemas.microsoft.com/office/drawing/2014/main" id="{5FDC4865-7E33-4969-BE8B-1AE993866072}"/>
              </a:ext>
            </a:extLst>
          </p:cNvPr>
          <p:cNvSpPr/>
          <p:nvPr/>
        </p:nvSpPr>
        <p:spPr>
          <a:xfrm>
            <a:off x="6049046" y="2597521"/>
            <a:ext cx="92674" cy="116727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占位符 2">
            <a:extLst>
              <a:ext uri="{FF2B5EF4-FFF2-40B4-BE49-F238E27FC236}">
                <a16:creationId xmlns:a16="http://schemas.microsoft.com/office/drawing/2014/main" id="{7E69FFBC-5115-45C7-90F7-12B2383682CB}"/>
              </a:ext>
            </a:extLst>
          </p:cNvPr>
          <p:cNvSpPr txBox="1">
            <a:spLocks/>
          </p:cNvSpPr>
          <p:nvPr/>
        </p:nvSpPr>
        <p:spPr>
          <a:xfrm>
            <a:off x="6313605" y="2465513"/>
            <a:ext cx="4907280" cy="883348"/>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OPPOSans M" panose="00020600040101010101" pitchFamily="18" charset="-122"/>
                <a:ea typeface="OPPOSans M" panose="00020600040101010101" pitchFamily="18" charset="-122"/>
                <a:cs typeface="OPPOSans M"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5400" dirty="0">
                <a:latin typeface="+mj-ea"/>
                <a:ea typeface="+mj-ea"/>
                <a:cs typeface="OPPOSans R" panose="00020600040101010101" pitchFamily="18" charset="-122"/>
              </a:rPr>
              <a:t>灭火的基本方法</a:t>
            </a:r>
          </a:p>
        </p:txBody>
      </p:sp>
      <p:sp>
        <p:nvSpPr>
          <p:cNvPr id="86" name="文本占位符 2">
            <a:extLst>
              <a:ext uri="{FF2B5EF4-FFF2-40B4-BE49-F238E27FC236}">
                <a16:creationId xmlns:a16="http://schemas.microsoft.com/office/drawing/2014/main" id="{CD563038-B665-45E8-987D-7D1F3455ACCA}"/>
              </a:ext>
            </a:extLst>
          </p:cNvPr>
          <p:cNvSpPr txBox="1">
            <a:spLocks/>
          </p:cNvSpPr>
          <p:nvPr/>
        </p:nvSpPr>
        <p:spPr>
          <a:xfrm>
            <a:off x="6352463" y="3432291"/>
            <a:ext cx="4551492" cy="428265"/>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lnSpc>
                <a:spcPct val="125000"/>
              </a:lnSpc>
            </a:pPr>
            <a:r>
              <a:rPr lang="en-US" altLang="zh-CN" dirty="0">
                <a:solidFill>
                  <a:schemeClr val="accent5">
                    <a:lumMod val="60000"/>
                    <a:lumOff val="40000"/>
                  </a:schemeClr>
                </a:solidFill>
                <a:cs typeface="OPPOSans R" panose="00020600040101010101" pitchFamily="18" charset="-122"/>
              </a:rPr>
              <a:t>Basic methods of fire fighting</a:t>
            </a:r>
            <a:endParaRPr lang="zh-CN" altLang="en-US" dirty="0">
              <a:solidFill>
                <a:schemeClr val="accent5">
                  <a:lumMod val="60000"/>
                  <a:lumOff val="40000"/>
                </a:schemeClr>
              </a:solidFill>
              <a:cs typeface="OPPOSans R" panose="00020600040101010101" pitchFamily="18" charset="-122"/>
            </a:endParaRPr>
          </a:p>
        </p:txBody>
      </p:sp>
      <p:grpSp>
        <p:nvGrpSpPr>
          <p:cNvPr id="82" name="组合 81">
            <a:extLst>
              <a:ext uri="{FF2B5EF4-FFF2-40B4-BE49-F238E27FC236}">
                <a16:creationId xmlns:a16="http://schemas.microsoft.com/office/drawing/2014/main" id="{98C3E436-0BFB-4E5C-A88F-A0F358ECA411}"/>
              </a:ext>
            </a:extLst>
          </p:cNvPr>
          <p:cNvGrpSpPr/>
          <p:nvPr/>
        </p:nvGrpSpPr>
        <p:grpSpPr>
          <a:xfrm flipH="1">
            <a:off x="832577" y="2103121"/>
            <a:ext cx="2891465" cy="4473740"/>
            <a:chOff x="5332009" y="2212455"/>
            <a:chExt cx="701610" cy="1085547"/>
          </a:xfrm>
        </p:grpSpPr>
        <p:sp>
          <p:nvSpPr>
            <p:cNvPr id="83" name="任意多边形: 形状 82">
              <a:extLst>
                <a:ext uri="{FF2B5EF4-FFF2-40B4-BE49-F238E27FC236}">
                  <a16:creationId xmlns:a16="http://schemas.microsoft.com/office/drawing/2014/main" id="{20F00923-C7A7-4AD3-ADDF-C26C774D40D8}"/>
                </a:ext>
              </a:extLst>
            </p:cNvPr>
            <p:cNvSpPr/>
            <p:nvPr/>
          </p:nvSpPr>
          <p:spPr>
            <a:xfrm>
              <a:off x="5332009" y="3269290"/>
              <a:ext cx="701610" cy="28712"/>
            </a:xfrm>
            <a:custGeom>
              <a:avLst/>
              <a:gdLst>
                <a:gd name="connsiteX0" fmla="*/ 701611 w 701610"/>
                <a:gd name="connsiteY0" fmla="*/ 14356 h 28712"/>
                <a:gd name="connsiteX1" fmla="*/ 350805 w 701610"/>
                <a:gd name="connsiteY1" fmla="*/ 28713 h 28712"/>
                <a:gd name="connsiteX2" fmla="*/ 0 w 701610"/>
                <a:gd name="connsiteY2" fmla="*/ 14356 h 28712"/>
                <a:gd name="connsiteX3" fmla="*/ 350805 w 701610"/>
                <a:gd name="connsiteY3" fmla="*/ 0 h 28712"/>
                <a:gd name="connsiteX4" fmla="*/ 701611 w 701610"/>
                <a:gd name="connsiteY4" fmla="*/ 14356 h 28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10" h="28712">
                  <a:moveTo>
                    <a:pt x="701611" y="14356"/>
                  </a:moveTo>
                  <a:cubicBezTo>
                    <a:pt x="701611" y="22285"/>
                    <a:pt x="544550" y="28713"/>
                    <a:pt x="350805" y="28713"/>
                  </a:cubicBezTo>
                  <a:cubicBezTo>
                    <a:pt x="157061" y="28713"/>
                    <a:pt x="0" y="22285"/>
                    <a:pt x="0" y="14356"/>
                  </a:cubicBezTo>
                  <a:cubicBezTo>
                    <a:pt x="0" y="6428"/>
                    <a:pt x="157061" y="0"/>
                    <a:pt x="350805" y="0"/>
                  </a:cubicBezTo>
                  <a:cubicBezTo>
                    <a:pt x="544550" y="0"/>
                    <a:pt x="701611" y="6428"/>
                    <a:pt x="701611" y="14356"/>
                  </a:cubicBezTo>
                  <a:close/>
                </a:path>
              </a:pathLst>
            </a:custGeom>
            <a:solidFill>
              <a:srgbClr val="1D1D1B"/>
            </a:solidFill>
            <a:ln w="982"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3F0F711-7C3F-437F-AF29-5AD1E452013A}"/>
                </a:ext>
              </a:extLst>
            </p:cNvPr>
            <p:cNvSpPr/>
            <p:nvPr/>
          </p:nvSpPr>
          <p:spPr>
            <a:xfrm>
              <a:off x="5548859" y="2474475"/>
              <a:ext cx="120197" cy="210984"/>
            </a:xfrm>
            <a:custGeom>
              <a:avLst/>
              <a:gdLst>
                <a:gd name="connsiteX0" fmla="*/ 106794 w 120197"/>
                <a:gd name="connsiteY0" fmla="*/ 0 h 210984"/>
                <a:gd name="connsiteX1" fmla="*/ 0 w 120197"/>
                <a:gd name="connsiteY1" fmla="*/ 151976 h 210984"/>
                <a:gd name="connsiteX2" fmla="*/ 65464 w 120197"/>
                <a:gd name="connsiteY2" fmla="*/ 210984 h 210984"/>
                <a:gd name="connsiteX3" fmla="*/ 120198 w 120197"/>
                <a:gd name="connsiteY3" fmla="*/ 155219 h 210984"/>
              </a:gdLst>
              <a:ahLst/>
              <a:cxnLst>
                <a:cxn ang="0">
                  <a:pos x="connsiteX0" y="connsiteY0"/>
                </a:cxn>
                <a:cxn ang="0">
                  <a:pos x="connsiteX1" y="connsiteY1"/>
                </a:cxn>
                <a:cxn ang="0">
                  <a:pos x="connsiteX2" y="connsiteY2"/>
                </a:cxn>
                <a:cxn ang="0">
                  <a:pos x="connsiteX3" y="connsiteY3"/>
                </a:cxn>
              </a:cxnLst>
              <a:rect l="l" t="t" r="r" b="b"/>
              <a:pathLst>
                <a:path w="120197" h="210984">
                  <a:moveTo>
                    <a:pt x="106794" y="0"/>
                  </a:moveTo>
                  <a:lnTo>
                    <a:pt x="0" y="151976"/>
                  </a:lnTo>
                  <a:cubicBezTo>
                    <a:pt x="0" y="151976"/>
                    <a:pt x="13158" y="204479"/>
                    <a:pt x="65464" y="210984"/>
                  </a:cubicBezTo>
                  <a:lnTo>
                    <a:pt x="120198" y="155219"/>
                  </a:lnTo>
                  <a:close/>
                </a:path>
              </a:pathLst>
            </a:custGeom>
            <a:solidFill>
              <a:srgbClr val="FC7F2F"/>
            </a:solidFill>
            <a:ln w="982" cap="flat">
              <a:noFill/>
              <a:prstDash val="solid"/>
              <a:miter/>
            </a:ln>
          </p:spPr>
          <p:txBody>
            <a:bodyPr rtlCol="0" anchor="ctr"/>
            <a:lstStyle/>
            <a:p>
              <a:endParaRPr lang="zh-CN" altLang="en-US"/>
            </a:p>
          </p:txBody>
        </p:sp>
        <p:grpSp>
          <p:nvGrpSpPr>
            <p:cNvPr id="163" name="图形 2">
              <a:extLst>
                <a:ext uri="{FF2B5EF4-FFF2-40B4-BE49-F238E27FC236}">
                  <a16:creationId xmlns:a16="http://schemas.microsoft.com/office/drawing/2014/main" id="{618BBB4E-2D36-4F67-A530-D6CF904B19C0}"/>
                </a:ext>
              </a:extLst>
            </p:cNvPr>
            <p:cNvGrpSpPr/>
            <p:nvPr/>
          </p:nvGrpSpPr>
          <p:grpSpPr>
            <a:xfrm>
              <a:off x="5567638" y="2511197"/>
              <a:ext cx="120619" cy="136597"/>
              <a:chOff x="5567638" y="2511197"/>
              <a:chExt cx="120619" cy="136597"/>
            </a:xfrm>
          </p:grpSpPr>
          <p:sp>
            <p:nvSpPr>
              <p:cNvPr id="230" name="任意多边形: 形状 229">
                <a:extLst>
                  <a:ext uri="{FF2B5EF4-FFF2-40B4-BE49-F238E27FC236}">
                    <a16:creationId xmlns:a16="http://schemas.microsoft.com/office/drawing/2014/main" id="{0463E170-BFCB-4A2C-95A8-F879C6436E56}"/>
                  </a:ext>
                </a:extLst>
              </p:cNvPr>
              <p:cNvSpPr/>
              <p:nvPr/>
            </p:nvSpPr>
            <p:spPr>
              <a:xfrm>
                <a:off x="5586897" y="2511197"/>
                <a:ext cx="101360" cy="135271"/>
              </a:xfrm>
              <a:custGeom>
                <a:avLst/>
                <a:gdLst>
                  <a:gd name="connsiteX0" fmla="*/ 29627 w 101360"/>
                  <a:gd name="connsiteY0" fmla="*/ 0 h 135271"/>
                  <a:gd name="connsiteX1" fmla="*/ 0 w 101360"/>
                  <a:gd name="connsiteY1" fmla="*/ 42047 h 135271"/>
                  <a:gd name="connsiteX2" fmla="*/ 82160 w 101360"/>
                  <a:gd name="connsiteY2" fmla="*/ 135271 h 135271"/>
                  <a:gd name="connsiteX3" fmla="*/ 101360 w 101360"/>
                  <a:gd name="connsiteY3" fmla="*/ 106047 h 135271"/>
                  <a:gd name="connsiteX4" fmla="*/ 29627 w 101360"/>
                  <a:gd name="connsiteY4" fmla="*/ 0 h 13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60" h="135271">
                    <a:moveTo>
                      <a:pt x="29627" y="0"/>
                    </a:moveTo>
                    <a:lnTo>
                      <a:pt x="0" y="42047"/>
                    </a:lnTo>
                    <a:lnTo>
                      <a:pt x="82160" y="135271"/>
                    </a:lnTo>
                    <a:lnTo>
                      <a:pt x="101360" y="106047"/>
                    </a:lnTo>
                    <a:lnTo>
                      <a:pt x="29627" y="0"/>
                    </a:lnTo>
                    <a:close/>
                  </a:path>
                </a:pathLst>
              </a:custGeom>
              <a:solidFill>
                <a:srgbClr val="6C6F73"/>
              </a:solidFill>
              <a:ln w="982"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D32F5F91-E49F-452B-8593-C505038F7E5B}"/>
                  </a:ext>
                </a:extLst>
              </p:cNvPr>
              <p:cNvSpPr/>
              <p:nvPr/>
            </p:nvSpPr>
            <p:spPr>
              <a:xfrm>
                <a:off x="5567638" y="2536156"/>
                <a:ext cx="101400" cy="111638"/>
              </a:xfrm>
              <a:custGeom>
                <a:avLst/>
                <a:gdLst>
                  <a:gd name="connsiteX0" fmla="*/ 0 w 101400"/>
                  <a:gd name="connsiteY0" fmla="*/ 22218 h 111638"/>
                  <a:gd name="connsiteX1" fmla="*/ 83653 w 101400"/>
                  <a:gd name="connsiteY1" fmla="*/ 111639 h 111638"/>
                  <a:gd name="connsiteX2" fmla="*/ 101340 w 101400"/>
                  <a:gd name="connsiteY2" fmla="*/ 100328 h 111638"/>
                  <a:gd name="connsiteX3" fmla="*/ 24133 w 101400"/>
                  <a:gd name="connsiteY3" fmla="*/ 0 h 111638"/>
                </a:gdLst>
                <a:ahLst/>
                <a:cxnLst>
                  <a:cxn ang="0">
                    <a:pos x="connsiteX0" y="connsiteY0"/>
                  </a:cxn>
                  <a:cxn ang="0">
                    <a:pos x="connsiteX1" y="connsiteY1"/>
                  </a:cxn>
                  <a:cxn ang="0">
                    <a:pos x="connsiteX2" y="connsiteY2"/>
                  </a:cxn>
                  <a:cxn ang="0">
                    <a:pos x="connsiteX3" y="connsiteY3"/>
                  </a:cxn>
                </a:cxnLst>
                <a:rect l="l" t="t" r="r" b="b"/>
                <a:pathLst>
                  <a:path w="101400" h="111638">
                    <a:moveTo>
                      <a:pt x="0" y="22218"/>
                    </a:moveTo>
                    <a:lnTo>
                      <a:pt x="83653" y="111639"/>
                    </a:lnTo>
                    <a:cubicBezTo>
                      <a:pt x="83653" y="111639"/>
                      <a:pt x="98776" y="104878"/>
                      <a:pt x="101340" y="100328"/>
                    </a:cubicBezTo>
                    <a:cubicBezTo>
                      <a:pt x="103905" y="95779"/>
                      <a:pt x="24133" y="0"/>
                      <a:pt x="24133" y="0"/>
                    </a:cubicBezTo>
                    <a:close/>
                  </a:path>
                </a:pathLst>
              </a:custGeom>
              <a:solidFill>
                <a:srgbClr val="F6F01E"/>
              </a:solidFill>
              <a:ln w="982" cap="flat">
                <a:noFill/>
                <a:prstDash val="solid"/>
                <a:miter/>
              </a:ln>
            </p:spPr>
            <p:txBody>
              <a:bodyPr rtlCol="0" anchor="ctr"/>
              <a:lstStyle/>
              <a:p>
                <a:endParaRPr lang="zh-CN" altLang="en-US"/>
              </a:p>
            </p:txBody>
          </p:sp>
        </p:grpSp>
        <p:sp>
          <p:nvSpPr>
            <p:cNvPr id="164" name="任意多边形: 形状 163">
              <a:extLst>
                <a:ext uri="{FF2B5EF4-FFF2-40B4-BE49-F238E27FC236}">
                  <a16:creationId xmlns:a16="http://schemas.microsoft.com/office/drawing/2014/main" id="{8239111F-51BB-439E-8709-005C98632128}"/>
                </a:ext>
              </a:extLst>
            </p:cNvPr>
            <p:cNvSpPr/>
            <p:nvPr/>
          </p:nvSpPr>
          <p:spPr>
            <a:xfrm>
              <a:off x="5859221" y="3219823"/>
              <a:ext cx="101436" cy="63567"/>
            </a:xfrm>
            <a:custGeom>
              <a:avLst/>
              <a:gdLst>
                <a:gd name="connsiteX0" fmla="*/ 95226 w 101436"/>
                <a:gd name="connsiteY0" fmla="*/ 0 h 63567"/>
                <a:gd name="connsiteX1" fmla="*/ 101436 w 101436"/>
                <a:gd name="connsiteY1" fmla="*/ 63567 h 63567"/>
                <a:gd name="connsiteX2" fmla="*/ 666 w 101436"/>
                <a:gd name="connsiteY2" fmla="*/ 63567 h 63567"/>
                <a:gd name="connsiteX3" fmla="*/ 39863 w 101436"/>
                <a:gd name="connsiteY3" fmla="*/ 15772 h 63567"/>
                <a:gd name="connsiteX4" fmla="*/ 34616 w 101436"/>
                <a:gd name="connsiteY4" fmla="*/ 49 h 63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36" h="63567">
                  <a:moveTo>
                    <a:pt x="95226" y="0"/>
                  </a:moveTo>
                  <a:lnTo>
                    <a:pt x="101436" y="63567"/>
                  </a:lnTo>
                  <a:lnTo>
                    <a:pt x="666" y="63567"/>
                  </a:lnTo>
                  <a:cubicBezTo>
                    <a:pt x="666" y="63567"/>
                    <a:pt x="-8335" y="2466"/>
                    <a:pt x="39863" y="15772"/>
                  </a:cubicBezTo>
                  <a:lnTo>
                    <a:pt x="34616" y="49"/>
                  </a:lnTo>
                  <a:close/>
                </a:path>
              </a:pathLst>
            </a:custGeom>
            <a:solidFill>
              <a:srgbClr val="D39757"/>
            </a:solidFill>
            <a:ln w="982"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E4352494-FAB2-491D-97EA-6C3B9267A176}"/>
                </a:ext>
              </a:extLst>
            </p:cNvPr>
            <p:cNvSpPr/>
            <p:nvPr/>
          </p:nvSpPr>
          <p:spPr>
            <a:xfrm>
              <a:off x="5852226" y="3232725"/>
              <a:ext cx="108431" cy="50665"/>
            </a:xfrm>
            <a:custGeom>
              <a:avLst/>
              <a:gdLst>
                <a:gd name="connsiteX0" fmla="*/ 108431 w 108431"/>
                <a:gd name="connsiteY0" fmla="*/ 50665 h 50665"/>
                <a:gd name="connsiteX1" fmla="*/ 26125 w 108431"/>
                <a:gd name="connsiteY1" fmla="*/ 2093 h 50665"/>
                <a:gd name="connsiteX2" fmla="*/ 576 w 108431"/>
                <a:gd name="connsiteY2" fmla="*/ 50665 h 50665"/>
              </a:gdLst>
              <a:ahLst/>
              <a:cxnLst>
                <a:cxn ang="0">
                  <a:pos x="connsiteX0" y="connsiteY0"/>
                </a:cxn>
                <a:cxn ang="0">
                  <a:pos x="connsiteX1" y="connsiteY1"/>
                </a:cxn>
                <a:cxn ang="0">
                  <a:pos x="connsiteX2" y="connsiteY2"/>
                </a:cxn>
              </a:cxnLst>
              <a:rect l="l" t="t" r="r" b="b"/>
              <a:pathLst>
                <a:path w="108431" h="50665">
                  <a:moveTo>
                    <a:pt x="108431" y="50665"/>
                  </a:moveTo>
                  <a:cubicBezTo>
                    <a:pt x="108431" y="50665"/>
                    <a:pt x="73616" y="-12116"/>
                    <a:pt x="26125" y="2093"/>
                  </a:cubicBezTo>
                  <a:cubicBezTo>
                    <a:pt x="-6116" y="11743"/>
                    <a:pt x="576" y="50665"/>
                    <a:pt x="576" y="50665"/>
                  </a:cubicBezTo>
                  <a:close/>
                </a:path>
              </a:pathLst>
            </a:custGeom>
            <a:solidFill>
              <a:srgbClr val="D39757"/>
            </a:solidFill>
            <a:ln w="982"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D25AD62A-78FD-4286-B721-55A62E306B1F}"/>
                </a:ext>
              </a:extLst>
            </p:cNvPr>
            <p:cNvSpPr/>
            <p:nvPr/>
          </p:nvSpPr>
          <p:spPr>
            <a:xfrm>
              <a:off x="5615046" y="3219823"/>
              <a:ext cx="137997" cy="63567"/>
            </a:xfrm>
            <a:custGeom>
              <a:avLst/>
              <a:gdLst>
                <a:gd name="connsiteX0" fmla="*/ 137998 w 137997"/>
                <a:gd name="connsiteY0" fmla="*/ 5916 h 63567"/>
                <a:gd name="connsiteX1" fmla="*/ 137998 w 137997"/>
                <a:gd name="connsiteY1" fmla="*/ 63567 h 63567"/>
                <a:gd name="connsiteX2" fmla="*/ 1017 w 137997"/>
                <a:gd name="connsiteY2" fmla="*/ 63567 h 63567"/>
                <a:gd name="connsiteX3" fmla="*/ 73566 w 137997"/>
                <a:gd name="connsiteY3" fmla="*/ 17747 h 63567"/>
                <a:gd name="connsiteX4" fmla="*/ 83588 w 137997"/>
                <a:gd name="connsiteY4" fmla="*/ 0 h 63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7" h="63567">
                  <a:moveTo>
                    <a:pt x="137998" y="5916"/>
                  </a:moveTo>
                  <a:lnTo>
                    <a:pt x="137998" y="63567"/>
                  </a:lnTo>
                  <a:lnTo>
                    <a:pt x="1017" y="63567"/>
                  </a:lnTo>
                  <a:cubicBezTo>
                    <a:pt x="1017" y="63567"/>
                    <a:pt x="-14254" y="4933"/>
                    <a:pt x="73566" y="17747"/>
                  </a:cubicBezTo>
                  <a:cubicBezTo>
                    <a:pt x="73566" y="17747"/>
                    <a:pt x="84542" y="19221"/>
                    <a:pt x="83588" y="0"/>
                  </a:cubicBezTo>
                  <a:close/>
                </a:path>
              </a:pathLst>
            </a:custGeom>
            <a:solidFill>
              <a:srgbClr val="D39757"/>
            </a:solidFill>
            <a:ln w="982"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3137FA83-5EF4-42E2-BD74-F3C7367AC3C3}"/>
                </a:ext>
              </a:extLst>
            </p:cNvPr>
            <p:cNvSpPr/>
            <p:nvPr/>
          </p:nvSpPr>
          <p:spPr>
            <a:xfrm>
              <a:off x="5677635" y="2786702"/>
              <a:ext cx="118222" cy="440118"/>
            </a:xfrm>
            <a:custGeom>
              <a:avLst/>
              <a:gdLst>
                <a:gd name="connsiteX0" fmla="*/ 0 w 118222"/>
                <a:gd name="connsiteY0" fmla="*/ 0 h 440118"/>
                <a:gd name="connsiteX1" fmla="*/ 17688 w 118222"/>
                <a:gd name="connsiteY1" fmla="*/ 437484 h 440118"/>
                <a:gd name="connsiteX2" fmla="*/ 85421 w 118222"/>
                <a:gd name="connsiteY2" fmla="*/ 440118 h 440118"/>
                <a:gd name="connsiteX3" fmla="*/ 93980 w 118222"/>
                <a:gd name="connsiteY3" fmla="*/ 311548 h 440118"/>
                <a:gd name="connsiteX4" fmla="*/ 89597 w 118222"/>
                <a:gd name="connsiteY4" fmla="*/ 233045 h 440118"/>
                <a:gd name="connsiteX5" fmla="*/ 118222 w 118222"/>
                <a:gd name="connsiteY5" fmla="*/ 13256 h 44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22" h="440118">
                  <a:moveTo>
                    <a:pt x="0" y="0"/>
                  </a:moveTo>
                  <a:lnTo>
                    <a:pt x="17688" y="437484"/>
                  </a:lnTo>
                  <a:lnTo>
                    <a:pt x="85421" y="440118"/>
                  </a:lnTo>
                  <a:lnTo>
                    <a:pt x="93980" y="311548"/>
                  </a:lnTo>
                  <a:cubicBezTo>
                    <a:pt x="96928" y="285076"/>
                    <a:pt x="97911" y="258259"/>
                    <a:pt x="89597" y="233045"/>
                  </a:cubicBezTo>
                  <a:lnTo>
                    <a:pt x="118222" y="13256"/>
                  </a:lnTo>
                  <a:close/>
                </a:path>
              </a:pathLst>
            </a:custGeom>
            <a:solidFill>
              <a:srgbClr val="FC7F2F"/>
            </a:solidFill>
            <a:ln w="982" cap="flat">
              <a:noFill/>
              <a:prstDash val="solid"/>
              <a:miter/>
            </a:ln>
          </p:spPr>
          <p:txBody>
            <a:bodyPr rtlCol="0" anchor="ctr"/>
            <a:lstStyle/>
            <a:p>
              <a:endParaRPr lang="zh-CN" altLang="en-US"/>
            </a:p>
          </p:txBody>
        </p:sp>
        <p:grpSp>
          <p:nvGrpSpPr>
            <p:cNvPr id="168" name="图形 2">
              <a:extLst>
                <a:ext uri="{FF2B5EF4-FFF2-40B4-BE49-F238E27FC236}">
                  <a16:creationId xmlns:a16="http://schemas.microsoft.com/office/drawing/2014/main" id="{C0377C5E-9C18-4240-9D4F-59F07FA4DE52}"/>
                </a:ext>
              </a:extLst>
            </p:cNvPr>
            <p:cNvGrpSpPr/>
            <p:nvPr/>
          </p:nvGrpSpPr>
          <p:grpSpPr>
            <a:xfrm>
              <a:off x="5661549" y="2829083"/>
              <a:ext cx="126869" cy="328941"/>
              <a:chOff x="5661549" y="2829083"/>
              <a:chExt cx="126869" cy="328941"/>
            </a:xfrm>
          </p:grpSpPr>
          <p:sp>
            <p:nvSpPr>
              <p:cNvPr id="226" name="任意多边形: 形状 225">
                <a:extLst>
                  <a:ext uri="{FF2B5EF4-FFF2-40B4-BE49-F238E27FC236}">
                    <a16:creationId xmlns:a16="http://schemas.microsoft.com/office/drawing/2014/main" id="{2E75B47D-C94B-489B-8244-FBF5B25D74EA}"/>
                  </a:ext>
                </a:extLst>
              </p:cNvPr>
              <p:cNvSpPr/>
              <p:nvPr/>
            </p:nvSpPr>
            <p:spPr>
              <a:xfrm>
                <a:off x="5673655" y="2829083"/>
                <a:ext cx="33095" cy="142709"/>
              </a:xfrm>
              <a:custGeom>
                <a:avLst/>
                <a:gdLst>
                  <a:gd name="connsiteX0" fmla="*/ 0 w 33095"/>
                  <a:gd name="connsiteY0" fmla="*/ 0 h 142709"/>
                  <a:gd name="connsiteX1" fmla="*/ 28929 w 33095"/>
                  <a:gd name="connsiteY1" fmla="*/ 3940 h 142709"/>
                  <a:gd name="connsiteX2" fmla="*/ 33096 w 33095"/>
                  <a:gd name="connsiteY2" fmla="*/ 142710 h 142709"/>
                  <a:gd name="connsiteX3" fmla="*/ 3980 w 33095"/>
                  <a:gd name="connsiteY3" fmla="*/ 142710 h 142709"/>
                  <a:gd name="connsiteX4" fmla="*/ 0 w 33095"/>
                  <a:gd name="connsiteY4" fmla="*/ 0 h 142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95" h="142709">
                    <a:moveTo>
                      <a:pt x="0" y="0"/>
                    </a:moveTo>
                    <a:lnTo>
                      <a:pt x="28929" y="3940"/>
                    </a:lnTo>
                    <a:lnTo>
                      <a:pt x="33096" y="142710"/>
                    </a:lnTo>
                    <a:lnTo>
                      <a:pt x="3980" y="142710"/>
                    </a:lnTo>
                    <a:lnTo>
                      <a:pt x="0" y="0"/>
                    </a:lnTo>
                    <a:close/>
                  </a:path>
                </a:pathLst>
              </a:custGeom>
              <a:solidFill>
                <a:srgbClr val="CACCCE"/>
              </a:solidFill>
              <a:ln w="982"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64D56B25-BD04-4436-91A1-A597220487CD}"/>
                  </a:ext>
                </a:extLst>
              </p:cNvPr>
              <p:cNvSpPr/>
              <p:nvPr/>
            </p:nvSpPr>
            <p:spPr>
              <a:xfrm rot="-10800000">
                <a:off x="5677635" y="3102662"/>
                <a:ext cx="107364" cy="35257"/>
              </a:xfrm>
              <a:custGeom>
                <a:avLst/>
                <a:gdLst>
                  <a:gd name="connsiteX0" fmla="*/ 0 w 107364"/>
                  <a:gd name="connsiteY0" fmla="*/ 0 h 35257"/>
                  <a:gd name="connsiteX1" fmla="*/ 107364 w 107364"/>
                  <a:gd name="connsiteY1" fmla="*/ 0 h 35257"/>
                  <a:gd name="connsiteX2" fmla="*/ 107364 w 107364"/>
                  <a:gd name="connsiteY2" fmla="*/ 35257 h 35257"/>
                  <a:gd name="connsiteX3" fmla="*/ 0 w 107364"/>
                  <a:gd name="connsiteY3" fmla="*/ 35257 h 35257"/>
                </a:gdLst>
                <a:ahLst/>
                <a:cxnLst>
                  <a:cxn ang="0">
                    <a:pos x="connsiteX0" y="connsiteY0"/>
                  </a:cxn>
                  <a:cxn ang="0">
                    <a:pos x="connsiteX1" y="connsiteY1"/>
                  </a:cxn>
                  <a:cxn ang="0">
                    <a:pos x="connsiteX2" y="connsiteY2"/>
                  </a:cxn>
                  <a:cxn ang="0">
                    <a:pos x="connsiteX3" y="connsiteY3"/>
                  </a:cxn>
                </a:cxnLst>
                <a:rect l="l" t="t" r="r" b="b"/>
                <a:pathLst>
                  <a:path w="107364" h="35257">
                    <a:moveTo>
                      <a:pt x="0" y="0"/>
                    </a:moveTo>
                    <a:lnTo>
                      <a:pt x="107364" y="0"/>
                    </a:lnTo>
                    <a:lnTo>
                      <a:pt x="107364" y="35257"/>
                    </a:lnTo>
                    <a:lnTo>
                      <a:pt x="0" y="35257"/>
                    </a:lnTo>
                    <a:close/>
                  </a:path>
                </a:pathLst>
              </a:custGeom>
              <a:solidFill>
                <a:srgbClr val="6C6F73"/>
              </a:solidFill>
              <a:ln w="982"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81262E39-E56C-4E0E-9815-E24B3794B85C}"/>
                  </a:ext>
                </a:extLst>
              </p:cNvPr>
              <p:cNvSpPr/>
              <p:nvPr/>
            </p:nvSpPr>
            <p:spPr>
              <a:xfrm>
                <a:off x="5661549" y="3079462"/>
                <a:ext cx="126466" cy="30707"/>
              </a:xfrm>
              <a:custGeom>
                <a:avLst/>
                <a:gdLst>
                  <a:gd name="connsiteX0" fmla="*/ 126467 w 126466"/>
                  <a:gd name="connsiteY0" fmla="*/ 1484 h 30707"/>
                  <a:gd name="connsiteX1" fmla="*/ 0 w 126466"/>
                  <a:gd name="connsiteY1" fmla="*/ 0 h 30707"/>
                  <a:gd name="connsiteX2" fmla="*/ 9954 w 126466"/>
                  <a:gd name="connsiteY2" fmla="*/ 30138 h 30707"/>
                  <a:gd name="connsiteX3" fmla="*/ 125003 w 126466"/>
                  <a:gd name="connsiteY3" fmla="*/ 30708 h 30707"/>
                  <a:gd name="connsiteX4" fmla="*/ 126467 w 126466"/>
                  <a:gd name="connsiteY4" fmla="*/ 1484 h 30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66" h="30707">
                    <a:moveTo>
                      <a:pt x="126467" y="1484"/>
                    </a:moveTo>
                    <a:lnTo>
                      <a:pt x="0" y="0"/>
                    </a:lnTo>
                    <a:lnTo>
                      <a:pt x="9954" y="30138"/>
                    </a:lnTo>
                    <a:lnTo>
                      <a:pt x="125003" y="30708"/>
                    </a:lnTo>
                    <a:lnTo>
                      <a:pt x="126467" y="1484"/>
                    </a:lnTo>
                    <a:close/>
                  </a:path>
                </a:pathLst>
              </a:custGeom>
              <a:solidFill>
                <a:srgbClr val="F6F01E"/>
              </a:solidFill>
              <a:ln w="982"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8295E03E-4E57-44B8-830B-C8CEEB4982C8}"/>
                  </a:ext>
                </a:extLst>
              </p:cNvPr>
              <p:cNvSpPr/>
              <p:nvPr/>
            </p:nvSpPr>
            <p:spPr>
              <a:xfrm>
                <a:off x="5661942" y="3127317"/>
                <a:ext cx="126476" cy="30707"/>
              </a:xfrm>
              <a:custGeom>
                <a:avLst/>
                <a:gdLst>
                  <a:gd name="connsiteX0" fmla="*/ 126477 w 126476"/>
                  <a:gd name="connsiteY0" fmla="*/ 1494 h 30707"/>
                  <a:gd name="connsiteX1" fmla="*/ 0 w 126476"/>
                  <a:gd name="connsiteY1" fmla="*/ 0 h 30707"/>
                  <a:gd name="connsiteX2" fmla="*/ 9964 w 126476"/>
                  <a:gd name="connsiteY2" fmla="*/ 30138 h 30707"/>
                  <a:gd name="connsiteX3" fmla="*/ 125013 w 126476"/>
                  <a:gd name="connsiteY3" fmla="*/ 30708 h 30707"/>
                  <a:gd name="connsiteX4" fmla="*/ 126477 w 126476"/>
                  <a:gd name="connsiteY4" fmla="*/ 1494 h 30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76" h="30707">
                    <a:moveTo>
                      <a:pt x="126477" y="1494"/>
                    </a:moveTo>
                    <a:lnTo>
                      <a:pt x="0" y="0"/>
                    </a:lnTo>
                    <a:lnTo>
                      <a:pt x="9964" y="30138"/>
                    </a:lnTo>
                    <a:lnTo>
                      <a:pt x="125013" y="30708"/>
                    </a:lnTo>
                    <a:lnTo>
                      <a:pt x="126477" y="1494"/>
                    </a:lnTo>
                    <a:close/>
                  </a:path>
                </a:pathLst>
              </a:custGeom>
              <a:solidFill>
                <a:srgbClr val="F6F01E"/>
              </a:solidFill>
              <a:ln w="982" cap="flat">
                <a:noFill/>
                <a:prstDash val="solid"/>
                <a:miter/>
              </a:ln>
            </p:spPr>
            <p:txBody>
              <a:bodyPr rtlCol="0" anchor="ctr"/>
              <a:lstStyle/>
              <a:p>
                <a:endParaRPr lang="zh-CN" altLang="en-US"/>
              </a:p>
            </p:txBody>
          </p:sp>
        </p:grpSp>
        <p:sp>
          <p:nvSpPr>
            <p:cNvPr id="169" name="任意多边形: 形状 168">
              <a:extLst>
                <a:ext uri="{FF2B5EF4-FFF2-40B4-BE49-F238E27FC236}">
                  <a16:creationId xmlns:a16="http://schemas.microsoft.com/office/drawing/2014/main" id="{11374B72-45B2-4827-B8BD-3D07CCF099AC}"/>
                </a:ext>
              </a:extLst>
            </p:cNvPr>
            <p:cNvSpPr/>
            <p:nvPr/>
          </p:nvSpPr>
          <p:spPr>
            <a:xfrm>
              <a:off x="5761032" y="2768700"/>
              <a:ext cx="198662" cy="454759"/>
            </a:xfrm>
            <a:custGeom>
              <a:avLst/>
              <a:gdLst>
                <a:gd name="connsiteX0" fmla="*/ 0 w 198662"/>
                <a:gd name="connsiteY0" fmla="*/ 27357 h 454759"/>
                <a:gd name="connsiteX1" fmla="*/ 127568 w 198662"/>
                <a:gd name="connsiteY1" fmla="*/ 454759 h 454759"/>
                <a:gd name="connsiteX2" fmla="*/ 198662 w 198662"/>
                <a:gd name="connsiteY2" fmla="*/ 454759 h 454759"/>
                <a:gd name="connsiteX3" fmla="*/ 172838 w 198662"/>
                <a:gd name="connsiteY3" fmla="*/ 293605 h 454759"/>
                <a:gd name="connsiteX4" fmla="*/ 147142 w 198662"/>
                <a:gd name="connsiteY4" fmla="*/ 223601 h 454759"/>
                <a:gd name="connsiteX5" fmla="*/ 147142 w 198662"/>
                <a:gd name="connsiteY5" fmla="*/ 223601 h 454759"/>
                <a:gd name="connsiteX6" fmla="*/ 121681 w 198662"/>
                <a:gd name="connsiteY6" fmla="*/ 0 h 45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662" h="454759">
                  <a:moveTo>
                    <a:pt x="0" y="27357"/>
                  </a:moveTo>
                  <a:lnTo>
                    <a:pt x="127568" y="454759"/>
                  </a:lnTo>
                  <a:lnTo>
                    <a:pt x="198662" y="454759"/>
                  </a:lnTo>
                  <a:lnTo>
                    <a:pt x="172838" y="293605"/>
                  </a:lnTo>
                  <a:cubicBezTo>
                    <a:pt x="169135" y="268763"/>
                    <a:pt x="160391" y="244940"/>
                    <a:pt x="147142" y="223601"/>
                  </a:cubicBezTo>
                  <a:lnTo>
                    <a:pt x="147142" y="223601"/>
                  </a:lnTo>
                  <a:lnTo>
                    <a:pt x="121681" y="0"/>
                  </a:lnTo>
                  <a:close/>
                </a:path>
              </a:pathLst>
            </a:custGeom>
            <a:solidFill>
              <a:srgbClr val="FC7F2F"/>
            </a:solidFill>
            <a:ln w="982" cap="flat">
              <a:noFill/>
              <a:prstDash val="solid"/>
              <a:miter/>
            </a:ln>
          </p:spPr>
          <p:txBody>
            <a:bodyPr rtlCol="0" anchor="ctr"/>
            <a:lstStyle/>
            <a:p>
              <a:endParaRPr lang="zh-CN" altLang="en-US"/>
            </a:p>
          </p:txBody>
        </p:sp>
        <p:grpSp>
          <p:nvGrpSpPr>
            <p:cNvPr id="170" name="图形 2">
              <a:extLst>
                <a:ext uri="{FF2B5EF4-FFF2-40B4-BE49-F238E27FC236}">
                  <a16:creationId xmlns:a16="http://schemas.microsoft.com/office/drawing/2014/main" id="{7E2CBAE1-301F-46A9-B751-89834A9820C0}"/>
                </a:ext>
              </a:extLst>
            </p:cNvPr>
            <p:cNvGrpSpPr/>
            <p:nvPr/>
          </p:nvGrpSpPr>
          <p:grpSpPr>
            <a:xfrm>
              <a:off x="5830201" y="2820210"/>
              <a:ext cx="129169" cy="337509"/>
              <a:chOff x="5830201" y="2820210"/>
              <a:chExt cx="129169" cy="337509"/>
            </a:xfrm>
          </p:grpSpPr>
          <p:sp>
            <p:nvSpPr>
              <p:cNvPr id="222" name="任意多边形: 形状 221">
                <a:extLst>
                  <a:ext uri="{FF2B5EF4-FFF2-40B4-BE49-F238E27FC236}">
                    <a16:creationId xmlns:a16="http://schemas.microsoft.com/office/drawing/2014/main" id="{F8E0A362-C893-4B6E-A1F8-EDAC01A44348}"/>
                  </a:ext>
                </a:extLst>
              </p:cNvPr>
              <p:cNvSpPr/>
              <p:nvPr/>
            </p:nvSpPr>
            <p:spPr>
              <a:xfrm rot="-10800000">
                <a:off x="5849225" y="3091951"/>
                <a:ext cx="100731" cy="41556"/>
              </a:xfrm>
              <a:custGeom>
                <a:avLst/>
                <a:gdLst>
                  <a:gd name="connsiteX0" fmla="*/ 0 w 100731"/>
                  <a:gd name="connsiteY0" fmla="*/ 0 h 41556"/>
                  <a:gd name="connsiteX1" fmla="*/ 100731 w 100731"/>
                  <a:gd name="connsiteY1" fmla="*/ 0 h 41556"/>
                  <a:gd name="connsiteX2" fmla="*/ 100731 w 100731"/>
                  <a:gd name="connsiteY2" fmla="*/ 41556 h 41556"/>
                  <a:gd name="connsiteX3" fmla="*/ 0 w 100731"/>
                  <a:gd name="connsiteY3" fmla="*/ 41556 h 41556"/>
                </a:gdLst>
                <a:ahLst/>
                <a:cxnLst>
                  <a:cxn ang="0">
                    <a:pos x="connsiteX0" y="connsiteY0"/>
                  </a:cxn>
                  <a:cxn ang="0">
                    <a:pos x="connsiteX1" y="connsiteY1"/>
                  </a:cxn>
                  <a:cxn ang="0">
                    <a:pos x="connsiteX2" y="connsiteY2"/>
                  </a:cxn>
                  <a:cxn ang="0">
                    <a:pos x="connsiteX3" y="connsiteY3"/>
                  </a:cxn>
                </a:cxnLst>
                <a:rect l="l" t="t" r="r" b="b"/>
                <a:pathLst>
                  <a:path w="100731" h="41556">
                    <a:moveTo>
                      <a:pt x="0" y="0"/>
                    </a:moveTo>
                    <a:lnTo>
                      <a:pt x="100731" y="0"/>
                    </a:lnTo>
                    <a:lnTo>
                      <a:pt x="100731" y="41556"/>
                    </a:lnTo>
                    <a:lnTo>
                      <a:pt x="0" y="41556"/>
                    </a:lnTo>
                    <a:close/>
                  </a:path>
                </a:pathLst>
              </a:custGeom>
              <a:solidFill>
                <a:srgbClr val="6C6F73"/>
              </a:solidFill>
              <a:ln w="982"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58F95E67-52B1-453F-8997-441E338DC4C7}"/>
                  </a:ext>
                </a:extLst>
              </p:cNvPr>
              <p:cNvSpPr/>
              <p:nvPr/>
            </p:nvSpPr>
            <p:spPr>
              <a:xfrm>
                <a:off x="5844538" y="2820210"/>
                <a:ext cx="73482" cy="143879"/>
              </a:xfrm>
              <a:custGeom>
                <a:avLst/>
                <a:gdLst>
                  <a:gd name="connsiteX0" fmla="*/ 53112 w 73482"/>
                  <a:gd name="connsiteY0" fmla="*/ 0 h 143879"/>
                  <a:gd name="connsiteX1" fmla="*/ 0 w 73482"/>
                  <a:gd name="connsiteY1" fmla="*/ 7232 h 143879"/>
                  <a:gd name="connsiteX2" fmla="*/ 19388 w 73482"/>
                  <a:gd name="connsiteY2" fmla="*/ 143879 h 143879"/>
                  <a:gd name="connsiteX3" fmla="*/ 73483 w 73482"/>
                  <a:gd name="connsiteY3" fmla="*/ 138632 h 143879"/>
                  <a:gd name="connsiteX4" fmla="*/ 53112 w 73482"/>
                  <a:gd name="connsiteY4" fmla="*/ 0 h 143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82" h="143879">
                    <a:moveTo>
                      <a:pt x="53112" y="0"/>
                    </a:moveTo>
                    <a:lnTo>
                      <a:pt x="0" y="7232"/>
                    </a:lnTo>
                    <a:lnTo>
                      <a:pt x="19388" y="143879"/>
                    </a:lnTo>
                    <a:lnTo>
                      <a:pt x="73483" y="138632"/>
                    </a:lnTo>
                    <a:lnTo>
                      <a:pt x="53112" y="0"/>
                    </a:lnTo>
                    <a:close/>
                  </a:path>
                </a:pathLst>
              </a:custGeom>
              <a:solidFill>
                <a:srgbClr val="CACCCE"/>
              </a:solidFill>
              <a:ln w="982"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6A89EBEB-B9F0-44B2-AEDA-5426126F6627}"/>
                  </a:ext>
                </a:extLst>
              </p:cNvPr>
              <p:cNvSpPr/>
              <p:nvPr/>
            </p:nvSpPr>
            <p:spPr>
              <a:xfrm>
                <a:off x="5830201" y="3075128"/>
                <a:ext cx="126378" cy="34815"/>
              </a:xfrm>
              <a:custGeom>
                <a:avLst/>
                <a:gdLst>
                  <a:gd name="connsiteX0" fmla="*/ 126378 w 126378"/>
                  <a:gd name="connsiteY0" fmla="*/ 0 h 34815"/>
                  <a:gd name="connsiteX1" fmla="*/ 0 w 126378"/>
                  <a:gd name="connsiteY1" fmla="*/ 5257 h 34815"/>
                  <a:gd name="connsiteX2" fmla="*/ 11458 w 126378"/>
                  <a:gd name="connsiteY2" fmla="*/ 34815 h 34815"/>
                  <a:gd name="connsiteX3" fmla="*/ 126378 w 126378"/>
                  <a:gd name="connsiteY3" fmla="*/ 29253 h 34815"/>
                  <a:gd name="connsiteX4" fmla="*/ 126378 w 126378"/>
                  <a:gd name="connsiteY4" fmla="*/ 0 h 34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8" h="34815">
                    <a:moveTo>
                      <a:pt x="126378" y="0"/>
                    </a:moveTo>
                    <a:lnTo>
                      <a:pt x="0" y="5257"/>
                    </a:lnTo>
                    <a:lnTo>
                      <a:pt x="11458" y="34815"/>
                    </a:lnTo>
                    <a:lnTo>
                      <a:pt x="126378" y="29253"/>
                    </a:lnTo>
                    <a:lnTo>
                      <a:pt x="126378" y="0"/>
                    </a:lnTo>
                    <a:close/>
                  </a:path>
                </a:pathLst>
              </a:custGeom>
              <a:solidFill>
                <a:srgbClr val="F6F01E"/>
              </a:solidFill>
              <a:ln w="982"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4FEA2A5E-784E-406F-9AB4-8BC4A86569AE}"/>
                  </a:ext>
                </a:extLst>
              </p:cNvPr>
              <p:cNvSpPr/>
              <p:nvPr/>
            </p:nvSpPr>
            <p:spPr>
              <a:xfrm>
                <a:off x="5833002" y="3122895"/>
                <a:ext cx="126368" cy="34825"/>
              </a:xfrm>
              <a:custGeom>
                <a:avLst/>
                <a:gdLst>
                  <a:gd name="connsiteX0" fmla="*/ 126369 w 126368"/>
                  <a:gd name="connsiteY0" fmla="*/ 0 h 34825"/>
                  <a:gd name="connsiteX1" fmla="*/ 0 w 126368"/>
                  <a:gd name="connsiteY1" fmla="*/ 5257 h 34825"/>
                  <a:gd name="connsiteX2" fmla="*/ 11448 w 126368"/>
                  <a:gd name="connsiteY2" fmla="*/ 34825 h 34825"/>
                  <a:gd name="connsiteX3" fmla="*/ 126369 w 126368"/>
                  <a:gd name="connsiteY3" fmla="*/ 29263 h 34825"/>
                  <a:gd name="connsiteX4" fmla="*/ 126369 w 126368"/>
                  <a:gd name="connsiteY4" fmla="*/ 0 h 3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68" h="34825">
                    <a:moveTo>
                      <a:pt x="126369" y="0"/>
                    </a:moveTo>
                    <a:lnTo>
                      <a:pt x="0" y="5257"/>
                    </a:lnTo>
                    <a:lnTo>
                      <a:pt x="11448" y="34825"/>
                    </a:lnTo>
                    <a:lnTo>
                      <a:pt x="126369" y="29263"/>
                    </a:lnTo>
                    <a:lnTo>
                      <a:pt x="126369" y="0"/>
                    </a:lnTo>
                    <a:close/>
                  </a:path>
                </a:pathLst>
              </a:custGeom>
              <a:solidFill>
                <a:srgbClr val="F6F01E"/>
              </a:solidFill>
              <a:ln w="982" cap="flat">
                <a:noFill/>
                <a:prstDash val="solid"/>
                <a:miter/>
              </a:ln>
            </p:spPr>
            <p:txBody>
              <a:bodyPr rtlCol="0" anchor="ctr"/>
              <a:lstStyle/>
              <a:p>
                <a:endParaRPr lang="zh-CN" altLang="en-US"/>
              </a:p>
            </p:txBody>
          </p:sp>
        </p:grpSp>
        <p:sp>
          <p:nvSpPr>
            <p:cNvPr id="171" name="任意多边形: 形状 170">
              <a:extLst>
                <a:ext uri="{FF2B5EF4-FFF2-40B4-BE49-F238E27FC236}">
                  <a16:creationId xmlns:a16="http://schemas.microsoft.com/office/drawing/2014/main" id="{0316B52A-46F3-410F-ACBD-3A1EEE835081}"/>
                </a:ext>
              </a:extLst>
            </p:cNvPr>
            <p:cNvSpPr/>
            <p:nvPr/>
          </p:nvSpPr>
          <p:spPr>
            <a:xfrm>
              <a:off x="5655683" y="2425716"/>
              <a:ext cx="249130" cy="383092"/>
            </a:xfrm>
            <a:custGeom>
              <a:avLst/>
              <a:gdLst>
                <a:gd name="connsiteX0" fmla="*/ 67144 w 249130"/>
                <a:gd name="connsiteY0" fmla="*/ 5552 h 383092"/>
                <a:gd name="connsiteX1" fmla="*/ 0 w 249130"/>
                <a:gd name="connsiteY1" fmla="*/ 48592 h 383092"/>
                <a:gd name="connsiteX2" fmla="*/ 21953 w 249130"/>
                <a:gd name="connsiteY2" fmla="*/ 360985 h 383092"/>
                <a:gd name="connsiteX3" fmla="*/ 227178 w 249130"/>
                <a:gd name="connsiteY3" fmla="*/ 352142 h 383092"/>
                <a:gd name="connsiteX4" fmla="*/ 249131 w 249130"/>
                <a:gd name="connsiteY4" fmla="*/ 30993 h 383092"/>
                <a:gd name="connsiteX5" fmla="*/ 192334 w 249130"/>
                <a:gd name="connsiteY5" fmla="*/ 0 h 383092"/>
                <a:gd name="connsiteX6" fmla="*/ 67144 w 249130"/>
                <a:gd name="connsiteY6" fmla="*/ 5552 h 38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130" h="383092">
                  <a:moveTo>
                    <a:pt x="67144" y="5552"/>
                  </a:moveTo>
                  <a:lnTo>
                    <a:pt x="0" y="48592"/>
                  </a:lnTo>
                  <a:lnTo>
                    <a:pt x="21953" y="360985"/>
                  </a:lnTo>
                  <a:cubicBezTo>
                    <a:pt x="21953" y="360985"/>
                    <a:pt x="93067" y="416181"/>
                    <a:pt x="227178" y="352142"/>
                  </a:cubicBezTo>
                  <a:cubicBezTo>
                    <a:pt x="227178" y="352142"/>
                    <a:pt x="223356" y="205422"/>
                    <a:pt x="249131" y="30993"/>
                  </a:cubicBezTo>
                  <a:lnTo>
                    <a:pt x="192334" y="0"/>
                  </a:lnTo>
                  <a:cubicBezTo>
                    <a:pt x="192334" y="0"/>
                    <a:pt x="108042" y="64019"/>
                    <a:pt x="67144" y="5552"/>
                  </a:cubicBezTo>
                  <a:close/>
                </a:path>
              </a:pathLst>
            </a:custGeom>
            <a:solidFill>
              <a:srgbClr val="FC7F2F"/>
            </a:solidFill>
            <a:ln w="982" cap="flat">
              <a:noFill/>
              <a:prstDash val="solid"/>
              <a:miter/>
            </a:ln>
          </p:spPr>
          <p:txBody>
            <a:bodyPr rtlCol="0" anchor="ctr"/>
            <a:lstStyle/>
            <a:p>
              <a:endParaRPr lang="zh-CN" altLang="en-US"/>
            </a:p>
          </p:txBody>
        </p:sp>
        <p:grpSp>
          <p:nvGrpSpPr>
            <p:cNvPr id="172" name="图形 2">
              <a:extLst>
                <a:ext uri="{FF2B5EF4-FFF2-40B4-BE49-F238E27FC236}">
                  <a16:creationId xmlns:a16="http://schemas.microsoft.com/office/drawing/2014/main" id="{6E5D05D9-D635-415B-9DB0-6FCD0A720732}"/>
                </a:ext>
              </a:extLst>
            </p:cNvPr>
            <p:cNvGrpSpPr/>
            <p:nvPr/>
          </p:nvGrpSpPr>
          <p:grpSpPr>
            <a:xfrm>
              <a:off x="5659496" y="2582911"/>
              <a:ext cx="238154" cy="70396"/>
              <a:chOff x="5659496" y="2582911"/>
              <a:chExt cx="238154" cy="70396"/>
            </a:xfrm>
          </p:grpSpPr>
          <p:sp>
            <p:nvSpPr>
              <p:cNvPr id="219" name="任意多边形: 形状 218">
                <a:extLst>
                  <a:ext uri="{FF2B5EF4-FFF2-40B4-BE49-F238E27FC236}">
                    <a16:creationId xmlns:a16="http://schemas.microsoft.com/office/drawing/2014/main" id="{5F93F408-1E34-4AC6-934B-D8B7AD73AA54}"/>
                  </a:ext>
                </a:extLst>
              </p:cNvPr>
              <p:cNvSpPr/>
              <p:nvPr/>
            </p:nvSpPr>
            <p:spPr>
              <a:xfrm>
                <a:off x="5663278" y="2606160"/>
                <a:ext cx="233791" cy="29420"/>
              </a:xfrm>
              <a:custGeom>
                <a:avLst/>
                <a:gdLst>
                  <a:gd name="connsiteX0" fmla="*/ 0 w 233791"/>
                  <a:gd name="connsiteY0" fmla="*/ 29420 h 29420"/>
                  <a:gd name="connsiteX1" fmla="*/ 233792 w 233791"/>
                  <a:gd name="connsiteY1" fmla="*/ 23358 h 29420"/>
                  <a:gd name="connsiteX2" fmla="*/ 233792 w 233791"/>
                  <a:gd name="connsiteY2" fmla="*/ 0 h 29420"/>
                  <a:gd name="connsiteX3" fmla="*/ 0 w 233791"/>
                  <a:gd name="connsiteY3" fmla="*/ 0 h 29420"/>
                  <a:gd name="connsiteX4" fmla="*/ 0 w 233791"/>
                  <a:gd name="connsiteY4" fmla="*/ 29420 h 29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791" h="29420">
                    <a:moveTo>
                      <a:pt x="0" y="29420"/>
                    </a:moveTo>
                    <a:lnTo>
                      <a:pt x="233792" y="23358"/>
                    </a:lnTo>
                    <a:lnTo>
                      <a:pt x="233792" y="0"/>
                    </a:lnTo>
                    <a:lnTo>
                      <a:pt x="0" y="0"/>
                    </a:lnTo>
                    <a:lnTo>
                      <a:pt x="0" y="29420"/>
                    </a:lnTo>
                    <a:close/>
                  </a:path>
                </a:pathLst>
              </a:custGeom>
              <a:solidFill>
                <a:srgbClr val="6C6F73"/>
              </a:solidFill>
              <a:ln w="982"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6C26106D-DAF7-485F-AA3B-EB4321B1B096}"/>
                  </a:ext>
                </a:extLst>
              </p:cNvPr>
              <p:cNvSpPr/>
              <p:nvPr/>
            </p:nvSpPr>
            <p:spPr>
              <a:xfrm>
                <a:off x="5659496" y="2582911"/>
                <a:ext cx="238154" cy="29115"/>
              </a:xfrm>
              <a:custGeom>
                <a:avLst/>
                <a:gdLst>
                  <a:gd name="connsiteX0" fmla="*/ 238154 w 238154"/>
                  <a:gd name="connsiteY0" fmla="*/ 0 h 29115"/>
                  <a:gd name="connsiteX1" fmla="*/ 0 w 238154"/>
                  <a:gd name="connsiteY1" fmla="*/ 6466 h 29115"/>
                  <a:gd name="connsiteX2" fmla="*/ 3341 w 238154"/>
                  <a:gd name="connsiteY2" fmla="*/ 29116 h 29115"/>
                  <a:gd name="connsiteX3" fmla="*/ 231000 w 238154"/>
                  <a:gd name="connsiteY3" fmla="*/ 23358 h 29115"/>
                  <a:gd name="connsiteX4" fmla="*/ 238154 w 238154"/>
                  <a:gd name="connsiteY4" fmla="*/ 0 h 29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54" h="29115">
                    <a:moveTo>
                      <a:pt x="238154" y="0"/>
                    </a:moveTo>
                    <a:lnTo>
                      <a:pt x="0" y="6466"/>
                    </a:lnTo>
                    <a:lnTo>
                      <a:pt x="3341" y="29116"/>
                    </a:lnTo>
                    <a:lnTo>
                      <a:pt x="231000" y="23358"/>
                    </a:lnTo>
                    <a:lnTo>
                      <a:pt x="238154" y="0"/>
                    </a:lnTo>
                    <a:close/>
                  </a:path>
                </a:pathLst>
              </a:custGeom>
              <a:solidFill>
                <a:srgbClr val="F6F01E"/>
              </a:solidFill>
              <a:ln w="982"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BFBA7FDE-7F53-47A0-A22C-F08E784B3B5B}"/>
                  </a:ext>
                </a:extLst>
              </p:cNvPr>
              <p:cNvSpPr/>
              <p:nvPr/>
            </p:nvSpPr>
            <p:spPr>
              <a:xfrm>
                <a:off x="5663278" y="2628053"/>
                <a:ext cx="233939" cy="25254"/>
              </a:xfrm>
              <a:custGeom>
                <a:avLst/>
                <a:gdLst>
                  <a:gd name="connsiteX0" fmla="*/ 232053 w 233939"/>
                  <a:gd name="connsiteY0" fmla="*/ 0 h 25254"/>
                  <a:gd name="connsiteX1" fmla="*/ 0 w 233939"/>
                  <a:gd name="connsiteY1" fmla="*/ 3361 h 25254"/>
                  <a:gd name="connsiteX2" fmla="*/ 934 w 233939"/>
                  <a:gd name="connsiteY2" fmla="*/ 25254 h 25254"/>
                  <a:gd name="connsiteX3" fmla="*/ 233939 w 233939"/>
                  <a:gd name="connsiteY3" fmla="*/ 22729 h 25254"/>
                  <a:gd name="connsiteX4" fmla="*/ 232053 w 233939"/>
                  <a:gd name="connsiteY4" fmla="*/ 0 h 25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939" h="25254">
                    <a:moveTo>
                      <a:pt x="232053" y="0"/>
                    </a:moveTo>
                    <a:lnTo>
                      <a:pt x="0" y="3361"/>
                    </a:lnTo>
                    <a:lnTo>
                      <a:pt x="934" y="25254"/>
                    </a:lnTo>
                    <a:lnTo>
                      <a:pt x="233939" y="22729"/>
                    </a:lnTo>
                    <a:lnTo>
                      <a:pt x="232053" y="0"/>
                    </a:lnTo>
                    <a:close/>
                  </a:path>
                </a:pathLst>
              </a:custGeom>
              <a:solidFill>
                <a:srgbClr val="F6F01E"/>
              </a:solidFill>
              <a:ln w="982" cap="flat">
                <a:noFill/>
                <a:prstDash val="solid"/>
                <a:miter/>
              </a:ln>
            </p:spPr>
            <p:txBody>
              <a:bodyPr rtlCol="0" anchor="ctr"/>
              <a:lstStyle/>
              <a:p>
                <a:endParaRPr lang="zh-CN" altLang="en-US"/>
              </a:p>
            </p:txBody>
          </p:sp>
        </p:grpSp>
        <p:sp>
          <p:nvSpPr>
            <p:cNvPr id="173" name="任意多边形: 形状 172">
              <a:extLst>
                <a:ext uri="{FF2B5EF4-FFF2-40B4-BE49-F238E27FC236}">
                  <a16:creationId xmlns:a16="http://schemas.microsoft.com/office/drawing/2014/main" id="{BE1F7C17-2C4B-46F5-B08E-A6058190BFB6}"/>
                </a:ext>
              </a:extLst>
            </p:cNvPr>
            <p:cNvSpPr/>
            <p:nvPr/>
          </p:nvSpPr>
          <p:spPr>
            <a:xfrm>
              <a:off x="5739837" y="2376363"/>
              <a:ext cx="94815" cy="40784"/>
            </a:xfrm>
            <a:custGeom>
              <a:avLst/>
              <a:gdLst>
                <a:gd name="connsiteX0" fmla="*/ 94816 w 94815"/>
                <a:gd name="connsiteY0" fmla="*/ 9251 h 40784"/>
                <a:gd name="connsiteX1" fmla="*/ 0 w 94815"/>
                <a:gd name="connsiteY1" fmla="*/ 17112 h 40784"/>
                <a:gd name="connsiteX2" fmla="*/ 43964 w 94815"/>
                <a:gd name="connsiteY2" fmla="*/ 40784 h 40784"/>
                <a:gd name="connsiteX3" fmla="*/ 94816 w 94815"/>
                <a:gd name="connsiteY3" fmla="*/ 9251 h 40784"/>
              </a:gdLst>
              <a:ahLst/>
              <a:cxnLst>
                <a:cxn ang="0">
                  <a:pos x="connsiteX0" y="connsiteY0"/>
                </a:cxn>
                <a:cxn ang="0">
                  <a:pos x="connsiteX1" y="connsiteY1"/>
                </a:cxn>
                <a:cxn ang="0">
                  <a:pos x="connsiteX2" y="connsiteY2"/>
                </a:cxn>
                <a:cxn ang="0">
                  <a:pos x="connsiteX3" y="connsiteY3"/>
                </a:cxn>
              </a:cxnLst>
              <a:rect l="l" t="t" r="r" b="b"/>
              <a:pathLst>
                <a:path w="94815" h="40784">
                  <a:moveTo>
                    <a:pt x="94816" y="9251"/>
                  </a:moveTo>
                  <a:cubicBezTo>
                    <a:pt x="94816" y="9251"/>
                    <a:pt x="82090" y="-16091"/>
                    <a:pt x="0" y="17112"/>
                  </a:cubicBezTo>
                  <a:lnTo>
                    <a:pt x="43964" y="40784"/>
                  </a:lnTo>
                  <a:cubicBezTo>
                    <a:pt x="43964" y="40784"/>
                    <a:pt x="87819" y="30604"/>
                    <a:pt x="94816" y="9251"/>
                  </a:cubicBezTo>
                  <a:close/>
                </a:path>
              </a:pathLst>
            </a:custGeom>
            <a:solidFill>
              <a:srgbClr val="DE5A0F"/>
            </a:solidFill>
            <a:ln w="982"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9E126DAC-0581-4CC2-A395-A8B270EF6CB3}"/>
                </a:ext>
              </a:extLst>
            </p:cNvPr>
            <p:cNvSpPr/>
            <p:nvPr/>
          </p:nvSpPr>
          <p:spPr>
            <a:xfrm>
              <a:off x="5675758" y="2746059"/>
              <a:ext cx="207102" cy="62912"/>
            </a:xfrm>
            <a:custGeom>
              <a:avLst/>
              <a:gdLst>
                <a:gd name="connsiteX0" fmla="*/ 205992 w 207102"/>
                <a:gd name="connsiteY0" fmla="*/ 0 h 62912"/>
                <a:gd name="connsiteX1" fmla="*/ 0 w 207102"/>
                <a:gd name="connsiteY1" fmla="*/ 12175 h 62912"/>
                <a:gd name="connsiteX2" fmla="*/ 1877 w 207102"/>
                <a:gd name="connsiteY2" fmla="*/ 40603 h 62912"/>
                <a:gd name="connsiteX3" fmla="*/ 207103 w 207102"/>
                <a:gd name="connsiteY3" fmla="*/ 31759 h 62912"/>
              </a:gdLst>
              <a:ahLst/>
              <a:cxnLst>
                <a:cxn ang="0">
                  <a:pos x="connsiteX0" y="connsiteY0"/>
                </a:cxn>
                <a:cxn ang="0">
                  <a:pos x="connsiteX1" y="connsiteY1"/>
                </a:cxn>
                <a:cxn ang="0">
                  <a:pos x="connsiteX2" y="connsiteY2"/>
                </a:cxn>
                <a:cxn ang="0">
                  <a:pos x="connsiteX3" y="connsiteY3"/>
                </a:cxn>
              </a:cxnLst>
              <a:rect l="l" t="t" r="r" b="b"/>
              <a:pathLst>
                <a:path w="207102" h="62912">
                  <a:moveTo>
                    <a:pt x="205992" y="0"/>
                  </a:moveTo>
                  <a:cubicBezTo>
                    <a:pt x="204568" y="983"/>
                    <a:pt x="93499" y="64589"/>
                    <a:pt x="0" y="12175"/>
                  </a:cubicBezTo>
                  <a:cubicBezTo>
                    <a:pt x="0" y="12175"/>
                    <a:pt x="1346" y="38146"/>
                    <a:pt x="1877" y="40603"/>
                  </a:cubicBezTo>
                  <a:cubicBezTo>
                    <a:pt x="2231" y="42274"/>
                    <a:pt x="67901" y="95278"/>
                    <a:pt x="207103" y="31759"/>
                  </a:cubicBezTo>
                  <a:close/>
                </a:path>
              </a:pathLst>
            </a:custGeom>
            <a:solidFill>
              <a:srgbClr val="F6F01E"/>
            </a:solidFill>
            <a:ln w="982"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B1495EB4-1163-4CDA-B7AA-03128B0F980D}"/>
                </a:ext>
              </a:extLst>
            </p:cNvPr>
            <p:cNvSpPr/>
            <p:nvPr/>
          </p:nvSpPr>
          <p:spPr>
            <a:xfrm>
              <a:off x="5737949" y="2356626"/>
              <a:ext cx="91288" cy="70440"/>
            </a:xfrm>
            <a:custGeom>
              <a:avLst/>
              <a:gdLst>
                <a:gd name="connsiteX0" fmla="*/ 91289 w 91288"/>
                <a:gd name="connsiteY0" fmla="*/ 0 h 70440"/>
                <a:gd name="connsiteX1" fmla="*/ 91289 w 91288"/>
                <a:gd name="connsiteY1" fmla="*/ 45575 h 70440"/>
                <a:gd name="connsiteX2" fmla="*/ 21265 w 91288"/>
                <a:gd name="connsiteY2" fmla="*/ 70033 h 70440"/>
                <a:gd name="connsiteX3" fmla="*/ 738 w 91288"/>
                <a:gd name="connsiteY3" fmla="*/ 42136 h 70440"/>
                <a:gd name="connsiteX4" fmla="*/ 73778 w 91288"/>
                <a:gd name="connsiteY4" fmla="*/ 3213 h 70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8" h="70440">
                  <a:moveTo>
                    <a:pt x="91289" y="0"/>
                  </a:moveTo>
                  <a:lnTo>
                    <a:pt x="91289" y="45575"/>
                  </a:lnTo>
                  <a:cubicBezTo>
                    <a:pt x="91289" y="45575"/>
                    <a:pt x="48534" y="74160"/>
                    <a:pt x="21265" y="70033"/>
                  </a:cubicBezTo>
                  <a:cubicBezTo>
                    <a:pt x="-6003" y="65906"/>
                    <a:pt x="738" y="42136"/>
                    <a:pt x="738" y="42136"/>
                  </a:cubicBezTo>
                  <a:cubicBezTo>
                    <a:pt x="738" y="42136"/>
                    <a:pt x="64020" y="53839"/>
                    <a:pt x="73778" y="3213"/>
                  </a:cubicBezTo>
                  <a:close/>
                </a:path>
              </a:pathLst>
            </a:custGeom>
            <a:solidFill>
              <a:srgbClr val="FAC9A5"/>
            </a:solidFill>
            <a:ln w="982"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4EAF9964-90A8-487E-94EF-0C963AB15BD0}"/>
                </a:ext>
              </a:extLst>
            </p:cNvPr>
            <p:cNvSpPr/>
            <p:nvPr/>
          </p:nvSpPr>
          <p:spPr>
            <a:xfrm>
              <a:off x="5722827" y="2385615"/>
              <a:ext cx="125189" cy="86353"/>
            </a:xfrm>
            <a:custGeom>
              <a:avLst/>
              <a:gdLst>
                <a:gd name="connsiteX0" fmla="*/ 111826 w 125189"/>
                <a:gd name="connsiteY0" fmla="*/ 0 h 86353"/>
                <a:gd name="connsiteX1" fmla="*/ 125189 w 125189"/>
                <a:gd name="connsiteY1" fmla="*/ 40072 h 86353"/>
                <a:gd name="connsiteX2" fmla="*/ 47875 w 125189"/>
                <a:gd name="connsiteY2" fmla="*/ 86257 h 86353"/>
                <a:gd name="connsiteX3" fmla="*/ 0 w 125189"/>
                <a:gd name="connsiteY3" fmla="*/ 45644 h 86353"/>
                <a:gd name="connsiteX4" fmla="*/ 17049 w 125189"/>
                <a:gd name="connsiteY4" fmla="*/ 7861 h 86353"/>
                <a:gd name="connsiteX5" fmla="*/ 21127 w 125189"/>
                <a:gd name="connsiteY5" fmla="*/ 11173 h 86353"/>
                <a:gd name="connsiteX6" fmla="*/ 42903 w 125189"/>
                <a:gd name="connsiteY6" fmla="*/ 30551 h 86353"/>
                <a:gd name="connsiteX7" fmla="*/ 111826 w 125189"/>
                <a:gd name="connsiteY7" fmla="*/ 0 h 8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189" h="86353">
                  <a:moveTo>
                    <a:pt x="111826" y="0"/>
                  </a:moveTo>
                  <a:lnTo>
                    <a:pt x="125189" y="40072"/>
                  </a:lnTo>
                  <a:cubicBezTo>
                    <a:pt x="125189" y="40072"/>
                    <a:pt x="89981" y="88802"/>
                    <a:pt x="47875" y="86257"/>
                  </a:cubicBezTo>
                  <a:cubicBezTo>
                    <a:pt x="865" y="83437"/>
                    <a:pt x="0" y="45644"/>
                    <a:pt x="0" y="45644"/>
                  </a:cubicBezTo>
                  <a:lnTo>
                    <a:pt x="17049" y="7861"/>
                  </a:lnTo>
                  <a:lnTo>
                    <a:pt x="21127" y="11173"/>
                  </a:lnTo>
                  <a:cubicBezTo>
                    <a:pt x="21127" y="11173"/>
                    <a:pt x="17196" y="26895"/>
                    <a:pt x="42903" y="30551"/>
                  </a:cubicBezTo>
                  <a:cubicBezTo>
                    <a:pt x="68609" y="34206"/>
                    <a:pt x="111826" y="0"/>
                    <a:pt x="111826" y="0"/>
                  </a:cubicBezTo>
                  <a:close/>
                </a:path>
              </a:pathLst>
            </a:custGeom>
            <a:solidFill>
              <a:srgbClr val="FC7F2F"/>
            </a:solidFill>
            <a:ln w="982"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6F92CF34-395D-4C0F-906B-D974B2EF3A5D}"/>
                </a:ext>
              </a:extLst>
            </p:cNvPr>
            <p:cNvSpPr/>
            <p:nvPr/>
          </p:nvSpPr>
          <p:spPr>
            <a:xfrm>
              <a:off x="5720877" y="2254409"/>
              <a:ext cx="97807" cy="153101"/>
            </a:xfrm>
            <a:custGeom>
              <a:avLst/>
              <a:gdLst>
                <a:gd name="connsiteX0" fmla="*/ 5468 w 97807"/>
                <a:gd name="connsiteY0" fmla="*/ 32872 h 153101"/>
                <a:gd name="connsiteX1" fmla="*/ 1193 w 97807"/>
                <a:gd name="connsiteY1" fmla="*/ 137435 h 153101"/>
                <a:gd name="connsiteX2" fmla="*/ 74027 w 97807"/>
                <a:gd name="connsiteY2" fmla="*/ 140334 h 153101"/>
                <a:gd name="connsiteX3" fmla="*/ 97807 w 97807"/>
                <a:gd name="connsiteY3" fmla="*/ 79646 h 153101"/>
                <a:gd name="connsiteX4" fmla="*/ 67738 w 97807"/>
                <a:gd name="connsiteY4" fmla="*/ 1879 h 153101"/>
                <a:gd name="connsiteX5" fmla="*/ 5468 w 97807"/>
                <a:gd name="connsiteY5" fmla="*/ 32872 h 15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807" h="153101">
                  <a:moveTo>
                    <a:pt x="5468" y="32872"/>
                  </a:moveTo>
                  <a:cubicBezTo>
                    <a:pt x="5468" y="32872"/>
                    <a:pt x="-3072" y="133534"/>
                    <a:pt x="1193" y="137435"/>
                  </a:cubicBezTo>
                  <a:cubicBezTo>
                    <a:pt x="5458" y="141336"/>
                    <a:pt x="25759" y="168801"/>
                    <a:pt x="74027" y="140334"/>
                  </a:cubicBezTo>
                  <a:cubicBezTo>
                    <a:pt x="74027" y="140334"/>
                    <a:pt x="97807" y="129633"/>
                    <a:pt x="97807" y="79646"/>
                  </a:cubicBezTo>
                  <a:cubicBezTo>
                    <a:pt x="97807" y="29658"/>
                    <a:pt x="91076" y="7156"/>
                    <a:pt x="67738" y="1879"/>
                  </a:cubicBezTo>
                  <a:cubicBezTo>
                    <a:pt x="44400" y="-3398"/>
                    <a:pt x="12228" y="1093"/>
                    <a:pt x="5468" y="32872"/>
                  </a:cubicBezTo>
                  <a:close/>
                </a:path>
              </a:pathLst>
            </a:custGeom>
            <a:solidFill>
              <a:srgbClr val="FAC9A5"/>
            </a:solidFill>
            <a:ln w="982"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9A0954E2-CB81-4F85-AF0C-3CB1B4F2912D}"/>
                </a:ext>
              </a:extLst>
            </p:cNvPr>
            <p:cNvSpPr/>
            <p:nvPr/>
          </p:nvSpPr>
          <p:spPr>
            <a:xfrm>
              <a:off x="5773296" y="2313763"/>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6" y="21107"/>
                    <a:pt x="0" y="16382"/>
                    <a:pt x="0" y="10554"/>
                  </a:cubicBezTo>
                  <a:cubicBezTo>
                    <a:pt x="0" y="4725"/>
                    <a:pt x="3066"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0C217452-0224-4E5B-BCCE-A555AFECE492}"/>
                </a:ext>
              </a:extLst>
            </p:cNvPr>
            <p:cNvSpPr/>
            <p:nvPr/>
          </p:nvSpPr>
          <p:spPr>
            <a:xfrm>
              <a:off x="5741203" y="2312948"/>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6" y="21107"/>
                    <a:pt x="0" y="16382"/>
                    <a:pt x="0" y="10554"/>
                  </a:cubicBezTo>
                  <a:cubicBezTo>
                    <a:pt x="0" y="4725"/>
                    <a:pt x="3066"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6CEC420C-19D8-42EA-A443-B04C9C9401A0}"/>
                </a:ext>
              </a:extLst>
            </p:cNvPr>
            <p:cNvSpPr/>
            <p:nvPr/>
          </p:nvSpPr>
          <p:spPr>
            <a:xfrm>
              <a:off x="5777050" y="2316849"/>
              <a:ext cx="3930" cy="6072"/>
            </a:xfrm>
            <a:custGeom>
              <a:avLst/>
              <a:gdLst>
                <a:gd name="connsiteX0" fmla="*/ 3931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1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1" y="3036"/>
                  </a:moveTo>
                  <a:cubicBezTo>
                    <a:pt x="3931" y="4713"/>
                    <a:pt x="3051" y="6073"/>
                    <a:pt x="1965" y="6073"/>
                  </a:cubicBezTo>
                  <a:cubicBezTo>
                    <a:pt x="880" y="6073"/>
                    <a:pt x="0" y="4713"/>
                    <a:pt x="0" y="3036"/>
                  </a:cubicBezTo>
                  <a:cubicBezTo>
                    <a:pt x="0" y="1359"/>
                    <a:pt x="880" y="0"/>
                    <a:pt x="1965" y="0"/>
                  </a:cubicBezTo>
                  <a:cubicBezTo>
                    <a:pt x="3051" y="0"/>
                    <a:pt x="3931" y="1359"/>
                    <a:pt x="3931" y="3036"/>
                  </a:cubicBezTo>
                  <a:close/>
                </a:path>
              </a:pathLst>
            </a:custGeom>
            <a:solidFill>
              <a:srgbClr val="FFFFFF"/>
            </a:solidFill>
            <a:ln w="982"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F9F3CCFA-24EF-4D0B-9DC7-8EE656656A23}"/>
                </a:ext>
              </a:extLst>
            </p:cNvPr>
            <p:cNvSpPr/>
            <p:nvPr/>
          </p:nvSpPr>
          <p:spPr>
            <a:xfrm>
              <a:off x="5746086" y="2315208"/>
              <a:ext cx="3930" cy="6072"/>
            </a:xfrm>
            <a:custGeom>
              <a:avLst/>
              <a:gdLst>
                <a:gd name="connsiteX0" fmla="*/ 3930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0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0" y="3036"/>
                  </a:moveTo>
                  <a:cubicBezTo>
                    <a:pt x="3930" y="4713"/>
                    <a:pt x="3050" y="6073"/>
                    <a:pt x="1965" y="6073"/>
                  </a:cubicBezTo>
                  <a:cubicBezTo>
                    <a:pt x="880" y="6073"/>
                    <a:pt x="0" y="4713"/>
                    <a:pt x="0" y="3036"/>
                  </a:cubicBezTo>
                  <a:cubicBezTo>
                    <a:pt x="0" y="1359"/>
                    <a:pt x="880" y="0"/>
                    <a:pt x="1965" y="0"/>
                  </a:cubicBezTo>
                  <a:cubicBezTo>
                    <a:pt x="3050" y="0"/>
                    <a:pt x="3930" y="1359"/>
                    <a:pt x="3930" y="3036"/>
                  </a:cubicBezTo>
                  <a:close/>
                </a:path>
              </a:pathLst>
            </a:custGeom>
            <a:solidFill>
              <a:srgbClr val="FFFFFF"/>
            </a:solidFill>
            <a:ln w="982"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4700BABC-7C78-4946-9BEC-F229882AA039}"/>
                </a:ext>
              </a:extLst>
            </p:cNvPr>
            <p:cNvSpPr/>
            <p:nvPr/>
          </p:nvSpPr>
          <p:spPr>
            <a:xfrm>
              <a:off x="5747887" y="2323521"/>
              <a:ext cx="18402" cy="29983"/>
            </a:xfrm>
            <a:custGeom>
              <a:avLst/>
              <a:gdLst>
                <a:gd name="connsiteX0" fmla="*/ 18403 w 18402"/>
                <a:gd name="connsiteY0" fmla="*/ 0 h 29983"/>
                <a:gd name="connsiteX1" fmla="*/ 16713 w 18402"/>
                <a:gd name="connsiteY1" fmla="*/ 29627 h 29983"/>
                <a:gd name="connsiteX2" fmla="*/ 18403 w 18402"/>
                <a:gd name="connsiteY2" fmla="*/ 0 h 29983"/>
              </a:gdLst>
              <a:ahLst/>
              <a:cxnLst>
                <a:cxn ang="0">
                  <a:pos x="connsiteX0" y="connsiteY0"/>
                </a:cxn>
                <a:cxn ang="0">
                  <a:pos x="connsiteX1" y="connsiteY1"/>
                </a:cxn>
                <a:cxn ang="0">
                  <a:pos x="connsiteX2" y="connsiteY2"/>
                </a:cxn>
              </a:cxnLst>
              <a:rect l="l" t="t" r="r" b="b"/>
              <a:pathLst>
                <a:path w="18402" h="29983">
                  <a:moveTo>
                    <a:pt x="18403" y="0"/>
                  </a:moveTo>
                  <a:lnTo>
                    <a:pt x="16713" y="29627"/>
                  </a:lnTo>
                  <a:cubicBezTo>
                    <a:pt x="16713" y="29627"/>
                    <a:pt x="-21994" y="35454"/>
                    <a:pt x="18403" y="0"/>
                  </a:cubicBezTo>
                  <a:close/>
                </a:path>
              </a:pathLst>
            </a:custGeom>
            <a:solidFill>
              <a:srgbClr val="FAC9A5"/>
            </a:solidFill>
            <a:ln w="982"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3EA39B0D-66A2-4135-99F9-B06F85448AED}"/>
                </a:ext>
              </a:extLst>
            </p:cNvPr>
            <p:cNvSpPr/>
            <p:nvPr/>
          </p:nvSpPr>
          <p:spPr>
            <a:xfrm>
              <a:off x="5737616" y="2359555"/>
              <a:ext cx="38942" cy="10147"/>
            </a:xfrm>
            <a:custGeom>
              <a:avLst/>
              <a:gdLst>
                <a:gd name="connsiteX0" fmla="*/ 38942 w 38942"/>
                <a:gd name="connsiteY0" fmla="*/ 1169 h 10147"/>
                <a:gd name="connsiteX1" fmla="*/ 29794 w 38942"/>
                <a:gd name="connsiteY1" fmla="*/ 2152 h 10147"/>
                <a:gd name="connsiteX2" fmla="*/ 0 w 38942"/>
                <a:gd name="connsiteY2" fmla="*/ 0 h 10147"/>
                <a:gd name="connsiteX3" fmla="*/ 0 w 38942"/>
                <a:gd name="connsiteY3" fmla="*/ 0 h 10147"/>
                <a:gd name="connsiteX4" fmla="*/ 15722 w 38942"/>
                <a:gd name="connsiteY4" fmla="*/ 10043 h 10147"/>
                <a:gd name="connsiteX5" fmla="*/ 38942 w 38942"/>
                <a:gd name="connsiteY5" fmla="*/ 1169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42" h="10147">
                  <a:moveTo>
                    <a:pt x="38942" y="1169"/>
                  </a:moveTo>
                  <a:lnTo>
                    <a:pt x="29794" y="2152"/>
                  </a:lnTo>
                  <a:cubicBezTo>
                    <a:pt x="19813" y="3204"/>
                    <a:pt x="9725" y="2476"/>
                    <a:pt x="0" y="0"/>
                  </a:cubicBezTo>
                  <a:lnTo>
                    <a:pt x="0" y="0"/>
                  </a:lnTo>
                  <a:cubicBezTo>
                    <a:pt x="0" y="0"/>
                    <a:pt x="5100" y="9266"/>
                    <a:pt x="15722" y="10043"/>
                  </a:cubicBezTo>
                  <a:cubicBezTo>
                    <a:pt x="32977" y="11281"/>
                    <a:pt x="38942" y="1169"/>
                    <a:pt x="38942" y="1169"/>
                  </a:cubicBezTo>
                  <a:close/>
                </a:path>
              </a:pathLst>
            </a:custGeom>
            <a:solidFill>
              <a:srgbClr val="93403A"/>
            </a:solidFill>
            <a:ln w="982"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2063B505-B3E1-4931-85C1-A69E2A65C3FD}"/>
                </a:ext>
              </a:extLst>
            </p:cNvPr>
            <p:cNvSpPr/>
            <p:nvPr/>
          </p:nvSpPr>
          <p:spPr>
            <a:xfrm>
              <a:off x="5722033" y="2218002"/>
              <a:ext cx="137334" cy="72914"/>
            </a:xfrm>
            <a:custGeom>
              <a:avLst/>
              <a:gdLst>
                <a:gd name="connsiteX0" fmla="*/ 137215 w 137334"/>
                <a:gd name="connsiteY0" fmla="*/ 72915 h 72914"/>
                <a:gd name="connsiteX1" fmla="*/ 68882 w 137334"/>
                <a:gd name="connsiteY1" fmla="*/ 42 h 72914"/>
                <a:gd name="connsiteX2" fmla="*/ 96 w 137334"/>
                <a:gd name="connsiteY2" fmla="*/ 71451 h 72914"/>
              </a:gdLst>
              <a:ahLst/>
              <a:cxnLst>
                <a:cxn ang="0">
                  <a:pos x="connsiteX0" y="connsiteY0"/>
                </a:cxn>
                <a:cxn ang="0">
                  <a:pos x="connsiteX1" y="connsiteY1"/>
                </a:cxn>
                <a:cxn ang="0">
                  <a:pos x="connsiteX2" y="connsiteY2"/>
                </a:cxn>
              </a:cxnLst>
              <a:rect l="l" t="t" r="r" b="b"/>
              <a:pathLst>
                <a:path w="137334" h="72914">
                  <a:moveTo>
                    <a:pt x="137215" y="72915"/>
                  </a:moveTo>
                  <a:cubicBezTo>
                    <a:pt x="137215" y="72915"/>
                    <a:pt x="143278" y="-2022"/>
                    <a:pt x="68882" y="42"/>
                  </a:cubicBezTo>
                  <a:cubicBezTo>
                    <a:pt x="-5514" y="2105"/>
                    <a:pt x="96" y="71451"/>
                    <a:pt x="96" y="71451"/>
                  </a:cubicBezTo>
                  <a:close/>
                </a:path>
              </a:pathLst>
            </a:custGeom>
            <a:solidFill>
              <a:srgbClr val="FC7F2F"/>
            </a:solidFill>
            <a:ln w="982"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10C1DDB4-A286-4F39-B1AF-CB51A42B1FF9}"/>
                </a:ext>
              </a:extLst>
            </p:cNvPr>
            <p:cNvSpPr/>
            <p:nvPr/>
          </p:nvSpPr>
          <p:spPr>
            <a:xfrm>
              <a:off x="5699293" y="2258293"/>
              <a:ext cx="180826" cy="20399"/>
            </a:xfrm>
            <a:custGeom>
              <a:avLst/>
              <a:gdLst>
                <a:gd name="connsiteX0" fmla="*/ 180827 w 180826"/>
                <a:gd name="connsiteY0" fmla="*/ 4540 h 20399"/>
                <a:gd name="connsiteX1" fmla="*/ 0 w 180826"/>
                <a:gd name="connsiteY1" fmla="*/ 0 h 20399"/>
                <a:gd name="connsiteX2" fmla="*/ 314 w 180826"/>
                <a:gd name="connsiteY2" fmla="*/ 15742 h 20399"/>
                <a:gd name="connsiteX3" fmla="*/ 175471 w 180826"/>
                <a:gd name="connsiteY3" fmla="*/ 20400 h 20399"/>
                <a:gd name="connsiteX4" fmla="*/ 180827 w 180826"/>
                <a:gd name="connsiteY4" fmla="*/ 4540 h 20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826" h="20399">
                  <a:moveTo>
                    <a:pt x="180827" y="4540"/>
                  </a:moveTo>
                  <a:lnTo>
                    <a:pt x="0" y="0"/>
                  </a:lnTo>
                  <a:lnTo>
                    <a:pt x="314" y="15742"/>
                  </a:lnTo>
                  <a:lnTo>
                    <a:pt x="175471" y="20400"/>
                  </a:lnTo>
                  <a:lnTo>
                    <a:pt x="180827" y="4540"/>
                  </a:lnTo>
                  <a:close/>
                </a:path>
              </a:pathLst>
            </a:custGeom>
            <a:solidFill>
              <a:srgbClr val="211D1E"/>
            </a:solidFill>
            <a:ln w="982"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F71FBD03-F095-4482-BBCB-D9CEA314491E}"/>
                </a:ext>
              </a:extLst>
            </p:cNvPr>
            <p:cNvSpPr/>
            <p:nvPr/>
          </p:nvSpPr>
          <p:spPr>
            <a:xfrm>
              <a:off x="5806784" y="2296705"/>
              <a:ext cx="46233" cy="64758"/>
            </a:xfrm>
            <a:custGeom>
              <a:avLst/>
              <a:gdLst>
                <a:gd name="connsiteX0" fmla="*/ 46234 w 46233"/>
                <a:gd name="connsiteY0" fmla="*/ 4815 h 64758"/>
                <a:gd name="connsiteX1" fmla="*/ 8736 w 46233"/>
                <a:gd name="connsiteY1" fmla="*/ 64756 h 64758"/>
                <a:gd name="connsiteX2" fmla="*/ 11085 w 46233"/>
                <a:gd name="connsiteY2" fmla="*/ 50813 h 64758"/>
                <a:gd name="connsiteX3" fmla="*/ 2241 w 46233"/>
                <a:gd name="connsiteY3" fmla="*/ 49830 h 64758"/>
                <a:gd name="connsiteX4" fmla="*/ 0 w 46233"/>
                <a:gd name="connsiteY4" fmla="*/ 0 h 64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33" h="64758">
                  <a:moveTo>
                    <a:pt x="46234" y="4815"/>
                  </a:moveTo>
                  <a:cubicBezTo>
                    <a:pt x="40849" y="66122"/>
                    <a:pt x="8736" y="64756"/>
                    <a:pt x="8736" y="64756"/>
                  </a:cubicBezTo>
                  <a:cubicBezTo>
                    <a:pt x="10158" y="60239"/>
                    <a:pt x="10948" y="55547"/>
                    <a:pt x="11085" y="50813"/>
                  </a:cubicBezTo>
                  <a:lnTo>
                    <a:pt x="2241" y="49830"/>
                  </a:lnTo>
                  <a:lnTo>
                    <a:pt x="0" y="0"/>
                  </a:lnTo>
                  <a:close/>
                </a:path>
              </a:pathLst>
            </a:custGeom>
            <a:solidFill>
              <a:srgbClr val="946028"/>
            </a:solidFill>
            <a:ln w="982"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C67293BB-C85E-4D6C-A7B2-37E8FF5092EB}"/>
                </a:ext>
              </a:extLst>
            </p:cNvPr>
            <p:cNvSpPr/>
            <p:nvPr/>
          </p:nvSpPr>
          <p:spPr>
            <a:xfrm rot="10860600">
              <a:off x="5679076" y="2287483"/>
              <a:ext cx="220348" cy="14690"/>
            </a:xfrm>
            <a:custGeom>
              <a:avLst/>
              <a:gdLst>
                <a:gd name="connsiteX0" fmla="*/ 214306 w 220348"/>
                <a:gd name="connsiteY0" fmla="*/ 0 h 14690"/>
                <a:gd name="connsiteX1" fmla="*/ 220349 w 220348"/>
                <a:gd name="connsiteY1" fmla="*/ 0 h 14690"/>
                <a:gd name="connsiteX2" fmla="*/ 220349 w 220348"/>
                <a:gd name="connsiteY2" fmla="*/ 14690 h 14690"/>
                <a:gd name="connsiteX3" fmla="*/ 214306 w 220348"/>
                <a:gd name="connsiteY3" fmla="*/ 14690 h 14690"/>
                <a:gd name="connsiteX4" fmla="*/ 6044 w 220348"/>
                <a:gd name="connsiteY4" fmla="*/ 14690 h 14690"/>
                <a:gd name="connsiteX5" fmla="*/ 0 w 220348"/>
                <a:gd name="connsiteY5" fmla="*/ 14690 h 14690"/>
                <a:gd name="connsiteX6" fmla="*/ 0 w 220348"/>
                <a:gd name="connsiteY6" fmla="*/ 0 h 14690"/>
                <a:gd name="connsiteX7" fmla="*/ 6044 w 220348"/>
                <a:gd name="connsiteY7" fmla="*/ 0 h 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348" h="14690">
                  <a:moveTo>
                    <a:pt x="214306" y="0"/>
                  </a:moveTo>
                  <a:cubicBezTo>
                    <a:pt x="217643" y="0"/>
                    <a:pt x="220349" y="0"/>
                    <a:pt x="220349" y="0"/>
                  </a:cubicBezTo>
                  <a:lnTo>
                    <a:pt x="220349" y="14690"/>
                  </a:lnTo>
                  <a:cubicBezTo>
                    <a:pt x="220349" y="14690"/>
                    <a:pt x="217643" y="14690"/>
                    <a:pt x="214306" y="14690"/>
                  </a:cubicBezTo>
                  <a:lnTo>
                    <a:pt x="6044" y="14690"/>
                  </a:lnTo>
                  <a:cubicBezTo>
                    <a:pt x="2706" y="14690"/>
                    <a:pt x="0" y="14690"/>
                    <a:pt x="0" y="14690"/>
                  </a:cubicBezTo>
                  <a:lnTo>
                    <a:pt x="0" y="0"/>
                  </a:lnTo>
                  <a:cubicBezTo>
                    <a:pt x="0" y="0"/>
                    <a:pt x="2706" y="0"/>
                    <a:pt x="6044" y="0"/>
                  </a:cubicBezTo>
                  <a:close/>
                </a:path>
              </a:pathLst>
            </a:custGeom>
            <a:solidFill>
              <a:srgbClr val="FB9419"/>
            </a:solidFill>
            <a:ln w="982"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19B46883-F1EF-4A32-87AC-E55713A677C6}"/>
                </a:ext>
              </a:extLst>
            </p:cNvPr>
            <p:cNvSpPr/>
            <p:nvPr/>
          </p:nvSpPr>
          <p:spPr>
            <a:xfrm>
              <a:off x="5748081" y="2212455"/>
              <a:ext cx="77285" cy="74865"/>
            </a:xfrm>
            <a:custGeom>
              <a:avLst/>
              <a:gdLst>
                <a:gd name="connsiteX0" fmla="*/ 77285 w 77285"/>
                <a:gd name="connsiteY0" fmla="*/ 11819 h 74865"/>
                <a:gd name="connsiteX1" fmla="*/ 41182 w 77285"/>
                <a:gd name="connsiteY1" fmla="*/ 74865 h 74865"/>
                <a:gd name="connsiteX2" fmla="*/ 0 w 77285"/>
                <a:gd name="connsiteY2" fmla="*/ 74865 h 74865"/>
                <a:gd name="connsiteX3" fmla="*/ 32083 w 77285"/>
                <a:gd name="connsiteY3" fmla="*/ 1010 h 74865"/>
                <a:gd name="connsiteX4" fmla="*/ 77285 w 77285"/>
                <a:gd name="connsiteY4" fmla="*/ 11819 h 7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85" h="74865">
                  <a:moveTo>
                    <a:pt x="77285" y="11819"/>
                  </a:moveTo>
                  <a:cubicBezTo>
                    <a:pt x="77285" y="11819"/>
                    <a:pt x="51039" y="2189"/>
                    <a:pt x="41182" y="74865"/>
                  </a:cubicBezTo>
                  <a:lnTo>
                    <a:pt x="0" y="74865"/>
                  </a:lnTo>
                  <a:cubicBezTo>
                    <a:pt x="0" y="74865"/>
                    <a:pt x="2722" y="12025"/>
                    <a:pt x="32083" y="1010"/>
                  </a:cubicBezTo>
                  <a:cubicBezTo>
                    <a:pt x="32083" y="1010"/>
                    <a:pt x="72598" y="-4886"/>
                    <a:pt x="77285" y="11819"/>
                  </a:cubicBezTo>
                  <a:close/>
                </a:path>
              </a:pathLst>
            </a:custGeom>
            <a:solidFill>
              <a:srgbClr val="D39757"/>
            </a:solidFill>
            <a:ln w="982"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BCC7796D-35B7-4113-9C3C-25D189D8E7FC}"/>
                </a:ext>
              </a:extLst>
            </p:cNvPr>
            <p:cNvSpPr/>
            <p:nvPr/>
          </p:nvSpPr>
          <p:spPr>
            <a:xfrm>
              <a:off x="5814901" y="2327831"/>
              <a:ext cx="28479" cy="36735"/>
            </a:xfrm>
            <a:custGeom>
              <a:avLst/>
              <a:gdLst>
                <a:gd name="connsiteX0" fmla="*/ 3960 w 28479"/>
                <a:gd name="connsiteY0" fmla="*/ 11147 h 36735"/>
                <a:gd name="connsiteX1" fmla="*/ 26404 w 28479"/>
                <a:gd name="connsiteY1" fmla="*/ 3610 h 36735"/>
                <a:gd name="connsiteX2" fmla="*/ 0 w 28479"/>
                <a:gd name="connsiteY2" fmla="*/ 36735 h 36735"/>
              </a:gdLst>
              <a:ahLst/>
              <a:cxnLst>
                <a:cxn ang="0">
                  <a:pos x="connsiteX0" y="connsiteY0"/>
                </a:cxn>
                <a:cxn ang="0">
                  <a:pos x="connsiteX1" y="connsiteY1"/>
                </a:cxn>
                <a:cxn ang="0">
                  <a:pos x="connsiteX2" y="connsiteY2"/>
                </a:cxn>
              </a:cxnLst>
              <a:rect l="l" t="t" r="r" b="b"/>
              <a:pathLst>
                <a:path w="28479" h="36735">
                  <a:moveTo>
                    <a:pt x="3960" y="11147"/>
                  </a:moveTo>
                  <a:cubicBezTo>
                    <a:pt x="3960" y="11147"/>
                    <a:pt x="18100" y="-7690"/>
                    <a:pt x="26404" y="3610"/>
                  </a:cubicBezTo>
                  <a:cubicBezTo>
                    <a:pt x="34707" y="14911"/>
                    <a:pt x="16508" y="31223"/>
                    <a:pt x="0" y="36735"/>
                  </a:cubicBezTo>
                  <a:close/>
                </a:path>
              </a:pathLst>
            </a:custGeom>
            <a:solidFill>
              <a:srgbClr val="FAC9A5"/>
            </a:solidFill>
            <a:ln w="982"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E9CB690D-9CD4-4F94-914E-0B5C9D2E5140}"/>
                </a:ext>
              </a:extLst>
            </p:cNvPr>
            <p:cNvSpPr/>
            <p:nvPr/>
          </p:nvSpPr>
          <p:spPr>
            <a:xfrm>
              <a:off x="5769346" y="2294978"/>
              <a:ext cx="28403" cy="15237"/>
            </a:xfrm>
            <a:custGeom>
              <a:avLst/>
              <a:gdLst>
                <a:gd name="connsiteX0" fmla="*/ 28379 w 28403"/>
                <a:gd name="connsiteY0" fmla="*/ 15238 h 15237"/>
                <a:gd name="connsiteX1" fmla="*/ 865 w 28403"/>
                <a:gd name="connsiteY1" fmla="*/ 14747 h 15237"/>
                <a:gd name="connsiteX2" fmla="*/ 0 w 28403"/>
                <a:gd name="connsiteY2" fmla="*/ 262 h 15237"/>
                <a:gd name="connsiteX3" fmla="*/ 28379 w 28403"/>
                <a:gd name="connsiteY3" fmla="*/ 15238 h 15237"/>
              </a:gdLst>
              <a:ahLst/>
              <a:cxnLst>
                <a:cxn ang="0">
                  <a:pos x="connsiteX0" y="connsiteY0"/>
                </a:cxn>
                <a:cxn ang="0">
                  <a:pos x="connsiteX1" y="connsiteY1"/>
                </a:cxn>
                <a:cxn ang="0">
                  <a:pos x="connsiteX2" y="connsiteY2"/>
                </a:cxn>
                <a:cxn ang="0">
                  <a:pos x="connsiteX3" y="connsiteY3"/>
                </a:cxn>
              </a:cxnLst>
              <a:rect l="l" t="t" r="r" b="b"/>
              <a:pathLst>
                <a:path w="28403" h="15237">
                  <a:moveTo>
                    <a:pt x="28379" y="15238"/>
                  </a:moveTo>
                  <a:cubicBezTo>
                    <a:pt x="28379" y="15238"/>
                    <a:pt x="13875" y="12889"/>
                    <a:pt x="865" y="14747"/>
                  </a:cubicBezTo>
                  <a:lnTo>
                    <a:pt x="0" y="262"/>
                  </a:lnTo>
                  <a:cubicBezTo>
                    <a:pt x="0" y="262"/>
                    <a:pt x="29381" y="-3226"/>
                    <a:pt x="28379" y="15238"/>
                  </a:cubicBezTo>
                  <a:close/>
                </a:path>
              </a:pathLst>
            </a:custGeom>
            <a:solidFill>
              <a:srgbClr val="946028"/>
            </a:solidFill>
            <a:ln w="982"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E96E5DE1-9683-4995-BACC-77FB2AA1A56A}"/>
                </a:ext>
              </a:extLst>
            </p:cNvPr>
            <p:cNvSpPr/>
            <p:nvPr/>
          </p:nvSpPr>
          <p:spPr>
            <a:xfrm>
              <a:off x="5728448" y="2293401"/>
              <a:ext cx="30029" cy="15586"/>
            </a:xfrm>
            <a:custGeom>
              <a:avLst/>
              <a:gdLst>
                <a:gd name="connsiteX0" fmla="*/ 0 w 30029"/>
                <a:gd name="connsiteY0" fmla="*/ 12747 h 15586"/>
                <a:gd name="connsiteX1" fmla="*/ 27416 w 30029"/>
                <a:gd name="connsiteY1" fmla="*/ 15587 h 15586"/>
                <a:gd name="connsiteX2" fmla="*/ 30030 w 30029"/>
                <a:gd name="connsiteY2" fmla="*/ 1309 h 15586"/>
                <a:gd name="connsiteX3" fmla="*/ 0 w 30029"/>
                <a:gd name="connsiteY3" fmla="*/ 12747 h 15586"/>
              </a:gdLst>
              <a:ahLst/>
              <a:cxnLst>
                <a:cxn ang="0">
                  <a:pos x="connsiteX0" y="connsiteY0"/>
                </a:cxn>
                <a:cxn ang="0">
                  <a:pos x="connsiteX1" y="connsiteY1"/>
                </a:cxn>
                <a:cxn ang="0">
                  <a:pos x="connsiteX2" y="connsiteY2"/>
                </a:cxn>
                <a:cxn ang="0">
                  <a:pos x="connsiteX3" y="connsiteY3"/>
                </a:cxn>
              </a:cxnLst>
              <a:rect l="l" t="t" r="r" b="b"/>
              <a:pathLst>
                <a:path w="30029" h="15586">
                  <a:moveTo>
                    <a:pt x="0" y="12747"/>
                  </a:moveTo>
                  <a:cubicBezTo>
                    <a:pt x="0" y="12747"/>
                    <a:pt x="14681" y="12167"/>
                    <a:pt x="27416" y="15587"/>
                  </a:cubicBezTo>
                  <a:lnTo>
                    <a:pt x="30030" y="1309"/>
                  </a:lnTo>
                  <a:cubicBezTo>
                    <a:pt x="30030" y="1309"/>
                    <a:pt x="1238" y="-5707"/>
                    <a:pt x="0" y="12747"/>
                  </a:cubicBezTo>
                  <a:close/>
                </a:path>
              </a:pathLst>
            </a:custGeom>
            <a:solidFill>
              <a:srgbClr val="946028"/>
            </a:solidFill>
            <a:ln w="982"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1B4474E1-2EC2-4214-A20F-CC7B6AD06F3D}"/>
                </a:ext>
              </a:extLst>
            </p:cNvPr>
            <p:cNvSpPr/>
            <p:nvPr/>
          </p:nvSpPr>
          <p:spPr>
            <a:xfrm>
              <a:off x="5753289" y="2414504"/>
              <a:ext cx="21333" cy="57379"/>
            </a:xfrm>
            <a:custGeom>
              <a:avLst/>
              <a:gdLst>
                <a:gd name="connsiteX0" fmla="*/ 21333 w 21333"/>
                <a:gd name="connsiteY0" fmla="*/ 1592 h 57379"/>
                <a:gd name="connsiteX1" fmla="*/ 17403 w 21333"/>
                <a:gd name="connsiteY1" fmla="*/ 57377 h 57379"/>
                <a:gd name="connsiteX2" fmla="*/ 16705 w 21333"/>
                <a:gd name="connsiteY2" fmla="*/ 57377 h 57379"/>
                <a:gd name="connsiteX3" fmla="*/ 0 w 21333"/>
                <a:gd name="connsiteY3" fmla="*/ 54252 h 57379"/>
                <a:gd name="connsiteX4" fmla="*/ 0 w 21333"/>
                <a:gd name="connsiteY4" fmla="*/ 54252 h 57379"/>
                <a:gd name="connsiteX5" fmla="*/ 4766 w 21333"/>
                <a:gd name="connsiteY5" fmla="*/ 0 h 57379"/>
                <a:gd name="connsiteX6" fmla="*/ 21333 w 21333"/>
                <a:gd name="connsiteY6" fmla="*/ 1592 h 5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33" h="57379">
                  <a:moveTo>
                    <a:pt x="21333" y="1592"/>
                  </a:moveTo>
                  <a:lnTo>
                    <a:pt x="17403" y="57377"/>
                  </a:lnTo>
                  <a:lnTo>
                    <a:pt x="16705" y="57377"/>
                  </a:lnTo>
                  <a:cubicBezTo>
                    <a:pt x="10986" y="57435"/>
                    <a:pt x="5311" y="56373"/>
                    <a:pt x="0" y="54252"/>
                  </a:cubicBezTo>
                  <a:lnTo>
                    <a:pt x="0" y="54252"/>
                  </a:lnTo>
                  <a:lnTo>
                    <a:pt x="4766" y="0"/>
                  </a:lnTo>
                  <a:cubicBezTo>
                    <a:pt x="9915" y="2513"/>
                    <a:pt x="15800" y="3079"/>
                    <a:pt x="21333" y="1592"/>
                  </a:cubicBezTo>
                  <a:close/>
                </a:path>
              </a:pathLst>
            </a:custGeom>
            <a:solidFill>
              <a:srgbClr val="CACCCE"/>
            </a:solidFill>
            <a:ln w="982"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DF4A2DAE-6789-48C8-849E-D904FD7EA479}"/>
                </a:ext>
              </a:extLst>
            </p:cNvPr>
            <p:cNvSpPr/>
            <p:nvPr/>
          </p:nvSpPr>
          <p:spPr>
            <a:xfrm>
              <a:off x="5624408" y="2475569"/>
              <a:ext cx="17764" cy="18803"/>
            </a:xfrm>
            <a:custGeom>
              <a:avLst/>
              <a:gdLst>
                <a:gd name="connsiteX0" fmla="*/ 5657 w 17764"/>
                <a:gd name="connsiteY0" fmla="*/ 547 h 18803"/>
                <a:gd name="connsiteX1" fmla="*/ 5991 w 17764"/>
                <a:gd name="connsiteY1" fmla="*/ 439 h 18803"/>
                <a:gd name="connsiteX2" fmla="*/ 16466 w 17764"/>
                <a:gd name="connsiteY2" fmla="*/ 5480 h 18803"/>
                <a:gd name="connsiteX3" fmla="*/ 17262 w 17764"/>
                <a:gd name="connsiteY3" fmla="*/ 7642 h 18803"/>
                <a:gd name="connsiteX4" fmla="*/ 13823 w 17764"/>
                <a:gd name="connsiteY4" fmla="*/ 17557 h 18803"/>
                <a:gd name="connsiteX5" fmla="*/ 13823 w 17764"/>
                <a:gd name="connsiteY5" fmla="*/ 17557 h 18803"/>
                <a:gd name="connsiteX6" fmla="*/ 2365 w 17764"/>
                <a:gd name="connsiteY6" fmla="*/ 14860 h 18803"/>
                <a:gd name="connsiteX7" fmla="*/ 2139 w 17764"/>
                <a:gd name="connsiteY7" fmla="*/ 14471 h 18803"/>
                <a:gd name="connsiteX8" fmla="*/ 1018 w 17764"/>
                <a:gd name="connsiteY8" fmla="*/ 12418 h 18803"/>
                <a:gd name="connsiteX9" fmla="*/ 4338 w 17764"/>
                <a:gd name="connsiteY9" fmla="*/ 1125 h 18803"/>
                <a:gd name="connsiteX10" fmla="*/ 5657 w 17764"/>
                <a:gd name="connsiteY10" fmla="*/ 547 h 1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764" h="18803">
                  <a:moveTo>
                    <a:pt x="5657" y="547"/>
                  </a:moveTo>
                  <a:lnTo>
                    <a:pt x="5991" y="439"/>
                  </a:lnTo>
                  <a:cubicBezTo>
                    <a:pt x="10272" y="-1007"/>
                    <a:pt x="14925" y="1232"/>
                    <a:pt x="16466" y="5480"/>
                  </a:cubicBezTo>
                  <a:lnTo>
                    <a:pt x="17262" y="7642"/>
                  </a:lnTo>
                  <a:cubicBezTo>
                    <a:pt x="18610" y="11344"/>
                    <a:pt x="17174" y="15485"/>
                    <a:pt x="13823" y="17557"/>
                  </a:cubicBezTo>
                  <a:lnTo>
                    <a:pt x="13823" y="17557"/>
                  </a:lnTo>
                  <a:cubicBezTo>
                    <a:pt x="9914" y="19976"/>
                    <a:pt x="4784" y="18769"/>
                    <a:pt x="2365" y="14860"/>
                  </a:cubicBezTo>
                  <a:cubicBezTo>
                    <a:pt x="2287" y="14733"/>
                    <a:pt x="2211" y="14603"/>
                    <a:pt x="2139" y="14471"/>
                  </a:cubicBezTo>
                  <a:lnTo>
                    <a:pt x="1018" y="12418"/>
                  </a:lnTo>
                  <a:cubicBezTo>
                    <a:pt x="-1183" y="8383"/>
                    <a:pt x="303" y="3327"/>
                    <a:pt x="4338" y="1125"/>
                  </a:cubicBezTo>
                  <a:cubicBezTo>
                    <a:pt x="4760" y="895"/>
                    <a:pt x="5201" y="701"/>
                    <a:pt x="5657" y="547"/>
                  </a:cubicBezTo>
                  <a:close/>
                </a:path>
              </a:pathLst>
            </a:custGeom>
            <a:solidFill>
              <a:srgbClr val="603F00"/>
            </a:solidFill>
            <a:ln w="982"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D2D2C7C2-21DE-4EBD-AA45-8B6B43D14BB5}"/>
                </a:ext>
              </a:extLst>
            </p:cNvPr>
            <p:cNvSpPr/>
            <p:nvPr/>
          </p:nvSpPr>
          <p:spPr>
            <a:xfrm>
              <a:off x="5717064" y="2696785"/>
              <a:ext cx="17760" cy="18808"/>
            </a:xfrm>
            <a:custGeom>
              <a:avLst/>
              <a:gdLst>
                <a:gd name="connsiteX0" fmla="*/ 5665 w 17760"/>
                <a:gd name="connsiteY0" fmla="*/ 555 h 18808"/>
                <a:gd name="connsiteX1" fmla="*/ 5999 w 17760"/>
                <a:gd name="connsiteY1" fmla="*/ 437 h 18808"/>
                <a:gd name="connsiteX2" fmla="*/ 16474 w 17760"/>
                <a:gd name="connsiteY2" fmla="*/ 5478 h 18808"/>
                <a:gd name="connsiteX3" fmla="*/ 17260 w 17760"/>
                <a:gd name="connsiteY3" fmla="*/ 7649 h 18808"/>
                <a:gd name="connsiteX4" fmla="*/ 13821 w 17760"/>
                <a:gd name="connsiteY4" fmla="*/ 17564 h 18808"/>
                <a:gd name="connsiteX5" fmla="*/ 13821 w 17760"/>
                <a:gd name="connsiteY5" fmla="*/ 17564 h 18808"/>
                <a:gd name="connsiteX6" fmla="*/ 2365 w 17760"/>
                <a:gd name="connsiteY6" fmla="*/ 14861 h 18808"/>
                <a:gd name="connsiteX7" fmla="*/ 2137 w 17760"/>
                <a:gd name="connsiteY7" fmla="*/ 14469 h 18808"/>
                <a:gd name="connsiteX8" fmla="*/ 1017 w 17760"/>
                <a:gd name="connsiteY8" fmla="*/ 12415 h 18808"/>
                <a:gd name="connsiteX9" fmla="*/ 4334 w 17760"/>
                <a:gd name="connsiteY9" fmla="*/ 1136 h 18808"/>
                <a:gd name="connsiteX10" fmla="*/ 5665 w 17760"/>
                <a:gd name="connsiteY10" fmla="*/ 555 h 18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760" h="18808">
                  <a:moveTo>
                    <a:pt x="5665" y="555"/>
                  </a:moveTo>
                  <a:lnTo>
                    <a:pt x="5999" y="437"/>
                  </a:lnTo>
                  <a:cubicBezTo>
                    <a:pt x="10280" y="-1004"/>
                    <a:pt x="14929" y="1233"/>
                    <a:pt x="16474" y="5478"/>
                  </a:cubicBezTo>
                  <a:lnTo>
                    <a:pt x="17260" y="7649"/>
                  </a:lnTo>
                  <a:cubicBezTo>
                    <a:pt x="18604" y="11352"/>
                    <a:pt x="17169" y="15489"/>
                    <a:pt x="13821" y="17564"/>
                  </a:cubicBezTo>
                  <a:lnTo>
                    <a:pt x="13821" y="17564"/>
                  </a:lnTo>
                  <a:cubicBezTo>
                    <a:pt x="9911" y="19981"/>
                    <a:pt x="4782" y="18771"/>
                    <a:pt x="2365" y="14861"/>
                  </a:cubicBezTo>
                  <a:cubicBezTo>
                    <a:pt x="2285" y="14732"/>
                    <a:pt x="2209" y="14602"/>
                    <a:pt x="2137" y="14469"/>
                  </a:cubicBezTo>
                  <a:lnTo>
                    <a:pt x="1017" y="12415"/>
                  </a:lnTo>
                  <a:cubicBezTo>
                    <a:pt x="-1182" y="8385"/>
                    <a:pt x="303" y="3335"/>
                    <a:pt x="4334" y="1136"/>
                  </a:cubicBezTo>
                  <a:cubicBezTo>
                    <a:pt x="4760" y="904"/>
                    <a:pt x="5205" y="709"/>
                    <a:pt x="5665" y="555"/>
                  </a:cubicBezTo>
                  <a:close/>
                </a:path>
              </a:pathLst>
            </a:custGeom>
            <a:solidFill>
              <a:srgbClr val="603F00"/>
            </a:solidFill>
            <a:ln w="982"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A9665DB3-D8D9-44B9-8612-6E5A46EF1892}"/>
                </a:ext>
              </a:extLst>
            </p:cNvPr>
            <p:cNvSpPr/>
            <p:nvPr/>
          </p:nvSpPr>
          <p:spPr>
            <a:xfrm>
              <a:off x="5753309" y="2468766"/>
              <a:ext cx="21313" cy="340035"/>
            </a:xfrm>
            <a:custGeom>
              <a:avLst/>
              <a:gdLst>
                <a:gd name="connsiteX0" fmla="*/ 0 w 21313"/>
                <a:gd name="connsiteY0" fmla="*/ 0 h 340035"/>
                <a:gd name="connsiteX1" fmla="*/ 1376 w 21313"/>
                <a:gd name="connsiteY1" fmla="*/ 340035 h 340035"/>
                <a:gd name="connsiteX2" fmla="*/ 21314 w 21313"/>
                <a:gd name="connsiteY2" fmla="*/ 339593 h 340035"/>
                <a:gd name="connsiteX3" fmla="*/ 17177 w 21313"/>
                <a:gd name="connsiteY3" fmla="*/ 3125 h 340035"/>
                <a:gd name="connsiteX4" fmla="*/ 0 w 21313"/>
                <a:gd name="connsiteY4" fmla="*/ 0 h 34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3" h="340035">
                  <a:moveTo>
                    <a:pt x="0" y="0"/>
                  </a:moveTo>
                  <a:lnTo>
                    <a:pt x="1376" y="340035"/>
                  </a:lnTo>
                  <a:lnTo>
                    <a:pt x="21314" y="339593"/>
                  </a:lnTo>
                  <a:lnTo>
                    <a:pt x="17177" y="3125"/>
                  </a:lnTo>
                  <a:lnTo>
                    <a:pt x="0" y="0"/>
                  </a:lnTo>
                  <a:close/>
                </a:path>
              </a:pathLst>
            </a:custGeom>
            <a:solidFill>
              <a:srgbClr val="CACCCE"/>
            </a:solidFill>
            <a:ln w="982"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6907B4EB-8CC2-4303-8F4F-090D1D31D722}"/>
                </a:ext>
              </a:extLst>
            </p:cNvPr>
            <p:cNvSpPr/>
            <p:nvPr/>
          </p:nvSpPr>
          <p:spPr>
            <a:xfrm>
              <a:off x="5755815" y="2249872"/>
              <a:ext cx="30874" cy="30874"/>
            </a:xfrm>
            <a:custGeom>
              <a:avLst/>
              <a:gdLst>
                <a:gd name="connsiteX0" fmla="*/ 30875 w 30874"/>
                <a:gd name="connsiteY0" fmla="*/ 15437 h 30874"/>
                <a:gd name="connsiteX1" fmla="*/ 15438 w 30874"/>
                <a:gd name="connsiteY1" fmla="*/ 30875 h 30874"/>
                <a:gd name="connsiteX2" fmla="*/ 0 w 30874"/>
                <a:gd name="connsiteY2" fmla="*/ 15437 h 30874"/>
                <a:gd name="connsiteX3" fmla="*/ 15438 w 30874"/>
                <a:gd name="connsiteY3" fmla="*/ 0 h 30874"/>
                <a:gd name="connsiteX4" fmla="*/ 30875 w 30874"/>
                <a:gd name="connsiteY4" fmla="*/ 15437 h 3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4" h="30874">
                  <a:moveTo>
                    <a:pt x="30875" y="15437"/>
                  </a:moveTo>
                  <a:cubicBezTo>
                    <a:pt x="30875" y="23963"/>
                    <a:pt x="23963" y="30875"/>
                    <a:pt x="15438" y="30875"/>
                  </a:cubicBezTo>
                  <a:cubicBezTo>
                    <a:pt x="6912" y="30875"/>
                    <a:pt x="0" y="23963"/>
                    <a:pt x="0" y="15437"/>
                  </a:cubicBezTo>
                  <a:cubicBezTo>
                    <a:pt x="0" y="6912"/>
                    <a:pt x="6912" y="0"/>
                    <a:pt x="15438" y="0"/>
                  </a:cubicBezTo>
                  <a:cubicBezTo>
                    <a:pt x="23963" y="0"/>
                    <a:pt x="30875" y="6912"/>
                    <a:pt x="30875" y="15437"/>
                  </a:cubicBezTo>
                  <a:close/>
                </a:path>
              </a:pathLst>
            </a:custGeom>
            <a:solidFill>
              <a:srgbClr val="211D1E"/>
            </a:solidFill>
            <a:ln w="982"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83A1B254-9115-4CD0-865C-4F91C9160A80}"/>
                </a:ext>
              </a:extLst>
            </p:cNvPr>
            <p:cNvSpPr/>
            <p:nvPr/>
          </p:nvSpPr>
          <p:spPr>
            <a:xfrm>
              <a:off x="5760354" y="2254372"/>
              <a:ext cx="21795" cy="21795"/>
            </a:xfrm>
            <a:custGeom>
              <a:avLst/>
              <a:gdLst>
                <a:gd name="connsiteX0" fmla="*/ 21795 w 21795"/>
                <a:gd name="connsiteY0" fmla="*/ 10898 h 21795"/>
                <a:gd name="connsiteX1" fmla="*/ 10898 w 21795"/>
                <a:gd name="connsiteY1" fmla="*/ 21795 h 21795"/>
                <a:gd name="connsiteX2" fmla="*/ 0 w 21795"/>
                <a:gd name="connsiteY2" fmla="*/ 10898 h 21795"/>
                <a:gd name="connsiteX3" fmla="*/ 10898 w 21795"/>
                <a:gd name="connsiteY3" fmla="*/ 0 h 21795"/>
                <a:gd name="connsiteX4" fmla="*/ 21795 w 21795"/>
                <a:gd name="connsiteY4" fmla="*/ 10898 h 2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95" h="21795">
                  <a:moveTo>
                    <a:pt x="21795" y="10898"/>
                  </a:moveTo>
                  <a:cubicBezTo>
                    <a:pt x="21795" y="16916"/>
                    <a:pt x="16916" y="21795"/>
                    <a:pt x="10898" y="21795"/>
                  </a:cubicBezTo>
                  <a:cubicBezTo>
                    <a:pt x="4879" y="21795"/>
                    <a:pt x="0" y="16916"/>
                    <a:pt x="0" y="10898"/>
                  </a:cubicBezTo>
                  <a:cubicBezTo>
                    <a:pt x="0" y="4879"/>
                    <a:pt x="4879" y="0"/>
                    <a:pt x="10898" y="0"/>
                  </a:cubicBezTo>
                  <a:cubicBezTo>
                    <a:pt x="16916" y="0"/>
                    <a:pt x="21795" y="4879"/>
                    <a:pt x="21795" y="10898"/>
                  </a:cubicBezTo>
                  <a:close/>
                </a:path>
              </a:pathLst>
            </a:custGeom>
            <a:solidFill>
              <a:srgbClr val="F6F01E"/>
            </a:solidFill>
            <a:ln w="982"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C3019F55-6EB2-496B-B683-EB3D5E84AE51}"/>
                </a:ext>
              </a:extLst>
            </p:cNvPr>
            <p:cNvSpPr/>
            <p:nvPr/>
          </p:nvSpPr>
          <p:spPr>
            <a:xfrm>
              <a:off x="5762929" y="2259315"/>
              <a:ext cx="6721" cy="6721"/>
            </a:xfrm>
            <a:custGeom>
              <a:avLst/>
              <a:gdLst>
                <a:gd name="connsiteX0" fmla="*/ 6721 w 6721"/>
                <a:gd name="connsiteY0" fmla="*/ 3361 h 6721"/>
                <a:gd name="connsiteX1" fmla="*/ 3361 w 6721"/>
                <a:gd name="connsiteY1" fmla="*/ 6721 h 6721"/>
                <a:gd name="connsiteX2" fmla="*/ 0 w 6721"/>
                <a:gd name="connsiteY2" fmla="*/ 3361 h 6721"/>
                <a:gd name="connsiteX3" fmla="*/ 3361 w 6721"/>
                <a:gd name="connsiteY3" fmla="*/ 0 h 6721"/>
                <a:gd name="connsiteX4" fmla="*/ 6721 w 6721"/>
                <a:gd name="connsiteY4" fmla="*/ 3361 h 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1" h="6721">
                  <a:moveTo>
                    <a:pt x="6721" y="3361"/>
                  </a:moveTo>
                  <a:cubicBezTo>
                    <a:pt x="6721" y="5217"/>
                    <a:pt x="5216" y="6721"/>
                    <a:pt x="3361" y="6721"/>
                  </a:cubicBezTo>
                  <a:cubicBezTo>
                    <a:pt x="1505" y="6721"/>
                    <a:pt x="0" y="5217"/>
                    <a:pt x="0" y="3361"/>
                  </a:cubicBezTo>
                  <a:cubicBezTo>
                    <a:pt x="0" y="1505"/>
                    <a:pt x="1505" y="0"/>
                    <a:pt x="3361" y="0"/>
                  </a:cubicBezTo>
                  <a:cubicBezTo>
                    <a:pt x="5216" y="0"/>
                    <a:pt x="6721" y="1505"/>
                    <a:pt x="6721" y="3361"/>
                  </a:cubicBezTo>
                  <a:close/>
                </a:path>
              </a:pathLst>
            </a:custGeom>
            <a:solidFill>
              <a:srgbClr val="FFFFFF"/>
            </a:solidFill>
            <a:ln w="982"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20D2BB10-54BB-4FE3-8EBA-D2EAF8E6C69B}"/>
                </a:ext>
              </a:extLst>
            </p:cNvPr>
            <p:cNvSpPr/>
            <p:nvPr/>
          </p:nvSpPr>
          <p:spPr>
            <a:xfrm>
              <a:off x="5855465" y="2457662"/>
              <a:ext cx="155964" cy="246288"/>
            </a:xfrm>
            <a:custGeom>
              <a:avLst/>
              <a:gdLst>
                <a:gd name="connsiteX0" fmla="*/ 50184 w 155964"/>
                <a:gd name="connsiteY0" fmla="*/ 0 h 246288"/>
                <a:gd name="connsiteX1" fmla="*/ 0 w 155964"/>
                <a:gd name="connsiteY1" fmla="*/ 102765 h 246288"/>
                <a:gd name="connsiteX2" fmla="*/ 67803 w 155964"/>
                <a:gd name="connsiteY2" fmla="*/ 241633 h 246288"/>
                <a:gd name="connsiteX3" fmla="*/ 154610 w 155964"/>
                <a:gd name="connsiteY3" fmla="*/ 217234 h 246288"/>
                <a:gd name="connsiteX4" fmla="*/ 50184 w 155964"/>
                <a:gd name="connsiteY4" fmla="*/ 0 h 246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64" h="246288">
                  <a:moveTo>
                    <a:pt x="50184" y="0"/>
                  </a:moveTo>
                  <a:lnTo>
                    <a:pt x="0" y="102765"/>
                  </a:lnTo>
                  <a:lnTo>
                    <a:pt x="67803" y="241633"/>
                  </a:lnTo>
                  <a:cubicBezTo>
                    <a:pt x="67803" y="241633"/>
                    <a:pt x="141501" y="262092"/>
                    <a:pt x="154610" y="217234"/>
                  </a:cubicBezTo>
                  <a:cubicBezTo>
                    <a:pt x="154639" y="217234"/>
                    <a:pt x="175757" y="174607"/>
                    <a:pt x="50184" y="0"/>
                  </a:cubicBezTo>
                  <a:close/>
                </a:path>
              </a:pathLst>
            </a:custGeom>
            <a:solidFill>
              <a:srgbClr val="FC7F2F"/>
            </a:solidFill>
            <a:ln w="982" cap="flat">
              <a:noFill/>
              <a:prstDash val="solid"/>
              <a:miter/>
            </a:ln>
          </p:spPr>
          <p:txBody>
            <a:bodyPr rtlCol="0" anchor="ctr"/>
            <a:lstStyle/>
            <a:p>
              <a:endParaRPr lang="zh-CN" altLang="en-US"/>
            </a:p>
          </p:txBody>
        </p:sp>
        <p:grpSp>
          <p:nvGrpSpPr>
            <p:cNvPr id="200" name="图形 2">
              <a:extLst>
                <a:ext uri="{FF2B5EF4-FFF2-40B4-BE49-F238E27FC236}">
                  <a16:creationId xmlns:a16="http://schemas.microsoft.com/office/drawing/2014/main" id="{B1C6C3F0-B856-4029-B5F9-B1053B841ABE}"/>
                </a:ext>
              </a:extLst>
            </p:cNvPr>
            <p:cNvGrpSpPr/>
            <p:nvPr/>
          </p:nvGrpSpPr>
          <p:grpSpPr>
            <a:xfrm>
              <a:off x="5847132" y="2504633"/>
              <a:ext cx="147918" cy="134409"/>
              <a:chOff x="5847132" y="2504633"/>
              <a:chExt cx="147918" cy="134409"/>
            </a:xfrm>
          </p:grpSpPr>
          <p:sp>
            <p:nvSpPr>
              <p:cNvPr id="216" name="任意多边形: 形状 215">
                <a:extLst>
                  <a:ext uri="{FF2B5EF4-FFF2-40B4-BE49-F238E27FC236}">
                    <a16:creationId xmlns:a16="http://schemas.microsoft.com/office/drawing/2014/main" id="{0A6A339A-C5CE-4E93-A14E-A3A238F281ED}"/>
                  </a:ext>
                </a:extLst>
              </p:cNvPr>
              <p:cNvSpPr/>
              <p:nvPr/>
            </p:nvSpPr>
            <p:spPr>
              <a:xfrm>
                <a:off x="5860358" y="2524983"/>
                <a:ext cx="126329" cy="101025"/>
              </a:xfrm>
              <a:custGeom>
                <a:avLst/>
                <a:gdLst>
                  <a:gd name="connsiteX0" fmla="*/ 108701 w 126329"/>
                  <a:gd name="connsiteY0" fmla="*/ 0 h 101025"/>
                  <a:gd name="connsiteX1" fmla="*/ 0 w 126329"/>
                  <a:gd name="connsiteY1" fmla="*/ 77158 h 101025"/>
                  <a:gd name="connsiteX2" fmla="*/ 22503 w 126329"/>
                  <a:gd name="connsiteY2" fmla="*/ 101026 h 101025"/>
                  <a:gd name="connsiteX3" fmla="*/ 126329 w 126329"/>
                  <a:gd name="connsiteY3" fmla="*/ 49840 h 101025"/>
                  <a:gd name="connsiteX4" fmla="*/ 108701 w 126329"/>
                  <a:gd name="connsiteY4" fmla="*/ 0 h 10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29" h="101025">
                    <a:moveTo>
                      <a:pt x="108701" y="0"/>
                    </a:moveTo>
                    <a:lnTo>
                      <a:pt x="0" y="77158"/>
                    </a:lnTo>
                    <a:lnTo>
                      <a:pt x="22503" y="101026"/>
                    </a:lnTo>
                    <a:lnTo>
                      <a:pt x="126329" y="49840"/>
                    </a:lnTo>
                    <a:lnTo>
                      <a:pt x="108701" y="0"/>
                    </a:lnTo>
                    <a:close/>
                  </a:path>
                </a:pathLst>
              </a:custGeom>
              <a:solidFill>
                <a:srgbClr val="6C6F73"/>
              </a:solidFill>
              <a:ln w="982"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7C378639-48C6-4CDE-A05C-3B056F989F06}"/>
                  </a:ext>
                </a:extLst>
              </p:cNvPr>
              <p:cNvSpPr/>
              <p:nvPr/>
            </p:nvSpPr>
            <p:spPr>
              <a:xfrm>
                <a:off x="5847132" y="2504633"/>
                <a:ext cx="119460" cy="102529"/>
              </a:xfrm>
              <a:custGeom>
                <a:avLst/>
                <a:gdLst>
                  <a:gd name="connsiteX0" fmla="*/ 109752 w 119460"/>
                  <a:gd name="connsiteY0" fmla="*/ 0 h 102529"/>
                  <a:gd name="connsiteX1" fmla="*/ 0 w 119460"/>
                  <a:gd name="connsiteY1" fmla="*/ 84400 h 102529"/>
                  <a:gd name="connsiteX2" fmla="*/ 14150 w 119460"/>
                  <a:gd name="connsiteY2" fmla="*/ 102529 h 102529"/>
                  <a:gd name="connsiteX3" fmla="*/ 119461 w 119460"/>
                  <a:gd name="connsiteY3" fmla="*/ 30403 h 102529"/>
                  <a:gd name="connsiteX4" fmla="*/ 109752 w 119460"/>
                  <a:gd name="connsiteY4" fmla="*/ 0 h 10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60" h="102529">
                    <a:moveTo>
                      <a:pt x="109752" y="0"/>
                    </a:moveTo>
                    <a:lnTo>
                      <a:pt x="0" y="84400"/>
                    </a:lnTo>
                    <a:lnTo>
                      <a:pt x="14150" y="102529"/>
                    </a:lnTo>
                    <a:lnTo>
                      <a:pt x="119461" y="30403"/>
                    </a:lnTo>
                    <a:lnTo>
                      <a:pt x="109752" y="0"/>
                    </a:lnTo>
                    <a:close/>
                  </a:path>
                </a:pathLst>
              </a:custGeom>
              <a:solidFill>
                <a:srgbClr val="F6F01E"/>
              </a:solidFill>
              <a:ln w="982"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C6CE9696-BA33-44AD-9090-CDF6979C5C76}"/>
                  </a:ext>
                </a:extLst>
              </p:cNvPr>
              <p:cNvSpPr/>
              <p:nvPr/>
            </p:nvSpPr>
            <p:spPr>
              <a:xfrm>
                <a:off x="5871619" y="2561902"/>
                <a:ext cx="123430" cy="77140"/>
              </a:xfrm>
              <a:custGeom>
                <a:avLst/>
                <a:gdLst>
                  <a:gd name="connsiteX0" fmla="*/ 108426 w 123430"/>
                  <a:gd name="connsiteY0" fmla="*/ 0 h 77140"/>
                  <a:gd name="connsiteX1" fmla="*/ 0 w 123430"/>
                  <a:gd name="connsiteY1" fmla="*/ 56885 h 77140"/>
                  <a:gd name="connsiteX2" fmla="*/ 6201 w 123430"/>
                  <a:gd name="connsiteY2" fmla="*/ 76951 h 77140"/>
                  <a:gd name="connsiteX3" fmla="*/ 123431 w 123430"/>
                  <a:gd name="connsiteY3" fmla="*/ 29185 h 77140"/>
                </a:gdLst>
                <a:ahLst/>
                <a:cxnLst>
                  <a:cxn ang="0">
                    <a:pos x="connsiteX0" y="connsiteY0"/>
                  </a:cxn>
                  <a:cxn ang="0">
                    <a:pos x="connsiteX1" y="connsiteY1"/>
                  </a:cxn>
                  <a:cxn ang="0">
                    <a:pos x="connsiteX2" y="connsiteY2"/>
                  </a:cxn>
                  <a:cxn ang="0">
                    <a:pos x="connsiteX3" y="connsiteY3"/>
                  </a:cxn>
                </a:cxnLst>
                <a:rect l="l" t="t" r="r" b="b"/>
                <a:pathLst>
                  <a:path w="123430" h="77140">
                    <a:moveTo>
                      <a:pt x="108426" y="0"/>
                    </a:moveTo>
                    <a:lnTo>
                      <a:pt x="0" y="56885"/>
                    </a:lnTo>
                    <a:cubicBezTo>
                      <a:pt x="0" y="56885"/>
                      <a:pt x="2496" y="73256"/>
                      <a:pt x="6201" y="76951"/>
                    </a:cubicBezTo>
                    <a:cubicBezTo>
                      <a:pt x="9905" y="80646"/>
                      <a:pt x="123431" y="29185"/>
                      <a:pt x="123431" y="29185"/>
                    </a:cubicBezTo>
                    <a:close/>
                  </a:path>
                </a:pathLst>
              </a:custGeom>
              <a:solidFill>
                <a:srgbClr val="F6F01E"/>
              </a:solidFill>
              <a:ln w="982" cap="flat">
                <a:noFill/>
                <a:prstDash val="solid"/>
                <a:miter/>
              </a:ln>
            </p:spPr>
            <p:txBody>
              <a:bodyPr rtlCol="0" anchor="ctr"/>
              <a:lstStyle/>
              <a:p>
                <a:endParaRPr lang="zh-CN" altLang="en-US"/>
              </a:p>
            </p:txBody>
          </p:sp>
        </p:grpSp>
        <p:sp>
          <p:nvSpPr>
            <p:cNvPr id="201" name="任意多边形: 形状 200">
              <a:extLst>
                <a:ext uri="{FF2B5EF4-FFF2-40B4-BE49-F238E27FC236}">
                  <a16:creationId xmlns:a16="http://schemas.microsoft.com/office/drawing/2014/main" id="{628D74D2-FCA2-474D-8048-7A6EB3A232E9}"/>
                </a:ext>
              </a:extLst>
            </p:cNvPr>
            <p:cNvSpPr/>
            <p:nvPr/>
          </p:nvSpPr>
          <p:spPr>
            <a:xfrm>
              <a:off x="5765671" y="2632748"/>
              <a:ext cx="245969" cy="102876"/>
            </a:xfrm>
            <a:custGeom>
              <a:avLst/>
              <a:gdLst>
                <a:gd name="connsiteX0" fmla="*/ 245790 w 245969"/>
                <a:gd name="connsiteY0" fmla="*/ 34700 h 102876"/>
                <a:gd name="connsiteX1" fmla="*/ 127626 w 245969"/>
                <a:gd name="connsiteY1" fmla="*/ 5220 h 102876"/>
                <a:gd name="connsiteX2" fmla="*/ 0 w 245969"/>
                <a:gd name="connsiteY2" fmla="*/ 55335 h 102876"/>
                <a:gd name="connsiteX3" fmla="*/ 16872 w 245969"/>
                <a:gd name="connsiteY3" fmla="*/ 93659 h 102876"/>
                <a:gd name="connsiteX4" fmla="*/ 245790 w 245969"/>
                <a:gd name="connsiteY4" fmla="*/ 34700 h 10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69" h="102876">
                  <a:moveTo>
                    <a:pt x="245790" y="34700"/>
                  </a:moveTo>
                  <a:cubicBezTo>
                    <a:pt x="245790" y="34700"/>
                    <a:pt x="223523" y="-16083"/>
                    <a:pt x="127626" y="5220"/>
                  </a:cubicBezTo>
                  <a:lnTo>
                    <a:pt x="0" y="55335"/>
                  </a:lnTo>
                  <a:cubicBezTo>
                    <a:pt x="0" y="55335"/>
                    <a:pt x="12912" y="86102"/>
                    <a:pt x="16872" y="93659"/>
                  </a:cubicBezTo>
                  <a:cubicBezTo>
                    <a:pt x="21864" y="103063"/>
                    <a:pt x="253326" y="124632"/>
                    <a:pt x="245790" y="34700"/>
                  </a:cubicBezTo>
                  <a:close/>
                </a:path>
              </a:pathLst>
            </a:custGeom>
            <a:solidFill>
              <a:srgbClr val="FC9848"/>
            </a:solidFill>
            <a:ln w="982" cap="flat">
              <a:noFill/>
              <a:prstDash val="solid"/>
              <a:miter/>
            </a:ln>
          </p:spPr>
          <p:txBody>
            <a:bodyPr rtlCol="0" anchor="ctr"/>
            <a:lstStyle/>
            <a:p>
              <a:endParaRPr lang="zh-CN" altLang="en-US"/>
            </a:p>
          </p:txBody>
        </p:sp>
        <p:grpSp>
          <p:nvGrpSpPr>
            <p:cNvPr id="202" name="图形 2">
              <a:extLst>
                <a:ext uri="{FF2B5EF4-FFF2-40B4-BE49-F238E27FC236}">
                  <a16:creationId xmlns:a16="http://schemas.microsoft.com/office/drawing/2014/main" id="{F5E42A55-DD58-4B70-A820-7465A510AAEF}"/>
                </a:ext>
              </a:extLst>
            </p:cNvPr>
            <p:cNvGrpSpPr/>
            <p:nvPr/>
          </p:nvGrpSpPr>
          <p:grpSpPr>
            <a:xfrm>
              <a:off x="5809241" y="2637899"/>
              <a:ext cx="114626" cy="115176"/>
              <a:chOff x="5809241" y="2637899"/>
              <a:chExt cx="114626" cy="115176"/>
            </a:xfrm>
          </p:grpSpPr>
          <p:sp>
            <p:nvSpPr>
              <p:cNvPr id="213" name="任意多边形: 形状 212">
                <a:extLst>
                  <a:ext uri="{FF2B5EF4-FFF2-40B4-BE49-F238E27FC236}">
                    <a16:creationId xmlns:a16="http://schemas.microsoft.com/office/drawing/2014/main" id="{539EA6A7-6D20-423A-8445-A455310914AA}"/>
                  </a:ext>
                </a:extLst>
              </p:cNvPr>
              <p:cNvSpPr/>
              <p:nvPr/>
            </p:nvSpPr>
            <p:spPr>
              <a:xfrm>
                <a:off x="5829906" y="2646468"/>
                <a:ext cx="87376" cy="101242"/>
              </a:xfrm>
              <a:custGeom>
                <a:avLst/>
                <a:gdLst>
                  <a:gd name="connsiteX0" fmla="*/ 25558 w 87376"/>
                  <a:gd name="connsiteY0" fmla="*/ 0 h 101242"/>
                  <a:gd name="connsiteX1" fmla="*/ 0 w 87376"/>
                  <a:gd name="connsiteY1" fmla="*/ 10367 h 101242"/>
                  <a:gd name="connsiteX2" fmla="*/ 56777 w 87376"/>
                  <a:gd name="connsiteY2" fmla="*/ 101242 h 101242"/>
                  <a:gd name="connsiteX3" fmla="*/ 87377 w 87376"/>
                  <a:gd name="connsiteY3" fmla="*/ 91435 h 101242"/>
                  <a:gd name="connsiteX4" fmla="*/ 25558 w 87376"/>
                  <a:gd name="connsiteY4" fmla="*/ 0 h 101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76" h="101242">
                    <a:moveTo>
                      <a:pt x="25558" y="0"/>
                    </a:moveTo>
                    <a:lnTo>
                      <a:pt x="0" y="10367"/>
                    </a:lnTo>
                    <a:lnTo>
                      <a:pt x="56777" y="101242"/>
                    </a:lnTo>
                    <a:lnTo>
                      <a:pt x="87377" y="91435"/>
                    </a:lnTo>
                    <a:lnTo>
                      <a:pt x="25558" y="0"/>
                    </a:lnTo>
                    <a:close/>
                  </a:path>
                </a:pathLst>
              </a:custGeom>
              <a:solidFill>
                <a:srgbClr val="6C6F73"/>
              </a:solidFill>
              <a:ln w="982"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92CC0438-6748-4504-8B39-B429FC0B5D0F}"/>
                  </a:ext>
                </a:extLst>
              </p:cNvPr>
              <p:cNvSpPr/>
              <p:nvPr/>
            </p:nvSpPr>
            <p:spPr>
              <a:xfrm>
                <a:off x="5846395" y="2637899"/>
                <a:ext cx="77472" cy="103187"/>
              </a:xfrm>
              <a:custGeom>
                <a:avLst/>
                <a:gdLst>
                  <a:gd name="connsiteX0" fmla="*/ 18513 w 77472"/>
                  <a:gd name="connsiteY0" fmla="*/ 0 h 103187"/>
                  <a:gd name="connsiteX1" fmla="*/ 77472 w 77472"/>
                  <a:gd name="connsiteY1" fmla="*/ 97813 h 103187"/>
                  <a:gd name="connsiteX2" fmla="*/ 61455 w 77472"/>
                  <a:gd name="connsiteY2" fmla="*/ 103188 h 103187"/>
                  <a:gd name="connsiteX3" fmla="*/ 0 w 77472"/>
                  <a:gd name="connsiteY3" fmla="*/ 9905 h 103187"/>
                </a:gdLst>
                <a:ahLst/>
                <a:cxnLst>
                  <a:cxn ang="0">
                    <a:pos x="connsiteX0" y="connsiteY0"/>
                  </a:cxn>
                  <a:cxn ang="0">
                    <a:pos x="connsiteX1" y="connsiteY1"/>
                  </a:cxn>
                  <a:cxn ang="0">
                    <a:pos x="connsiteX2" y="connsiteY2"/>
                  </a:cxn>
                  <a:cxn ang="0">
                    <a:pos x="connsiteX3" y="connsiteY3"/>
                  </a:cxn>
                </a:cxnLst>
                <a:rect l="l" t="t" r="r" b="b"/>
                <a:pathLst>
                  <a:path w="77472" h="103187">
                    <a:moveTo>
                      <a:pt x="18513" y="0"/>
                    </a:moveTo>
                    <a:cubicBezTo>
                      <a:pt x="18513" y="0"/>
                      <a:pt x="62683" y="32722"/>
                      <a:pt x="77472" y="97813"/>
                    </a:cubicBezTo>
                    <a:lnTo>
                      <a:pt x="61455" y="103188"/>
                    </a:lnTo>
                    <a:cubicBezTo>
                      <a:pt x="61455" y="103188"/>
                      <a:pt x="36889" y="30688"/>
                      <a:pt x="0" y="9905"/>
                    </a:cubicBezTo>
                    <a:close/>
                  </a:path>
                </a:pathLst>
              </a:custGeom>
              <a:solidFill>
                <a:srgbClr val="F6F01E"/>
              </a:solidFill>
              <a:ln w="982"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B27B74BB-EE49-4683-AD8B-F25F8BCB56C5}"/>
                  </a:ext>
                </a:extLst>
              </p:cNvPr>
              <p:cNvSpPr/>
              <p:nvPr/>
            </p:nvSpPr>
            <p:spPr>
              <a:xfrm>
                <a:off x="5809241" y="2649888"/>
                <a:ext cx="77481" cy="103187"/>
              </a:xfrm>
              <a:custGeom>
                <a:avLst/>
                <a:gdLst>
                  <a:gd name="connsiteX0" fmla="*/ 18523 w 77481"/>
                  <a:gd name="connsiteY0" fmla="*/ 0 h 103187"/>
                  <a:gd name="connsiteX1" fmla="*/ 77482 w 77481"/>
                  <a:gd name="connsiteY1" fmla="*/ 97823 h 103187"/>
                  <a:gd name="connsiteX2" fmla="*/ 61455 w 77481"/>
                  <a:gd name="connsiteY2" fmla="*/ 103188 h 103187"/>
                  <a:gd name="connsiteX3" fmla="*/ 0 w 77481"/>
                  <a:gd name="connsiteY3" fmla="*/ 9915 h 103187"/>
                </a:gdLst>
                <a:ahLst/>
                <a:cxnLst>
                  <a:cxn ang="0">
                    <a:pos x="connsiteX0" y="connsiteY0"/>
                  </a:cxn>
                  <a:cxn ang="0">
                    <a:pos x="connsiteX1" y="connsiteY1"/>
                  </a:cxn>
                  <a:cxn ang="0">
                    <a:pos x="connsiteX2" y="connsiteY2"/>
                  </a:cxn>
                  <a:cxn ang="0">
                    <a:pos x="connsiteX3" y="connsiteY3"/>
                  </a:cxn>
                </a:cxnLst>
                <a:rect l="l" t="t" r="r" b="b"/>
                <a:pathLst>
                  <a:path w="77481" h="103187">
                    <a:moveTo>
                      <a:pt x="18523" y="0"/>
                    </a:moveTo>
                    <a:cubicBezTo>
                      <a:pt x="18523" y="0"/>
                      <a:pt x="62742" y="32732"/>
                      <a:pt x="77482" y="97823"/>
                    </a:cubicBezTo>
                    <a:lnTo>
                      <a:pt x="61455" y="103188"/>
                    </a:lnTo>
                    <a:cubicBezTo>
                      <a:pt x="61455" y="103188"/>
                      <a:pt x="36889" y="30688"/>
                      <a:pt x="0" y="9915"/>
                    </a:cubicBezTo>
                    <a:close/>
                  </a:path>
                </a:pathLst>
              </a:custGeom>
              <a:solidFill>
                <a:srgbClr val="F6F01E"/>
              </a:solidFill>
              <a:ln w="982" cap="flat">
                <a:noFill/>
                <a:prstDash val="solid"/>
                <a:miter/>
              </a:ln>
            </p:spPr>
            <p:txBody>
              <a:bodyPr rtlCol="0" anchor="ctr"/>
              <a:lstStyle/>
              <a:p>
                <a:endParaRPr lang="zh-CN" altLang="en-US"/>
              </a:p>
            </p:txBody>
          </p:sp>
        </p:grpSp>
        <p:sp>
          <p:nvSpPr>
            <p:cNvPr id="203" name="任意多边形: 形状 202">
              <a:extLst>
                <a:ext uri="{FF2B5EF4-FFF2-40B4-BE49-F238E27FC236}">
                  <a16:creationId xmlns:a16="http://schemas.microsoft.com/office/drawing/2014/main" id="{07A2E85B-BD03-4EA2-84A7-9CEEC16C145B}"/>
                </a:ext>
              </a:extLst>
            </p:cNvPr>
            <p:cNvSpPr/>
            <p:nvPr/>
          </p:nvSpPr>
          <p:spPr>
            <a:xfrm>
              <a:off x="5506311" y="2363928"/>
              <a:ext cx="337519" cy="476466"/>
            </a:xfrm>
            <a:custGeom>
              <a:avLst/>
              <a:gdLst>
                <a:gd name="connsiteX0" fmla="*/ 337520 w 337519"/>
                <a:gd name="connsiteY0" fmla="*/ 452205 h 476466"/>
                <a:gd name="connsiteX1" fmla="*/ 298764 w 337519"/>
                <a:gd name="connsiteY1" fmla="*/ 476466 h 476466"/>
                <a:gd name="connsiteX2" fmla="*/ 298764 w 337519"/>
                <a:gd name="connsiteY2" fmla="*/ 476466 h 476466"/>
                <a:gd name="connsiteX3" fmla="*/ 230510 w 337519"/>
                <a:gd name="connsiteY3" fmla="*/ 345587 h 476466"/>
                <a:gd name="connsiteX4" fmla="*/ 0 w 337519"/>
                <a:gd name="connsiteY4" fmla="*/ 13010 h 476466"/>
                <a:gd name="connsiteX5" fmla="*/ 14022 w 337519"/>
                <a:gd name="connsiteY5" fmla="*/ 0 h 47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519" h="476466">
                  <a:moveTo>
                    <a:pt x="337520" y="452205"/>
                  </a:moveTo>
                  <a:lnTo>
                    <a:pt x="298764" y="476466"/>
                  </a:lnTo>
                  <a:lnTo>
                    <a:pt x="298764" y="476466"/>
                  </a:lnTo>
                  <a:cubicBezTo>
                    <a:pt x="281558" y="430165"/>
                    <a:pt x="258629" y="386197"/>
                    <a:pt x="230510" y="345587"/>
                  </a:cubicBezTo>
                  <a:lnTo>
                    <a:pt x="0" y="13010"/>
                  </a:lnTo>
                  <a:lnTo>
                    <a:pt x="14022" y="0"/>
                  </a:lnTo>
                  <a:close/>
                </a:path>
              </a:pathLst>
            </a:custGeom>
            <a:solidFill>
              <a:srgbClr val="353B4B"/>
            </a:solidFill>
            <a:ln w="982"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D8940652-38F8-417E-BB4C-219B52C28CC8}"/>
                </a:ext>
              </a:extLst>
            </p:cNvPr>
            <p:cNvSpPr/>
            <p:nvPr/>
          </p:nvSpPr>
          <p:spPr>
            <a:xfrm>
              <a:off x="5719853" y="2662534"/>
              <a:ext cx="62739" cy="75421"/>
            </a:xfrm>
            <a:custGeom>
              <a:avLst/>
              <a:gdLst>
                <a:gd name="connsiteX0" fmla="*/ 35746 w 62739"/>
                <a:gd name="connsiteY0" fmla="*/ 0 h 75421"/>
                <a:gd name="connsiteX1" fmla="*/ 62739 w 62739"/>
                <a:gd name="connsiteY1" fmla="*/ 63803 h 75421"/>
                <a:gd name="connsiteX2" fmla="*/ 35923 w 62739"/>
                <a:gd name="connsiteY2" fmla="*/ 74612 h 75421"/>
                <a:gd name="connsiteX3" fmla="*/ 22077 w 62739"/>
                <a:gd name="connsiteY3" fmla="*/ 69886 h 75421"/>
                <a:gd name="connsiteX4" fmla="*/ 1441 w 62739"/>
                <a:gd name="connsiteY4" fmla="*/ 34697 h 75421"/>
                <a:gd name="connsiteX5" fmla="*/ 4664 w 62739"/>
                <a:gd name="connsiteY5" fmla="*/ 20714 h 7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739" h="75421">
                  <a:moveTo>
                    <a:pt x="35746" y="0"/>
                  </a:moveTo>
                  <a:lnTo>
                    <a:pt x="62739" y="63803"/>
                  </a:lnTo>
                  <a:lnTo>
                    <a:pt x="35923" y="74612"/>
                  </a:lnTo>
                  <a:cubicBezTo>
                    <a:pt x="30774" y="76680"/>
                    <a:pt x="24887" y="74670"/>
                    <a:pt x="22077" y="69886"/>
                  </a:cubicBezTo>
                  <a:lnTo>
                    <a:pt x="1441" y="34697"/>
                  </a:lnTo>
                  <a:cubicBezTo>
                    <a:pt x="-1368" y="29920"/>
                    <a:pt x="47" y="23780"/>
                    <a:pt x="4664" y="20714"/>
                  </a:cubicBezTo>
                  <a:close/>
                </a:path>
              </a:pathLst>
            </a:custGeom>
            <a:solidFill>
              <a:srgbClr val="603F00"/>
            </a:solidFill>
            <a:ln w="982"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BE32E751-2D6E-49F1-B1E8-7A43C9ACB3DD}"/>
                </a:ext>
              </a:extLst>
            </p:cNvPr>
            <p:cNvSpPr/>
            <p:nvPr/>
          </p:nvSpPr>
          <p:spPr>
            <a:xfrm>
              <a:off x="5536925" y="2507787"/>
              <a:ext cx="95032" cy="186199"/>
            </a:xfrm>
            <a:custGeom>
              <a:avLst/>
              <a:gdLst>
                <a:gd name="connsiteX0" fmla="*/ 51869 w 95032"/>
                <a:gd name="connsiteY0" fmla="*/ 0 h 186199"/>
                <a:gd name="connsiteX1" fmla="*/ 87648 w 95032"/>
                <a:gd name="connsiteY1" fmla="*/ 37586 h 186199"/>
                <a:gd name="connsiteX2" fmla="*/ 77399 w 95032"/>
                <a:gd name="connsiteY2" fmla="*/ 177673 h 186199"/>
                <a:gd name="connsiteX3" fmla="*/ 33631 w 95032"/>
                <a:gd name="connsiteY3" fmla="*/ 181230 h 186199"/>
                <a:gd name="connsiteX4" fmla="*/ 6049 w 95032"/>
                <a:gd name="connsiteY4" fmla="*/ 99198 h 18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32" h="186199">
                  <a:moveTo>
                    <a:pt x="51869" y="0"/>
                  </a:moveTo>
                  <a:lnTo>
                    <a:pt x="87648" y="37586"/>
                  </a:lnTo>
                  <a:cubicBezTo>
                    <a:pt x="87648" y="37586"/>
                    <a:pt x="109787" y="151505"/>
                    <a:pt x="77399" y="177673"/>
                  </a:cubicBezTo>
                  <a:cubicBezTo>
                    <a:pt x="63907" y="188580"/>
                    <a:pt x="47998" y="188177"/>
                    <a:pt x="33631" y="181230"/>
                  </a:cubicBezTo>
                  <a:cubicBezTo>
                    <a:pt x="3857" y="166824"/>
                    <a:pt x="-8377" y="129709"/>
                    <a:pt x="6049" y="99198"/>
                  </a:cubicBezTo>
                  <a:close/>
                </a:path>
              </a:pathLst>
            </a:custGeom>
            <a:solidFill>
              <a:srgbClr val="FC7F2F"/>
            </a:solidFill>
            <a:ln w="982" cap="flat">
              <a:noFill/>
              <a:prstDash val="solid"/>
              <a:miter/>
            </a:ln>
          </p:spPr>
          <p:txBody>
            <a:bodyPr rtlCol="0" anchor="ctr"/>
            <a:lstStyle/>
            <a:p>
              <a:endParaRPr lang="zh-CN" altLang="en-US"/>
            </a:p>
          </p:txBody>
        </p:sp>
        <p:grpSp>
          <p:nvGrpSpPr>
            <p:cNvPr id="206" name="图形 2">
              <a:extLst>
                <a:ext uri="{FF2B5EF4-FFF2-40B4-BE49-F238E27FC236}">
                  <a16:creationId xmlns:a16="http://schemas.microsoft.com/office/drawing/2014/main" id="{D9991D9E-5BE6-4AC4-AD13-1FA45E4AB74F}"/>
                </a:ext>
              </a:extLst>
            </p:cNvPr>
            <p:cNvGrpSpPr/>
            <p:nvPr/>
          </p:nvGrpSpPr>
          <p:grpSpPr>
            <a:xfrm>
              <a:off x="5546176" y="2541531"/>
              <a:ext cx="101478" cy="102431"/>
              <a:chOff x="5546176" y="2541531"/>
              <a:chExt cx="101478" cy="102431"/>
            </a:xfrm>
          </p:grpSpPr>
          <p:sp>
            <p:nvSpPr>
              <p:cNvPr id="210" name="任意多边形: 形状 209">
                <a:extLst>
                  <a:ext uri="{FF2B5EF4-FFF2-40B4-BE49-F238E27FC236}">
                    <a16:creationId xmlns:a16="http://schemas.microsoft.com/office/drawing/2014/main" id="{565C75B2-32FE-4A95-B1BF-7E144FE1516F}"/>
                  </a:ext>
                </a:extLst>
              </p:cNvPr>
              <p:cNvSpPr/>
              <p:nvPr/>
            </p:nvSpPr>
            <p:spPr>
              <a:xfrm>
                <a:off x="5548859" y="2549373"/>
                <a:ext cx="97527" cy="83405"/>
              </a:xfrm>
              <a:custGeom>
                <a:avLst/>
                <a:gdLst>
                  <a:gd name="connsiteX0" fmla="*/ 11291 w 97527"/>
                  <a:gd name="connsiteY0" fmla="*/ 0 h 83405"/>
                  <a:gd name="connsiteX1" fmla="*/ 0 w 97527"/>
                  <a:gd name="connsiteY1" fmla="*/ 31445 h 83405"/>
                  <a:gd name="connsiteX2" fmla="*/ 93352 w 97527"/>
                  <a:gd name="connsiteY2" fmla="*/ 83348 h 83405"/>
                  <a:gd name="connsiteX3" fmla="*/ 97528 w 97527"/>
                  <a:gd name="connsiteY3" fmla="*/ 54252 h 83405"/>
                  <a:gd name="connsiteX4" fmla="*/ 11291 w 97527"/>
                  <a:gd name="connsiteY4" fmla="*/ 0 h 83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527" h="83405">
                    <a:moveTo>
                      <a:pt x="11291" y="0"/>
                    </a:moveTo>
                    <a:lnTo>
                      <a:pt x="0" y="31445"/>
                    </a:lnTo>
                    <a:cubicBezTo>
                      <a:pt x="0" y="31445"/>
                      <a:pt x="18720" y="85412"/>
                      <a:pt x="93352" y="83348"/>
                    </a:cubicBezTo>
                    <a:lnTo>
                      <a:pt x="97528" y="54252"/>
                    </a:lnTo>
                    <a:cubicBezTo>
                      <a:pt x="97528" y="54252"/>
                      <a:pt x="38982" y="51510"/>
                      <a:pt x="11291" y="0"/>
                    </a:cubicBezTo>
                    <a:close/>
                  </a:path>
                </a:pathLst>
              </a:custGeom>
              <a:solidFill>
                <a:srgbClr val="6C6F73"/>
              </a:solidFill>
              <a:ln w="982"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576BF67E-B4CF-4216-94CA-28063CE2FFE3}"/>
                  </a:ext>
                </a:extLst>
              </p:cNvPr>
              <p:cNvSpPr/>
              <p:nvPr/>
            </p:nvSpPr>
            <p:spPr>
              <a:xfrm>
                <a:off x="5556268" y="2541531"/>
                <a:ext cx="91386" cy="65807"/>
              </a:xfrm>
              <a:custGeom>
                <a:avLst/>
                <a:gdLst>
                  <a:gd name="connsiteX0" fmla="*/ 91386 w 91386"/>
                  <a:gd name="connsiteY0" fmla="*/ 45703 h 65807"/>
                  <a:gd name="connsiteX1" fmla="*/ 6682 w 91386"/>
                  <a:gd name="connsiteY1" fmla="*/ 0 h 65807"/>
                  <a:gd name="connsiteX2" fmla="*/ 0 w 91386"/>
                  <a:gd name="connsiteY2" fmla="*/ 18739 h 65807"/>
                  <a:gd name="connsiteX3" fmla="*/ 89785 w 91386"/>
                  <a:gd name="connsiteY3" fmla="*/ 65808 h 65807"/>
                </a:gdLst>
                <a:ahLst/>
                <a:cxnLst>
                  <a:cxn ang="0">
                    <a:pos x="connsiteX0" y="connsiteY0"/>
                  </a:cxn>
                  <a:cxn ang="0">
                    <a:pos x="connsiteX1" y="connsiteY1"/>
                  </a:cxn>
                  <a:cxn ang="0">
                    <a:pos x="connsiteX2" y="connsiteY2"/>
                  </a:cxn>
                  <a:cxn ang="0">
                    <a:pos x="connsiteX3" y="connsiteY3"/>
                  </a:cxn>
                </a:cxnLst>
                <a:rect l="l" t="t" r="r" b="b"/>
                <a:pathLst>
                  <a:path w="91386" h="65807">
                    <a:moveTo>
                      <a:pt x="91386" y="45703"/>
                    </a:moveTo>
                    <a:cubicBezTo>
                      <a:pt x="91386" y="45703"/>
                      <a:pt x="25735" y="43630"/>
                      <a:pt x="6682" y="0"/>
                    </a:cubicBezTo>
                    <a:lnTo>
                      <a:pt x="0" y="18739"/>
                    </a:lnTo>
                    <a:cubicBezTo>
                      <a:pt x="0" y="18739"/>
                      <a:pt x="11104" y="64295"/>
                      <a:pt x="89785" y="65808"/>
                    </a:cubicBezTo>
                    <a:close/>
                  </a:path>
                </a:pathLst>
              </a:custGeom>
              <a:solidFill>
                <a:srgbClr val="F6F01E"/>
              </a:solidFill>
              <a:ln w="982"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37346A4D-6E34-4CEA-9AF3-05ADBE62B16F}"/>
                  </a:ext>
                </a:extLst>
              </p:cNvPr>
              <p:cNvSpPr/>
              <p:nvPr/>
            </p:nvSpPr>
            <p:spPr>
              <a:xfrm>
                <a:off x="5546176" y="2578155"/>
                <a:ext cx="91386" cy="65807"/>
              </a:xfrm>
              <a:custGeom>
                <a:avLst/>
                <a:gdLst>
                  <a:gd name="connsiteX0" fmla="*/ 91386 w 91386"/>
                  <a:gd name="connsiteY0" fmla="*/ 45703 h 65807"/>
                  <a:gd name="connsiteX1" fmla="*/ 6682 w 91386"/>
                  <a:gd name="connsiteY1" fmla="*/ 0 h 65807"/>
                  <a:gd name="connsiteX2" fmla="*/ 0 w 91386"/>
                  <a:gd name="connsiteY2" fmla="*/ 18739 h 65807"/>
                  <a:gd name="connsiteX3" fmla="*/ 89794 w 91386"/>
                  <a:gd name="connsiteY3" fmla="*/ 65808 h 65807"/>
                </a:gdLst>
                <a:ahLst/>
                <a:cxnLst>
                  <a:cxn ang="0">
                    <a:pos x="connsiteX0" y="connsiteY0"/>
                  </a:cxn>
                  <a:cxn ang="0">
                    <a:pos x="connsiteX1" y="connsiteY1"/>
                  </a:cxn>
                  <a:cxn ang="0">
                    <a:pos x="connsiteX2" y="connsiteY2"/>
                  </a:cxn>
                  <a:cxn ang="0">
                    <a:pos x="connsiteX3" y="connsiteY3"/>
                  </a:cxn>
                </a:cxnLst>
                <a:rect l="l" t="t" r="r" b="b"/>
                <a:pathLst>
                  <a:path w="91386" h="65807">
                    <a:moveTo>
                      <a:pt x="91386" y="45703"/>
                    </a:moveTo>
                    <a:cubicBezTo>
                      <a:pt x="91386" y="45703"/>
                      <a:pt x="25735" y="43630"/>
                      <a:pt x="6682" y="0"/>
                    </a:cubicBezTo>
                    <a:lnTo>
                      <a:pt x="0" y="18739"/>
                    </a:lnTo>
                    <a:cubicBezTo>
                      <a:pt x="0" y="18739"/>
                      <a:pt x="11104" y="64285"/>
                      <a:pt x="89794" y="65808"/>
                    </a:cubicBezTo>
                    <a:close/>
                  </a:path>
                </a:pathLst>
              </a:custGeom>
              <a:solidFill>
                <a:srgbClr val="F6F01E"/>
              </a:solidFill>
              <a:ln w="982" cap="flat">
                <a:noFill/>
                <a:prstDash val="solid"/>
                <a:miter/>
              </a:ln>
            </p:spPr>
            <p:txBody>
              <a:bodyPr rtlCol="0" anchor="ctr"/>
              <a:lstStyle/>
              <a:p>
                <a:endParaRPr lang="zh-CN" altLang="en-US"/>
              </a:p>
            </p:txBody>
          </p:sp>
        </p:grpSp>
        <p:sp>
          <p:nvSpPr>
            <p:cNvPr id="207" name="任意多边形: 形状 206">
              <a:extLst>
                <a:ext uri="{FF2B5EF4-FFF2-40B4-BE49-F238E27FC236}">
                  <a16:creationId xmlns:a16="http://schemas.microsoft.com/office/drawing/2014/main" id="{9851F774-BD74-4382-818F-B7AC491E7DD4}"/>
                </a:ext>
              </a:extLst>
            </p:cNvPr>
            <p:cNvSpPr/>
            <p:nvPr/>
          </p:nvSpPr>
          <p:spPr>
            <a:xfrm>
              <a:off x="5581460" y="2469148"/>
              <a:ext cx="70134" cy="84096"/>
            </a:xfrm>
            <a:custGeom>
              <a:avLst/>
              <a:gdLst>
                <a:gd name="connsiteX0" fmla="*/ 39919 w 70134"/>
                <a:gd name="connsiteY0" fmla="*/ 84096 h 84096"/>
                <a:gd name="connsiteX1" fmla="*/ 65133 w 70134"/>
                <a:gd name="connsiteY1" fmla="*/ 66910 h 84096"/>
                <a:gd name="connsiteX2" fmla="*/ 68690 w 70134"/>
                <a:gd name="connsiteY2" fmla="*/ 51895 h 84096"/>
                <a:gd name="connsiteX3" fmla="*/ 41992 w 70134"/>
                <a:gd name="connsiteY3" fmla="*/ 3794 h 84096"/>
                <a:gd name="connsiteX4" fmla="*/ 31956 w 70134"/>
                <a:gd name="connsiteY4" fmla="*/ 932 h 84096"/>
                <a:gd name="connsiteX5" fmla="*/ 30927 w 70134"/>
                <a:gd name="connsiteY5" fmla="*/ 1623 h 84096"/>
                <a:gd name="connsiteX6" fmla="*/ 43 w 70134"/>
                <a:gd name="connsiteY6" fmla="*/ 29667 h 84096"/>
                <a:gd name="connsiteX7" fmla="*/ 39919 w 70134"/>
                <a:gd name="connsiteY7" fmla="*/ 84096 h 8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134" h="84096">
                  <a:moveTo>
                    <a:pt x="39919" y="84096"/>
                  </a:moveTo>
                  <a:lnTo>
                    <a:pt x="65133" y="66910"/>
                  </a:lnTo>
                  <a:cubicBezTo>
                    <a:pt x="70025" y="63579"/>
                    <a:pt x="71567" y="57066"/>
                    <a:pt x="68690" y="51895"/>
                  </a:cubicBezTo>
                  <a:lnTo>
                    <a:pt x="41992" y="3794"/>
                  </a:lnTo>
                  <a:cubicBezTo>
                    <a:pt x="40011" y="232"/>
                    <a:pt x="35518" y="-1049"/>
                    <a:pt x="31956" y="932"/>
                  </a:cubicBezTo>
                  <a:cubicBezTo>
                    <a:pt x="31594" y="1133"/>
                    <a:pt x="31250" y="1364"/>
                    <a:pt x="30927" y="1623"/>
                  </a:cubicBezTo>
                  <a:cubicBezTo>
                    <a:pt x="19755" y="10555"/>
                    <a:pt x="-1068" y="27604"/>
                    <a:pt x="43" y="29667"/>
                  </a:cubicBezTo>
                  <a:cubicBezTo>
                    <a:pt x="1546" y="32478"/>
                    <a:pt x="39919" y="84096"/>
                    <a:pt x="39919" y="84096"/>
                  </a:cubicBezTo>
                  <a:close/>
                </a:path>
              </a:pathLst>
            </a:custGeom>
            <a:solidFill>
              <a:srgbClr val="603F00"/>
            </a:solidFill>
            <a:ln w="982"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27A36951-F711-45B7-8E04-1AA755DF835C}"/>
                </a:ext>
              </a:extLst>
            </p:cNvPr>
            <p:cNvSpPr/>
            <p:nvPr/>
          </p:nvSpPr>
          <p:spPr>
            <a:xfrm>
              <a:off x="5413264" y="2369588"/>
              <a:ext cx="165920" cy="172808"/>
            </a:xfrm>
            <a:custGeom>
              <a:avLst/>
              <a:gdLst>
                <a:gd name="connsiteX0" fmla="*/ 136057 w 165920"/>
                <a:gd name="connsiteY0" fmla="*/ 0 h 172808"/>
                <a:gd name="connsiteX1" fmla="*/ 0 w 165920"/>
                <a:gd name="connsiteY1" fmla="*/ 43099 h 172808"/>
                <a:gd name="connsiteX2" fmla="*/ 79919 w 165920"/>
                <a:gd name="connsiteY2" fmla="*/ 172808 h 172808"/>
                <a:gd name="connsiteX3" fmla="*/ 165920 w 165920"/>
                <a:gd name="connsiteY3" fmla="*/ 60276 h 172808"/>
              </a:gdLst>
              <a:ahLst/>
              <a:cxnLst>
                <a:cxn ang="0">
                  <a:pos x="connsiteX0" y="connsiteY0"/>
                </a:cxn>
                <a:cxn ang="0">
                  <a:pos x="connsiteX1" y="connsiteY1"/>
                </a:cxn>
                <a:cxn ang="0">
                  <a:pos x="connsiteX2" y="connsiteY2"/>
                </a:cxn>
                <a:cxn ang="0">
                  <a:pos x="connsiteX3" y="connsiteY3"/>
                </a:cxn>
              </a:cxnLst>
              <a:rect l="l" t="t" r="r" b="b"/>
              <a:pathLst>
                <a:path w="165920" h="172808">
                  <a:moveTo>
                    <a:pt x="136057" y="0"/>
                  </a:moveTo>
                  <a:cubicBezTo>
                    <a:pt x="136057" y="0"/>
                    <a:pt x="60973" y="51412"/>
                    <a:pt x="0" y="43099"/>
                  </a:cubicBezTo>
                  <a:cubicBezTo>
                    <a:pt x="0" y="43099"/>
                    <a:pt x="29479" y="142730"/>
                    <a:pt x="79919" y="172808"/>
                  </a:cubicBezTo>
                  <a:cubicBezTo>
                    <a:pt x="79919" y="172808"/>
                    <a:pt x="99178" y="93804"/>
                    <a:pt x="165920" y="60276"/>
                  </a:cubicBezTo>
                  <a:close/>
                </a:path>
              </a:pathLst>
            </a:custGeom>
            <a:solidFill>
              <a:srgbClr val="BE2A1F"/>
            </a:solidFill>
            <a:ln w="982"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E2800384-F234-49C0-AFE3-4140D0D68B77}"/>
                </a:ext>
              </a:extLst>
            </p:cNvPr>
            <p:cNvSpPr/>
            <p:nvPr/>
          </p:nvSpPr>
          <p:spPr>
            <a:xfrm>
              <a:off x="5375029" y="2395811"/>
              <a:ext cx="144282" cy="186588"/>
            </a:xfrm>
            <a:custGeom>
              <a:avLst/>
              <a:gdLst>
                <a:gd name="connsiteX0" fmla="*/ 65140 w 144282"/>
                <a:gd name="connsiteY0" fmla="*/ 2215 h 186588"/>
                <a:gd name="connsiteX1" fmla="*/ 144282 w 144282"/>
                <a:gd name="connsiteY1" fmla="*/ 134391 h 186588"/>
                <a:gd name="connsiteX2" fmla="*/ 121092 w 144282"/>
                <a:gd name="connsiteY2" fmla="*/ 186589 h 186588"/>
                <a:gd name="connsiteX3" fmla="*/ 0 w 144282"/>
                <a:gd name="connsiteY3" fmla="*/ 36784 h 186588"/>
                <a:gd name="connsiteX4" fmla="*/ 65140 w 144282"/>
                <a:gd name="connsiteY4" fmla="*/ 2215 h 186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82" h="186588">
                  <a:moveTo>
                    <a:pt x="65140" y="2215"/>
                  </a:moveTo>
                  <a:cubicBezTo>
                    <a:pt x="65140" y="2215"/>
                    <a:pt x="102972" y="94810"/>
                    <a:pt x="144282" y="134391"/>
                  </a:cubicBezTo>
                  <a:lnTo>
                    <a:pt x="121092" y="186589"/>
                  </a:lnTo>
                  <a:lnTo>
                    <a:pt x="0" y="36784"/>
                  </a:lnTo>
                  <a:cubicBezTo>
                    <a:pt x="0" y="36784"/>
                    <a:pt x="22385" y="-10658"/>
                    <a:pt x="65140" y="2215"/>
                  </a:cubicBezTo>
                  <a:close/>
                </a:path>
              </a:pathLst>
            </a:custGeom>
            <a:solidFill>
              <a:srgbClr val="CACCCE"/>
            </a:solidFill>
            <a:ln w="982" cap="flat">
              <a:noFill/>
              <a:prstDash val="solid"/>
              <a:miter/>
            </a:ln>
          </p:spPr>
          <p:txBody>
            <a:bodyPr rtlCol="0" anchor="ctr"/>
            <a:lstStyle/>
            <a:p>
              <a:endParaRPr lang="zh-CN" altLang="en-US"/>
            </a:p>
          </p:txBody>
        </p:sp>
      </p:grpSp>
    </p:spTree>
    <p:custDataLst>
      <p:tags r:id="rId1"/>
    </p:custDataLst>
    <p:extLst>
      <p:ext uri="{BB962C8B-B14F-4D97-AF65-F5344CB8AC3E}">
        <p14:creationId xmlns:p14="http://schemas.microsoft.com/office/powerpoint/2010/main" val="3488763205"/>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1CA5307B-EB54-4655-8FC0-0F4FA17CF632}"/>
              </a:ext>
            </a:extLst>
          </p:cNvPr>
          <p:cNvGrpSpPr/>
          <p:nvPr/>
        </p:nvGrpSpPr>
        <p:grpSpPr>
          <a:xfrm>
            <a:off x="515939" y="2040058"/>
            <a:ext cx="2474868" cy="2685697"/>
            <a:chOff x="515939" y="2040058"/>
            <a:chExt cx="2474868" cy="2685697"/>
          </a:xfrm>
        </p:grpSpPr>
        <p:sp>
          <p:nvSpPr>
            <p:cNvPr id="3" name="矩形 2">
              <a:extLst>
                <a:ext uri="{FF2B5EF4-FFF2-40B4-BE49-F238E27FC236}">
                  <a16:creationId xmlns:a16="http://schemas.microsoft.com/office/drawing/2014/main" id="{B401DC30-3BEE-4906-8D35-A786054A3B40}"/>
                </a:ext>
              </a:extLst>
            </p:cNvPr>
            <p:cNvSpPr/>
            <p:nvPr/>
          </p:nvSpPr>
          <p:spPr>
            <a:xfrm>
              <a:off x="515939" y="2040058"/>
              <a:ext cx="2474868" cy="2685697"/>
            </a:xfrm>
            <a:prstGeom prst="rect">
              <a:avLst/>
            </a:prstGeom>
            <a:gradFill flip="none" rotWithShape="1">
              <a:gsLst>
                <a:gs pos="0">
                  <a:schemeClr val="bg1">
                    <a:alpha val="0"/>
                  </a:schemeClr>
                </a:gs>
                <a:gs pos="100000">
                  <a:schemeClr val="bg1">
                    <a:alpha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C64ABCC9-0762-4A0B-851D-BED21A938F66}"/>
                </a:ext>
              </a:extLst>
            </p:cNvPr>
            <p:cNvCxnSpPr>
              <a:cxnSpLocks/>
            </p:cNvCxnSpPr>
            <p:nvPr/>
          </p:nvCxnSpPr>
          <p:spPr>
            <a:xfrm>
              <a:off x="515939" y="2040060"/>
              <a:ext cx="2474868"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F56078B3-3418-40A6-9AC8-F0CEE24C9266}"/>
              </a:ext>
            </a:extLst>
          </p:cNvPr>
          <p:cNvGrpSpPr/>
          <p:nvPr/>
        </p:nvGrpSpPr>
        <p:grpSpPr>
          <a:xfrm>
            <a:off x="3389720" y="2036773"/>
            <a:ext cx="2477665" cy="2685697"/>
            <a:chOff x="3389720" y="2036773"/>
            <a:chExt cx="2477665" cy="2685697"/>
          </a:xfrm>
        </p:grpSpPr>
        <p:sp>
          <p:nvSpPr>
            <p:cNvPr id="19" name="矩形 18">
              <a:extLst>
                <a:ext uri="{FF2B5EF4-FFF2-40B4-BE49-F238E27FC236}">
                  <a16:creationId xmlns:a16="http://schemas.microsoft.com/office/drawing/2014/main" id="{55342ECE-2AB9-4CD9-8AD3-49064A49827D}"/>
                </a:ext>
              </a:extLst>
            </p:cNvPr>
            <p:cNvSpPr/>
            <p:nvPr/>
          </p:nvSpPr>
          <p:spPr>
            <a:xfrm>
              <a:off x="3392517" y="2036773"/>
              <a:ext cx="2474868" cy="2685697"/>
            </a:xfrm>
            <a:prstGeom prst="rect">
              <a:avLst/>
            </a:prstGeom>
            <a:gradFill flip="none" rotWithShape="1">
              <a:gsLst>
                <a:gs pos="0">
                  <a:schemeClr val="bg1">
                    <a:alpha val="0"/>
                  </a:schemeClr>
                </a:gs>
                <a:gs pos="100000">
                  <a:schemeClr val="bg1">
                    <a:alpha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82E6FD8C-709B-4075-BD95-7C53A584B90B}"/>
                </a:ext>
              </a:extLst>
            </p:cNvPr>
            <p:cNvCxnSpPr>
              <a:cxnSpLocks/>
            </p:cNvCxnSpPr>
            <p:nvPr/>
          </p:nvCxnSpPr>
          <p:spPr>
            <a:xfrm>
              <a:off x="3389720" y="2040060"/>
              <a:ext cx="2474868"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4CC4BF25-5516-4C8E-9DF8-A4F265FBA05D}"/>
              </a:ext>
            </a:extLst>
          </p:cNvPr>
          <p:cNvGrpSpPr/>
          <p:nvPr/>
        </p:nvGrpSpPr>
        <p:grpSpPr>
          <a:xfrm>
            <a:off x="6323708" y="2036773"/>
            <a:ext cx="2474922" cy="2685697"/>
            <a:chOff x="6323708" y="2036773"/>
            <a:chExt cx="2474922" cy="2685697"/>
          </a:xfrm>
        </p:grpSpPr>
        <p:sp>
          <p:nvSpPr>
            <p:cNvPr id="21" name="矩形 20">
              <a:extLst>
                <a:ext uri="{FF2B5EF4-FFF2-40B4-BE49-F238E27FC236}">
                  <a16:creationId xmlns:a16="http://schemas.microsoft.com/office/drawing/2014/main" id="{6A444F67-21BA-4E18-AE3D-0E6CD01D47A4}"/>
                </a:ext>
              </a:extLst>
            </p:cNvPr>
            <p:cNvSpPr/>
            <p:nvPr/>
          </p:nvSpPr>
          <p:spPr>
            <a:xfrm>
              <a:off x="6323708" y="2036773"/>
              <a:ext cx="2474868" cy="2685697"/>
            </a:xfrm>
            <a:prstGeom prst="rect">
              <a:avLst/>
            </a:prstGeom>
            <a:gradFill flip="none" rotWithShape="1">
              <a:gsLst>
                <a:gs pos="0">
                  <a:schemeClr val="bg1">
                    <a:alpha val="0"/>
                  </a:schemeClr>
                </a:gs>
                <a:gs pos="100000">
                  <a:schemeClr val="bg1">
                    <a:alpha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a:extLst>
                <a:ext uri="{FF2B5EF4-FFF2-40B4-BE49-F238E27FC236}">
                  <a16:creationId xmlns:a16="http://schemas.microsoft.com/office/drawing/2014/main" id="{7D5FDB62-4553-44E7-9F30-C8E1BBC9CCB0}"/>
                </a:ext>
              </a:extLst>
            </p:cNvPr>
            <p:cNvCxnSpPr>
              <a:cxnSpLocks/>
            </p:cNvCxnSpPr>
            <p:nvPr/>
          </p:nvCxnSpPr>
          <p:spPr>
            <a:xfrm>
              <a:off x="6323762" y="2040060"/>
              <a:ext cx="2474868"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4C5F65F7-52EA-410E-AFB6-A690D2073F09}"/>
              </a:ext>
            </a:extLst>
          </p:cNvPr>
          <p:cNvGrpSpPr/>
          <p:nvPr/>
        </p:nvGrpSpPr>
        <p:grpSpPr>
          <a:xfrm>
            <a:off x="9201195" y="2036773"/>
            <a:ext cx="2478615" cy="2685697"/>
            <a:chOff x="9201195" y="2036773"/>
            <a:chExt cx="2478615" cy="2685697"/>
          </a:xfrm>
        </p:grpSpPr>
        <p:sp>
          <p:nvSpPr>
            <p:cNvPr id="22" name="矩形 21">
              <a:extLst>
                <a:ext uri="{FF2B5EF4-FFF2-40B4-BE49-F238E27FC236}">
                  <a16:creationId xmlns:a16="http://schemas.microsoft.com/office/drawing/2014/main" id="{A78D7EC5-D05F-46AB-B2B3-11641E8DAD98}"/>
                </a:ext>
              </a:extLst>
            </p:cNvPr>
            <p:cNvSpPr/>
            <p:nvPr/>
          </p:nvSpPr>
          <p:spPr>
            <a:xfrm>
              <a:off x="9201195" y="2036773"/>
              <a:ext cx="2474868" cy="2685697"/>
            </a:xfrm>
            <a:prstGeom prst="rect">
              <a:avLst/>
            </a:prstGeom>
            <a:gradFill flip="none" rotWithShape="1">
              <a:gsLst>
                <a:gs pos="0">
                  <a:schemeClr val="bg1">
                    <a:alpha val="0"/>
                  </a:schemeClr>
                </a:gs>
                <a:gs pos="100000">
                  <a:schemeClr val="bg1">
                    <a:alpha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4807A28E-F5A3-4838-95EF-67B61A597470}"/>
                </a:ext>
              </a:extLst>
            </p:cNvPr>
            <p:cNvCxnSpPr>
              <a:cxnSpLocks/>
            </p:cNvCxnSpPr>
            <p:nvPr/>
          </p:nvCxnSpPr>
          <p:spPr>
            <a:xfrm>
              <a:off x="9204942" y="2051635"/>
              <a:ext cx="2474868"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2" name="文本占位符 1">
            <a:extLst>
              <a:ext uri="{FF2B5EF4-FFF2-40B4-BE49-F238E27FC236}">
                <a16:creationId xmlns:a16="http://schemas.microsoft.com/office/drawing/2014/main" id="{6D540CCC-DA25-46B0-BA18-9DC04B96E61A}"/>
              </a:ext>
            </a:extLst>
          </p:cNvPr>
          <p:cNvSpPr>
            <a:spLocks noGrp="1"/>
          </p:cNvSpPr>
          <p:nvPr>
            <p:ph type="body" sz="quarter" idx="10"/>
          </p:nvPr>
        </p:nvSpPr>
        <p:spPr>
          <a:prstGeom prst="rect">
            <a:avLst/>
          </a:prstGeom>
        </p:spPr>
        <p:txBody>
          <a:bodyPr/>
          <a:lstStyle/>
          <a:p>
            <a:r>
              <a:rPr lang="zh-CN" altLang="en-US" sz="3200" dirty="0"/>
              <a:t>扑救初起火灾的基本方法</a:t>
            </a:r>
          </a:p>
        </p:txBody>
      </p:sp>
      <p:sp>
        <p:nvSpPr>
          <p:cNvPr id="4" name="矩形 3">
            <a:extLst>
              <a:ext uri="{FF2B5EF4-FFF2-40B4-BE49-F238E27FC236}">
                <a16:creationId xmlns:a16="http://schemas.microsoft.com/office/drawing/2014/main" id="{A26AB903-D750-4F25-83AC-855139DB12E3}"/>
              </a:ext>
            </a:extLst>
          </p:cNvPr>
          <p:cNvSpPr/>
          <p:nvPr/>
        </p:nvSpPr>
        <p:spPr>
          <a:xfrm>
            <a:off x="588477" y="1897820"/>
            <a:ext cx="2299678" cy="3060390"/>
          </a:xfrm>
          <a:prstGeom prst="rect">
            <a:avLst/>
          </a:prstGeom>
        </p:spPr>
        <p:txBody>
          <a:bodyPr wrap="square" lIns="0" tIns="0" rIns="0" bIns="0">
            <a:spAutoFit/>
          </a:bodyPr>
          <a:lstStyle/>
          <a:p>
            <a:pPr marL="285750" indent="-285750">
              <a:lnSpc>
                <a:spcPct val="125000"/>
              </a:lnSpc>
              <a:buFont typeface="Arial" panose="020B0604020202020204" pitchFamily="34" charset="0"/>
              <a:buChar char="•"/>
            </a:pPr>
            <a:endParaRPr lang="en-US" altLang="zh-CN" sz="1600" dirty="0">
              <a:solidFill>
                <a:prstClr val="white"/>
              </a:solidFill>
              <a:latin typeface="OPPOSans R"/>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拆除与火场相连的可燃、易燃建筑物；或用水流水帘形成防止火势蔓延的隔离带。</a:t>
            </a:r>
            <a:endParaRPr lang="en-US" altLang="zh-CN" sz="1600" dirty="0">
              <a:solidFill>
                <a:schemeClr val="bg1"/>
              </a:solidFill>
              <a:latin typeface="+mn-ea"/>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在确保安全的前提下，将火场内的设备或容器内的可燃、易燃液体或气体排放、泄除、转移至安全的地带。</a:t>
            </a:r>
            <a:endParaRPr lang="zh-CN" altLang="en-US" sz="1600" i="0" dirty="0">
              <a:solidFill>
                <a:schemeClr val="bg1"/>
              </a:solidFill>
              <a:effectLst/>
              <a:latin typeface="+mn-ea"/>
            </a:endParaRPr>
          </a:p>
        </p:txBody>
      </p:sp>
      <p:sp>
        <p:nvSpPr>
          <p:cNvPr id="5" name="矩形 4">
            <a:extLst>
              <a:ext uri="{FF2B5EF4-FFF2-40B4-BE49-F238E27FC236}">
                <a16:creationId xmlns:a16="http://schemas.microsoft.com/office/drawing/2014/main" id="{BFAFAB60-DFBA-4F7D-AABA-7130E6F8EC77}"/>
              </a:ext>
            </a:extLst>
          </p:cNvPr>
          <p:cNvSpPr/>
          <p:nvPr/>
        </p:nvSpPr>
        <p:spPr>
          <a:xfrm>
            <a:off x="3462480" y="1902122"/>
            <a:ext cx="2311218" cy="3060390"/>
          </a:xfrm>
          <a:prstGeom prst="rect">
            <a:avLst/>
          </a:prstGeom>
        </p:spPr>
        <p:txBody>
          <a:bodyPr wrap="square" lIns="0" tIns="0" rIns="0" bIns="0">
            <a:spAutoFit/>
          </a:bodyPr>
          <a:lstStyle/>
          <a:p>
            <a:pPr marL="285750" indent="-285750">
              <a:lnSpc>
                <a:spcPct val="125000"/>
              </a:lnSpc>
              <a:buFont typeface="Arial" panose="020B0604020202020204" pitchFamily="34" charset="0"/>
              <a:buChar char="•"/>
            </a:pPr>
            <a:endParaRPr lang="en-US" altLang="zh-CN" sz="1600" dirty="0">
              <a:solidFill>
                <a:prstClr val="white"/>
              </a:solidFill>
              <a:latin typeface="OPPOSans R"/>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使用水枪喷洒到燃烧物，使其冷却熄灭；</a:t>
            </a:r>
            <a:endParaRPr lang="en-US" altLang="zh-CN" sz="1600" dirty="0">
              <a:solidFill>
                <a:schemeClr val="bg1"/>
              </a:solidFill>
              <a:latin typeface="+mn-ea"/>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将冷却剂喷洒到相邻的其他尚未燃烧的可燃物或建筑物上，以阻止火灾的蔓延；</a:t>
            </a:r>
            <a:endParaRPr lang="en-US" altLang="zh-CN" sz="1600" dirty="0">
              <a:solidFill>
                <a:schemeClr val="bg1"/>
              </a:solidFill>
              <a:latin typeface="+mn-ea"/>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用水冷却建筑构件、生产装置或容器，以防受热变形或爆炸。</a:t>
            </a:r>
            <a:endParaRPr lang="zh-CN" altLang="en-US" sz="1600" i="0" dirty="0">
              <a:solidFill>
                <a:schemeClr val="bg1"/>
              </a:solidFill>
              <a:effectLst/>
              <a:latin typeface="+mn-ea"/>
            </a:endParaRPr>
          </a:p>
        </p:txBody>
      </p:sp>
      <p:sp>
        <p:nvSpPr>
          <p:cNvPr id="6" name="矩形 5">
            <a:extLst>
              <a:ext uri="{FF2B5EF4-FFF2-40B4-BE49-F238E27FC236}">
                <a16:creationId xmlns:a16="http://schemas.microsoft.com/office/drawing/2014/main" id="{22D73774-C53B-430C-905D-1731E07F5512}"/>
              </a:ext>
            </a:extLst>
          </p:cNvPr>
          <p:cNvSpPr/>
          <p:nvPr/>
        </p:nvSpPr>
        <p:spPr>
          <a:xfrm>
            <a:off x="6418304" y="1897820"/>
            <a:ext cx="2266954" cy="2444836"/>
          </a:xfrm>
          <a:prstGeom prst="rect">
            <a:avLst/>
          </a:prstGeom>
        </p:spPr>
        <p:txBody>
          <a:bodyPr wrap="square" lIns="0" tIns="0" rIns="0" bIns="0">
            <a:spAutoFit/>
          </a:bodyPr>
          <a:lstStyle/>
          <a:p>
            <a:pPr marL="285750" indent="-285750">
              <a:lnSpc>
                <a:spcPct val="125000"/>
              </a:lnSpc>
              <a:buFont typeface="Arial" panose="020B0604020202020204" pitchFamily="34" charset="0"/>
              <a:buChar char="•"/>
            </a:pPr>
            <a:endParaRPr lang="en-US" altLang="zh-CN" sz="1600" dirty="0">
              <a:solidFill>
                <a:prstClr val="white"/>
              </a:solidFill>
              <a:latin typeface="OPPOSans R"/>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用湿棉被、湿麻袋、石棉毯等不燃或难燃物质盖在燃烧物表面；</a:t>
            </a:r>
            <a:endParaRPr lang="en-US" altLang="zh-CN" sz="1600" dirty="0">
              <a:solidFill>
                <a:schemeClr val="bg1"/>
              </a:solidFill>
              <a:latin typeface="+mn-ea"/>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较密闭的房间发生火灾时，封堵所有门窗、孔洞，阻止空气进入，使其自行熄灭。</a:t>
            </a:r>
            <a:endParaRPr lang="zh-CN" altLang="en-US" sz="1600" i="0" dirty="0">
              <a:solidFill>
                <a:schemeClr val="bg1"/>
              </a:solidFill>
              <a:effectLst/>
              <a:latin typeface="+mn-ea"/>
            </a:endParaRPr>
          </a:p>
        </p:txBody>
      </p:sp>
      <p:sp>
        <p:nvSpPr>
          <p:cNvPr id="7" name="矩形 6">
            <a:extLst>
              <a:ext uri="{FF2B5EF4-FFF2-40B4-BE49-F238E27FC236}">
                <a16:creationId xmlns:a16="http://schemas.microsoft.com/office/drawing/2014/main" id="{8F434E6A-0AC7-499F-9F80-DADE8B5A91C8}"/>
              </a:ext>
            </a:extLst>
          </p:cNvPr>
          <p:cNvSpPr/>
          <p:nvPr/>
        </p:nvSpPr>
        <p:spPr>
          <a:xfrm>
            <a:off x="9272672" y="2179057"/>
            <a:ext cx="2333941" cy="1521507"/>
          </a:xfrm>
          <a:prstGeom prst="rect">
            <a:avLst/>
          </a:prstGeom>
        </p:spPr>
        <p:txBody>
          <a:bodyPr wrap="square" lIns="0" tIns="0" rIns="0" bIns="0">
            <a:spAutoFit/>
          </a:bodyPr>
          <a:lstStyle/>
          <a:p>
            <a:pPr marL="285750" indent="-285750">
              <a:lnSpc>
                <a:spcPct val="125000"/>
              </a:lnSpc>
              <a:buFont typeface="Arial" panose="020B0604020202020204" pitchFamily="34" charset="0"/>
              <a:buChar char="•"/>
            </a:pPr>
            <a:r>
              <a:rPr lang="zh-CN" altLang="en-US" sz="1600" dirty="0">
                <a:solidFill>
                  <a:prstClr val="white"/>
                </a:solidFill>
                <a:latin typeface="+mn-ea"/>
              </a:rPr>
              <a:t>利用</a:t>
            </a:r>
            <a:r>
              <a:rPr lang="en-US" altLang="zh-CN" sz="1600" dirty="0">
                <a:solidFill>
                  <a:prstClr val="white"/>
                </a:solidFill>
                <a:latin typeface="+mn-ea"/>
              </a:rPr>
              <a:t>ABC</a:t>
            </a:r>
            <a:r>
              <a:rPr lang="zh-CN" altLang="en-US" sz="1600" dirty="0">
                <a:solidFill>
                  <a:prstClr val="white"/>
                </a:solidFill>
                <a:latin typeface="+mn-ea"/>
              </a:rPr>
              <a:t>干粉或其他有化学成份的药剂喷洒于燃烧物体表面，阻止燃烧的方式称之为化学抑制法。</a:t>
            </a:r>
            <a:endParaRPr lang="zh-CN" altLang="en-US" sz="1600" b="0" i="0" dirty="0">
              <a:solidFill>
                <a:schemeClr val="bg1"/>
              </a:solidFill>
              <a:effectLst/>
              <a:latin typeface="+mn-ea"/>
            </a:endParaRPr>
          </a:p>
        </p:txBody>
      </p:sp>
      <p:sp>
        <p:nvSpPr>
          <p:cNvPr id="15" name="矩形 14">
            <a:extLst>
              <a:ext uri="{FF2B5EF4-FFF2-40B4-BE49-F238E27FC236}">
                <a16:creationId xmlns:a16="http://schemas.microsoft.com/office/drawing/2014/main" id="{7709B339-69DB-4DC6-A819-8139C5FB0866}"/>
              </a:ext>
            </a:extLst>
          </p:cNvPr>
          <p:cNvSpPr/>
          <p:nvPr/>
        </p:nvSpPr>
        <p:spPr>
          <a:xfrm>
            <a:off x="1234443" y="1436155"/>
            <a:ext cx="1107996" cy="461665"/>
          </a:xfrm>
          <a:prstGeom prst="rect">
            <a:avLst/>
          </a:prstGeom>
        </p:spPr>
        <p:txBody>
          <a:bodyPr wrap="none">
            <a:spAutoFit/>
          </a:bodyPr>
          <a:lstStyle/>
          <a:p>
            <a:r>
              <a:rPr lang="zh-CN" altLang="en-US" sz="2400" dirty="0">
                <a:solidFill>
                  <a:schemeClr val="bg1"/>
                </a:solidFill>
                <a:latin typeface="+mj-ea"/>
                <a:ea typeface="+mj-ea"/>
              </a:rPr>
              <a:t>隔离法</a:t>
            </a:r>
          </a:p>
        </p:txBody>
      </p:sp>
      <p:sp>
        <p:nvSpPr>
          <p:cNvPr id="16" name="矩形 15">
            <a:extLst>
              <a:ext uri="{FF2B5EF4-FFF2-40B4-BE49-F238E27FC236}">
                <a16:creationId xmlns:a16="http://schemas.microsoft.com/office/drawing/2014/main" id="{1597C5BC-F984-43C5-A077-1B0925A69082}"/>
              </a:ext>
            </a:extLst>
          </p:cNvPr>
          <p:cNvSpPr/>
          <p:nvPr/>
        </p:nvSpPr>
        <p:spPr>
          <a:xfrm>
            <a:off x="4198065" y="1436155"/>
            <a:ext cx="1107996" cy="461665"/>
          </a:xfrm>
          <a:prstGeom prst="rect">
            <a:avLst/>
          </a:prstGeom>
        </p:spPr>
        <p:txBody>
          <a:bodyPr wrap="none">
            <a:spAutoFit/>
          </a:bodyPr>
          <a:lstStyle/>
          <a:p>
            <a:r>
              <a:rPr lang="zh-CN" altLang="en-US" sz="2400" dirty="0">
                <a:solidFill>
                  <a:schemeClr val="bg1"/>
                </a:solidFill>
                <a:latin typeface="+mj-ea"/>
                <a:ea typeface="+mj-ea"/>
              </a:rPr>
              <a:t>冷却法</a:t>
            </a:r>
          </a:p>
        </p:txBody>
      </p:sp>
      <p:sp>
        <p:nvSpPr>
          <p:cNvPr id="17" name="矩形 16">
            <a:extLst>
              <a:ext uri="{FF2B5EF4-FFF2-40B4-BE49-F238E27FC236}">
                <a16:creationId xmlns:a16="http://schemas.microsoft.com/office/drawing/2014/main" id="{E23F9599-1482-4D74-B80F-15AC90C7E1C1}"/>
              </a:ext>
            </a:extLst>
          </p:cNvPr>
          <p:cNvSpPr/>
          <p:nvPr/>
        </p:nvSpPr>
        <p:spPr>
          <a:xfrm>
            <a:off x="6946907" y="1436155"/>
            <a:ext cx="1107996" cy="461665"/>
          </a:xfrm>
          <a:prstGeom prst="rect">
            <a:avLst/>
          </a:prstGeom>
        </p:spPr>
        <p:txBody>
          <a:bodyPr wrap="none">
            <a:spAutoFit/>
          </a:bodyPr>
          <a:lstStyle/>
          <a:p>
            <a:r>
              <a:rPr lang="zh-CN" altLang="en-US" sz="2400" dirty="0">
                <a:solidFill>
                  <a:schemeClr val="bg1"/>
                </a:solidFill>
                <a:latin typeface="+mj-ea"/>
                <a:ea typeface="+mj-ea"/>
              </a:rPr>
              <a:t>窒息法</a:t>
            </a:r>
          </a:p>
        </p:txBody>
      </p:sp>
      <p:sp>
        <p:nvSpPr>
          <p:cNvPr id="18" name="矩形 17">
            <a:extLst>
              <a:ext uri="{FF2B5EF4-FFF2-40B4-BE49-F238E27FC236}">
                <a16:creationId xmlns:a16="http://schemas.microsoft.com/office/drawing/2014/main" id="{037AB869-B2B5-4DCE-803E-77F3793909CE}"/>
              </a:ext>
            </a:extLst>
          </p:cNvPr>
          <p:cNvSpPr/>
          <p:nvPr/>
        </p:nvSpPr>
        <p:spPr>
          <a:xfrm>
            <a:off x="9910527" y="1436155"/>
            <a:ext cx="1107996" cy="461665"/>
          </a:xfrm>
          <a:prstGeom prst="rect">
            <a:avLst/>
          </a:prstGeom>
        </p:spPr>
        <p:txBody>
          <a:bodyPr wrap="none">
            <a:spAutoFit/>
          </a:bodyPr>
          <a:lstStyle/>
          <a:p>
            <a:r>
              <a:rPr lang="zh-CN" altLang="en-US" sz="2400" dirty="0">
                <a:solidFill>
                  <a:schemeClr val="bg1"/>
                </a:solidFill>
                <a:latin typeface="+mj-ea"/>
                <a:ea typeface="+mj-ea"/>
              </a:rPr>
              <a:t>抑制法</a:t>
            </a:r>
          </a:p>
        </p:txBody>
      </p:sp>
      <p:pic>
        <p:nvPicPr>
          <p:cNvPr id="27" name="图片 26">
            <a:extLst>
              <a:ext uri="{FF2B5EF4-FFF2-40B4-BE49-F238E27FC236}">
                <a16:creationId xmlns:a16="http://schemas.microsoft.com/office/drawing/2014/main" id="{3756A324-BE43-4546-8929-8E7D6CADD1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73698" y="4507996"/>
            <a:ext cx="6418302" cy="2348998"/>
          </a:xfrm>
          <a:prstGeom prst="rect">
            <a:avLst/>
          </a:prstGeom>
        </p:spPr>
      </p:pic>
    </p:spTree>
    <p:extLst>
      <p:ext uri="{BB962C8B-B14F-4D97-AF65-F5344CB8AC3E}">
        <p14:creationId xmlns:p14="http://schemas.microsoft.com/office/powerpoint/2010/main" val="3591064396"/>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D540CCC-DA25-46B0-BA18-9DC04B96E61A}"/>
              </a:ext>
            </a:extLst>
          </p:cNvPr>
          <p:cNvSpPr>
            <a:spLocks noGrp="1"/>
          </p:cNvSpPr>
          <p:nvPr>
            <p:ph type="body" sz="quarter" idx="10"/>
          </p:nvPr>
        </p:nvSpPr>
        <p:spPr>
          <a:prstGeom prst="rect">
            <a:avLst/>
          </a:prstGeom>
        </p:spPr>
        <p:txBody>
          <a:bodyPr/>
          <a:lstStyle/>
          <a:p>
            <a:r>
              <a:rPr lang="zh-CN" altLang="en-US" sz="3200" dirty="0"/>
              <a:t>正确拨打火警电话</a:t>
            </a:r>
          </a:p>
        </p:txBody>
      </p:sp>
      <p:sp>
        <p:nvSpPr>
          <p:cNvPr id="10" name="矩形 9">
            <a:extLst>
              <a:ext uri="{FF2B5EF4-FFF2-40B4-BE49-F238E27FC236}">
                <a16:creationId xmlns:a16="http://schemas.microsoft.com/office/drawing/2014/main" id="{17B3FE68-E3DF-455A-9437-E88A72333AEE}"/>
              </a:ext>
            </a:extLst>
          </p:cNvPr>
          <p:cNvSpPr/>
          <p:nvPr/>
        </p:nvSpPr>
        <p:spPr>
          <a:xfrm>
            <a:off x="5447782" y="1535770"/>
            <a:ext cx="5580064" cy="59817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在打</a:t>
            </a:r>
            <a:r>
              <a:rPr lang="en-US" altLang="zh-CN" sz="1600" dirty="0">
                <a:solidFill>
                  <a:prstClr val="white"/>
                </a:solidFill>
                <a:latin typeface="+mn-ea"/>
              </a:rPr>
              <a:t>119</a:t>
            </a:r>
            <a:r>
              <a:rPr lang="zh-CN" altLang="en-US" sz="1600" dirty="0">
                <a:solidFill>
                  <a:prstClr val="white"/>
                </a:solidFill>
                <a:latin typeface="+mn-ea"/>
              </a:rPr>
              <a:t>火警电话时，首先要保持镇定，不要惊慌，并且先要保持自身的安全，远离火源。</a:t>
            </a:r>
            <a:endParaRPr lang="zh-CN" altLang="en-US" sz="1600" b="0" i="0" dirty="0">
              <a:solidFill>
                <a:schemeClr val="bg1"/>
              </a:solidFill>
              <a:effectLst/>
              <a:latin typeface="+mn-ea"/>
            </a:endParaRPr>
          </a:p>
        </p:txBody>
      </p:sp>
      <p:sp>
        <p:nvSpPr>
          <p:cNvPr id="12" name="矩形 11">
            <a:extLst>
              <a:ext uri="{FF2B5EF4-FFF2-40B4-BE49-F238E27FC236}">
                <a16:creationId xmlns:a16="http://schemas.microsoft.com/office/drawing/2014/main" id="{C2DAAA52-1C79-4145-B4E4-4D66CDA07800}"/>
              </a:ext>
            </a:extLst>
          </p:cNvPr>
          <p:cNvSpPr/>
          <p:nvPr/>
        </p:nvSpPr>
        <p:spPr>
          <a:xfrm>
            <a:off x="5447782" y="2415001"/>
            <a:ext cx="5580063" cy="59817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打</a:t>
            </a:r>
            <a:r>
              <a:rPr lang="en-US" altLang="zh-CN" sz="1600" dirty="0">
                <a:solidFill>
                  <a:prstClr val="white"/>
                </a:solidFill>
                <a:latin typeface="+mn-ea"/>
              </a:rPr>
              <a:t>119</a:t>
            </a:r>
            <a:r>
              <a:rPr lang="zh-CN" altLang="en-US" sz="1600" dirty="0">
                <a:solidFill>
                  <a:prstClr val="white"/>
                </a:solidFill>
                <a:latin typeface="+mn-ea"/>
              </a:rPr>
              <a:t>电话，首先要说明灾害地点，报出详细的路段、单位名称，附近的场地情况，信息越准确，救火的反应越快。</a:t>
            </a:r>
            <a:endParaRPr lang="zh-CN" altLang="en-US" sz="1600" b="0" i="0" dirty="0">
              <a:solidFill>
                <a:schemeClr val="bg1"/>
              </a:solidFill>
              <a:effectLst/>
              <a:latin typeface="+mn-ea"/>
            </a:endParaRPr>
          </a:p>
        </p:txBody>
      </p:sp>
      <p:sp>
        <p:nvSpPr>
          <p:cNvPr id="14" name="矩形 13">
            <a:extLst>
              <a:ext uri="{FF2B5EF4-FFF2-40B4-BE49-F238E27FC236}">
                <a16:creationId xmlns:a16="http://schemas.microsoft.com/office/drawing/2014/main" id="{33C93E54-07C7-45B9-B1DA-65C5A1BDFD05}"/>
              </a:ext>
            </a:extLst>
          </p:cNvPr>
          <p:cNvSpPr/>
          <p:nvPr/>
        </p:nvSpPr>
        <p:spPr>
          <a:xfrm>
            <a:off x="5447782" y="3294231"/>
            <a:ext cx="5580064" cy="59817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在电话里，要说明火势的大小、燃烧的物质（化学品、物理品）、着火的楼层、受困的人员、火灾发生地点的存放物。</a:t>
            </a:r>
            <a:endParaRPr lang="zh-CN" altLang="en-US" sz="1600" b="0" i="0" dirty="0">
              <a:solidFill>
                <a:schemeClr val="bg1"/>
              </a:solidFill>
              <a:effectLst/>
              <a:latin typeface="+mn-ea"/>
            </a:endParaRPr>
          </a:p>
        </p:txBody>
      </p:sp>
      <p:sp>
        <p:nvSpPr>
          <p:cNvPr id="16" name="矩形 15">
            <a:extLst>
              <a:ext uri="{FF2B5EF4-FFF2-40B4-BE49-F238E27FC236}">
                <a16:creationId xmlns:a16="http://schemas.microsoft.com/office/drawing/2014/main" id="{4614B50E-F381-42D6-B0A0-3BDAE07796B7}"/>
              </a:ext>
            </a:extLst>
          </p:cNvPr>
          <p:cNvSpPr/>
          <p:nvPr/>
        </p:nvSpPr>
        <p:spPr>
          <a:xfrm>
            <a:off x="5447782" y="4173462"/>
            <a:ext cx="5579998" cy="598177"/>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打完电话后，要留下联系方式，如自己的手机号码、单位的手机号码、姓名等信息，以便消防大队及时联系。</a:t>
            </a:r>
          </a:p>
        </p:txBody>
      </p:sp>
      <p:sp>
        <p:nvSpPr>
          <p:cNvPr id="19" name="矩形 18">
            <a:extLst>
              <a:ext uri="{FF2B5EF4-FFF2-40B4-BE49-F238E27FC236}">
                <a16:creationId xmlns:a16="http://schemas.microsoft.com/office/drawing/2014/main" id="{E8DEBD94-B790-42BB-A74D-7BE7F9C91FB0}"/>
              </a:ext>
            </a:extLst>
          </p:cNvPr>
          <p:cNvSpPr/>
          <p:nvPr/>
        </p:nvSpPr>
        <p:spPr>
          <a:xfrm>
            <a:off x="5447782" y="5052693"/>
            <a:ext cx="5579998" cy="59817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打完火警电话后，要到路口迎接消防车的到来，如果是厂区的要到门口，便提前安排清理好消防通道，让消防车顺利进来。</a:t>
            </a:r>
            <a:endParaRPr lang="zh-CN" altLang="en-US" sz="1600" b="0" i="0" dirty="0">
              <a:solidFill>
                <a:schemeClr val="bg1"/>
              </a:solidFill>
              <a:effectLst/>
              <a:latin typeface="+mn-ea"/>
            </a:endParaRPr>
          </a:p>
        </p:txBody>
      </p:sp>
      <p:sp>
        <p:nvSpPr>
          <p:cNvPr id="499" name="telephone-sign_76579">
            <a:extLst>
              <a:ext uri="{FF2B5EF4-FFF2-40B4-BE49-F238E27FC236}">
                <a16:creationId xmlns:a16="http://schemas.microsoft.com/office/drawing/2014/main" id="{E5A135A0-453E-485F-A303-D42795E71F15}"/>
              </a:ext>
            </a:extLst>
          </p:cNvPr>
          <p:cNvSpPr/>
          <p:nvPr/>
        </p:nvSpPr>
        <p:spPr>
          <a:xfrm rot="13292684">
            <a:off x="53227950" y="6287816"/>
            <a:ext cx="366647" cy="328133"/>
          </a:xfrm>
          <a:custGeom>
            <a:avLst/>
            <a:gdLst>
              <a:gd name="T0" fmla="*/ 5350 w 8573"/>
              <a:gd name="T1" fmla="*/ 2522 h 7684"/>
              <a:gd name="T2" fmla="*/ 5107 w 8573"/>
              <a:gd name="T3" fmla="*/ 1849 h 7684"/>
              <a:gd name="T4" fmla="*/ 5410 w 8573"/>
              <a:gd name="T5" fmla="*/ 1202 h 7684"/>
              <a:gd name="T6" fmla="*/ 6459 w 8573"/>
              <a:gd name="T7" fmla="*/ 244 h 7684"/>
              <a:gd name="T8" fmla="*/ 7088 w 8573"/>
              <a:gd name="T9" fmla="*/ 0 h 7684"/>
              <a:gd name="T10" fmla="*/ 7778 w 8573"/>
              <a:gd name="T11" fmla="*/ 304 h 7684"/>
              <a:gd name="T12" fmla="*/ 7883 w 8573"/>
              <a:gd name="T13" fmla="*/ 419 h 7684"/>
              <a:gd name="T14" fmla="*/ 7925 w 8573"/>
              <a:gd name="T15" fmla="*/ 472 h 7684"/>
              <a:gd name="T16" fmla="*/ 5504 w 8573"/>
              <a:gd name="T17" fmla="*/ 2683 h 7684"/>
              <a:gd name="T18" fmla="*/ 5455 w 8573"/>
              <a:gd name="T19" fmla="*/ 2637 h 7684"/>
              <a:gd name="T20" fmla="*/ 5350 w 8573"/>
              <a:gd name="T21" fmla="*/ 2522 h 7684"/>
              <a:gd name="T22" fmla="*/ 452 w 8573"/>
              <a:gd name="T23" fmla="*/ 7205 h 7684"/>
              <a:gd name="T24" fmla="*/ 501 w 8573"/>
              <a:gd name="T25" fmla="*/ 7251 h 7684"/>
              <a:gd name="T26" fmla="*/ 2922 w 8573"/>
              <a:gd name="T27" fmla="*/ 5040 h 7684"/>
              <a:gd name="T28" fmla="*/ 2880 w 8573"/>
              <a:gd name="T29" fmla="*/ 4987 h 7684"/>
              <a:gd name="T30" fmla="*/ 2775 w 8573"/>
              <a:gd name="T31" fmla="*/ 4872 h 7684"/>
              <a:gd name="T32" fmla="*/ 2085 w 8573"/>
              <a:gd name="T33" fmla="*/ 4568 h 7684"/>
              <a:gd name="T34" fmla="*/ 1456 w 8573"/>
              <a:gd name="T35" fmla="*/ 4812 h 7684"/>
              <a:gd name="T36" fmla="*/ 407 w 8573"/>
              <a:gd name="T37" fmla="*/ 5770 h 7684"/>
              <a:gd name="T38" fmla="*/ 347 w 8573"/>
              <a:gd name="T39" fmla="*/ 7090 h 7684"/>
              <a:gd name="T40" fmla="*/ 452 w 8573"/>
              <a:gd name="T41" fmla="*/ 7205 h 7684"/>
              <a:gd name="T42" fmla="*/ 7996 w 8573"/>
              <a:gd name="T43" fmla="*/ 966 h 7684"/>
              <a:gd name="T44" fmla="*/ 5989 w 8573"/>
              <a:gd name="T45" fmla="*/ 2798 h 7684"/>
              <a:gd name="T46" fmla="*/ 6399 w 8573"/>
              <a:gd name="T47" fmla="*/ 3030 h 7684"/>
              <a:gd name="T48" fmla="*/ 5167 w 8573"/>
              <a:gd name="T49" fmla="*/ 4826 h 7684"/>
              <a:gd name="T50" fmla="*/ 3185 w 8573"/>
              <a:gd name="T51" fmla="*/ 5955 h 7684"/>
              <a:gd name="T52" fmla="*/ 2993 w 8573"/>
              <a:gd name="T53" fmla="*/ 5534 h 7684"/>
              <a:gd name="T54" fmla="*/ 986 w 8573"/>
              <a:gd name="T55" fmla="*/ 7366 h 7684"/>
              <a:gd name="T56" fmla="*/ 1629 w 8573"/>
              <a:gd name="T57" fmla="*/ 7657 h 7684"/>
              <a:gd name="T58" fmla="*/ 1631 w 8573"/>
              <a:gd name="T59" fmla="*/ 7657 h 7684"/>
              <a:gd name="T60" fmla="*/ 1662 w 8573"/>
              <a:gd name="T61" fmla="*/ 7662 h 7684"/>
              <a:gd name="T62" fmla="*/ 1667 w 8573"/>
              <a:gd name="T63" fmla="*/ 7662 h 7684"/>
              <a:gd name="T64" fmla="*/ 2040 w 8573"/>
              <a:gd name="T65" fmla="*/ 7684 h 7684"/>
              <a:gd name="T66" fmla="*/ 2040 w 8573"/>
              <a:gd name="T67" fmla="*/ 7684 h 7684"/>
              <a:gd name="T68" fmla="*/ 6241 w 8573"/>
              <a:gd name="T69" fmla="*/ 5814 h 7684"/>
              <a:gd name="T70" fmla="*/ 8226 w 8573"/>
              <a:gd name="T71" fmla="*/ 1621 h 7684"/>
              <a:gd name="T72" fmla="*/ 7996 w 8573"/>
              <a:gd name="T73" fmla="*/ 966 h 7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73" h="7684">
                <a:moveTo>
                  <a:pt x="5350" y="2522"/>
                </a:moveTo>
                <a:cubicBezTo>
                  <a:pt x="5182" y="2337"/>
                  <a:pt x="5095" y="2099"/>
                  <a:pt x="5107" y="1849"/>
                </a:cubicBezTo>
                <a:cubicBezTo>
                  <a:pt x="5118" y="1600"/>
                  <a:pt x="5226" y="1370"/>
                  <a:pt x="5410" y="1202"/>
                </a:cubicBezTo>
                <a:lnTo>
                  <a:pt x="6459" y="244"/>
                </a:lnTo>
                <a:cubicBezTo>
                  <a:pt x="6631" y="87"/>
                  <a:pt x="6855" y="0"/>
                  <a:pt x="7088" y="0"/>
                </a:cubicBezTo>
                <a:cubicBezTo>
                  <a:pt x="7350" y="0"/>
                  <a:pt x="7602" y="111"/>
                  <a:pt x="7778" y="304"/>
                </a:cubicBezTo>
                <a:lnTo>
                  <a:pt x="7883" y="419"/>
                </a:lnTo>
                <a:cubicBezTo>
                  <a:pt x="7899" y="436"/>
                  <a:pt x="7912" y="454"/>
                  <a:pt x="7925" y="472"/>
                </a:cubicBezTo>
                <a:lnTo>
                  <a:pt x="5504" y="2683"/>
                </a:lnTo>
                <a:cubicBezTo>
                  <a:pt x="5487" y="2668"/>
                  <a:pt x="5470" y="2653"/>
                  <a:pt x="5455" y="2637"/>
                </a:cubicBezTo>
                <a:lnTo>
                  <a:pt x="5350" y="2522"/>
                </a:lnTo>
                <a:close/>
                <a:moveTo>
                  <a:pt x="452" y="7205"/>
                </a:moveTo>
                <a:cubicBezTo>
                  <a:pt x="467" y="7221"/>
                  <a:pt x="484" y="7236"/>
                  <a:pt x="501" y="7251"/>
                </a:cubicBezTo>
                <a:lnTo>
                  <a:pt x="2922" y="5040"/>
                </a:lnTo>
                <a:cubicBezTo>
                  <a:pt x="2909" y="5022"/>
                  <a:pt x="2896" y="5004"/>
                  <a:pt x="2880" y="4987"/>
                </a:cubicBezTo>
                <a:lnTo>
                  <a:pt x="2775" y="4872"/>
                </a:lnTo>
                <a:cubicBezTo>
                  <a:pt x="2599" y="4679"/>
                  <a:pt x="2347" y="4568"/>
                  <a:pt x="2085" y="4568"/>
                </a:cubicBezTo>
                <a:cubicBezTo>
                  <a:pt x="1852" y="4568"/>
                  <a:pt x="1628" y="4655"/>
                  <a:pt x="1456" y="4812"/>
                </a:cubicBezTo>
                <a:lnTo>
                  <a:pt x="407" y="5770"/>
                </a:lnTo>
                <a:cubicBezTo>
                  <a:pt x="26" y="6117"/>
                  <a:pt x="0" y="6709"/>
                  <a:pt x="347" y="7090"/>
                </a:cubicBezTo>
                <a:lnTo>
                  <a:pt x="452" y="7205"/>
                </a:lnTo>
                <a:close/>
                <a:moveTo>
                  <a:pt x="7996" y="966"/>
                </a:moveTo>
                <a:lnTo>
                  <a:pt x="5989" y="2798"/>
                </a:lnTo>
                <a:cubicBezTo>
                  <a:pt x="6111" y="2900"/>
                  <a:pt x="6249" y="2978"/>
                  <a:pt x="6399" y="3030"/>
                </a:cubicBezTo>
                <a:cubicBezTo>
                  <a:pt x="6256" y="3391"/>
                  <a:pt x="5888" y="4167"/>
                  <a:pt x="5167" y="4826"/>
                </a:cubicBezTo>
                <a:cubicBezTo>
                  <a:pt x="4440" y="5490"/>
                  <a:pt x="3578" y="5826"/>
                  <a:pt x="3185" y="5955"/>
                </a:cubicBezTo>
                <a:cubicBezTo>
                  <a:pt x="3146" y="5804"/>
                  <a:pt x="3081" y="5662"/>
                  <a:pt x="2993" y="5534"/>
                </a:cubicBezTo>
                <a:lnTo>
                  <a:pt x="986" y="7366"/>
                </a:lnTo>
                <a:cubicBezTo>
                  <a:pt x="1169" y="7518"/>
                  <a:pt x="1388" y="7618"/>
                  <a:pt x="1629" y="7657"/>
                </a:cubicBezTo>
                <a:cubicBezTo>
                  <a:pt x="1630" y="7657"/>
                  <a:pt x="1630" y="7657"/>
                  <a:pt x="1631" y="7657"/>
                </a:cubicBezTo>
                <a:cubicBezTo>
                  <a:pt x="1631" y="7657"/>
                  <a:pt x="1641" y="7659"/>
                  <a:pt x="1662" y="7662"/>
                </a:cubicBezTo>
                <a:lnTo>
                  <a:pt x="1667" y="7662"/>
                </a:lnTo>
                <a:cubicBezTo>
                  <a:pt x="1727" y="7670"/>
                  <a:pt x="1855" y="7684"/>
                  <a:pt x="2040" y="7684"/>
                </a:cubicBezTo>
                <a:lnTo>
                  <a:pt x="2040" y="7684"/>
                </a:lnTo>
                <a:cubicBezTo>
                  <a:pt x="2844" y="7684"/>
                  <a:pt x="4459" y="7441"/>
                  <a:pt x="6241" y="5814"/>
                </a:cubicBezTo>
                <a:cubicBezTo>
                  <a:pt x="8573" y="3685"/>
                  <a:pt x="8271" y="1839"/>
                  <a:pt x="8226" y="1621"/>
                </a:cubicBezTo>
                <a:cubicBezTo>
                  <a:pt x="8208" y="1382"/>
                  <a:pt x="8129" y="1159"/>
                  <a:pt x="7996" y="9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9" name="组合 588">
            <a:extLst>
              <a:ext uri="{FF2B5EF4-FFF2-40B4-BE49-F238E27FC236}">
                <a16:creationId xmlns:a16="http://schemas.microsoft.com/office/drawing/2014/main" id="{22DF96EF-C860-40BA-B199-3DDFC1A19CF5}"/>
              </a:ext>
            </a:extLst>
          </p:cNvPr>
          <p:cNvGrpSpPr/>
          <p:nvPr/>
        </p:nvGrpSpPr>
        <p:grpSpPr>
          <a:xfrm>
            <a:off x="1096463" y="1756751"/>
            <a:ext cx="4124203" cy="5113681"/>
            <a:chOff x="1838532" y="1756751"/>
            <a:chExt cx="4124203" cy="5113681"/>
          </a:xfrm>
        </p:grpSpPr>
        <p:pic>
          <p:nvPicPr>
            <p:cNvPr id="521" name="图片 520">
              <a:extLst>
                <a:ext uri="{FF2B5EF4-FFF2-40B4-BE49-F238E27FC236}">
                  <a16:creationId xmlns:a16="http://schemas.microsoft.com/office/drawing/2014/main" id="{3E39FF92-A9B2-4843-809F-8D338594E5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38532" y="2300746"/>
              <a:ext cx="2464108" cy="4569686"/>
            </a:xfrm>
            <a:prstGeom prst="roundRect">
              <a:avLst/>
            </a:prstGeom>
          </p:spPr>
        </p:pic>
        <p:grpSp>
          <p:nvGrpSpPr>
            <p:cNvPr id="588" name="组合 587">
              <a:extLst>
                <a:ext uri="{FF2B5EF4-FFF2-40B4-BE49-F238E27FC236}">
                  <a16:creationId xmlns:a16="http://schemas.microsoft.com/office/drawing/2014/main" id="{ABCF1E2D-F40C-4AF6-AE97-C79B65119CBE}"/>
                </a:ext>
              </a:extLst>
            </p:cNvPr>
            <p:cNvGrpSpPr/>
            <p:nvPr/>
          </p:nvGrpSpPr>
          <p:grpSpPr>
            <a:xfrm>
              <a:off x="4302640" y="2626628"/>
              <a:ext cx="1636093" cy="451923"/>
              <a:chOff x="4302640" y="2626628"/>
              <a:chExt cx="1636093" cy="451923"/>
            </a:xfrm>
          </p:grpSpPr>
          <p:grpSp>
            <p:nvGrpSpPr>
              <p:cNvPr id="539" name="组合 538">
                <a:extLst>
                  <a:ext uri="{FF2B5EF4-FFF2-40B4-BE49-F238E27FC236}">
                    <a16:creationId xmlns:a16="http://schemas.microsoft.com/office/drawing/2014/main" id="{FDED815B-2D49-44C6-865C-ED0ABFFF5C48}"/>
                  </a:ext>
                </a:extLst>
              </p:cNvPr>
              <p:cNvGrpSpPr>
                <a:grpSpLocks/>
              </p:cNvGrpSpPr>
              <p:nvPr/>
            </p:nvGrpSpPr>
            <p:grpSpPr>
              <a:xfrm rot="16200000">
                <a:off x="5723317" y="2626628"/>
                <a:ext cx="215416" cy="215416"/>
                <a:chOff x="849089" y="2738816"/>
                <a:chExt cx="554740" cy="554740"/>
              </a:xfrm>
            </p:grpSpPr>
            <p:sp>
              <p:nvSpPr>
                <p:cNvPr id="540" name="椭圆 539">
                  <a:extLst>
                    <a:ext uri="{FF2B5EF4-FFF2-40B4-BE49-F238E27FC236}">
                      <a16:creationId xmlns:a16="http://schemas.microsoft.com/office/drawing/2014/main" id="{2DEFC69A-5631-4D22-80B6-4E6DB2184F17}"/>
                    </a:ext>
                  </a:extLst>
                </p:cNvPr>
                <p:cNvSpPr/>
                <p:nvPr/>
              </p:nvSpPr>
              <p:spPr>
                <a:xfrm>
                  <a:off x="957379" y="2853443"/>
                  <a:ext cx="338163" cy="338163"/>
                </a:xfrm>
                <a:prstGeom prst="ellipse">
                  <a:avLst/>
                </a:prstGeom>
                <a:gradFill flip="none" rotWithShape="1">
                  <a:gsLst>
                    <a:gs pos="34000">
                      <a:schemeClr val="accent5">
                        <a:alpha val="0"/>
                      </a:schemeClr>
                    </a:gs>
                    <a:gs pos="100000">
                      <a:schemeClr val="accent5"/>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1" name="椭圆 540">
                  <a:extLst>
                    <a:ext uri="{FF2B5EF4-FFF2-40B4-BE49-F238E27FC236}">
                      <a16:creationId xmlns:a16="http://schemas.microsoft.com/office/drawing/2014/main" id="{23276251-641C-47A5-893C-78E4E37C8E24}"/>
                    </a:ext>
                  </a:extLst>
                </p:cNvPr>
                <p:cNvSpPr/>
                <p:nvPr/>
              </p:nvSpPr>
              <p:spPr>
                <a:xfrm>
                  <a:off x="849089" y="2738816"/>
                  <a:ext cx="554740" cy="55474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2" name="连接符: 肘形 551">
                <a:extLst>
                  <a:ext uri="{FF2B5EF4-FFF2-40B4-BE49-F238E27FC236}">
                    <a16:creationId xmlns:a16="http://schemas.microsoft.com/office/drawing/2014/main" id="{B979CA81-E665-4EE7-B63B-3258A9F291F8}"/>
                  </a:ext>
                </a:extLst>
              </p:cNvPr>
              <p:cNvCxnSpPr>
                <a:cxnSpLocks/>
              </p:cNvCxnSpPr>
              <p:nvPr/>
            </p:nvCxnSpPr>
            <p:spPr>
              <a:xfrm flipV="1">
                <a:off x="4302640" y="2762879"/>
                <a:ext cx="1423522" cy="315672"/>
              </a:xfrm>
              <a:prstGeom prst="bentConnector3">
                <a:avLst>
                  <a:gd name="adj1" fmla="val 50000"/>
                </a:avLst>
              </a:prstGeom>
              <a:ln w="19050">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grpSp>
          <p:nvGrpSpPr>
            <p:cNvPr id="583" name="组合 582">
              <a:extLst>
                <a:ext uri="{FF2B5EF4-FFF2-40B4-BE49-F238E27FC236}">
                  <a16:creationId xmlns:a16="http://schemas.microsoft.com/office/drawing/2014/main" id="{F9BEA2B9-1C32-44A6-912F-0C8E54DF761B}"/>
                </a:ext>
              </a:extLst>
            </p:cNvPr>
            <p:cNvGrpSpPr/>
            <p:nvPr/>
          </p:nvGrpSpPr>
          <p:grpSpPr>
            <a:xfrm>
              <a:off x="3058160" y="1756751"/>
              <a:ext cx="2904575" cy="543987"/>
              <a:chOff x="3058160" y="1756751"/>
              <a:chExt cx="2904575" cy="543987"/>
            </a:xfrm>
          </p:grpSpPr>
          <p:grpSp>
            <p:nvGrpSpPr>
              <p:cNvPr id="532" name="组合 531">
                <a:extLst>
                  <a:ext uri="{FF2B5EF4-FFF2-40B4-BE49-F238E27FC236}">
                    <a16:creationId xmlns:a16="http://schemas.microsoft.com/office/drawing/2014/main" id="{05A2E5F7-24F7-4B80-9F44-B1933409B199}"/>
                  </a:ext>
                </a:extLst>
              </p:cNvPr>
              <p:cNvGrpSpPr>
                <a:grpSpLocks/>
              </p:cNvGrpSpPr>
              <p:nvPr/>
            </p:nvGrpSpPr>
            <p:grpSpPr>
              <a:xfrm rot="16200000">
                <a:off x="5747319" y="1756751"/>
                <a:ext cx="215416" cy="215416"/>
                <a:chOff x="849089" y="2738816"/>
                <a:chExt cx="554740" cy="554740"/>
              </a:xfrm>
            </p:grpSpPr>
            <p:sp>
              <p:nvSpPr>
                <p:cNvPr id="534" name="椭圆 533">
                  <a:extLst>
                    <a:ext uri="{FF2B5EF4-FFF2-40B4-BE49-F238E27FC236}">
                      <a16:creationId xmlns:a16="http://schemas.microsoft.com/office/drawing/2014/main" id="{E00DF35E-972E-469D-8D59-7A5137F77357}"/>
                    </a:ext>
                  </a:extLst>
                </p:cNvPr>
                <p:cNvSpPr/>
                <p:nvPr/>
              </p:nvSpPr>
              <p:spPr>
                <a:xfrm>
                  <a:off x="957379" y="2843633"/>
                  <a:ext cx="338163" cy="338163"/>
                </a:xfrm>
                <a:prstGeom prst="ellipse">
                  <a:avLst/>
                </a:prstGeom>
                <a:gradFill flip="none" rotWithShape="1">
                  <a:gsLst>
                    <a:gs pos="34000">
                      <a:schemeClr val="accent5">
                        <a:alpha val="0"/>
                      </a:schemeClr>
                    </a:gs>
                    <a:gs pos="100000">
                      <a:schemeClr val="accent5"/>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5" name="椭圆 534">
                  <a:extLst>
                    <a:ext uri="{FF2B5EF4-FFF2-40B4-BE49-F238E27FC236}">
                      <a16:creationId xmlns:a16="http://schemas.microsoft.com/office/drawing/2014/main" id="{96DD246D-0E16-40AD-B4E1-99C190AB8731}"/>
                    </a:ext>
                  </a:extLst>
                </p:cNvPr>
                <p:cNvSpPr/>
                <p:nvPr/>
              </p:nvSpPr>
              <p:spPr>
                <a:xfrm>
                  <a:off x="849089" y="2738816"/>
                  <a:ext cx="554740" cy="55474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0" name="任意多边形: 形状 559">
                <a:extLst>
                  <a:ext uri="{FF2B5EF4-FFF2-40B4-BE49-F238E27FC236}">
                    <a16:creationId xmlns:a16="http://schemas.microsoft.com/office/drawing/2014/main" id="{11CE6325-8175-452F-9EA7-0D377C0F8136}"/>
                  </a:ext>
                </a:extLst>
              </p:cNvPr>
              <p:cNvSpPr/>
              <p:nvPr/>
            </p:nvSpPr>
            <p:spPr>
              <a:xfrm>
                <a:off x="3058160" y="1848814"/>
                <a:ext cx="2686462" cy="451924"/>
              </a:xfrm>
              <a:custGeom>
                <a:avLst/>
                <a:gdLst>
                  <a:gd name="connsiteX0" fmla="*/ 0 w 2641600"/>
                  <a:gd name="connsiteY0" fmla="*/ 487680 h 487680"/>
                  <a:gd name="connsiteX1" fmla="*/ 0 w 2641600"/>
                  <a:gd name="connsiteY1" fmla="*/ 0 h 487680"/>
                  <a:gd name="connsiteX2" fmla="*/ 2641600 w 2641600"/>
                  <a:gd name="connsiteY2" fmla="*/ 0 h 487680"/>
                </a:gdLst>
                <a:ahLst/>
                <a:cxnLst>
                  <a:cxn ang="0">
                    <a:pos x="connsiteX0" y="connsiteY0"/>
                  </a:cxn>
                  <a:cxn ang="0">
                    <a:pos x="connsiteX1" y="connsiteY1"/>
                  </a:cxn>
                  <a:cxn ang="0">
                    <a:pos x="connsiteX2" y="connsiteY2"/>
                  </a:cxn>
                </a:cxnLst>
                <a:rect l="l" t="t" r="r" b="b"/>
                <a:pathLst>
                  <a:path w="2641600" h="487680">
                    <a:moveTo>
                      <a:pt x="0" y="487680"/>
                    </a:moveTo>
                    <a:lnTo>
                      <a:pt x="0" y="0"/>
                    </a:lnTo>
                    <a:lnTo>
                      <a:pt x="2641600" y="0"/>
                    </a:lnTo>
                  </a:path>
                </a:pathLst>
              </a:custGeom>
              <a:noFill/>
              <a:ln w="1905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2" name="组合 581">
              <a:extLst>
                <a:ext uri="{FF2B5EF4-FFF2-40B4-BE49-F238E27FC236}">
                  <a16:creationId xmlns:a16="http://schemas.microsoft.com/office/drawing/2014/main" id="{193F213E-D2F5-4D54-AFD0-215B049CEEE7}"/>
                </a:ext>
              </a:extLst>
            </p:cNvPr>
            <p:cNvGrpSpPr/>
            <p:nvPr/>
          </p:nvGrpSpPr>
          <p:grpSpPr>
            <a:xfrm>
              <a:off x="4302640" y="5266470"/>
              <a:ext cx="1636093" cy="215416"/>
              <a:chOff x="4302640" y="5312266"/>
              <a:chExt cx="1636093" cy="215416"/>
            </a:xfrm>
          </p:grpSpPr>
          <p:grpSp>
            <p:nvGrpSpPr>
              <p:cNvPr id="548" name="组合 547">
                <a:extLst>
                  <a:ext uri="{FF2B5EF4-FFF2-40B4-BE49-F238E27FC236}">
                    <a16:creationId xmlns:a16="http://schemas.microsoft.com/office/drawing/2014/main" id="{025571A9-EB4B-4645-90C8-46B53B730047}"/>
                  </a:ext>
                </a:extLst>
              </p:cNvPr>
              <p:cNvGrpSpPr>
                <a:grpSpLocks/>
              </p:cNvGrpSpPr>
              <p:nvPr/>
            </p:nvGrpSpPr>
            <p:grpSpPr>
              <a:xfrm rot="16200000">
                <a:off x="5723317" y="5312266"/>
                <a:ext cx="215416" cy="215416"/>
                <a:chOff x="849089" y="2738816"/>
                <a:chExt cx="554740" cy="554740"/>
              </a:xfrm>
            </p:grpSpPr>
            <p:sp>
              <p:nvSpPr>
                <p:cNvPr id="549" name="椭圆 548">
                  <a:extLst>
                    <a:ext uri="{FF2B5EF4-FFF2-40B4-BE49-F238E27FC236}">
                      <a16:creationId xmlns:a16="http://schemas.microsoft.com/office/drawing/2014/main" id="{856F557B-4431-4095-AD9B-9918C0F770DD}"/>
                    </a:ext>
                  </a:extLst>
                </p:cNvPr>
                <p:cNvSpPr/>
                <p:nvPr/>
              </p:nvSpPr>
              <p:spPr>
                <a:xfrm>
                  <a:off x="957379" y="2843633"/>
                  <a:ext cx="338163" cy="338163"/>
                </a:xfrm>
                <a:prstGeom prst="ellipse">
                  <a:avLst/>
                </a:prstGeom>
                <a:gradFill flip="none" rotWithShape="1">
                  <a:gsLst>
                    <a:gs pos="34000">
                      <a:schemeClr val="accent5">
                        <a:alpha val="0"/>
                      </a:schemeClr>
                    </a:gs>
                    <a:gs pos="100000">
                      <a:schemeClr val="accent5"/>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0" name="椭圆 549">
                  <a:extLst>
                    <a:ext uri="{FF2B5EF4-FFF2-40B4-BE49-F238E27FC236}">
                      <a16:creationId xmlns:a16="http://schemas.microsoft.com/office/drawing/2014/main" id="{054C4FFD-757D-4E80-812A-B3678BB9F7B6}"/>
                    </a:ext>
                  </a:extLst>
                </p:cNvPr>
                <p:cNvSpPr/>
                <p:nvPr/>
              </p:nvSpPr>
              <p:spPr>
                <a:xfrm>
                  <a:off x="849089" y="2738816"/>
                  <a:ext cx="554740" cy="55474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4" name="直接连接符 563">
                <a:extLst>
                  <a:ext uri="{FF2B5EF4-FFF2-40B4-BE49-F238E27FC236}">
                    <a16:creationId xmlns:a16="http://schemas.microsoft.com/office/drawing/2014/main" id="{BA5FDEF0-67CE-4C86-9CBE-44E1988FA3F8}"/>
                  </a:ext>
                </a:extLst>
              </p:cNvPr>
              <p:cNvCxnSpPr>
                <a:cxnSpLocks/>
                <a:endCxn id="550" idx="0"/>
              </p:cNvCxnSpPr>
              <p:nvPr/>
            </p:nvCxnSpPr>
            <p:spPr>
              <a:xfrm>
                <a:off x="4302640" y="5419974"/>
                <a:ext cx="1420677" cy="0"/>
              </a:xfrm>
              <a:prstGeom prst="line">
                <a:avLst/>
              </a:prstGeom>
              <a:ln w="19050">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grpSp>
          <p:nvGrpSpPr>
            <p:cNvPr id="581" name="组合 580">
              <a:extLst>
                <a:ext uri="{FF2B5EF4-FFF2-40B4-BE49-F238E27FC236}">
                  <a16:creationId xmlns:a16="http://schemas.microsoft.com/office/drawing/2014/main" id="{04F009F4-8E83-4731-9532-DD55B7F288B7}"/>
                </a:ext>
              </a:extLst>
            </p:cNvPr>
            <p:cNvGrpSpPr/>
            <p:nvPr/>
          </p:nvGrpSpPr>
          <p:grpSpPr>
            <a:xfrm>
              <a:off x="4302640" y="4394459"/>
              <a:ext cx="1636093" cy="215416"/>
              <a:chOff x="4302640" y="4423388"/>
              <a:chExt cx="1636093" cy="215416"/>
            </a:xfrm>
          </p:grpSpPr>
          <p:grpSp>
            <p:nvGrpSpPr>
              <p:cNvPr id="545" name="组合 544">
                <a:extLst>
                  <a:ext uri="{FF2B5EF4-FFF2-40B4-BE49-F238E27FC236}">
                    <a16:creationId xmlns:a16="http://schemas.microsoft.com/office/drawing/2014/main" id="{88A7D04F-A3FB-4CA4-8FCD-36BA88361447}"/>
                  </a:ext>
                </a:extLst>
              </p:cNvPr>
              <p:cNvGrpSpPr>
                <a:grpSpLocks/>
              </p:cNvGrpSpPr>
              <p:nvPr/>
            </p:nvGrpSpPr>
            <p:grpSpPr>
              <a:xfrm rot="16200000">
                <a:off x="5723317" y="4423388"/>
                <a:ext cx="215416" cy="215416"/>
                <a:chOff x="849089" y="2738816"/>
                <a:chExt cx="554740" cy="554740"/>
              </a:xfrm>
            </p:grpSpPr>
            <p:sp>
              <p:nvSpPr>
                <p:cNvPr id="546" name="椭圆 545">
                  <a:extLst>
                    <a:ext uri="{FF2B5EF4-FFF2-40B4-BE49-F238E27FC236}">
                      <a16:creationId xmlns:a16="http://schemas.microsoft.com/office/drawing/2014/main" id="{7487FD59-BD82-4289-80AD-EC53AA317F5E}"/>
                    </a:ext>
                  </a:extLst>
                </p:cNvPr>
                <p:cNvSpPr/>
                <p:nvPr/>
              </p:nvSpPr>
              <p:spPr>
                <a:xfrm>
                  <a:off x="957379" y="2853443"/>
                  <a:ext cx="338163" cy="338163"/>
                </a:xfrm>
                <a:prstGeom prst="ellipse">
                  <a:avLst/>
                </a:prstGeom>
                <a:gradFill flip="none" rotWithShape="1">
                  <a:gsLst>
                    <a:gs pos="34000">
                      <a:schemeClr val="accent5">
                        <a:alpha val="0"/>
                      </a:schemeClr>
                    </a:gs>
                    <a:gs pos="100000">
                      <a:schemeClr val="accent5"/>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7" name="椭圆 546">
                  <a:extLst>
                    <a:ext uri="{FF2B5EF4-FFF2-40B4-BE49-F238E27FC236}">
                      <a16:creationId xmlns:a16="http://schemas.microsoft.com/office/drawing/2014/main" id="{89302D17-466D-452F-8B90-D3460C124009}"/>
                    </a:ext>
                  </a:extLst>
                </p:cNvPr>
                <p:cNvSpPr/>
                <p:nvPr/>
              </p:nvSpPr>
              <p:spPr>
                <a:xfrm>
                  <a:off x="849089" y="2738816"/>
                  <a:ext cx="554740" cy="55474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7" name="直接连接符 576">
                <a:extLst>
                  <a:ext uri="{FF2B5EF4-FFF2-40B4-BE49-F238E27FC236}">
                    <a16:creationId xmlns:a16="http://schemas.microsoft.com/office/drawing/2014/main" id="{C1A68617-76DA-476F-9A4A-0DE51F7D62BE}"/>
                  </a:ext>
                </a:extLst>
              </p:cNvPr>
              <p:cNvCxnSpPr>
                <a:cxnSpLocks/>
              </p:cNvCxnSpPr>
              <p:nvPr/>
            </p:nvCxnSpPr>
            <p:spPr>
              <a:xfrm>
                <a:off x="4302640" y="4525003"/>
                <a:ext cx="1420677" cy="0"/>
              </a:xfrm>
              <a:prstGeom prst="line">
                <a:avLst/>
              </a:prstGeom>
              <a:ln w="19050">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grpSp>
          <p:nvGrpSpPr>
            <p:cNvPr id="580" name="组合 579">
              <a:extLst>
                <a:ext uri="{FF2B5EF4-FFF2-40B4-BE49-F238E27FC236}">
                  <a16:creationId xmlns:a16="http://schemas.microsoft.com/office/drawing/2014/main" id="{CFF5CE84-64BE-4D88-826A-ADC6CE733C72}"/>
                </a:ext>
              </a:extLst>
            </p:cNvPr>
            <p:cNvGrpSpPr/>
            <p:nvPr/>
          </p:nvGrpSpPr>
          <p:grpSpPr>
            <a:xfrm>
              <a:off x="4302640" y="3485741"/>
              <a:ext cx="1636093" cy="215416"/>
              <a:chOff x="4302640" y="3534509"/>
              <a:chExt cx="1636093" cy="215416"/>
            </a:xfrm>
          </p:grpSpPr>
          <p:grpSp>
            <p:nvGrpSpPr>
              <p:cNvPr id="542" name="组合 541">
                <a:extLst>
                  <a:ext uri="{FF2B5EF4-FFF2-40B4-BE49-F238E27FC236}">
                    <a16:creationId xmlns:a16="http://schemas.microsoft.com/office/drawing/2014/main" id="{7DBFAE22-F253-426C-8291-F57FF919730C}"/>
                  </a:ext>
                </a:extLst>
              </p:cNvPr>
              <p:cNvGrpSpPr>
                <a:grpSpLocks/>
              </p:cNvGrpSpPr>
              <p:nvPr/>
            </p:nvGrpSpPr>
            <p:grpSpPr>
              <a:xfrm rot="16200000">
                <a:off x="5723317" y="3534509"/>
                <a:ext cx="215416" cy="215416"/>
                <a:chOff x="849089" y="2738816"/>
                <a:chExt cx="554740" cy="554740"/>
              </a:xfrm>
            </p:grpSpPr>
            <p:sp>
              <p:nvSpPr>
                <p:cNvPr id="543" name="椭圆 542">
                  <a:extLst>
                    <a:ext uri="{FF2B5EF4-FFF2-40B4-BE49-F238E27FC236}">
                      <a16:creationId xmlns:a16="http://schemas.microsoft.com/office/drawing/2014/main" id="{318FC9D1-F1FC-4C42-8BDE-C9A603793A6E}"/>
                    </a:ext>
                  </a:extLst>
                </p:cNvPr>
                <p:cNvSpPr/>
                <p:nvPr/>
              </p:nvSpPr>
              <p:spPr>
                <a:xfrm>
                  <a:off x="957379" y="2853443"/>
                  <a:ext cx="338163" cy="338163"/>
                </a:xfrm>
                <a:prstGeom prst="ellipse">
                  <a:avLst/>
                </a:prstGeom>
                <a:gradFill flip="none" rotWithShape="1">
                  <a:gsLst>
                    <a:gs pos="34000">
                      <a:schemeClr val="accent5">
                        <a:alpha val="0"/>
                      </a:schemeClr>
                    </a:gs>
                    <a:gs pos="100000">
                      <a:schemeClr val="accent5"/>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4" name="椭圆 543">
                  <a:extLst>
                    <a:ext uri="{FF2B5EF4-FFF2-40B4-BE49-F238E27FC236}">
                      <a16:creationId xmlns:a16="http://schemas.microsoft.com/office/drawing/2014/main" id="{5969050C-B10F-45D4-80B4-F1A5B7E87B3C}"/>
                    </a:ext>
                  </a:extLst>
                </p:cNvPr>
                <p:cNvSpPr/>
                <p:nvPr/>
              </p:nvSpPr>
              <p:spPr>
                <a:xfrm>
                  <a:off x="849089" y="2738816"/>
                  <a:ext cx="554740" cy="55474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8" name="直接连接符 577">
                <a:extLst>
                  <a:ext uri="{FF2B5EF4-FFF2-40B4-BE49-F238E27FC236}">
                    <a16:creationId xmlns:a16="http://schemas.microsoft.com/office/drawing/2014/main" id="{F2EB5D41-E67A-4456-876C-641F41496611}"/>
                  </a:ext>
                </a:extLst>
              </p:cNvPr>
              <p:cNvCxnSpPr>
                <a:cxnSpLocks/>
              </p:cNvCxnSpPr>
              <p:nvPr/>
            </p:nvCxnSpPr>
            <p:spPr>
              <a:xfrm>
                <a:off x="4302640" y="3630779"/>
                <a:ext cx="1420677" cy="0"/>
              </a:xfrm>
              <a:prstGeom prst="line">
                <a:avLst/>
              </a:prstGeom>
              <a:ln w="19050">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grpSp>
      <p:sp>
        <p:nvSpPr>
          <p:cNvPr id="590" name="椭圆 589">
            <a:extLst>
              <a:ext uri="{FF2B5EF4-FFF2-40B4-BE49-F238E27FC236}">
                <a16:creationId xmlns:a16="http://schemas.microsoft.com/office/drawing/2014/main" id="{E2A1ADE8-1575-4E13-A052-125D241153AB}"/>
              </a:ext>
            </a:extLst>
          </p:cNvPr>
          <p:cNvSpPr/>
          <p:nvPr/>
        </p:nvSpPr>
        <p:spPr>
          <a:xfrm>
            <a:off x="10770187" y="885406"/>
            <a:ext cx="515186" cy="515186"/>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1" name="椭圆 590">
            <a:extLst>
              <a:ext uri="{FF2B5EF4-FFF2-40B4-BE49-F238E27FC236}">
                <a16:creationId xmlns:a16="http://schemas.microsoft.com/office/drawing/2014/main" id="{0C660ED4-FE4E-4FA5-8D8E-A4D8B50AF424}"/>
              </a:ext>
            </a:extLst>
          </p:cNvPr>
          <p:cNvSpPr/>
          <p:nvPr/>
        </p:nvSpPr>
        <p:spPr>
          <a:xfrm>
            <a:off x="6777307" y="5777277"/>
            <a:ext cx="309293" cy="309293"/>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2" name="椭圆 591">
            <a:extLst>
              <a:ext uri="{FF2B5EF4-FFF2-40B4-BE49-F238E27FC236}">
                <a16:creationId xmlns:a16="http://schemas.microsoft.com/office/drawing/2014/main" id="{966D0EAB-FDA4-4E7E-9AA5-EDFD13E16BD1}"/>
              </a:ext>
            </a:extLst>
          </p:cNvPr>
          <p:cNvSpPr/>
          <p:nvPr/>
        </p:nvSpPr>
        <p:spPr>
          <a:xfrm>
            <a:off x="11473075" y="1535770"/>
            <a:ext cx="198291" cy="19829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717689362"/>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540391C5-D2F5-415E-9E7D-90BCCAC348E7}"/>
              </a:ext>
            </a:extLst>
          </p:cNvPr>
          <p:cNvGrpSpPr/>
          <p:nvPr/>
        </p:nvGrpSpPr>
        <p:grpSpPr>
          <a:xfrm>
            <a:off x="4603196" y="1354710"/>
            <a:ext cx="6759177" cy="4954015"/>
            <a:chOff x="4603196" y="1354710"/>
            <a:chExt cx="6759177" cy="4954015"/>
          </a:xfrm>
        </p:grpSpPr>
        <p:cxnSp>
          <p:nvCxnSpPr>
            <p:cNvPr id="5" name="直接连接符 4">
              <a:extLst>
                <a:ext uri="{FF2B5EF4-FFF2-40B4-BE49-F238E27FC236}">
                  <a16:creationId xmlns:a16="http://schemas.microsoft.com/office/drawing/2014/main" id="{B14DDC30-718D-4652-A5DC-EED3CD1B23A8}"/>
                </a:ext>
              </a:extLst>
            </p:cNvPr>
            <p:cNvCxnSpPr>
              <a:cxnSpLocks/>
            </p:cNvCxnSpPr>
            <p:nvPr userDrawn="1"/>
          </p:nvCxnSpPr>
          <p:spPr>
            <a:xfrm>
              <a:off x="5331369" y="2063869"/>
              <a:ext cx="6031004" cy="0"/>
            </a:xfrm>
            <a:prstGeom prst="line">
              <a:avLst/>
            </a:prstGeom>
            <a:ln w="63500">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03071C06-F681-42EE-B991-504358AA00DF}"/>
                </a:ext>
              </a:extLst>
            </p:cNvPr>
            <p:cNvSpPr txBox="1"/>
            <p:nvPr userDrawn="1"/>
          </p:nvSpPr>
          <p:spPr>
            <a:xfrm>
              <a:off x="4603196" y="1354710"/>
              <a:ext cx="861732" cy="1811762"/>
            </a:xfrm>
            <a:prstGeom prst="rect">
              <a:avLst/>
            </a:prstGeom>
            <a:noFill/>
          </p:spPr>
          <p:txBody>
            <a:bodyPr wrap="square" lIns="0" tIns="0" rIns="0" bIns="0" rtlCol="0">
              <a:spAutoFit/>
            </a:bodyPr>
            <a:lstStyle/>
            <a:p>
              <a:pPr algn="l"/>
              <a:r>
                <a:rPr lang="en-US" altLang="zh-CN" sz="11500" dirty="0">
                  <a:solidFill>
                    <a:schemeClr val="accent5"/>
                  </a:solidFill>
                  <a:latin typeface="OPPOSans B" panose="00020600040101010101" pitchFamily="18" charset="-122"/>
                  <a:ea typeface="OPPOSans B" panose="00020600040101010101" pitchFamily="18" charset="-122"/>
                </a:rPr>
                <a:t>“</a:t>
              </a:r>
              <a:endParaRPr lang="zh-CN" altLang="en-US" sz="11500" dirty="0">
                <a:solidFill>
                  <a:schemeClr val="accent5"/>
                </a:solidFill>
                <a:latin typeface="OPPOSans B" panose="00020600040101010101" pitchFamily="18" charset="-122"/>
                <a:ea typeface="OPPOSans B" panose="00020600040101010101" pitchFamily="18" charset="-122"/>
              </a:endParaRPr>
            </a:p>
          </p:txBody>
        </p:sp>
        <p:cxnSp>
          <p:nvCxnSpPr>
            <p:cNvPr id="7" name="直接连接符 6">
              <a:extLst>
                <a:ext uri="{FF2B5EF4-FFF2-40B4-BE49-F238E27FC236}">
                  <a16:creationId xmlns:a16="http://schemas.microsoft.com/office/drawing/2014/main" id="{4F8F4E27-6539-41CC-A47A-59A90F168148}"/>
                </a:ext>
              </a:extLst>
            </p:cNvPr>
            <p:cNvCxnSpPr>
              <a:cxnSpLocks/>
            </p:cNvCxnSpPr>
            <p:nvPr userDrawn="1"/>
          </p:nvCxnSpPr>
          <p:spPr>
            <a:xfrm>
              <a:off x="4691063" y="4869046"/>
              <a:ext cx="5953827" cy="0"/>
            </a:xfrm>
            <a:prstGeom prst="line">
              <a:avLst/>
            </a:prstGeom>
            <a:ln w="63500">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18EA2E3A-33BC-4B77-8A36-A3EC25AE5503}"/>
                </a:ext>
              </a:extLst>
            </p:cNvPr>
            <p:cNvSpPr txBox="1"/>
            <p:nvPr userDrawn="1"/>
          </p:nvSpPr>
          <p:spPr>
            <a:xfrm>
              <a:off x="10770427" y="4496960"/>
              <a:ext cx="532465" cy="1811765"/>
            </a:xfrm>
            <a:prstGeom prst="rect">
              <a:avLst/>
            </a:prstGeom>
            <a:noFill/>
          </p:spPr>
          <p:txBody>
            <a:bodyPr wrap="square" lIns="0" tIns="0" rIns="0" bIns="0" rtlCol="0">
              <a:spAutoFit/>
            </a:bodyPr>
            <a:lstStyle/>
            <a:p>
              <a:pPr algn="l"/>
              <a:r>
                <a:rPr lang="zh-CN" altLang="en-US" sz="11500" dirty="0">
                  <a:solidFill>
                    <a:schemeClr val="accent5"/>
                  </a:solidFill>
                  <a:latin typeface="OPPOSans B" panose="00020600040101010101" pitchFamily="18" charset="-122"/>
                  <a:ea typeface="OPPOSans B" panose="00020600040101010101" pitchFamily="18" charset="-122"/>
                </a:rPr>
                <a:t>”</a:t>
              </a:r>
            </a:p>
          </p:txBody>
        </p:sp>
      </p:grpSp>
      <p:sp>
        <p:nvSpPr>
          <p:cNvPr id="14" name="文本框 13">
            <a:extLst>
              <a:ext uri="{FF2B5EF4-FFF2-40B4-BE49-F238E27FC236}">
                <a16:creationId xmlns:a16="http://schemas.microsoft.com/office/drawing/2014/main" id="{7505B123-084B-417E-AF88-07473258634A}"/>
              </a:ext>
            </a:extLst>
          </p:cNvPr>
          <p:cNvSpPr txBox="1"/>
          <p:nvPr/>
        </p:nvSpPr>
        <p:spPr>
          <a:xfrm>
            <a:off x="4701223" y="3007870"/>
            <a:ext cx="6661150" cy="1517147"/>
          </a:xfrm>
          <a:prstGeom prst="rect">
            <a:avLst/>
          </a:prstGeom>
          <a:noFill/>
        </p:spPr>
        <p:txBody>
          <a:bodyPr wrap="square" lIns="0" tIns="0" rIns="0" bIns="0" rtlCol="0">
            <a:spAutoFit/>
          </a:bodyPr>
          <a:lstStyle/>
          <a:p>
            <a:pPr algn="just">
              <a:lnSpc>
                <a:spcPct val="125000"/>
              </a:lnSpc>
            </a:pPr>
            <a:r>
              <a:rPr lang="zh-CN" altLang="en-US" sz="2000" dirty="0">
                <a:solidFill>
                  <a:schemeClr val="bg1"/>
                </a:solidFill>
                <a:latin typeface="+mn-ea"/>
              </a:rPr>
              <a:t>通过对现场各类员工、工作人员的消防知识培训，使现场员工充分认识到消防工作的重要性。使各级工作人员关系、重视、支持、参与消防工作，保证大家有一个安全良好的工作环境，最大限度的制止和减少火灾危害。</a:t>
            </a:r>
          </a:p>
        </p:txBody>
      </p:sp>
      <p:sp>
        <p:nvSpPr>
          <p:cNvPr id="15" name="文本框 14">
            <a:extLst>
              <a:ext uri="{FF2B5EF4-FFF2-40B4-BE49-F238E27FC236}">
                <a16:creationId xmlns:a16="http://schemas.microsoft.com/office/drawing/2014/main" id="{625BF388-8814-44B2-A772-0D1FFEAB9E39}"/>
              </a:ext>
            </a:extLst>
          </p:cNvPr>
          <p:cNvSpPr txBox="1"/>
          <p:nvPr/>
        </p:nvSpPr>
        <p:spPr>
          <a:xfrm>
            <a:off x="4588568" y="2361095"/>
            <a:ext cx="1053296" cy="508152"/>
          </a:xfrm>
          <a:prstGeom prst="rect">
            <a:avLst/>
          </a:prstGeom>
          <a:noFill/>
        </p:spPr>
        <p:txBody>
          <a:bodyPr wrap="square" lIns="0" tIns="0" rIns="0" bIns="0" rtlCol="0">
            <a:spAutoFit/>
          </a:bodyPr>
          <a:lstStyle/>
          <a:p>
            <a:pPr algn="ctr">
              <a:lnSpc>
                <a:spcPct val="125000"/>
              </a:lnSpc>
            </a:pPr>
            <a:r>
              <a:rPr lang="zh-CN" altLang="en-US" sz="2800" b="1" dirty="0">
                <a:solidFill>
                  <a:schemeClr val="bg1"/>
                </a:solidFill>
                <a:latin typeface="+mn-ea"/>
              </a:rPr>
              <a:t>前 言</a:t>
            </a:r>
          </a:p>
        </p:txBody>
      </p:sp>
      <p:grpSp>
        <p:nvGrpSpPr>
          <p:cNvPr id="16" name="图形 2">
            <a:extLst>
              <a:ext uri="{FF2B5EF4-FFF2-40B4-BE49-F238E27FC236}">
                <a16:creationId xmlns:a16="http://schemas.microsoft.com/office/drawing/2014/main" id="{575732DE-4D21-4AD7-AA7C-C3B7741513BB}"/>
              </a:ext>
            </a:extLst>
          </p:cNvPr>
          <p:cNvGrpSpPr/>
          <p:nvPr/>
        </p:nvGrpSpPr>
        <p:grpSpPr>
          <a:xfrm>
            <a:off x="989175" y="950975"/>
            <a:ext cx="3712048" cy="5982259"/>
            <a:chOff x="3214693" y="1243025"/>
            <a:chExt cx="2711189" cy="4369295"/>
          </a:xfrm>
        </p:grpSpPr>
        <p:sp>
          <p:nvSpPr>
            <p:cNvPr id="17" name="任意多边形: 形状 16">
              <a:extLst>
                <a:ext uri="{FF2B5EF4-FFF2-40B4-BE49-F238E27FC236}">
                  <a16:creationId xmlns:a16="http://schemas.microsoft.com/office/drawing/2014/main" id="{960E02CC-F3E1-4F63-A89B-258F7606ACE2}"/>
                </a:ext>
              </a:extLst>
            </p:cNvPr>
            <p:cNvSpPr/>
            <p:nvPr/>
          </p:nvSpPr>
          <p:spPr>
            <a:xfrm>
              <a:off x="3214693" y="2255155"/>
              <a:ext cx="723039" cy="1972145"/>
            </a:xfrm>
            <a:custGeom>
              <a:avLst/>
              <a:gdLst>
                <a:gd name="connsiteX0" fmla="*/ 722941 w 723039"/>
                <a:gd name="connsiteY0" fmla="*/ 1126410 h 1972145"/>
                <a:gd name="connsiteX1" fmla="*/ 713416 w 723039"/>
                <a:gd name="connsiteY1" fmla="*/ 413177 h 1972145"/>
                <a:gd name="connsiteX2" fmla="*/ 523393 w 723039"/>
                <a:gd name="connsiteY2" fmla="*/ 29320 h 1972145"/>
                <a:gd name="connsiteX3" fmla="*/ 37617 w 723039"/>
                <a:gd name="connsiteY3" fmla="*/ 286495 h 1972145"/>
                <a:gd name="connsiteX4" fmla="*/ 15424 w 723039"/>
                <a:gd name="connsiteY4" fmla="*/ 509475 h 1972145"/>
                <a:gd name="connsiteX5" fmla="*/ 6756 w 723039"/>
                <a:gd name="connsiteY5" fmla="*/ 1281572 h 1972145"/>
                <a:gd name="connsiteX6" fmla="*/ 3137 w 723039"/>
                <a:gd name="connsiteY6" fmla="*/ 1667620 h 1972145"/>
                <a:gd name="connsiteX7" fmla="*/ 101054 w 723039"/>
                <a:gd name="connsiteY7" fmla="*/ 1944988 h 1972145"/>
                <a:gd name="connsiteX8" fmla="*/ 499390 w 723039"/>
                <a:gd name="connsiteY8" fmla="*/ 1850881 h 1972145"/>
                <a:gd name="connsiteX9" fmla="*/ 627120 w 723039"/>
                <a:gd name="connsiteY9" fmla="*/ 1599231 h 1972145"/>
                <a:gd name="connsiteX10" fmla="*/ 722941 w 723039"/>
                <a:gd name="connsiteY10" fmla="*/ 1126410 h 1972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3039" h="1972145">
                  <a:moveTo>
                    <a:pt x="722941" y="1126410"/>
                  </a:moveTo>
                  <a:lnTo>
                    <a:pt x="713416" y="413177"/>
                  </a:lnTo>
                  <a:cubicBezTo>
                    <a:pt x="711035" y="228297"/>
                    <a:pt x="711511" y="109997"/>
                    <a:pt x="523393" y="29320"/>
                  </a:cubicBezTo>
                  <a:cubicBezTo>
                    <a:pt x="312223" y="-61263"/>
                    <a:pt x="100006" y="67420"/>
                    <a:pt x="37617" y="286495"/>
                  </a:cubicBezTo>
                  <a:cubicBezTo>
                    <a:pt x="17234" y="358599"/>
                    <a:pt x="16281" y="434609"/>
                    <a:pt x="15424" y="509475"/>
                  </a:cubicBezTo>
                  <a:cubicBezTo>
                    <a:pt x="12567" y="766841"/>
                    <a:pt x="9678" y="1024206"/>
                    <a:pt x="6756" y="1281572"/>
                  </a:cubicBezTo>
                  <a:lnTo>
                    <a:pt x="3137" y="1667620"/>
                  </a:lnTo>
                  <a:cubicBezTo>
                    <a:pt x="1708" y="1788207"/>
                    <a:pt x="-24105" y="1883457"/>
                    <a:pt x="101054" y="1944988"/>
                  </a:cubicBezTo>
                  <a:cubicBezTo>
                    <a:pt x="229546" y="2008234"/>
                    <a:pt x="405854" y="1954513"/>
                    <a:pt x="499390" y="1850881"/>
                  </a:cubicBezTo>
                  <a:cubicBezTo>
                    <a:pt x="562921" y="1780491"/>
                    <a:pt x="598069" y="1689432"/>
                    <a:pt x="627120" y="1599231"/>
                  </a:cubicBezTo>
                  <a:cubicBezTo>
                    <a:pt x="684270" y="1421970"/>
                    <a:pt x="725323" y="1312528"/>
                    <a:pt x="722941" y="1126410"/>
                  </a:cubicBezTo>
                  <a:close/>
                </a:path>
              </a:pathLst>
            </a:custGeom>
            <a:solidFill>
              <a:srgbClr val="9B9B9B"/>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2EADE31F-2A04-45EC-BECC-A236E2010CDF}"/>
                </a:ext>
              </a:extLst>
            </p:cNvPr>
            <p:cNvSpPr/>
            <p:nvPr/>
          </p:nvSpPr>
          <p:spPr>
            <a:xfrm>
              <a:off x="3219209" y="2655914"/>
              <a:ext cx="432845" cy="299664"/>
            </a:xfrm>
            <a:custGeom>
              <a:avLst/>
              <a:gdLst>
                <a:gd name="connsiteX0" fmla="*/ 199694 w 432845"/>
                <a:gd name="connsiteY0" fmla="*/ 4131 h 299664"/>
                <a:gd name="connsiteX1" fmla="*/ 254081 w 432845"/>
                <a:gd name="connsiteY1" fmla="*/ 1274 h 299664"/>
                <a:gd name="connsiteX2" fmla="*/ 418864 w 432845"/>
                <a:gd name="connsiteY2" fmla="*/ 28610 h 299664"/>
                <a:gd name="connsiteX3" fmla="*/ 407053 w 432845"/>
                <a:gd name="connsiteY3" fmla="*/ 282547 h 299664"/>
                <a:gd name="connsiteX4" fmla="*/ 402957 w 432845"/>
                <a:gd name="connsiteY4" fmla="*/ 295692 h 299664"/>
                <a:gd name="connsiteX5" fmla="*/ 372382 w 432845"/>
                <a:gd name="connsiteY5" fmla="*/ 290358 h 299664"/>
                <a:gd name="connsiteX6" fmla="*/ 263130 w 432845"/>
                <a:gd name="connsiteY6" fmla="*/ 255210 h 299664"/>
                <a:gd name="connsiteX7" fmla="*/ 198455 w 432845"/>
                <a:gd name="connsiteY7" fmla="*/ 276927 h 299664"/>
                <a:gd name="connsiteX8" fmla="*/ 118541 w 432845"/>
                <a:gd name="connsiteY8" fmla="*/ 257877 h 299664"/>
                <a:gd name="connsiteX9" fmla="*/ 9003 w 432845"/>
                <a:gd name="connsiteY9" fmla="*/ 298740 h 299664"/>
                <a:gd name="connsiteX10" fmla="*/ 621 w 432845"/>
                <a:gd name="connsiteY10" fmla="*/ 230636 h 299664"/>
                <a:gd name="connsiteX11" fmla="*/ 6622 w 432845"/>
                <a:gd name="connsiteY11" fmla="*/ 99286 h 299664"/>
                <a:gd name="connsiteX12" fmla="*/ 68725 w 432845"/>
                <a:gd name="connsiteY12" fmla="*/ 27277 h 299664"/>
                <a:gd name="connsiteX13" fmla="*/ 199694 w 432845"/>
                <a:gd name="connsiteY13" fmla="*/ 4131 h 29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845" h="299664">
                  <a:moveTo>
                    <a:pt x="199694" y="4131"/>
                  </a:moveTo>
                  <a:cubicBezTo>
                    <a:pt x="217982" y="2512"/>
                    <a:pt x="236174" y="1560"/>
                    <a:pt x="254081" y="1274"/>
                  </a:cubicBezTo>
                  <a:cubicBezTo>
                    <a:pt x="299611" y="607"/>
                    <a:pt x="383526" y="-7680"/>
                    <a:pt x="418864" y="28610"/>
                  </a:cubicBezTo>
                  <a:cubicBezTo>
                    <a:pt x="454202" y="64901"/>
                    <a:pt x="412006" y="231874"/>
                    <a:pt x="407053" y="282547"/>
                  </a:cubicBezTo>
                  <a:cubicBezTo>
                    <a:pt x="407053" y="287243"/>
                    <a:pt x="405624" y="291824"/>
                    <a:pt x="402957" y="295692"/>
                  </a:cubicBezTo>
                  <a:cubicBezTo>
                    <a:pt x="395432" y="304264"/>
                    <a:pt x="381526" y="297311"/>
                    <a:pt x="372382" y="290358"/>
                  </a:cubicBezTo>
                  <a:cubicBezTo>
                    <a:pt x="340854" y="266069"/>
                    <a:pt x="301230" y="243590"/>
                    <a:pt x="263130" y="255210"/>
                  </a:cubicBezTo>
                  <a:cubicBezTo>
                    <a:pt x="240651" y="262068"/>
                    <a:pt x="223030" y="277594"/>
                    <a:pt x="198455" y="276927"/>
                  </a:cubicBezTo>
                  <a:cubicBezTo>
                    <a:pt x="170547" y="276261"/>
                    <a:pt x="148259" y="257306"/>
                    <a:pt x="118541" y="257877"/>
                  </a:cubicBezTo>
                  <a:cubicBezTo>
                    <a:pt x="109016" y="257877"/>
                    <a:pt x="-4237" y="271784"/>
                    <a:pt x="9003" y="298740"/>
                  </a:cubicBezTo>
                  <a:cubicBezTo>
                    <a:pt x="-1189" y="277975"/>
                    <a:pt x="-522" y="253686"/>
                    <a:pt x="621" y="230636"/>
                  </a:cubicBezTo>
                  <a:lnTo>
                    <a:pt x="6622" y="99286"/>
                  </a:lnTo>
                  <a:cubicBezTo>
                    <a:pt x="9098" y="45184"/>
                    <a:pt x="17957" y="40326"/>
                    <a:pt x="68725" y="27277"/>
                  </a:cubicBezTo>
                  <a:cubicBezTo>
                    <a:pt x="111677" y="15999"/>
                    <a:pt x="155479" y="8256"/>
                    <a:pt x="199694" y="4131"/>
                  </a:cubicBezTo>
                  <a:close/>
                </a:path>
              </a:pathLst>
            </a:custGeom>
            <a:solidFill>
              <a:srgbClr val="4C4C4C"/>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4ADCEC55-44C8-48E3-A2BF-8A3546C62686}"/>
                </a:ext>
              </a:extLst>
            </p:cNvPr>
            <p:cNvSpPr/>
            <p:nvPr/>
          </p:nvSpPr>
          <p:spPr>
            <a:xfrm>
              <a:off x="3288455" y="2300529"/>
              <a:ext cx="649277" cy="1926429"/>
            </a:xfrm>
            <a:custGeom>
              <a:avLst/>
              <a:gdLst>
                <a:gd name="connsiteX0" fmla="*/ 649179 w 649277"/>
                <a:gd name="connsiteY0" fmla="*/ 1081036 h 1926429"/>
                <a:gd name="connsiteX1" fmla="*/ 639654 w 649277"/>
                <a:gd name="connsiteY1" fmla="*/ 367804 h 1926429"/>
                <a:gd name="connsiteX2" fmla="*/ 494493 w 649277"/>
                <a:gd name="connsiteY2" fmla="*/ 14331 h 1926429"/>
                <a:gd name="connsiteX3" fmla="*/ 123018 w 649277"/>
                <a:gd name="connsiteY3" fmla="*/ 143681 h 1926429"/>
                <a:gd name="connsiteX4" fmla="*/ 120827 w 649277"/>
                <a:gd name="connsiteY4" fmla="*/ 330847 h 1926429"/>
                <a:gd name="connsiteX5" fmla="*/ 81012 w 649277"/>
                <a:gd name="connsiteY5" fmla="*/ 433336 h 1926429"/>
                <a:gd name="connsiteX6" fmla="*/ 27387 w 649277"/>
                <a:gd name="connsiteY6" fmla="*/ 616216 h 1926429"/>
                <a:gd name="connsiteX7" fmla="*/ 78631 w 649277"/>
                <a:gd name="connsiteY7" fmla="*/ 836053 h 1926429"/>
                <a:gd name="connsiteX8" fmla="*/ 42627 w 649277"/>
                <a:gd name="connsiteY8" fmla="*/ 959021 h 1926429"/>
                <a:gd name="connsiteX9" fmla="*/ 30530 w 649277"/>
                <a:gd name="connsiteY9" fmla="*/ 1330496 h 1926429"/>
                <a:gd name="connsiteX10" fmla="*/ 50 w 649277"/>
                <a:gd name="connsiteY10" fmla="*/ 1491468 h 1926429"/>
                <a:gd name="connsiteX11" fmla="*/ 47675 w 649277"/>
                <a:gd name="connsiteY11" fmla="*/ 1704923 h 1926429"/>
                <a:gd name="connsiteX12" fmla="*/ 137686 w 649277"/>
                <a:gd name="connsiteY12" fmla="*/ 1926284 h 1926429"/>
                <a:gd name="connsiteX13" fmla="*/ 425436 w 649277"/>
                <a:gd name="connsiteY13" fmla="*/ 1805222 h 1926429"/>
                <a:gd name="connsiteX14" fmla="*/ 553167 w 649277"/>
                <a:gd name="connsiteY14" fmla="*/ 1553571 h 1926429"/>
                <a:gd name="connsiteX15" fmla="*/ 649179 w 649277"/>
                <a:gd name="connsiteY15" fmla="*/ 1081036 h 1926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9277" h="1926429">
                  <a:moveTo>
                    <a:pt x="649179" y="1081036"/>
                  </a:moveTo>
                  <a:lnTo>
                    <a:pt x="639654" y="367804"/>
                  </a:lnTo>
                  <a:cubicBezTo>
                    <a:pt x="638034" y="239978"/>
                    <a:pt x="640701" y="61004"/>
                    <a:pt x="494493" y="14331"/>
                  </a:cubicBezTo>
                  <a:cubicBezTo>
                    <a:pt x="361809" y="-27960"/>
                    <a:pt x="198551" y="25761"/>
                    <a:pt x="123018" y="143681"/>
                  </a:cubicBezTo>
                  <a:cubicBezTo>
                    <a:pt x="86442" y="200831"/>
                    <a:pt x="72154" y="283889"/>
                    <a:pt x="120827" y="330847"/>
                  </a:cubicBezTo>
                  <a:cubicBezTo>
                    <a:pt x="84632" y="345230"/>
                    <a:pt x="82727" y="394379"/>
                    <a:pt x="81012" y="433336"/>
                  </a:cubicBezTo>
                  <a:cubicBezTo>
                    <a:pt x="78164" y="497734"/>
                    <a:pt x="59765" y="560476"/>
                    <a:pt x="27387" y="616216"/>
                  </a:cubicBezTo>
                  <a:cubicBezTo>
                    <a:pt x="74587" y="679043"/>
                    <a:pt x="93184" y="758834"/>
                    <a:pt x="78631" y="836053"/>
                  </a:cubicBezTo>
                  <a:cubicBezTo>
                    <a:pt x="70440" y="877963"/>
                    <a:pt x="52628" y="917492"/>
                    <a:pt x="42627" y="959021"/>
                  </a:cubicBezTo>
                  <a:cubicBezTo>
                    <a:pt x="14052" y="1079988"/>
                    <a:pt x="53009" y="1208385"/>
                    <a:pt x="30530" y="1330496"/>
                  </a:cubicBezTo>
                  <a:cubicBezTo>
                    <a:pt x="21005" y="1384312"/>
                    <a:pt x="-1188" y="1436699"/>
                    <a:pt x="50" y="1491468"/>
                  </a:cubicBezTo>
                  <a:cubicBezTo>
                    <a:pt x="1669" y="1564620"/>
                    <a:pt x="44246" y="1631771"/>
                    <a:pt x="47675" y="1704923"/>
                  </a:cubicBezTo>
                  <a:cubicBezTo>
                    <a:pt x="52628" y="1802840"/>
                    <a:pt x="3003" y="1920093"/>
                    <a:pt x="137686" y="1926284"/>
                  </a:cubicBezTo>
                  <a:cubicBezTo>
                    <a:pt x="246571" y="1929304"/>
                    <a:pt x="351459" y="1885175"/>
                    <a:pt x="425436" y="1805222"/>
                  </a:cubicBezTo>
                  <a:cubicBezTo>
                    <a:pt x="488968" y="1734832"/>
                    <a:pt x="524115" y="1643773"/>
                    <a:pt x="553167" y="1553571"/>
                  </a:cubicBezTo>
                  <a:cubicBezTo>
                    <a:pt x="610507" y="1376597"/>
                    <a:pt x="651560" y="1267154"/>
                    <a:pt x="649179" y="1081036"/>
                  </a:cubicBezTo>
                  <a:close/>
                </a:path>
              </a:pathLst>
            </a:custGeom>
            <a:solidFill>
              <a:srgbClr val="9B9B9B">
                <a:alpha val="30000"/>
              </a:srgbClr>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2B322D4E-2C62-49F1-843F-A75F3E1274A2}"/>
                </a:ext>
              </a:extLst>
            </p:cNvPr>
            <p:cNvSpPr/>
            <p:nvPr/>
          </p:nvSpPr>
          <p:spPr>
            <a:xfrm>
              <a:off x="3244595" y="3320654"/>
              <a:ext cx="134163" cy="261411"/>
            </a:xfrm>
            <a:custGeom>
              <a:avLst/>
              <a:gdLst>
                <a:gd name="connsiteX0" fmla="*/ 0 w 134163"/>
                <a:gd name="connsiteY0" fmla="*/ 69102 h 261411"/>
                <a:gd name="connsiteX1" fmla="*/ 81534 w 134163"/>
                <a:gd name="connsiteY1" fmla="*/ 6618 h 261411"/>
                <a:gd name="connsiteX2" fmla="*/ 110776 w 134163"/>
                <a:gd name="connsiteY2" fmla="*/ 331 h 261411"/>
                <a:gd name="connsiteX3" fmla="*/ 126206 w 134163"/>
                <a:gd name="connsiteY3" fmla="*/ 12238 h 261411"/>
                <a:gd name="connsiteX4" fmla="*/ 130493 w 134163"/>
                <a:gd name="connsiteY4" fmla="*/ 26906 h 261411"/>
                <a:gd name="connsiteX5" fmla="*/ 134017 w 134163"/>
                <a:gd name="connsiteY5" fmla="*/ 79389 h 261411"/>
                <a:gd name="connsiteX6" fmla="*/ 108871 w 134163"/>
                <a:gd name="connsiteY6" fmla="*/ 180544 h 261411"/>
                <a:gd name="connsiteX7" fmla="*/ 45530 w 134163"/>
                <a:gd name="connsiteY7" fmla="*/ 261412 h 261411"/>
                <a:gd name="connsiteX8" fmla="*/ 95155 w 134163"/>
                <a:gd name="connsiteY8" fmla="*/ 174639 h 261411"/>
                <a:gd name="connsiteX9" fmla="*/ 108966 w 134163"/>
                <a:gd name="connsiteY9" fmla="*/ 127014 h 261411"/>
                <a:gd name="connsiteX10" fmla="*/ 114967 w 134163"/>
                <a:gd name="connsiteY10" fmla="*/ 78341 h 261411"/>
                <a:gd name="connsiteX11" fmla="*/ 112776 w 134163"/>
                <a:gd name="connsiteY11" fmla="*/ 29478 h 261411"/>
                <a:gd name="connsiteX12" fmla="*/ 110776 w 134163"/>
                <a:gd name="connsiteY12" fmla="*/ 19953 h 261411"/>
                <a:gd name="connsiteX13" fmla="*/ 106966 w 134163"/>
                <a:gd name="connsiteY13" fmla="*/ 16524 h 261411"/>
                <a:gd name="connsiteX14" fmla="*/ 98298 w 134163"/>
                <a:gd name="connsiteY14" fmla="*/ 16524 h 261411"/>
                <a:gd name="connsiteX15" fmla="*/ 87249 w 134163"/>
                <a:gd name="connsiteY15" fmla="*/ 19953 h 261411"/>
                <a:gd name="connsiteX16" fmla="*/ 0 w 134163"/>
                <a:gd name="connsiteY16" fmla="*/ 69102 h 26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63" h="261411">
                  <a:moveTo>
                    <a:pt x="0" y="69102"/>
                  </a:moveTo>
                  <a:cubicBezTo>
                    <a:pt x="22276" y="42556"/>
                    <a:pt x="50110" y="21229"/>
                    <a:pt x="81534" y="6618"/>
                  </a:cubicBezTo>
                  <a:cubicBezTo>
                    <a:pt x="90307" y="1312"/>
                    <a:pt x="100600" y="-897"/>
                    <a:pt x="110776" y="331"/>
                  </a:cubicBezTo>
                  <a:cubicBezTo>
                    <a:pt x="117444" y="1789"/>
                    <a:pt x="123108" y="6161"/>
                    <a:pt x="126206" y="12238"/>
                  </a:cubicBezTo>
                  <a:cubicBezTo>
                    <a:pt x="128462" y="16848"/>
                    <a:pt x="129911" y="21810"/>
                    <a:pt x="130493" y="26906"/>
                  </a:cubicBezTo>
                  <a:cubicBezTo>
                    <a:pt x="133424" y="44242"/>
                    <a:pt x="134605" y="61825"/>
                    <a:pt x="134017" y="79389"/>
                  </a:cubicBezTo>
                  <a:cubicBezTo>
                    <a:pt x="132627" y="114469"/>
                    <a:pt x="124070" y="148893"/>
                    <a:pt x="108871" y="180544"/>
                  </a:cubicBezTo>
                  <a:cubicBezTo>
                    <a:pt x="94131" y="211939"/>
                    <a:pt x="72476" y="239580"/>
                    <a:pt x="45530" y="261412"/>
                  </a:cubicBezTo>
                  <a:cubicBezTo>
                    <a:pt x="66409" y="235189"/>
                    <a:pt x="83146" y="205928"/>
                    <a:pt x="95155" y="174639"/>
                  </a:cubicBezTo>
                  <a:cubicBezTo>
                    <a:pt x="101185" y="159208"/>
                    <a:pt x="105808" y="143273"/>
                    <a:pt x="108966" y="127014"/>
                  </a:cubicBezTo>
                  <a:cubicBezTo>
                    <a:pt x="112533" y="111021"/>
                    <a:pt x="114543" y="94724"/>
                    <a:pt x="114967" y="78341"/>
                  </a:cubicBezTo>
                  <a:cubicBezTo>
                    <a:pt x="115761" y="62025"/>
                    <a:pt x="115028" y="45661"/>
                    <a:pt x="112776" y="29478"/>
                  </a:cubicBezTo>
                  <a:cubicBezTo>
                    <a:pt x="112530" y="26230"/>
                    <a:pt x="111858" y="23029"/>
                    <a:pt x="110776" y="19953"/>
                  </a:cubicBezTo>
                  <a:cubicBezTo>
                    <a:pt x="110119" y="18276"/>
                    <a:pt x="108706" y="17000"/>
                    <a:pt x="106966" y="16524"/>
                  </a:cubicBezTo>
                  <a:cubicBezTo>
                    <a:pt x="104119" y="15819"/>
                    <a:pt x="101145" y="15819"/>
                    <a:pt x="98298" y="16524"/>
                  </a:cubicBezTo>
                  <a:cubicBezTo>
                    <a:pt x="94525" y="17352"/>
                    <a:pt x="90829" y="18505"/>
                    <a:pt x="87249" y="19953"/>
                  </a:cubicBezTo>
                  <a:cubicBezTo>
                    <a:pt x="55966" y="32078"/>
                    <a:pt x="26584" y="48633"/>
                    <a:pt x="0" y="69102"/>
                  </a:cubicBezTo>
                  <a:close/>
                </a:path>
              </a:pathLst>
            </a:custGeom>
            <a:solidFill>
              <a:srgbClr val="444444"/>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67B19EFF-5C98-4999-9AB4-75038DDCD534}"/>
                </a:ext>
              </a:extLst>
            </p:cNvPr>
            <p:cNvSpPr/>
            <p:nvPr/>
          </p:nvSpPr>
          <p:spPr>
            <a:xfrm>
              <a:off x="3329939" y="3114960"/>
              <a:ext cx="72104" cy="69060"/>
            </a:xfrm>
            <a:custGeom>
              <a:avLst/>
              <a:gdLst>
                <a:gd name="connsiteX0" fmla="*/ 0 w 72104"/>
                <a:gd name="connsiteY0" fmla="*/ 0 h 69060"/>
                <a:gd name="connsiteX1" fmla="*/ 18479 w 72104"/>
                <a:gd name="connsiteY1" fmla="*/ 18193 h 69060"/>
                <a:gd name="connsiteX2" fmla="*/ 35528 w 72104"/>
                <a:gd name="connsiteY2" fmla="*/ 35052 h 69060"/>
                <a:gd name="connsiteX3" fmla="*/ 53054 w 72104"/>
                <a:gd name="connsiteY3" fmla="*/ 51340 h 69060"/>
                <a:gd name="connsiteX4" fmla="*/ 72104 w 72104"/>
                <a:gd name="connsiteY4" fmla="*/ 68961 h 69060"/>
                <a:gd name="connsiteX5" fmla="*/ 45244 w 72104"/>
                <a:gd name="connsiteY5" fmla="*/ 64008 h 69060"/>
                <a:gd name="connsiteX6" fmla="*/ 22479 w 72104"/>
                <a:gd name="connsiteY6" fmla="*/ 48768 h 69060"/>
                <a:gd name="connsiteX7" fmla="*/ 6382 w 72104"/>
                <a:gd name="connsiteY7" fmla="*/ 26670 h 69060"/>
                <a:gd name="connsiteX8" fmla="*/ 0 w 72104"/>
                <a:gd name="connsiteY8" fmla="*/ 0 h 6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104" h="69060">
                  <a:moveTo>
                    <a:pt x="0" y="0"/>
                  </a:moveTo>
                  <a:cubicBezTo>
                    <a:pt x="6953" y="6382"/>
                    <a:pt x="12668" y="12383"/>
                    <a:pt x="18479" y="18193"/>
                  </a:cubicBezTo>
                  <a:cubicBezTo>
                    <a:pt x="24289" y="24003"/>
                    <a:pt x="29813" y="29528"/>
                    <a:pt x="35528" y="35052"/>
                  </a:cubicBezTo>
                  <a:cubicBezTo>
                    <a:pt x="41243" y="40576"/>
                    <a:pt x="46958" y="45815"/>
                    <a:pt x="53054" y="51340"/>
                  </a:cubicBezTo>
                  <a:cubicBezTo>
                    <a:pt x="59150" y="56864"/>
                    <a:pt x="65342" y="62294"/>
                    <a:pt x="72104" y="68961"/>
                  </a:cubicBezTo>
                  <a:cubicBezTo>
                    <a:pt x="62882" y="69504"/>
                    <a:pt x="53666" y="67809"/>
                    <a:pt x="45244" y="64008"/>
                  </a:cubicBezTo>
                  <a:cubicBezTo>
                    <a:pt x="36831" y="60284"/>
                    <a:pt x="29129" y="55131"/>
                    <a:pt x="22479" y="48768"/>
                  </a:cubicBezTo>
                  <a:cubicBezTo>
                    <a:pt x="15862" y="42396"/>
                    <a:pt x="10414" y="34919"/>
                    <a:pt x="6382" y="26670"/>
                  </a:cubicBezTo>
                  <a:cubicBezTo>
                    <a:pt x="2167" y="18412"/>
                    <a:pt x="-20" y="9268"/>
                    <a:pt x="0" y="0"/>
                  </a:cubicBezTo>
                  <a:close/>
                </a:path>
              </a:pathLst>
            </a:custGeom>
            <a:solidFill>
              <a:srgbClr val="444444"/>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1B98324F-BC68-4F6E-855C-4D76DE1DF780}"/>
                </a:ext>
              </a:extLst>
            </p:cNvPr>
            <p:cNvSpPr/>
            <p:nvPr/>
          </p:nvSpPr>
          <p:spPr>
            <a:xfrm>
              <a:off x="3446348" y="2376963"/>
              <a:ext cx="63613" cy="138779"/>
            </a:xfrm>
            <a:custGeom>
              <a:avLst/>
              <a:gdLst>
                <a:gd name="connsiteX0" fmla="*/ 1320 w 63613"/>
                <a:gd name="connsiteY0" fmla="*/ 138779 h 138779"/>
                <a:gd name="connsiteX1" fmla="*/ 2082 w 63613"/>
                <a:gd name="connsiteY1" fmla="*/ 98965 h 138779"/>
                <a:gd name="connsiteX2" fmla="*/ 13798 w 63613"/>
                <a:gd name="connsiteY2" fmla="*/ 60865 h 138779"/>
                <a:gd name="connsiteX3" fmla="*/ 35038 w 63613"/>
                <a:gd name="connsiteY3" fmla="*/ 26956 h 138779"/>
                <a:gd name="connsiteX4" fmla="*/ 63613 w 63613"/>
                <a:gd name="connsiteY4" fmla="*/ 0 h 138779"/>
                <a:gd name="connsiteX5" fmla="*/ 46849 w 63613"/>
                <a:gd name="connsiteY5" fmla="*/ 34861 h 138779"/>
                <a:gd name="connsiteX6" fmla="*/ 31038 w 63613"/>
                <a:gd name="connsiteY6" fmla="*/ 68770 h 138779"/>
                <a:gd name="connsiteX7" fmla="*/ 16179 w 63613"/>
                <a:gd name="connsiteY7" fmla="*/ 103060 h 138779"/>
                <a:gd name="connsiteX8" fmla="*/ 1320 w 63613"/>
                <a:gd name="connsiteY8" fmla="*/ 138779 h 13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13" h="138779">
                  <a:moveTo>
                    <a:pt x="1320" y="138779"/>
                  </a:moveTo>
                  <a:cubicBezTo>
                    <a:pt x="-667" y="125558"/>
                    <a:pt x="-409" y="112100"/>
                    <a:pt x="2082" y="98965"/>
                  </a:cubicBezTo>
                  <a:cubicBezTo>
                    <a:pt x="4440" y="85839"/>
                    <a:pt x="8374" y="73047"/>
                    <a:pt x="13798" y="60865"/>
                  </a:cubicBezTo>
                  <a:cubicBezTo>
                    <a:pt x="19403" y="48701"/>
                    <a:pt x="26541" y="37309"/>
                    <a:pt x="35038" y="26956"/>
                  </a:cubicBezTo>
                  <a:cubicBezTo>
                    <a:pt x="42963" y="16412"/>
                    <a:pt x="52626" y="7296"/>
                    <a:pt x="63613" y="0"/>
                  </a:cubicBezTo>
                  <a:cubicBezTo>
                    <a:pt x="58184" y="12287"/>
                    <a:pt x="52469" y="23622"/>
                    <a:pt x="46849" y="34861"/>
                  </a:cubicBezTo>
                  <a:cubicBezTo>
                    <a:pt x="41230" y="46101"/>
                    <a:pt x="36086" y="57436"/>
                    <a:pt x="31038" y="68770"/>
                  </a:cubicBezTo>
                  <a:cubicBezTo>
                    <a:pt x="25990" y="80105"/>
                    <a:pt x="20941" y="91440"/>
                    <a:pt x="16179" y="103060"/>
                  </a:cubicBezTo>
                  <a:cubicBezTo>
                    <a:pt x="11416" y="114681"/>
                    <a:pt x="6940" y="126587"/>
                    <a:pt x="1320" y="138779"/>
                  </a:cubicBezTo>
                  <a:close/>
                </a:path>
              </a:pathLst>
            </a:custGeom>
            <a:solidFill>
              <a:srgbClr val="444444"/>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94A4A934-3F0E-4C7D-A3DD-7DD6FA385595}"/>
                </a:ext>
              </a:extLst>
            </p:cNvPr>
            <p:cNvSpPr/>
            <p:nvPr/>
          </p:nvSpPr>
          <p:spPr>
            <a:xfrm>
              <a:off x="4468647" y="2290762"/>
              <a:ext cx="497534" cy="569975"/>
            </a:xfrm>
            <a:custGeom>
              <a:avLst/>
              <a:gdLst>
                <a:gd name="connsiteX0" fmla="*/ 139452 w 497534"/>
                <a:gd name="connsiteY0" fmla="*/ 0 h 569975"/>
                <a:gd name="connsiteX1" fmla="*/ 250990 w 497534"/>
                <a:gd name="connsiteY1" fmla="*/ 15812 h 569975"/>
                <a:gd name="connsiteX2" fmla="*/ 319474 w 497534"/>
                <a:gd name="connsiteY2" fmla="*/ 29908 h 569975"/>
                <a:gd name="connsiteX3" fmla="*/ 396817 w 497534"/>
                <a:gd name="connsiteY3" fmla="*/ 71056 h 569975"/>
                <a:gd name="connsiteX4" fmla="*/ 471208 w 497534"/>
                <a:gd name="connsiteY4" fmla="*/ 118681 h 569975"/>
                <a:gd name="connsiteX5" fmla="*/ 497306 w 497534"/>
                <a:gd name="connsiteY5" fmla="*/ 148590 h 569975"/>
                <a:gd name="connsiteX6" fmla="*/ 477494 w 497534"/>
                <a:gd name="connsiteY6" fmla="*/ 186690 h 569975"/>
                <a:gd name="connsiteX7" fmla="*/ 323475 w 497534"/>
                <a:gd name="connsiteY7" fmla="*/ 329565 h 569975"/>
                <a:gd name="connsiteX8" fmla="*/ 346240 w 497534"/>
                <a:gd name="connsiteY8" fmla="*/ 361950 h 569975"/>
                <a:gd name="connsiteX9" fmla="*/ 340525 w 497534"/>
                <a:gd name="connsiteY9" fmla="*/ 403574 h 569975"/>
                <a:gd name="connsiteX10" fmla="*/ 326332 w 497534"/>
                <a:gd name="connsiteY10" fmla="*/ 457295 h 569975"/>
                <a:gd name="connsiteX11" fmla="*/ 319189 w 497534"/>
                <a:gd name="connsiteY11" fmla="*/ 473392 h 569975"/>
                <a:gd name="connsiteX12" fmla="*/ 295186 w 497534"/>
                <a:gd name="connsiteY12" fmla="*/ 484061 h 569975"/>
                <a:gd name="connsiteX13" fmla="*/ 245751 w 497534"/>
                <a:gd name="connsiteY13" fmla="*/ 534543 h 569975"/>
                <a:gd name="connsiteX14" fmla="*/ 152215 w 497534"/>
                <a:gd name="connsiteY14" fmla="*/ 569976 h 569975"/>
                <a:gd name="connsiteX15" fmla="*/ 35820 w 497534"/>
                <a:gd name="connsiteY15" fmla="*/ 411099 h 569975"/>
                <a:gd name="connsiteX16" fmla="*/ 6 w 497534"/>
                <a:gd name="connsiteY16" fmla="*/ 329660 h 569975"/>
                <a:gd name="connsiteX17" fmla="*/ 21532 w 497534"/>
                <a:gd name="connsiteY17" fmla="*/ 265557 h 569975"/>
                <a:gd name="connsiteX18" fmla="*/ 139452 w 497534"/>
                <a:gd name="connsiteY18" fmla="*/ 0 h 56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7534" h="569975">
                  <a:moveTo>
                    <a:pt x="139452" y="0"/>
                  </a:moveTo>
                  <a:lnTo>
                    <a:pt x="250990" y="15812"/>
                  </a:lnTo>
                  <a:cubicBezTo>
                    <a:pt x="274221" y="18298"/>
                    <a:pt x="297157" y="23012"/>
                    <a:pt x="319474" y="29908"/>
                  </a:cubicBezTo>
                  <a:cubicBezTo>
                    <a:pt x="346821" y="40453"/>
                    <a:pt x="372786" y="54273"/>
                    <a:pt x="396817" y="71056"/>
                  </a:cubicBezTo>
                  <a:lnTo>
                    <a:pt x="471208" y="118681"/>
                  </a:lnTo>
                  <a:cubicBezTo>
                    <a:pt x="482733" y="126016"/>
                    <a:pt x="495306" y="135065"/>
                    <a:pt x="497306" y="148590"/>
                  </a:cubicBezTo>
                  <a:cubicBezTo>
                    <a:pt x="499306" y="162115"/>
                    <a:pt x="487781" y="176022"/>
                    <a:pt x="477494" y="186690"/>
                  </a:cubicBezTo>
                  <a:cubicBezTo>
                    <a:pt x="428155" y="235839"/>
                    <a:pt x="374529" y="281940"/>
                    <a:pt x="323475" y="329565"/>
                  </a:cubicBezTo>
                  <a:cubicBezTo>
                    <a:pt x="336362" y="335442"/>
                    <a:pt x="345068" y="347834"/>
                    <a:pt x="346240" y="361950"/>
                  </a:cubicBezTo>
                  <a:cubicBezTo>
                    <a:pt x="346897" y="376057"/>
                    <a:pt x="344963" y="390163"/>
                    <a:pt x="340525" y="403574"/>
                  </a:cubicBezTo>
                  <a:cubicBezTo>
                    <a:pt x="335762" y="421481"/>
                    <a:pt x="331028" y="439388"/>
                    <a:pt x="326332" y="457295"/>
                  </a:cubicBezTo>
                  <a:cubicBezTo>
                    <a:pt x="325266" y="463153"/>
                    <a:pt x="322818" y="468668"/>
                    <a:pt x="319189" y="473392"/>
                  </a:cubicBezTo>
                  <a:cubicBezTo>
                    <a:pt x="312254" y="478974"/>
                    <a:pt x="303977" y="482651"/>
                    <a:pt x="295186" y="484061"/>
                  </a:cubicBezTo>
                  <a:cubicBezTo>
                    <a:pt x="271373" y="491680"/>
                    <a:pt x="252876" y="510578"/>
                    <a:pt x="245751" y="534543"/>
                  </a:cubicBezTo>
                  <a:cubicBezTo>
                    <a:pt x="249656" y="520922"/>
                    <a:pt x="160026" y="564451"/>
                    <a:pt x="152215" y="569976"/>
                  </a:cubicBezTo>
                  <a:cubicBezTo>
                    <a:pt x="109829" y="520827"/>
                    <a:pt x="73920" y="463867"/>
                    <a:pt x="35820" y="411099"/>
                  </a:cubicBezTo>
                  <a:cubicBezTo>
                    <a:pt x="18103" y="386620"/>
                    <a:pt x="-375" y="359855"/>
                    <a:pt x="6" y="329660"/>
                  </a:cubicBezTo>
                  <a:cubicBezTo>
                    <a:pt x="6" y="306896"/>
                    <a:pt x="11341" y="285941"/>
                    <a:pt x="21532" y="265557"/>
                  </a:cubicBezTo>
                  <a:cubicBezTo>
                    <a:pt x="66490" y="174974"/>
                    <a:pt x="119926" y="99441"/>
                    <a:pt x="139452" y="0"/>
                  </a:cubicBezTo>
                  <a:close/>
                </a:path>
              </a:pathLst>
            </a:custGeom>
            <a:solidFill>
              <a:srgbClr val="000000"/>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3179E9A5-A7DA-4EE8-827F-F8474BA7955A}"/>
                </a:ext>
              </a:extLst>
            </p:cNvPr>
            <p:cNvSpPr/>
            <p:nvPr/>
          </p:nvSpPr>
          <p:spPr>
            <a:xfrm>
              <a:off x="4593602" y="1532278"/>
              <a:ext cx="361111" cy="241297"/>
            </a:xfrm>
            <a:custGeom>
              <a:avLst/>
              <a:gdLst>
                <a:gd name="connsiteX0" fmla="*/ 135560 w 361111"/>
                <a:gd name="connsiteY0" fmla="*/ 39061 h 241297"/>
                <a:gd name="connsiteX1" fmla="*/ 333870 w 361111"/>
                <a:gd name="connsiteY1" fmla="*/ 961 h 241297"/>
                <a:gd name="connsiteX2" fmla="*/ 351586 w 361111"/>
                <a:gd name="connsiteY2" fmla="*/ 5437 h 241297"/>
                <a:gd name="connsiteX3" fmla="*/ 361111 w 361111"/>
                <a:gd name="connsiteY3" fmla="*/ 20296 h 241297"/>
                <a:gd name="connsiteX4" fmla="*/ 355206 w 361111"/>
                <a:gd name="connsiteY4" fmla="*/ 32679 h 241297"/>
                <a:gd name="connsiteX5" fmla="*/ 178232 w 361111"/>
                <a:gd name="connsiteY5" fmla="*/ 176221 h 241297"/>
                <a:gd name="connsiteX6" fmla="*/ 60407 w 361111"/>
                <a:gd name="connsiteY6" fmla="*/ 237752 h 241297"/>
                <a:gd name="connsiteX7" fmla="*/ 34966 w 361111"/>
                <a:gd name="connsiteY7" fmla="*/ 233893 h 241297"/>
                <a:gd name="connsiteX8" fmla="*/ 32404 w 361111"/>
                <a:gd name="connsiteY8" fmla="*/ 228989 h 241297"/>
                <a:gd name="connsiteX9" fmla="*/ 114 w 361111"/>
                <a:gd name="connsiteY9" fmla="*/ 122214 h 241297"/>
                <a:gd name="connsiteX10" fmla="*/ 4496 w 361111"/>
                <a:gd name="connsiteY10" fmla="*/ 102497 h 241297"/>
                <a:gd name="connsiteX11" fmla="*/ 18116 w 361111"/>
                <a:gd name="connsiteY11" fmla="*/ 91829 h 241297"/>
                <a:gd name="connsiteX12" fmla="*/ 135560 w 361111"/>
                <a:gd name="connsiteY12" fmla="*/ 39061 h 24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1111" h="241297">
                  <a:moveTo>
                    <a:pt x="135560" y="39061"/>
                  </a:moveTo>
                  <a:cubicBezTo>
                    <a:pt x="194805" y="17439"/>
                    <a:pt x="270719" y="-4945"/>
                    <a:pt x="333870" y="961"/>
                  </a:cubicBezTo>
                  <a:cubicBezTo>
                    <a:pt x="340023" y="1227"/>
                    <a:pt x="346053" y="2750"/>
                    <a:pt x="351586" y="5437"/>
                  </a:cubicBezTo>
                  <a:cubicBezTo>
                    <a:pt x="357292" y="8217"/>
                    <a:pt x="360969" y="13951"/>
                    <a:pt x="361111" y="20296"/>
                  </a:cubicBezTo>
                  <a:cubicBezTo>
                    <a:pt x="360359" y="24901"/>
                    <a:pt x="358311" y="29196"/>
                    <a:pt x="355206" y="32679"/>
                  </a:cubicBezTo>
                  <a:cubicBezTo>
                    <a:pt x="309105" y="93067"/>
                    <a:pt x="240430" y="134406"/>
                    <a:pt x="178232" y="176221"/>
                  </a:cubicBezTo>
                  <a:cubicBezTo>
                    <a:pt x="138798" y="202795"/>
                    <a:pt x="103270" y="217178"/>
                    <a:pt x="60407" y="237752"/>
                  </a:cubicBezTo>
                  <a:cubicBezTo>
                    <a:pt x="52321" y="243711"/>
                    <a:pt x="40929" y="241983"/>
                    <a:pt x="34966" y="233893"/>
                  </a:cubicBezTo>
                  <a:cubicBezTo>
                    <a:pt x="33871" y="232399"/>
                    <a:pt x="33004" y="230745"/>
                    <a:pt x="32404" y="228989"/>
                  </a:cubicBezTo>
                  <a:cubicBezTo>
                    <a:pt x="11344" y="197359"/>
                    <a:pt x="114" y="160211"/>
                    <a:pt x="114" y="122214"/>
                  </a:cubicBezTo>
                  <a:cubicBezTo>
                    <a:pt x="-448" y="115350"/>
                    <a:pt x="1076" y="108476"/>
                    <a:pt x="4496" y="102497"/>
                  </a:cubicBezTo>
                  <a:cubicBezTo>
                    <a:pt x="8096" y="97881"/>
                    <a:pt x="12773" y="94219"/>
                    <a:pt x="18116" y="91829"/>
                  </a:cubicBezTo>
                  <a:cubicBezTo>
                    <a:pt x="55607" y="70756"/>
                    <a:pt x="94907" y="53095"/>
                    <a:pt x="135560" y="39061"/>
                  </a:cubicBezTo>
                  <a:close/>
                </a:path>
              </a:pathLst>
            </a:custGeom>
            <a:solidFill>
              <a:srgbClr val="1E1713"/>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77E141B-1C49-4085-96E3-FCCC7FE10343}"/>
                </a:ext>
              </a:extLst>
            </p:cNvPr>
            <p:cNvSpPr/>
            <p:nvPr/>
          </p:nvSpPr>
          <p:spPr>
            <a:xfrm>
              <a:off x="4057790" y="1443508"/>
              <a:ext cx="837818" cy="820678"/>
            </a:xfrm>
            <a:custGeom>
              <a:avLst/>
              <a:gdLst>
                <a:gd name="connsiteX0" fmla="*/ 405243 w 837818"/>
                <a:gd name="connsiteY0" fmla="*/ 820679 h 820678"/>
                <a:gd name="connsiteX1" fmla="*/ 498683 w 837818"/>
                <a:gd name="connsiteY1" fmla="*/ 770673 h 820678"/>
                <a:gd name="connsiteX2" fmla="*/ 607554 w 837818"/>
                <a:gd name="connsiteY2" fmla="*/ 770673 h 820678"/>
                <a:gd name="connsiteX3" fmla="*/ 763955 w 837818"/>
                <a:gd name="connsiteY3" fmla="*/ 742098 h 820678"/>
                <a:gd name="connsiteX4" fmla="*/ 836249 w 837818"/>
                <a:gd name="connsiteY4" fmla="*/ 609510 h 820678"/>
                <a:gd name="connsiteX5" fmla="*/ 797387 w 837818"/>
                <a:gd name="connsiteY5" fmla="*/ 523785 h 820678"/>
                <a:gd name="connsiteX6" fmla="*/ 791482 w 837818"/>
                <a:gd name="connsiteY6" fmla="*/ 433392 h 820678"/>
                <a:gd name="connsiteX7" fmla="*/ 799959 w 837818"/>
                <a:gd name="connsiteY7" fmla="*/ 417486 h 820678"/>
                <a:gd name="connsiteX8" fmla="*/ 773575 w 837818"/>
                <a:gd name="connsiteY8" fmla="*/ 381481 h 820678"/>
                <a:gd name="connsiteX9" fmla="*/ 640225 w 837818"/>
                <a:gd name="connsiteY9" fmla="*/ 160311 h 820678"/>
                <a:gd name="connsiteX10" fmla="*/ 343902 w 837818"/>
                <a:gd name="connsiteY10" fmla="*/ 195 h 820678"/>
                <a:gd name="connsiteX11" fmla="*/ 61010 w 837818"/>
                <a:gd name="connsiteY11" fmla="*/ 181170 h 820678"/>
                <a:gd name="connsiteX12" fmla="*/ 39007 w 837818"/>
                <a:gd name="connsiteY12" fmla="*/ 549978 h 820678"/>
                <a:gd name="connsiteX13" fmla="*/ 75678 w 837818"/>
                <a:gd name="connsiteY13" fmla="*/ 645228 h 820678"/>
                <a:gd name="connsiteX14" fmla="*/ 53771 w 837818"/>
                <a:gd name="connsiteY14" fmla="*/ 743145 h 82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7818" h="820678">
                  <a:moveTo>
                    <a:pt x="405243" y="820679"/>
                  </a:moveTo>
                  <a:cubicBezTo>
                    <a:pt x="426389" y="791151"/>
                    <a:pt x="462393" y="775721"/>
                    <a:pt x="498683" y="770673"/>
                  </a:cubicBezTo>
                  <a:cubicBezTo>
                    <a:pt x="534973" y="765624"/>
                    <a:pt x="571169" y="769625"/>
                    <a:pt x="607554" y="770673"/>
                  </a:cubicBezTo>
                  <a:cubicBezTo>
                    <a:pt x="661180" y="772768"/>
                    <a:pt x="717187" y="768672"/>
                    <a:pt x="763955" y="742098"/>
                  </a:cubicBezTo>
                  <a:cubicBezTo>
                    <a:pt x="810722" y="715523"/>
                    <a:pt x="845774" y="662373"/>
                    <a:pt x="836249" y="609510"/>
                  </a:cubicBezTo>
                  <a:cubicBezTo>
                    <a:pt x="830725" y="578458"/>
                    <a:pt x="811389" y="552360"/>
                    <a:pt x="797387" y="523785"/>
                  </a:cubicBezTo>
                  <a:cubicBezTo>
                    <a:pt x="783386" y="495210"/>
                    <a:pt x="775099" y="460253"/>
                    <a:pt x="791482" y="433392"/>
                  </a:cubicBezTo>
                  <a:cubicBezTo>
                    <a:pt x="795225" y="428631"/>
                    <a:pt x="798092" y="423245"/>
                    <a:pt x="799959" y="417486"/>
                  </a:cubicBezTo>
                  <a:cubicBezTo>
                    <a:pt x="803102" y="401960"/>
                    <a:pt x="786624" y="390530"/>
                    <a:pt x="773575" y="381481"/>
                  </a:cubicBezTo>
                  <a:cubicBezTo>
                    <a:pt x="701947" y="331856"/>
                    <a:pt x="684421" y="235368"/>
                    <a:pt x="640225" y="160311"/>
                  </a:cubicBezTo>
                  <a:cubicBezTo>
                    <a:pt x="577655" y="57298"/>
                    <a:pt x="464355" y="-3922"/>
                    <a:pt x="343902" y="195"/>
                  </a:cubicBezTo>
                  <a:cubicBezTo>
                    <a:pt x="223220" y="5910"/>
                    <a:pt x="124827" y="82872"/>
                    <a:pt x="61010" y="181170"/>
                  </a:cubicBezTo>
                  <a:cubicBezTo>
                    <a:pt x="-12714" y="295470"/>
                    <a:pt x="-19096" y="424153"/>
                    <a:pt x="39007" y="549978"/>
                  </a:cubicBezTo>
                  <a:cubicBezTo>
                    <a:pt x="53294" y="580935"/>
                    <a:pt x="71106" y="611129"/>
                    <a:pt x="75678" y="645228"/>
                  </a:cubicBezTo>
                  <a:cubicBezTo>
                    <a:pt x="79221" y="679381"/>
                    <a:pt x="71530" y="713758"/>
                    <a:pt x="53771" y="743145"/>
                  </a:cubicBezTo>
                </a:path>
              </a:pathLst>
            </a:custGeom>
            <a:solidFill>
              <a:srgbClr val="FF7673"/>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126E97DC-80E7-4F50-B0E1-B6A510E83237}"/>
                </a:ext>
              </a:extLst>
            </p:cNvPr>
            <p:cNvSpPr/>
            <p:nvPr/>
          </p:nvSpPr>
          <p:spPr>
            <a:xfrm>
              <a:off x="4675107" y="1741686"/>
              <a:ext cx="38385" cy="66787"/>
            </a:xfrm>
            <a:custGeom>
              <a:avLst/>
              <a:gdLst>
                <a:gd name="connsiteX0" fmla="*/ 35004 w 38385"/>
                <a:gd name="connsiteY0" fmla="*/ 28343 h 66787"/>
                <a:gd name="connsiteX1" fmla="*/ 30051 w 38385"/>
                <a:gd name="connsiteY1" fmla="*/ 66443 h 66787"/>
                <a:gd name="connsiteX2" fmla="*/ 3381 w 38385"/>
                <a:gd name="connsiteY2" fmla="*/ 38440 h 66787"/>
                <a:gd name="connsiteX3" fmla="*/ 8334 w 38385"/>
                <a:gd name="connsiteY3" fmla="*/ 340 h 66787"/>
                <a:gd name="connsiteX4" fmla="*/ 35004 w 38385"/>
                <a:gd name="connsiteY4" fmla="*/ 28343 h 66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85" h="66787">
                  <a:moveTo>
                    <a:pt x="35004" y="28343"/>
                  </a:moveTo>
                  <a:cubicBezTo>
                    <a:pt x="41005" y="46727"/>
                    <a:pt x="38814" y="63872"/>
                    <a:pt x="30051" y="66443"/>
                  </a:cubicBezTo>
                  <a:cubicBezTo>
                    <a:pt x="21288" y="69015"/>
                    <a:pt x="9382" y="56918"/>
                    <a:pt x="3381" y="38440"/>
                  </a:cubicBezTo>
                  <a:cubicBezTo>
                    <a:pt x="-2620" y="19961"/>
                    <a:pt x="-429" y="2912"/>
                    <a:pt x="8334" y="340"/>
                  </a:cubicBezTo>
                  <a:cubicBezTo>
                    <a:pt x="17097" y="-2232"/>
                    <a:pt x="29099" y="10055"/>
                    <a:pt x="35004" y="28343"/>
                  </a:cubicBezTo>
                  <a:close/>
                </a:path>
              </a:pathLst>
            </a:custGeom>
            <a:solidFill>
              <a:srgbClr val="222221"/>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A68D2726-42BE-4E91-961A-D4D358B0B426}"/>
                </a:ext>
              </a:extLst>
            </p:cNvPr>
            <p:cNvSpPr/>
            <p:nvPr/>
          </p:nvSpPr>
          <p:spPr>
            <a:xfrm>
              <a:off x="4640942" y="1687815"/>
              <a:ext cx="58977" cy="86786"/>
            </a:xfrm>
            <a:custGeom>
              <a:avLst/>
              <a:gdLst>
                <a:gd name="connsiteX0" fmla="*/ 15067 w 58977"/>
                <a:gd name="connsiteY0" fmla="*/ 86787 h 86786"/>
                <a:gd name="connsiteX1" fmla="*/ 1446 w 58977"/>
                <a:gd name="connsiteY1" fmla="*/ 58212 h 86786"/>
                <a:gd name="connsiteX2" fmla="*/ 2304 w 58977"/>
                <a:gd name="connsiteY2" fmla="*/ 25351 h 86786"/>
                <a:gd name="connsiteX3" fmla="*/ 10971 w 58977"/>
                <a:gd name="connsiteY3" fmla="*/ 8682 h 86786"/>
                <a:gd name="connsiteX4" fmla="*/ 30593 w 58977"/>
                <a:gd name="connsiteY4" fmla="*/ 14 h 86786"/>
                <a:gd name="connsiteX5" fmla="*/ 47071 w 58977"/>
                <a:gd name="connsiteY5" fmla="*/ 6396 h 86786"/>
                <a:gd name="connsiteX6" fmla="*/ 58977 w 58977"/>
                <a:gd name="connsiteY6" fmla="*/ 17350 h 86786"/>
                <a:gd name="connsiteX7" fmla="*/ 43833 w 58977"/>
                <a:gd name="connsiteY7" fmla="*/ 15159 h 86786"/>
                <a:gd name="connsiteX8" fmla="*/ 31164 w 58977"/>
                <a:gd name="connsiteY8" fmla="*/ 15159 h 86786"/>
                <a:gd name="connsiteX9" fmla="*/ 24973 w 58977"/>
                <a:gd name="connsiteY9" fmla="*/ 20112 h 86786"/>
                <a:gd name="connsiteX10" fmla="*/ 20687 w 58977"/>
                <a:gd name="connsiteY10" fmla="*/ 30494 h 86786"/>
                <a:gd name="connsiteX11" fmla="*/ 16305 w 58977"/>
                <a:gd name="connsiteY11" fmla="*/ 57355 h 86786"/>
                <a:gd name="connsiteX12" fmla="*/ 15067 w 58977"/>
                <a:gd name="connsiteY12" fmla="*/ 86787 h 86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977" h="86786">
                  <a:moveTo>
                    <a:pt x="15067" y="86787"/>
                  </a:moveTo>
                  <a:cubicBezTo>
                    <a:pt x="8047" y="78653"/>
                    <a:pt x="3351" y="68785"/>
                    <a:pt x="1446" y="58212"/>
                  </a:cubicBezTo>
                  <a:cubicBezTo>
                    <a:pt x="-735" y="47332"/>
                    <a:pt x="-449" y="36101"/>
                    <a:pt x="2304" y="25351"/>
                  </a:cubicBezTo>
                  <a:cubicBezTo>
                    <a:pt x="3894" y="19210"/>
                    <a:pt x="6857" y="13511"/>
                    <a:pt x="10971" y="8682"/>
                  </a:cubicBezTo>
                  <a:cubicBezTo>
                    <a:pt x="15848" y="2952"/>
                    <a:pt x="23078" y="-240"/>
                    <a:pt x="30593" y="14"/>
                  </a:cubicBezTo>
                  <a:cubicBezTo>
                    <a:pt x="36537" y="715"/>
                    <a:pt x="42204" y="2912"/>
                    <a:pt x="47071" y="6396"/>
                  </a:cubicBezTo>
                  <a:cubicBezTo>
                    <a:pt x="51691" y="9272"/>
                    <a:pt x="55729" y="12988"/>
                    <a:pt x="58977" y="17350"/>
                  </a:cubicBezTo>
                  <a:cubicBezTo>
                    <a:pt x="53643" y="16492"/>
                    <a:pt x="48691" y="15540"/>
                    <a:pt x="43833" y="15159"/>
                  </a:cubicBezTo>
                  <a:cubicBezTo>
                    <a:pt x="39642" y="14394"/>
                    <a:pt x="35355" y="14394"/>
                    <a:pt x="31164" y="15159"/>
                  </a:cubicBezTo>
                  <a:cubicBezTo>
                    <a:pt x="28536" y="15935"/>
                    <a:pt x="26307" y="17713"/>
                    <a:pt x="24973" y="20112"/>
                  </a:cubicBezTo>
                  <a:cubicBezTo>
                    <a:pt x="23049" y="23346"/>
                    <a:pt x="21601" y="26843"/>
                    <a:pt x="20687" y="30494"/>
                  </a:cubicBezTo>
                  <a:cubicBezTo>
                    <a:pt x="18496" y="39313"/>
                    <a:pt x="17029" y="48296"/>
                    <a:pt x="16305" y="57355"/>
                  </a:cubicBezTo>
                  <a:cubicBezTo>
                    <a:pt x="15448" y="66403"/>
                    <a:pt x="15067" y="76024"/>
                    <a:pt x="15067" y="86787"/>
                  </a:cubicBezTo>
                  <a:close/>
                </a:path>
              </a:pathLst>
            </a:custGeom>
            <a:solidFill>
              <a:srgbClr val="222221"/>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E3BE4A73-1AE5-43E5-8F56-F9E3F91C3F8D}"/>
                </a:ext>
              </a:extLst>
            </p:cNvPr>
            <p:cNvSpPr/>
            <p:nvPr/>
          </p:nvSpPr>
          <p:spPr>
            <a:xfrm>
              <a:off x="4674774" y="1812210"/>
              <a:ext cx="272129" cy="196040"/>
            </a:xfrm>
            <a:custGeom>
              <a:avLst/>
              <a:gdLst>
                <a:gd name="connsiteX0" fmla="*/ 272129 w 272129"/>
                <a:gd name="connsiteY0" fmla="*/ 186610 h 196040"/>
                <a:gd name="connsiteX1" fmla="*/ 183166 w 272129"/>
                <a:gd name="connsiteY1" fmla="*/ 28495 h 196040"/>
                <a:gd name="connsiteX2" fmla="*/ 157067 w 272129"/>
                <a:gd name="connsiteY2" fmla="*/ 1730 h 196040"/>
                <a:gd name="connsiteX3" fmla="*/ 129445 w 272129"/>
                <a:gd name="connsiteY3" fmla="*/ 2206 h 196040"/>
                <a:gd name="connsiteX4" fmla="*/ 0 w 272129"/>
                <a:gd name="connsiteY4" fmla="*/ 87931 h 196040"/>
                <a:gd name="connsiteX5" fmla="*/ 70771 w 272129"/>
                <a:gd name="connsiteY5" fmla="*/ 162226 h 196040"/>
                <a:gd name="connsiteX6" fmla="*/ 272129 w 272129"/>
                <a:gd name="connsiteY6" fmla="*/ 186610 h 19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129" h="196040">
                  <a:moveTo>
                    <a:pt x="272129" y="186610"/>
                  </a:moveTo>
                  <a:cubicBezTo>
                    <a:pt x="243811" y="133207"/>
                    <a:pt x="214151" y="80502"/>
                    <a:pt x="183166" y="28495"/>
                  </a:cubicBezTo>
                  <a:cubicBezTo>
                    <a:pt x="177813" y="16835"/>
                    <a:pt x="168593" y="7380"/>
                    <a:pt x="157067" y="1730"/>
                  </a:cubicBezTo>
                  <a:cubicBezTo>
                    <a:pt x="148000" y="-729"/>
                    <a:pt x="138417" y="-563"/>
                    <a:pt x="129445" y="2206"/>
                  </a:cubicBezTo>
                  <a:cubicBezTo>
                    <a:pt x="77391" y="14280"/>
                    <a:pt x="31433" y="44717"/>
                    <a:pt x="0" y="87931"/>
                  </a:cubicBezTo>
                  <a:cubicBezTo>
                    <a:pt x="9525" y="124222"/>
                    <a:pt x="37243" y="145081"/>
                    <a:pt x="70771" y="162226"/>
                  </a:cubicBezTo>
                  <a:cubicBezTo>
                    <a:pt x="132207" y="193659"/>
                    <a:pt x="205931" y="206327"/>
                    <a:pt x="272129" y="186610"/>
                  </a:cubicBezTo>
                  <a:close/>
                </a:path>
              </a:pathLst>
            </a:custGeom>
            <a:solidFill>
              <a:srgbClr val="222221"/>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C98A8D43-62CB-499C-980B-0B272953DD6A}"/>
                </a:ext>
              </a:extLst>
            </p:cNvPr>
            <p:cNvSpPr/>
            <p:nvPr/>
          </p:nvSpPr>
          <p:spPr>
            <a:xfrm>
              <a:off x="4608694" y="1544097"/>
              <a:ext cx="352877" cy="462984"/>
            </a:xfrm>
            <a:custGeom>
              <a:avLst/>
              <a:gdLst>
                <a:gd name="connsiteX0" fmla="*/ 341924 w 352877"/>
                <a:gd name="connsiteY0" fmla="*/ 437959 h 462984"/>
                <a:gd name="connsiteX1" fmla="*/ 308587 w 352877"/>
                <a:gd name="connsiteY1" fmla="*/ 377476 h 462984"/>
                <a:gd name="connsiteX2" fmla="*/ 230958 w 352877"/>
                <a:gd name="connsiteY2" fmla="*/ 231076 h 462984"/>
                <a:gd name="connsiteX3" fmla="*/ 99704 w 352877"/>
                <a:gd name="connsiteY3" fmla="*/ 0 h 462984"/>
                <a:gd name="connsiteX4" fmla="*/ 37791 w 352877"/>
                <a:gd name="connsiteY4" fmla="*/ 28575 h 462984"/>
                <a:gd name="connsiteX5" fmla="*/ 8454 w 352877"/>
                <a:gd name="connsiteY5" fmla="*/ 93059 h 462984"/>
                <a:gd name="connsiteX6" fmla="*/ 80558 w 352877"/>
                <a:gd name="connsiteY6" fmla="*/ 368046 h 462984"/>
                <a:gd name="connsiteX7" fmla="*/ 215718 w 352877"/>
                <a:gd name="connsiteY7" fmla="*/ 453771 h 462984"/>
                <a:gd name="connsiteX8" fmla="*/ 276678 w 352877"/>
                <a:gd name="connsiteY8" fmla="*/ 462248 h 462984"/>
                <a:gd name="connsiteX9" fmla="*/ 352878 w 352877"/>
                <a:gd name="connsiteY9" fmla="*/ 455295 h 462984"/>
                <a:gd name="connsiteX10" fmla="*/ 341924 w 352877"/>
                <a:gd name="connsiteY10" fmla="*/ 437959 h 46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877" h="462984">
                  <a:moveTo>
                    <a:pt x="341924" y="437959"/>
                  </a:moveTo>
                  <a:cubicBezTo>
                    <a:pt x="330113" y="418243"/>
                    <a:pt x="319445" y="397955"/>
                    <a:pt x="308587" y="377476"/>
                  </a:cubicBezTo>
                  <a:cubicBezTo>
                    <a:pt x="282393" y="328803"/>
                    <a:pt x="257342" y="279940"/>
                    <a:pt x="230958" y="231076"/>
                  </a:cubicBezTo>
                  <a:cubicBezTo>
                    <a:pt x="189048" y="153162"/>
                    <a:pt x="145300" y="76136"/>
                    <a:pt x="99704" y="0"/>
                  </a:cubicBezTo>
                  <a:cubicBezTo>
                    <a:pt x="76081" y="3429"/>
                    <a:pt x="52555" y="10192"/>
                    <a:pt x="37791" y="28575"/>
                  </a:cubicBezTo>
                  <a:cubicBezTo>
                    <a:pt x="23627" y="47793"/>
                    <a:pt x="13636" y="69756"/>
                    <a:pt x="8454" y="93059"/>
                  </a:cubicBezTo>
                  <a:cubicBezTo>
                    <a:pt x="-15320" y="191015"/>
                    <a:pt x="11778" y="294361"/>
                    <a:pt x="80558" y="368046"/>
                  </a:cubicBezTo>
                  <a:cubicBezTo>
                    <a:pt x="118734" y="406246"/>
                    <a:pt x="164893" y="435522"/>
                    <a:pt x="215718" y="453771"/>
                  </a:cubicBezTo>
                  <a:cubicBezTo>
                    <a:pt x="235444" y="459882"/>
                    <a:pt x="256037" y="462745"/>
                    <a:pt x="276678" y="462248"/>
                  </a:cubicBezTo>
                  <a:cubicBezTo>
                    <a:pt x="302291" y="464334"/>
                    <a:pt x="328065" y="461982"/>
                    <a:pt x="352878" y="455295"/>
                  </a:cubicBezTo>
                  <a:cubicBezTo>
                    <a:pt x="349068" y="449485"/>
                    <a:pt x="345353" y="443770"/>
                    <a:pt x="341924" y="437959"/>
                  </a:cubicBezTo>
                  <a:close/>
                </a:path>
              </a:pathLst>
            </a:custGeom>
            <a:solidFill>
              <a:srgbClr val="BCD0FF">
                <a:alpha val="47000"/>
              </a:srgbClr>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6316A8BC-F5D4-471A-8B64-CBBFD4F5DCBA}"/>
                </a:ext>
              </a:extLst>
            </p:cNvPr>
            <p:cNvSpPr/>
            <p:nvPr/>
          </p:nvSpPr>
          <p:spPr>
            <a:xfrm>
              <a:off x="4745471" y="1633918"/>
              <a:ext cx="69256" cy="362426"/>
            </a:xfrm>
            <a:custGeom>
              <a:avLst/>
              <a:gdLst>
                <a:gd name="connsiteX0" fmla="*/ 65605 w 69256"/>
                <a:gd name="connsiteY0" fmla="*/ 322898 h 362426"/>
                <a:gd name="connsiteX1" fmla="*/ 69130 w 69256"/>
                <a:gd name="connsiteY1" fmla="*/ 122872 h 362426"/>
                <a:gd name="connsiteX2" fmla="*/ 67701 w 69256"/>
                <a:gd name="connsiteY2" fmla="*/ 98107 h 362426"/>
                <a:gd name="connsiteX3" fmla="*/ 54080 w 69256"/>
                <a:gd name="connsiteY3" fmla="*/ 65532 h 362426"/>
                <a:gd name="connsiteX4" fmla="*/ 37792 w 69256"/>
                <a:gd name="connsiteY4" fmla="*/ 32004 h 362426"/>
                <a:gd name="connsiteX5" fmla="*/ 15504 w 69256"/>
                <a:gd name="connsiteY5" fmla="*/ 0 h 362426"/>
                <a:gd name="connsiteX6" fmla="*/ 15504 w 69256"/>
                <a:gd name="connsiteY6" fmla="*/ 115348 h 362426"/>
                <a:gd name="connsiteX7" fmla="*/ 8551 w 69256"/>
                <a:gd name="connsiteY7" fmla="*/ 223552 h 362426"/>
                <a:gd name="connsiteX8" fmla="*/ 645 w 69256"/>
                <a:gd name="connsiteY8" fmla="*/ 334042 h 362426"/>
                <a:gd name="connsiteX9" fmla="*/ 7331 w 69256"/>
                <a:gd name="connsiteY9" fmla="*/ 348163 h 362426"/>
                <a:gd name="connsiteX10" fmla="*/ 11027 w 69256"/>
                <a:gd name="connsiteY10" fmla="*/ 348806 h 362426"/>
                <a:gd name="connsiteX11" fmla="*/ 64462 w 69256"/>
                <a:gd name="connsiteY11" fmla="*/ 362426 h 362426"/>
                <a:gd name="connsiteX12" fmla="*/ 65605 w 69256"/>
                <a:gd name="connsiteY12" fmla="*/ 322898 h 36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9256" h="362426">
                  <a:moveTo>
                    <a:pt x="65605" y="322898"/>
                  </a:moveTo>
                  <a:cubicBezTo>
                    <a:pt x="67415" y="256223"/>
                    <a:pt x="68272" y="189547"/>
                    <a:pt x="69130" y="122872"/>
                  </a:cubicBezTo>
                  <a:cubicBezTo>
                    <a:pt x="69511" y="114591"/>
                    <a:pt x="69034" y="106290"/>
                    <a:pt x="67701" y="98107"/>
                  </a:cubicBezTo>
                  <a:cubicBezTo>
                    <a:pt x="64910" y="86597"/>
                    <a:pt x="60310" y="75603"/>
                    <a:pt x="54080" y="65532"/>
                  </a:cubicBezTo>
                  <a:cubicBezTo>
                    <a:pt x="47984" y="54673"/>
                    <a:pt x="43603" y="42767"/>
                    <a:pt x="37792" y="32004"/>
                  </a:cubicBezTo>
                  <a:cubicBezTo>
                    <a:pt x="33601" y="24289"/>
                    <a:pt x="15504" y="8382"/>
                    <a:pt x="15504" y="0"/>
                  </a:cubicBezTo>
                  <a:cubicBezTo>
                    <a:pt x="15504" y="38481"/>
                    <a:pt x="15504" y="76931"/>
                    <a:pt x="15504" y="115348"/>
                  </a:cubicBezTo>
                  <a:cubicBezTo>
                    <a:pt x="15504" y="150686"/>
                    <a:pt x="9979" y="187738"/>
                    <a:pt x="8551" y="223552"/>
                  </a:cubicBezTo>
                  <a:cubicBezTo>
                    <a:pt x="7122" y="259366"/>
                    <a:pt x="4741" y="297371"/>
                    <a:pt x="645" y="334042"/>
                  </a:cubicBezTo>
                  <a:cubicBezTo>
                    <a:pt x="-1403" y="339789"/>
                    <a:pt x="1588" y="346111"/>
                    <a:pt x="7331" y="348163"/>
                  </a:cubicBezTo>
                  <a:cubicBezTo>
                    <a:pt x="8522" y="348585"/>
                    <a:pt x="9770" y="348803"/>
                    <a:pt x="11027" y="348806"/>
                  </a:cubicBezTo>
                  <a:lnTo>
                    <a:pt x="64462" y="362426"/>
                  </a:lnTo>
                  <a:cubicBezTo>
                    <a:pt x="64939" y="349282"/>
                    <a:pt x="65224" y="336042"/>
                    <a:pt x="65605" y="322898"/>
                  </a:cubicBezTo>
                  <a:close/>
                </a:path>
              </a:pathLst>
            </a:custGeom>
            <a:solidFill>
              <a:srgbClr val="BCD0FF">
                <a:alpha val="47000"/>
              </a:srgbClr>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660E5540-E74A-4A82-940A-E2DC2D8FD2C3}"/>
                </a:ext>
              </a:extLst>
            </p:cNvPr>
            <p:cNvSpPr/>
            <p:nvPr/>
          </p:nvSpPr>
          <p:spPr>
            <a:xfrm>
              <a:off x="4898992" y="1893891"/>
              <a:ext cx="62937" cy="148112"/>
            </a:xfrm>
            <a:custGeom>
              <a:avLst/>
              <a:gdLst>
                <a:gd name="connsiteX0" fmla="*/ 45529 w 62937"/>
                <a:gd name="connsiteY0" fmla="*/ 147125 h 148112"/>
                <a:gd name="connsiteX1" fmla="*/ 58198 w 62937"/>
                <a:gd name="connsiteY1" fmla="*/ 109025 h 148112"/>
                <a:gd name="connsiteX2" fmla="*/ 48673 w 62937"/>
                <a:gd name="connsiteY2" fmla="*/ 91404 h 148112"/>
                <a:gd name="connsiteX3" fmla="*/ 7620 w 62937"/>
                <a:gd name="connsiteY3" fmla="*/ 5679 h 148112"/>
                <a:gd name="connsiteX4" fmla="*/ 0 w 62937"/>
                <a:gd name="connsiteY4" fmla="*/ 249 h 148112"/>
                <a:gd name="connsiteX5" fmla="*/ 6287 w 62937"/>
                <a:gd name="connsiteY5" fmla="*/ 40826 h 148112"/>
                <a:gd name="connsiteX6" fmla="*/ 10954 w 62937"/>
                <a:gd name="connsiteY6" fmla="*/ 91404 h 148112"/>
                <a:gd name="connsiteX7" fmla="*/ 12287 w 62937"/>
                <a:gd name="connsiteY7" fmla="*/ 142077 h 148112"/>
                <a:gd name="connsiteX8" fmla="*/ 23050 w 62937"/>
                <a:gd name="connsiteY8" fmla="*/ 147315 h 148112"/>
                <a:gd name="connsiteX9" fmla="*/ 45529 w 62937"/>
                <a:gd name="connsiteY9" fmla="*/ 147125 h 14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37" h="148112">
                  <a:moveTo>
                    <a:pt x="45529" y="147125"/>
                  </a:moveTo>
                  <a:cubicBezTo>
                    <a:pt x="61817" y="144267"/>
                    <a:pt x="68104" y="132647"/>
                    <a:pt x="58198" y="109025"/>
                  </a:cubicBezTo>
                  <a:cubicBezTo>
                    <a:pt x="55369" y="102971"/>
                    <a:pt x="52188" y="97086"/>
                    <a:pt x="48673" y="91404"/>
                  </a:cubicBezTo>
                  <a:cubicBezTo>
                    <a:pt x="33433" y="63686"/>
                    <a:pt x="22193" y="34254"/>
                    <a:pt x="7620" y="5679"/>
                  </a:cubicBezTo>
                  <a:cubicBezTo>
                    <a:pt x="6096" y="2631"/>
                    <a:pt x="3143" y="-989"/>
                    <a:pt x="0" y="249"/>
                  </a:cubicBezTo>
                  <a:cubicBezTo>
                    <a:pt x="2476" y="13648"/>
                    <a:pt x="4572" y="27174"/>
                    <a:pt x="6287" y="40826"/>
                  </a:cubicBezTo>
                  <a:cubicBezTo>
                    <a:pt x="8287" y="57590"/>
                    <a:pt x="9620" y="74544"/>
                    <a:pt x="10954" y="91404"/>
                  </a:cubicBezTo>
                  <a:cubicBezTo>
                    <a:pt x="11811" y="102548"/>
                    <a:pt x="6953" y="133028"/>
                    <a:pt x="12287" y="142077"/>
                  </a:cubicBezTo>
                  <a:cubicBezTo>
                    <a:pt x="14878" y="145390"/>
                    <a:pt x="18850" y="147324"/>
                    <a:pt x="23050" y="147315"/>
                  </a:cubicBezTo>
                  <a:cubicBezTo>
                    <a:pt x="30509" y="148438"/>
                    <a:pt x="38090" y="148375"/>
                    <a:pt x="45529" y="147125"/>
                  </a:cubicBezTo>
                  <a:close/>
                </a:path>
              </a:pathLst>
            </a:custGeom>
            <a:solidFill>
              <a:srgbClr val="BCD0FF">
                <a:alpha val="47000"/>
              </a:srgbClr>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87776F6B-DF66-4C0D-9DCF-7B63636E11F8}"/>
                </a:ext>
              </a:extLst>
            </p:cNvPr>
            <p:cNvSpPr/>
            <p:nvPr/>
          </p:nvSpPr>
          <p:spPr>
            <a:xfrm>
              <a:off x="4608561" y="1542326"/>
              <a:ext cx="119441" cy="408980"/>
            </a:xfrm>
            <a:custGeom>
              <a:avLst/>
              <a:gdLst>
                <a:gd name="connsiteX0" fmla="*/ 113457 w 119441"/>
                <a:gd name="connsiteY0" fmla="*/ 345624 h 408980"/>
                <a:gd name="connsiteX1" fmla="*/ 116981 w 119441"/>
                <a:gd name="connsiteY1" fmla="*/ 56445 h 408980"/>
                <a:gd name="connsiteX2" fmla="*/ 99265 w 119441"/>
                <a:gd name="connsiteY2" fmla="*/ 247 h 408980"/>
                <a:gd name="connsiteX3" fmla="*/ 37924 w 119441"/>
                <a:gd name="connsiteY3" fmla="*/ 30632 h 408980"/>
                <a:gd name="connsiteX4" fmla="*/ 8587 w 119441"/>
                <a:gd name="connsiteY4" fmla="*/ 95116 h 408980"/>
                <a:gd name="connsiteX5" fmla="*/ 11825 w 119441"/>
                <a:gd name="connsiteY5" fmla="*/ 248850 h 408980"/>
                <a:gd name="connsiteX6" fmla="*/ 44592 w 119441"/>
                <a:gd name="connsiteY6" fmla="*/ 323145 h 408980"/>
                <a:gd name="connsiteX7" fmla="*/ 69071 w 119441"/>
                <a:gd name="connsiteY7" fmla="*/ 359054 h 408980"/>
                <a:gd name="connsiteX8" fmla="*/ 83072 w 119441"/>
                <a:gd name="connsiteY8" fmla="*/ 384771 h 408980"/>
                <a:gd name="connsiteX9" fmla="*/ 106028 w 119441"/>
                <a:gd name="connsiteY9" fmla="*/ 408774 h 408980"/>
                <a:gd name="connsiteX10" fmla="*/ 113457 w 119441"/>
                <a:gd name="connsiteY10" fmla="*/ 345624 h 40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441" h="408980">
                  <a:moveTo>
                    <a:pt x="113457" y="345624"/>
                  </a:moveTo>
                  <a:cubicBezTo>
                    <a:pt x="122125" y="249707"/>
                    <a:pt x="119553" y="152838"/>
                    <a:pt x="116981" y="56445"/>
                  </a:cubicBezTo>
                  <a:cubicBezTo>
                    <a:pt x="116410" y="36918"/>
                    <a:pt x="123935" y="3390"/>
                    <a:pt x="99265" y="247"/>
                  </a:cubicBezTo>
                  <a:cubicBezTo>
                    <a:pt x="79263" y="-2325"/>
                    <a:pt x="49640" y="15678"/>
                    <a:pt x="37924" y="30632"/>
                  </a:cubicBezTo>
                  <a:cubicBezTo>
                    <a:pt x="23760" y="49850"/>
                    <a:pt x="13769" y="71813"/>
                    <a:pt x="8587" y="95116"/>
                  </a:cubicBezTo>
                  <a:cubicBezTo>
                    <a:pt x="-3872" y="145753"/>
                    <a:pt x="-2757" y="198782"/>
                    <a:pt x="11825" y="248850"/>
                  </a:cubicBezTo>
                  <a:cubicBezTo>
                    <a:pt x="18141" y="275401"/>
                    <a:pt x="29247" y="300578"/>
                    <a:pt x="44592" y="323145"/>
                  </a:cubicBezTo>
                  <a:cubicBezTo>
                    <a:pt x="53412" y="334651"/>
                    <a:pt x="61584" y="346639"/>
                    <a:pt x="69071" y="359054"/>
                  </a:cubicBezTo>
                  <a:cubicBezTo>
                    <a:pt x="74500" y="367912"/>
                    <a:pt x="78596" y="376104"/>
                    <a:pt x="83072" y="384771"/>
                  </a:cubicBezTo>
                  <a:cubicBezTo>
                    <a:pt x="84501" y="387343"/>
                    <a:pt x="105647" y="411441"/>
                    <a:pt x="106028" y="408774"/>
                  </a:cubicBezTo>
                  <a:cubicBezTo>
                    <a:pt x="109390" y="387565"/>
                    <a:pt x="111866" y="366515"/>
                    <a:pt x="113457" y="345624"/>
                  </a:cubicBezTo>
                  <a:close/>
                </a:path>
              </a:pathLst>
            </a:custGeom>
            <a:solidFill>
              <a:srgbClr val="BCD0FF">
                <a:alpha val="47000"/>
              </a:srgbClr>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07100150-7515-4523-99EF-0916C6680A60}"/>
                </a:ext>
              </a:extLst>
            </p:cNvPr>
            <p:cNvSpPr/>
            <p:nvPr/>
          </p:nvSpPr>
          <p:spPr>
            <a:xfrm>
              <a:off x="4127427" y="1504523"/>
              <a:ext cx="1056291" cy="1045701"/>
            </a:xfrm>
            <a:custGeom>
              <a:avLst/>
              <a:gdLst>
                <a:gd name="connsiteX0" fmla="*/ 575064 w 1056291"/>
                <a:gd name="connsiteY0" fmla="*/ 39479 h 1045701"/>
                <a:gd name="connsiteX1" fmla="*/ 501817 w 1056291"/>
                <a:gd name="connsiteY1" fmla="*/ 160923 h 1045701"/>
                <a:gd name="connsiteX2" fmla="*/ 508770 w 1056291"/>
                <a:gd name="connsiteY2" fmla="*/ 304941 h 1045701"/>
                <a:gd name="connsiteX3" fmla="*/ 565920 w 1056291"/>
                <a:gd name="connsiteY3" fmla="*/ 426670 h 1045701"/>
                <a:gd name="connsiteX4" fmla="*/ 693841 w 1056291"/>
                <a:gd name="connsiteY4" fmla="*/ 496203 h 1045701"/>
                <a:gd name="connsiteX5" fmla="*/ 841193 w 1056291"/>
                <a:gd name="connsiteY5" fmla="*/ 494964 h 1045701"/>
                <a:gd name="connsiteX6" fmla="*/ 892818 w 1056291"/>
                <a:gd name="connsiteY6" fmla="*/ 543542 h 1045701"/>
                <a:gd name="connsiteX7" fmla="*/ 900724 w 1056291"/>
                <a:gd name="connsiteY7" fmla="*/ 552496 h 1045701"/>
                <a:gd name="connsiteX8" fmla="*/ 901867 w 1056291"/>
                <a:gd name="connsiteY8" fmla="*/ 565640 h 1045701"/>
                <a:gd name="connsiteX9" fmla="*/ 868434 w 1056291"/>
                <a:gd name="connsiteY9" fmla="*/ 719564 h 1045701"/>
                <a:gd name="connsiteX10" fmla="*/ 925013 w 1056291"/>
                <a:gd name="connsiteY10" fmla="*/ 734137 h 1045701"/>
                <a:gd name="connsiteX11" fmla="*/ 932537 w 1056291"/>
                <a:gd name="connsiteY11" fmla="*/ 739281 h 1045701"/>
                <a:gd name="connsiteX12" fmla="*/ 941300 w 1056291"/>
                <a:gd name="connsiteY12" fmla="*/ 736042 h 1045701"/>
                <a:gd name="connsiteX13" fmla="*/ 1015691 w 1056291"/>
                <a:gd name="connsiteY13" fmla="*/ 736042 h 1045701"/>
                <a:gd name="connsiteX14" fmla="*/ 1038551 w 1056291"/>
                <a:gd name="connsiteY14" fmla="*/ 749282 h 1045701"/>
                <a:gd name="connsiteX15" fmla="*/ 1054172 w 1056291"/>
                <a:gd name="connsiteY15" fmla="*/ 790430 h 1045701"/>
                <a:gd name="connsiteX16" fmla="*/ 1002737 w 1056291"/>
                <a:gd name="connsiteY16" fmla="*/ 977787 h 1045701"/>
                <a:gd name="connsiteX17" fmla="*/ 897009 w 1056291"/>
                <a:gd name="connsiteY17" fmla="*/ 1044462 h 1045701"/>
                <a:gd name="connsiteX18" fmla="*/ 877292 w 1056291"/>
                <a:gd name="connsiteY18" fmla="*/ 1045319 h 1045701"/>
                <a:gd name="connsiteX19" fmla="*/ 834906 w 1056291"/>
                <a:gd name="connsiteY19" fmla="*/ 1020554 h 1045701"/>
                <a:gd name="connsiteX20" fmla="*/ 814999 w 1056291"/>
                <a:gd name="connsiteY20" fmla="*/ 992551 h 1045701"/>
                <a:gd name="connsiteX21" fmla="*/ 807950 w 1056291"/>
                <a:gd name="connsiteY21" fmla="*/ 952450 h 1045701"/>
                <a:gd name="connsiteX22" fmla="*/ 758040 w 1056291"/>
                <a:gd name="connsiteY22" fmla="*/ 910254 h 1045701"/>
                <a:gd name="connsiteX23" fmla="*/ 749467 w 1056291"/>
                <a:gd name="connsiteY23" fmla="*/ 867392 h 1045701"/>
                <a:gd name="connsiteX24" fmla="*/ 647359 w 1056291"/>
                <a:gd name="connsiteY24" fmla="*/ 840246 h 1045701"/>
                <a:gd name="connsiteX25" fmla="*/ 597543 w 1056291"/>
                <a:gd name="connsiteY25" fmla="*/ 839579 h 1045701"/>
                <a:gd name="connsiteX26" fmla="*/ 569730 w 1056291"/>
                <a:gd name="connsiteY26" fmla="*/ 803575 h 1045701"/>
                <a:gd name="connsiteX27" fmla="*/ 412949 w 1056291"/>
                <a:gd name="connsiteY27" fmla="*/ 797098 h 1045701"/>
                <a:gd name="connsiteX28" fmla="*/ 707 w 1056291"/>
                <a:gd name="connsiteY28" fmla="*/ 703276 h 1045701"/>
                <a:gd name="connsiteX29" fmla="*/ 30901 w 1056291"/>
                <a:gd name="connsiteY29" fmla="*/ 612884 h 1045701"/>
                <a:gd name="connsiteX30" fmla="*/ 38235 w 1056291"/>
                <a:gd name="connsiteY30" fmla="*/ 505823 h 1045701"/>
                <a:gd name="connsiteX31" fmla="*/ 94623 w 1056291"/>
                <a:gd name="connsiteY31" fmla="*/ 283510 h 1045701"/>
                <a:gd name="connsiteX32" fmla="*/ 319032 w 1056291"/>
                <a:gd name="connsiteY32" fmla="*/ 27001 h 1045701"/>
                <a:gd name="connsiteX33" fmla="*/ 372086 w 1056291"/>
                <a:gd name="connsiteY33" fmla="*/ 1188 h 1045701"/>
                <a:gd name="connsiteX34" fmla="*/ 415044 w 1056291"/>
                <a:gd name="connsiteY34" fmla="*/ 2331 h 1045701"/>
                <a:gd name="connsiteX35" fmla="*/ 575064 w 1056291"/>
                <a:gd name="connsiteY35" fmla="*/ 39479 h 104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6291" h="1045701">
                  <a:moveTo>
                    <a:pt x="575064" y="39479"/>
                  </a:moveTo>
                  <a:cubicBezTo>
                    <a:pt x="536288" y="69349"/>
                    <a:pt x="510151" y="112692"/>
                    <a:pt x="501817" y="160923"/>
                  </a:cubicBezTo>
                  <a:cubicBezTo>
                    <a:pt x="493787" y="208873"/>
                    <a:pt x="496159" y="257988"/>
                    <a:pt x="508770" y="304941"/>
                  </a:cubicBezTo>
                  <a:cubicBezTo>
                    <a:pt x="519438" y="349041"/>
                    <a:pt x="536298" y="392761"/>
                    <a:pt x="565920" y="426670"/>
                  </a:cubicBezTo>
                  <a:cubicBezTo>
                    <a:pt x="599953" y="463032"/>
                    <a:pt x="644816" y="487422"/>
                    <a:pt x="693841" y="496203"/>
                  </a:cubicBezTo>
                  <a:cubicBezTo>
                    <a:pt x="742618" y="504841"/>
                    <a:pt x="792568" y="504421"/>
                    <a:pt x="841193" y="494964"/>
                  </a:cubicBezTo>
                  <a:cubicBezTo>
                    <a:pt x="860243" y="511443"/>
                    <a:pt x="873292" y="527064"/>
                    <a:pt x="892818" y="543542"/>
                  </a:cubicBezTo>
                  <a:cubicBezTo>
                    <a:pt x="896104" y="545883"/>
                    <a:pt x="898809" y="548946"/>
                    <a:pt x="900724" y="552496"/>
                  </a:cubicBezTo>
                  <a:cubicBezTo>
                    <a:pt x="902200" y="556712"/>
                    <a:pt x="902591" y="561232"/>
                    <a:pt x="901867" y="565640"/>
                  </a:cubicBezTo>
                  <a:cubicBezTo>
                    <a:pt x="898057" y="616408"/>
                    <a:pt x="889199" y="671939"/>
                    <a:pt x="868434" y="719564"/>
                  </a:cubicBezTo>
                  <a:cubicBezTo>
                    <a:pt x="888541" y="713982"/>
                    <a:pt x="910106" y="719535"/>
                    <a:pt x="925013" y="734137"/>
                  </a:cubicBezTo>
                  <a:cubicBezTo>
                    <a:pt x="926899" y="736623"/>
                    <a:pt x="929537" y="738424"/>
                    <a:pt x="932537" y="739281"/>
                  </a:cubicBezTo>
                  <a:cubicBezTo>
                    <a:pt x="935738" y="739185"/>
                    <a:pt x="938815" y="738052"/>
                    <a:pt x="941300" y="736042"/>
                  </a:cubicBezTo>
                  <a:cubicBezTo>
                    <a:pt x="963208" y="722612"/>
                    <a:pt x="991688" y="726517"/>
                    <a:pt x="1015691" y="736042"/>
                  </a:cubicBezTo>
                  <a:cubicBezTo>
                    <a:pt x="1024158" y="738795"/>
                    <a:pt x="1031950" y="743310"/>
                    <a:pt x="1038551" y="749282"/>
                  </a:cubicBezTo>
                  <a:cubicBezTo>
                    <a:pt x="1048152" y="760902"/>
                    <a:pt x="1053648" y="775361"/>
                    <a:pt x="1054172" y="790430"/>
                  </a:cubicBezTo>
                  <a:cubicBezTo>
                    <a:pt x="1062916" y="857257"/>
                    <a:pt x="1044380" y="924790"/>
                    <a:pt x="1002737" y="977787"/>
                  </a:cubicBezTo>
                  <a:cubicBezTo>
                    <a:pt x="976943" y="1012315"/>
                    <a:pt x="939281" y="1036061"/>
                    <a:pt x="897009" y="1044462"/>
                  </a:cubicBezTo>
                  <a:cubicBezTo>
                    <a:pt x="890523" y="1045748"/>
                    <a:pt x="883874" y="1046033"/>
                    <a:pt x="877292" y="1045319"/>
                  </a:cubicBezTo>
                  <a:cubicBezTo>
                    <a:pt x="861071" y="1041328"/>
                    <a:pt x="846346" y="1032727"/>
                    <a:pt x="834906" y="1020554"/>
                  </a:cubicBezTo>
                  <a:cubicBezTo>
                    <a:pt x="825200" y="1013839"/>
                    <a:pt x="818152" y="1003923"/>
                    <a:pt x="814999" y="992551"/>
                  </a:cubicBezTo>
                  <a:cubicBezTo>
                    <a:pt x="812808" y="977310"/>
                    <a:pt x="821476" y="963976"/>
                    <a:pt x="807950" y="952450"/>
                  </a:cubicBezTo>
                  <a:cubicBezTo>
                    <a:pt x="794425" y="940925"/>
                    <a:pt x="767183" y="925876"/>
                    <a:pt x="758040" y="910254"/>
                  </a:cubicBezTo>
                  <a:cubicBezTo>
                    <a:pt x="748895" y="894633"/>
                    <a:pt x="757373" y="881679"/>
                    <a:pt x="749467" y="867392"/>
                  </a:cubicBezTo>
                  <a:cubicBezTo>
                    <a:pt x="733656" y="839770"/>
                    <a:pt x="673934" y="838817"/>
                    <a:pt x="647359" y="840246"/>
                  </a:cubicBezTo>
                  <a:cubicBezTo>
                    <a:pt x="630824" y="842694"/>
                    <a:pt x="614002" y="842465"/>
                    <a:pt x="597543" y="839579"/>
                  </a:cubicBezTo>
                  <a:cubicBezTo>
                    <a:pt x="581541" y="835102"/>
                    <a:pt x="566682" y="819958"/>
                    <a:pt x="569730" y="803575"/>
                  </a:cubicBezTo>
                  <a:cubicBezTo>
                    <a:pt x="523629" y="832150"/>
                    <a:pt x="464384" y="813957"/>
                    <a:pt x="412949" y="797098"/>
                  </a:cubicBezTo>
                  <a:cubicBezTo>
                    <a:pt x="278761" y="753035"/>
                    <a:pt x="140743" y="721631"/>
                    <a:pt x="707" y="703276"/>
                  </a:cubicBezTo>
                  <a:cubicBezTo>
                    <a:pt x="-5199" y="688322"/>
                    <a:pt x="27758" y="633839"/>
                    <a:pt x="30901" y="612884"/>
                  </a:cubicBezTo>
                  <a:cubicBezTo>
                    <a:pt x="36425" y="577546"/>
                    <a:pt x="35568" y="541447"/>
                    <a:pt x="38235" y="505823"/>
                  </a:cubicBezTo>
                  <a:cubicBezTo>
                    <a:pt x="44084" y="429023"/>
                    <a:pt x="63162" y="353812"/>
                    <a:pt x="94623" y="283510"/>
                  </a:cubicBezTo>
                  <a:cubicBezTo>
                    <a:pt x="141677" y="178734"/>
                    <a:pt x="224068" y="92438"/>
                    <a:pt x="319032" y="27001"/>
                  </a:cubicBezTo>
                  <a:cubicBezTo>
                    <a:pt x="334691" y="14739"/>
                    <a:pt x="352770" y="5940"/>
                    <a:pt x="372086" y="1188"/>
                  </a:cubicBezTo>
                  <a:cubicBezTo>
                    <a:pt x="386374" y="-716"/>
                    <a:pt x="400880" y="-330"/>
                    <a:pt x="415044" y="2331"/>
                  </a:cubicBezTo>
                  <a:cubicBezTo>
                    <a:pt x="469365" y="10051"/>
                    <a:pt x="522905" y="22480"/>
                    <a:pt x="575064" y="39479"/>
                  </a:cubicBezTo>
                  <a:close/>
                </a:path>
              </a:pathLst>
            </a:custGeom>
            <a:solidFill>
              <a:srgbClr val="191919"/>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AB26B93E-BDF0-4A10-A78F-9F6A482DD0DA}"/>
                </a:ext>
              </a:extLst>
            </p:cNvPr>
            <p:cNvSpPr/>
            <p:nvPr/>
          </p:nvSpPr>
          <p:spPr>
            <a:xfrm>
              <a:off x="4522088" y="1537871"/>
              <a:ext cx="485108" cy="533125"/>
            </a:xfrm>
            <a:custGeom>
              <a:avLst/>
              <a:gdLst>
                <a:gd name="connsiteX0" fmla="*/ 449294 w 485108"/>
                <a:gd name="connsiteY0" fmla="*/ 452662 h 533125"/>
                <a:gd name="connsiteX1" fmla="*/ 444627 w 485108"/>
                <a:gd name="connsiteY1" fmla="*/ 453519 h 533125"/>
                <a:gd name="connsiteX2" fmla="*/ 122873 w 485108"/>
                <a:gd name="connsiteY2" fmla="*/ 295690 h 533125"/>
                <a:gd name="connsiteX3" fmla="*/ 163354 w 485108"/>
                <a:gd name="connsiteY3" fmla="*/ 28990 h 533125"/>
                <a:gd name="connsiteX4" fmla="*/ 170117 w 485108"/>
                <a:gd name="connsiteY4" fmla="*/ 7178 h 533125"/>
                <a:gd name="connsiteX5" fmla="*/ 152305 w 485108"/>
                <a:gd name="connsiteY5" fmla="*/ 225 h 533125"/>
                <a:gd name="connsiteX6" fmla="*/ 58293 w 485108"/>
                <a:gd name="connsiteY6" fmla="*/ 75567 h 533125"/>
                <a:gd name="connsiteX7" fmla="*/ 49530 w 485108"/>
                <a:gd name="connsiteY7" fmla="*/ 218442 h 533125"/>
                <a:gd name="connsiteX8" fmla="*/ 51911 w 485108"/>
                <a:gd name="connsiteY8" fmla="*/ 233778 h 533125"/>
                <a:gd name="connsiteX9" fmla="*/ 44196 w 485108"/>
                <a:gd name="connsiteY9" fmla="*/ 239302 h 533125"/>
                <a:gd name="connsiteX10" fmla="*/ 0 w 485108"/>
                <a:gd name="connsiteY10" fmla="*/ 258352 h 533125"/>
                <a:gd name="connsiteX11" fmla="*/ 57817 w 485108"/>
                <a:gd name="connsiteY11" fmla="*/ 374652 h 533125"/>
                <a:gd name="connsiteX12" fmla="*/ 114967 w 485108"/>
                <a:gd name="connsiteY12" fmla="*/ 386273 h 533125"/>
                <a:gd name="connsiteX13" fmla="*/ 166307 w 485108"/>
                <a:gd name="connsiteY13" fmla="*/ 443423 h 533125"/>
                <a:gd name="connsiteX14" fmla="*/ 383381 w 485108"/>
                <a:gd name="connsiteY14" fmla="*/ 531339 h 533125"/>
                <a:gd name="connsiteX15" fmla="*/ 485108 w 485108"/>
                <a:gd name="connsiteY15" fmla="*/ 497334 h 533125"/>
                <a:gd name="connsiteX16" fmla="*/ 454724 w 485108"/>
                <a:gd name="connsiteY16" fmla="*/ 456758 h 533125"/>
                <a:gd name="connsiteX17" fmla="*/ 450628 w 485108"/>
                <a:gd name="connsiteY17" fmla="*/ 453043 h 53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5108" h="533125">
                  <a:moveTo>
                    <a:pt x="449294" y="452662"/>
                  </a:moveTo>
                  <a:cubicBezTo>
                    <a:pt x="447704" y="452669"/>
                    <a:pt x="446122" y="452959"/>
                    <a:pt x="444627" y="453519"/>
                  </a:cubicBezTo>
                  <a:cubicBezTo>
                    <a:pt x="312573" y="493590"/>
                    <a:pt x="172022" y="424647"/>
                    <a:pt x="122873" y="295690"/>
                  </a:cubicBezTo>
                  <a:cubicBezTo>
                    <a:pt x="89506" y="205754"/>
                    <a:pt x="104804" y="104974"/>
                    <a:pt x="163354" y="28990"/>
                  </a:cubicBezTo>
                  <a:cubicBezTo>
                    <a:pt x="168402" y="22608"/>
                    <a:pt x="173927" y="14226"/>
                    <a:pt x="170117" y="7178"/>
                  </a:cubicBezTo>
                  <a:cubicBezTo>
                    <a:pt x="165859" y="1832"/>
                    <a:pt x="159058" y="-821"/>
                    <a:pt x="152305" y="225"/>
                  </a:cubicBezTo>
                  <a:cubicBezTo>
                    <a:pt x="104680" y="1368"/>
                    <a:pt x="72962" y="32229"/>
                    <a:pt x="58293" y="75567"/>
                  </a:cubicBezTo>
                  <a:cubicBezTo>
                    <a:pt x="46006" y="112048"/>
                    <a:pt x="34957" y="181771"/>
                    <a:pt x="49530" y="218442"/>
                  </a:cubicBezTo>
                  <a:cubicBezTo>
                    <a:pt x="51530" y="223395"/>
                    <a:pt x="54578" y="229110"/>
                    <a:pt x="51911" y="233778"/>
                  </a:cubicBezTo>
                  <a:cubicBezTo>
                    <a:pt x="49968" y="236366"/>
                    <a:pt x="47273" y="238294"/>
                    <a:pt x="44196" y="239302"/>
                  </a:cubicBezTo>
                  <a:lnTo>
                    <a:pt x="0" y="258352"/>
                  </a:lnTo>
                  <a:cubicBezTo>
                    <a:pt x="13116" y="299888"/>
                    <a:pt x="32614" y="339126"/>
                    <a:pt x="57817" y="374652"/>
                  </a:cubicBezTo>
                  <a:cubicBezTo>
                    <a:pt x="89154" y="362937"/>
                    <a:pt x="93536" y="361127"/>
                    <a:pt x="114967" y="386273"/>
                  </a:cubicBezTo>
                  <a:cubicBezTo>
                    <a:pt x="130855" y="406387"/>
                    <a:pt x="148009" y="425476"/>
                    <a:pt x="166307" y="443423"/>
                  </a:cubicBezTo>
                  <a:cubicBezTo>
                    <a:pt x="224600" y="496096"/>
                    <a:pt x="303562" y="542959"/>
                    <a:pt x="383381" y="531339"/>
                  </a:cubicBezTo>
                  <a:cubicBezTo>
                    <a:pt x="419195" y="526100"/>
                    <a:pt x="456629" y="519623"/>
                    <a:pt x="485108" y="497334"/>
                  </a:cubicBezTo>
                  <a:lnTo>
                    <a:pt x="454724" y="456758"/>
                  </a:lnTo>
                  <a:cubicBezTo>
                    <a:pt x="453723" y="455166"/>
                    <a:pt x="452314" y="453880"/>
                    <a:pt x="450628" y="453043"/>
                  </a:cubicBezTo>
                  <a:close/>
                </a:path>
              </a:pathLst>
            </a:custGeom>
            <a:solidFill>
              <a:srgbClr val="4C4C4C"/>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FC13C4B6-5373-4177-B2A6-CCD991EDE786}"/>
                </a:ext>
              </a:extLst>
            </p:cNvPr>
            <p:cNvSpPr/>
            <p:nvPr/>
          </p:nvSpPr>
          <p:spPr>
            <a:xfrm>
              <a:off x="4467510" y="1947862"/>
              <a:ext cx="54483" cy="120110"/>
            </a:xfrm>
            <a:custGeom>
              <a:avLst/>
              <a:gdLst>
                <a:gd name="connsiteX0" fmla="*/ 0 w 54483"/>
                <a:gd name="connsiteY0" fmla="*/ 120110 h 120110"/>
                <a:gd name="connsiteX1" fmla="*/ 54483 w 54483"/>
                <a:gd name="connsiteY1" fmla="*/ 79058 h 120110"/>
                <a:gd name="connsiteX2" fmla="*/ 24098 w 54483"/>
                <a:gd name="connsiteY2" fmla="*/ 28575 h 120110"/>
                <a:gd name="connsiteX3" fmla="*/ 2286 w 54483"/>
                <a:gd name="connsiteY3" fmla="*/ 0 h 120110"/>
                <a:gd name="connsiteX4" fmla="*/ 2286 w 54483"/>
                <a:gd name="connsiteY4" fmla="*/ 76200 h 120110"/>
                <a:gd name="connsiteX5" fmla="*/ 0 w 54483"/>
                <a:gd name="connsiteY5" fmla="*/ 120110 h 12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3" h="120110">
                  <a:moveTo>
                    <a:pt x="0" y="120110"/>
                  </a:moveTo>
                  <a:cubicBezTo>
                    <a:pt x="18574" y="106490"/>
                    <a:pt x="35242" y="90678"/>
                    <a:pt x="54483" y="79058"/>
                  </a:cubicBezTo>
                  <a:cubicBezTo>
                    <a:pt x="46577" y="60990"/>
                    <a:pt x="36367" y="44022"/>
                    <a:pt x="24098" y="28575"/>
                  </a:cubicBezTo>
                  <a:cubicBezTo>
                    <a:pt x="16383" y="19717"/>
                    <a:pt x="2286" y="14383"/>
                    <a:pt x="2286" y="0"/>
                  </a:cubicBezTo>
                  <a:cubicBezTo>
                    <a:pt x="2286" y="25622"/>
                    <a:pt x="2286" y="51149"/>
                    <a:pt x="2286" y="76200"/>
                  </a:cubicBezTo>
                  <a:cubicBezTo>
                    <a:pt x="2762" y="85058"/>
                    <a:pt x="7239" y="114776"/>
                    <a:pt x="0" y="120110"/>
                  </a:cubicBezTo>
                  <a:close/>
                </a:path>
              </a:pathLst>
            </a:custGeom>
            <a:solidFill>
              <a:srgbClr val="4C4C4C"/>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4E3DC590-64D4-4792-A534-53ED4B6D8821}"/>
                </a:ext>
              </a:extLst>
            </p:cNvPr>
            <p:cNvSpPr/>
            <p:nvPr/>
          </p:nvSpPr>
          <p:spPr>
            <a:xfrm>
              <a:off x="4462130" y="2102412"/>
              <a:ext cx="120031" cy="90039"/>
            </a:xfrm>
            <a:custGeom>
              <a:avLst/>
              <a:gdLst>
                <a:gd name="connsiteX0" fmla="*/ 114060 w 120031"/>
                <a:gd name="connsiteY0" fmla="*/ 19376 h 90039"/>
                <a:gd name="connsiteX1" fmla="*/ 109297 w 120031"/>
                <a:gd name="connsiteY1" fmla="*/ 45189 h 90039"/>
                <a:gd name="connsiteX2" fmla="*/ 331 w 120031"/>
                <a:gd name="connsiteY2" fmla="*/ 89480 h 90039"/>
                <a:gd name="connsiteX3" fmla="*/ 4618 w 120031"/>
                <a:gd name="connsiteY3" fmla="*/ 12423 h 90039"/>
                <a:gd name="connsiteX4" fmla="*/ 15600 w 120031"/>
                <a:gd name="connsiteY4" fmla="*/ 21 h 90039"/>
                <a:gd name="connsiteX5" fmla="*/ 20810 w 120031"/>
                <a:gd name="connsiteY5" fmla="*/ 898 h 90039"/>
                <a:gd name="connsiteX6" fmla="*/ 93962 w 120031"/>
                <a:gd name="connsiteY6" fmla="*/ 14423 h 90039"/>
                <a:gd name="connsiteX7" fmla="*/ 114060 w 120031"/>
                <a:gd name="connsiteY7" fmla="*/ 19376 h 9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31" h="90039">
                  <a:moveTo>
                    <a:pt x="114060" y="19376"/>
                  </a:moveTo>
                  <a:cubicBezTo>
                    <a:pt x="122728" y="23186"/>
                    <a:pt x="122632" y="28901"/>
                    <a:pt x="109297" y="45189"/>
                  </a:cubicBezTo>
                  <a:cubicBezTo>
                    <a:pt x="82370" y="76834"/>
                    <a:pt x="41699" y="93366"/>
                    <a:pt x="331" y="89480"/>
                  </a:cubicBezTo>
                  <a:cubicBezTo>
                    <a:pt x="-716" y="63716"/>
                    <a:pt x="722" y="37912"/>
                    <a:pt x="4618" y="12423"/>
                  </a:cubicBezTo>
                  <a:cubicBezTo>
                    <a:pt x="4227" y="5964"/>
                    <a:pt x="9142" y="412"/>
                    <a:pt x="15600" y="21"/>
                  </a:cubicBezTo>
                  <a:cubicBezTo>
                    <a:pt x="17381" y="-86"/>
                    <a:pt x="19162" y="214"/>
                    <a:pt x="20810" y="898"/>
                  </a:cubicBezTo>
                  <a:cubicBezTo>
                    <a:pt x="45480" y="4136"/>
                    <a:pt x="69673" y="9661"/>
                    <a:pt x="93962" y="14423"/>
                  </a:cubicBezTo>
                  <a:cubicBezTo>
                    <a:pt x="100792" y="15479"/>
                    <a:pt x="107516" y="17136"/>
                    <a:pt x="114060" y="19376"/>
                  </a:cubicBezTo>
                  <a:close/>
                </a:path>
              </a:pathLst>
            </a:custGeom>
            <a:solidFill>
              <a:srgbClr val="4C4C4C"/>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80F0003D-F982-4D38-87DD-E462CE0F8038}"/>
                </a:ext>
              </a:extLst>
            </p:cNvPr>
            <p:cNvSpPr/>
            <p:nvPr/>
          </p:nvSpPr>
          <p:spPr>
            <a:xfrm>
              <a:off x="4996560" y="2255185"/>
              <a:ext cx="187134" cy="295202"/>
            </a:xfrm>
            <a:custGeom>
              <a:avLst/>
              <a:gdLst>
                <a:gd name="connsiteX0" fmla="*/ 9970 w 187134"/>
                <a:gd name="connsiteY0" fmla="*/ 289132 h 295202"/>
                <a:gd name="connsiteX1" fmla="*/ 31115 w 187134"/>
                <a:gd name="connsiteY1" fmla="*/ 294942 h 295202"/>
                <a:gd name="connsiteX2" fmla="*/ 122270 w 187134"/>
                <a:gd name="connsiteY2" fmla="*/ 239221 h 295202"/>
                <a:gd name="connsiteX3" fmla="*/ 187135 w 187134"/>
                <a:gd name="connsiteY3" fmla="*/ 59484 h 295202"/>
                <a:gd name="connsiteX4" fmla="*/ 161798 w 187134"/>
                <a:gd name="connsiteY4" fmla="*/ 1572 h 295202"/>
                <a:gd name="connsiteX5" fmla="*/ 123032 w 187134"/>
                <a:gd name="connsiteY5" fmla="*/ 9859 h 295202"/>
                <a:gd name="connsiteX6" fmla="*/ 30734 w 187134"/>
                <a:gd name="connsiteY6" fmla="*/ 125302 h 295202"/>
                <a:gd name="connsiteX7" fmla="*/ 2921 w 187134"/>
                <a:gd name="connsiteY7" fmla="*/ 274940 h 295202"/>
                <a:gd name="connsiteX8" fmla="*/ 9398 w 187134"/>
                <a:gd name="connsiteY8" fmla="*/ 288656 h 29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134" h="295202">
                  <a:moveTo>
                    <a:pt x="9970" y="289132"/>
                  </a:moveTo>
                  <a:cubicBezTo>
                    <a:pt x="15923" y="293885"/>
                    <a:pt x="23572" y="295981"/>
                    <a:pt x="31115" y="294942"/>
                  </a:cubicBezTo>
                  <a:cubicBezTo>
                    <a:pt x="67120" y="292942"/>
                    <a:pt x="96362" y="265224"/>
                    <a:pt x="122270" y="239221"/>
                  </a:cubicBezTo>
                  <a:cubicBezTo>
                    <a:pt x="171800" y="189310"/>
                    <a:pt x="186373" y="130636"/>
                    <a:pt x="187135" y="59484"/>
                  </a:cubicBezTo>
                  <a:cubicBezTo>
                    <a:pt x="187135" y="36720"/>
                    <a:pt x="182563" y="8811"/>
                    <a:pt x="161798" y="1572"/>
                  </a:cubicBezTo>
                  <a:cubicBezTo>
                    <a:pt x="148940" y="-2904"/>
                    <a:pt x="134843" y="2906"/>
                    <a:pt x="123032" y="9859"/>
                  </a:cubicBezTo>
                  <a:cubicBezTo>
                    <a:pt x="79979" y="35100"/>
                    <a:pt x="49975" y="78820"/>
                    <a:pt x="30734" y="125302"/>
                  </a:cubicBezTo>
                  <a:cubicBezTo>
                    <a:pt x="14161" y="165498"/>
                    <a:pt x="-8032" y="231220"/>
                    <a:pt x="2921" y="274940"/>
                  </a:cubicBezTo>
                  <a:cubicBezTo>
                    <a:pt x="3912" y="279979"/>
                    <a:pt x="6141" y="284694"/>
                    <a:pt x="9398" y="288656"/>
                  </a:cubicBezTo>
                  <a:close/>
                </a:path>
              </a:pathLst>
            </a:custGeom>
            <a:solidFill>
              <a:srgbClr val="4C4C4C"/>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C14809EB-70CA-4E15-9734-89906C76E7C4}"/>
                </a:ext>
              </a:extLst>
            </p:cNvPr>
            <p:cNvSpPr/>
            <p:nvPr/>
          </p:nvSpPr>
          <p:spPr>
            <a:xfrm>
              <a:off x="5089836" y="2372823"/>
              <a:ext cx="76603" cy="114842"/>
            </a:xfrm>
            <a:custGeom>
              <a:avLst/>
              <a:gdLst>
                <a:gd name="connsiteX0" fmla="*/ 4609 w 76603"/>
                <a:gd name="connsiteY0" fmla="*/ 109391 h 114842"/>
                <a:gd name="connsiteX1" fmla="*/ 50710 w 76603"/>
                <a:gd name="connsiteY1" fmla="*/ 92056 h 114842"/>
                <a:gd name="connsiteX2" fmla="*/ 74808 w 76603"/>
                <a:gd name="connsiteY2" fmla="*/ 38906 h 114842"/>
                <a:gd name="connsiteX3" fmla="*/ 56616 w 76603"/>
                <a:gd name="connsiteY3" fmla="*/ 139 h 114842"/>
                <a:gd name="connsiteX4" fmla="*/ 33946 w 76603"/>
                <a:gd name="connsiteY4" fmla="*/ 13474 h 114842"/>
                <a:gd name="connsiteX5" fmla="*/ 799 w 76603"/>
                <a:gd name="connsiteY5" fmla="*/ 85769 h 114842"/>
                <a:gd name="connsiteX6" fmla="*/ 4038 w 76603"/>
                <a:gd name="connsiteY6" fmla="*/ 108724 h 11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603" h="114842">
                  <a:moveTo>
                    <a:pt x="4609" y="109391"/>
                  </a:moveTo>
                  <a:cubicBezTo>
                    <a:pt x="16801" y="125298"/>
                    <a:pt x="42709" y="102343"/>
                    <a:pt x="50710" y="92056"/>
                  </a:cubicBezTo>
                  <a:cubicBezTo>
                    <a:pt x="62435" y="76254"/>
                    <a:pt x="70646" y="58137"/>
                    <a:pt x="74808" y="38906"/>
                  </a:cubicBezTo>
                  <a:cubicBezTo>
                    <a:pt x="78237" y="24238"/>
                    <a:pt x="78904" y="-2147"/>
                    <a:pt x="56616" y="139"/>
                  </a:cubicBezTo>
                  <a:cubicBezTo>
                    <a:pt x="47719" y="1749"/>
                    <a:pt x="39680" y="6483"/>
                    <a:pt x="33946" y="13474"/>
                  </a:cubicBezTo>
                  <a:cubicBezTo>
                    <a:pt x="15487" y="33439"/>
                    <a:pt x="3876" y="58756"/>
                    <a:pt x="799" y="85769"/>
                  </a:cubicBezTo>
                  <a:cubicBezTo>
                    <a:pt x="-953" y="93561"/>
                    <a:pt x="199" y="101724"/>
                    <a:pt x="4038" y="108724"/>
                  </a:cubicBezTo>
                  <a:close/>
                </a:path>
              </a:pathLst>
            </a:custGeom>
            <a:solidFill>
              <a:srgbClr val="D27C00"/>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EF906033-6DBE-4820-8B38-53344D7EDBAD}"/>
                </a:ext>
              </a:extLst>
            </p:cNvPr>
            <p:cNvSpPr/>
            <p:nvPr/>
          </p:nvSpPr>
          <p:spPr>
            <a:xfrm>
              <a:off x="4860367" y="2051083"/>
              <a:ext cx="173075" cy="365789"/>
            </a:xfrm>
            <a:custGeom>
              <a:avLst/>
              <a:gdLst>
                <a:gd name="connsiteX0" fmla="*/ 170070 w 173075"/>
                <a:gd name="connsiteY0" fmla="*/ 6697 h 365789"/>
                <a:gd name="connsiteX1" fmla="*/ 168927 w 173075"/>
                <a:gd name="connsiteY1" fmla="*/ 3935 h 365789"/>
                <a:gd name="connsiteX2" fmla="*/ 162831 w 173075"/>
                <a:gd name="connsiteY2" fmla="*/ 411 h 365789"/>
                <a:gd name="connsiteX3" fmla="*/ 161307 w 173075"/>
                <a:gd name="connsiteY3" fmla="*/ 2601 h 365789"/>
                <a:gd name="connsiteX4" fmla="*/ 113682 w 173075"/>
                <a:gd name="connsiteY4" fmla="*/ 75658 h 365789"/>
                <a:gd name="connsiteX5" fmla="*/ 70439 w 173075"/>
                <a:gd name="connsiteY5" fmla="*/ 143476 h 365789"/>
                <a:gd name="connsiteX6" fmla="*/ 620 w 173075"/>
                <a:gd name="connsiteY6" fmla="*/ 284256 h 365789"/>
                <a:gd name="connsiteX7" fmla="*/ 16337 w 173075"/>
                <a:gd name="connsiteY7" fmla="*/ 337977 h 365789"/>
                <a:gd name="connsiteX8" fmla="*/ 30243 w 173075"/>
                <a:gd name="connsiteY8" fmla="*/ 365790 h 365789"/>
                <a:gd name="connsiteX9" fmla="*/ 143972 w 173075"/>
                <a:gd name="connsiteY9" fmla="*/ 168622 h 365789"/>
                <a:gd name="connsiteX10" fmla="*/ 151211 w 173075"/>
                <a:gd name="connsiteY10" fmla="*/ 163479 h 365789"/>
                <a:gd name="connsiteX11" fmla="*/ 153687 w 173075"/>
                <a:gd name="connsiteY11" fmla="*/ 156049 h 365789"/>
                <a:gd name="connsiteX12" fmla="*/ 163784 w 173075"/>
                <a:gd name="connsiteY12" fmla="*/ 72039 h 365789"/>
                <a:gd name="connsiteX13" fmla="*/ 170070 w 173075"/>
                <a:gd name="connsiteY13" fmla="*/ 6697 h 36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3075" h="365789">
                  <a:moveTo>
                    <a:pt x="170070" y="6697"/>
                  </a:moveTo>
                  <a:lnTo>
                    <a:pt x="168927" y="3935"/>
                  </a:lnTo>
                  <a:cubicBezTo>
                    <a:pt x="167784" y="1554"/>
                    <a:pt x="165117" y="-1018"/>
                    <a:pt x="162831" y="411"/>
                  </a:cubicBezTo>
                  <a:cubicBezTo>
                    <a:pt x="162117" y="973"/>
                    <a:pt x="161583" y="1736"/>
                    <a:pt x="161307" y="2601"/>
                  </a:cubicBezTo>
                  <a:cubicBezTo>
                    <a:pt x="147296" y="28117"/>
                    <a:pt x="131370" y="52538"/>
                    <a:pt x="113682" y="75658"/>
                  </a:cubicBezTo>
                  <a:cubicBezTo>
                    <a:pt x="97680" y="98042"/>
                    <a:pt x="84155" y="119759"/>
                    <a:pt x="70439" y="143476"/>
                  </a:cubicBezTo>
                  <a:cubicBezTo>
                    <a:pt x="44436" y="188529"/>
                    <a:pt x="6716" y="230630"/>
                    <a:pt x="620" y="284256"/>
                  </a:cubicBezTo>
                  <a:cubicBezTo>
                    <a:pt x="-1570" y="303306"/>
                    <a:pt x="1668" y="325213"/>
                    <a:pt x="16337" y="337977"/>
                  </a:cubicBezTo>
                  <a:cubicBezTo>
                    <a:pt x="10812" y="347502"/>
                    <a:pt x="21099" y="359027"/>
                    <a:pt x="30243" y="365790"/>
                  </a:cubicBezTo>
                  <a:cubicBezTo>
                    <a:pt x="30243" y="291685"/>
                    <a:pt x="76630" y="202626"/>
                    <a:pt x="143972" y="168622"/>
                  </a:cubicBezTo>
                  <a:cubicBezTo>
                    <a:pt x="146772" y="167536"/>
                    <a:pt x="149268" y="165774"/>
                    <a:pt x="151211" y="163479"/>
                  </a:cubicBezTo>
                  <a:cubicBezTo>
                    <a:pt x="152611" y="161231"/>
                    <a:pt x="153459" y="158688"/>
                    <a:pt x="153687" y="156049"/>
                  </a:cubicBezTo>
                  <a:cubicBezTo>
                    <a:pt x="158450" y="128427"/>
                    <a:pt x="158354" y="98899"/>
                    <a:pt x="163784" y="72039"/>
                  </a:cubicBezTo>
                  <a:cubicBezTo>
                    <a:pt x="168546" y="51179"/>
                    <a:pt x="177881" y="28128"/>
                    <a:pt x="170070" y="6697"/>
                  </a:cubicBezTo>
                  <a:close/>
                </a:path>
              </a:pathLst>
            </a:custGeom>
            <a:solidFill>
              <a:srgbClr val="4C4C4C"/>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135F6ADF-45FB-45E1-8FB4-353781C4AE0E}"/>
                </a:ext>
              </a:extLst>
            </p:cNvPr>
            <p:cNvSpPr/>
            <p:nvPr/>
          </p:nvSpPr>
          <p:spPr>
            <a:xfrm>
              <a:off x="4889462" y="2218653"/>
              <a:ext cx="178313" cy="251655"/>
            </a:xfrm>
            <a:custGeom>
              <a:avLst/>
              <a:gdLst>
                <a:gd name="connsiteX0" fmla="*/ 7244 w 178313"/>
                <a:gd name="connsiteY0" fmla="*/ 151452 h 251655"/>
                <a:gd name="connsiteX1" fmla="*/ 862 w 178313"/>
                <a:gd name="connsiteY1" fmla="*/ 180027 h 251655"/>
                <a:gd name="connsiteX2" fmla="*/ 1529 w 178313"/>
                <a:gd name="connsiteY2" fmla="*/ 199077 h 251655"/>
                <a:gd name="connsiteX3" fmla="*/ 21436 w 178313"/>
                <a:gd name="connsiteY3" fmla="*/ 224794 h 251655"/>
                <a:gd name="connsiteX4" fmla="*/ 52583 w 178313"/>
                <a:gd name="connsiteY4" fmla="*/ 251655 h 251655"/>
                <a:gd name="connsiteX5" fmla="*/ 69728 w 178313"/>
                <a:gd name="connsiteY5" fmla="*/ 186885 h 251655"/>
                <a:gd name="connsiteX6" fmla="*/ 96874 w 178313"/>
                <a:gd name="connsiteY6" fmla="*/ 125449 h 251655"/>
                <a:gd name="connsiteX7" fmla="*/ 178313 w 178313"/>
                <a:gd name="connsiteY7" fmla="*/ 22769 h 251655"/>
                <a:gd name="connsiteX8" fmla="*/ 98303 w 178313"/>
                <a:gd name="connsiteY8" fmla="*/ 9720 h 251655"/>
                <a:gd name="connsiteX9" fmla="*/ 48868 w 178313"/>
                <a:gd name="connsiteY9" fmla="*/ 68489 h 251655"/>
                <a:gd name="connsiteX10" fmla="*/ 7244 w 178313"/>
                <a:gd name="connsiteY10" fmla="*/ 151452 h 25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313" h="251655">
                  <a:moveTo>
                    <a:pt x="7244" y="151452"/>
                  </a:moveTo>
                  <a:cubicBezTo>
                    <a:pt x="4358" y="160786"/>
                    <a:pt x="2215" y="170350"/>
                    <a:pt x="862" y="180027"/>
                  </a:cubicBezTo>
                  <a:cubicBezTo>
                    <a:pt x="-481" y="186333"/>
                    <a:pt x="-252" y="192876"/>
                    <a:pt x="1529" y="199077"/>
                  </a:cubicBezTo>
                  <a:cubicBezTo>
                    <a:pt x="6758" y="208650"/>
                    <a:pt x="13483" y="217327"/>
                    <a:pt x="21436" y="224794"/>
                  </a:cubicBezTo>
                  <a:cubicBezTo>
                    <a:pt x="30104" y="235567"/>
                    <a:pt x="40658" y="244673"/>
                    <a:pt x="52583" y="251655"/>
                  </a:cubicBezTo>
                  <a:cubicBezTo>
                    <a:pt x="47916" y="248988"/>
                    <a:pt x="67537" y="193076"/>
                    <a:pt x="69728" y="186885"/>
                  </a:cubicBezTo>
                  <a:cubicBezTo>
                    <a:pt x="77129" y="165720"/>
                    <a:pt x="86206" y="145175"/>
                    <a:pt x="96874" y="125449"/>
                  </a:cubicBezTo>
                  <a:cubicBezTo>
                    <a:pt x="115448" y="91063"/>
                    <a:pt x="142785" y="41819"/>
                    <a:pt x="178313" y="22769"/>
                  </a:cubicBezTo>
                  <a:cubicBezTo>
                    <a:pt x="151452" y="5910"/>
                    <a:pt x="127164" y="-11330"/>
                    <a:pt x="98303" y="9720"/>
                  </a:cubicBezTo>
                  <a:cubicBezTo>
                    <a:pt x="77634" y="24865"/>
                    <a:pt x="63060" y="47820"/>
                    <a:pt x="48868" y="68489"/>
                  </a:cubicBezTo>
                  <a:cubicBezTo>
                    <a:pt x="30866" y="93873"/>
                    <a:pt x="16836" y="121848"/>
                    <a:pt x="7244" y="151452"/>
                  </a:cubicBezTo>
                  <a:close/>
                </a:path>
              </a:pathLst>
            </a:custGeom>
            <a:solidFill>
              <a:srgbClr val="282828"/>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6D3836BC-CBE8-4C6F-8687-071F5BAE85F7}"/>
                </a:ext>
              </a:extLst>
            </p:cNvPr>
            <p:cNvSpPr/>
            <p:nvPr/>
          </p:nvSpPr>
          <p:spPr>
            <a:xfrm>
              <a:off x="4103297" y="2102285"/>
              <a:ext cx="366794" cy="104049"/>
            </a:xfrm>
            <a:custGeom>
              <a:avLst/>
              <a:gdLst>
                <a:gd name="connsiteX0" fmla="*/ 8550 w 366794"/>
                <a:gd name="connsiteY0" fmla="*/ 103989 h 104049"/>
                <a:gd name="connsiteX1" fmla="*/ 206384 w 366794"/>
                <a:gd name="connsiteY1" fmla="*/ 96941 h 104049"/>
                <a:gd name="connsiteX2" fmla="*/ 305253 w 366794"/>
                <a:gd name="connsiteY2" fmla="*/ 93417 h 104049"/>
                <a:gd name="connsiteX3" fmla="*/ 360022 w 366794"/>
                <a:gd name="connsiteY3" fmla="*/ 90273 h 104049"/>
                <a:gd name="connsiteX4" fmla="*/ 362594 w 366794"/>
                <a:gd name="connsiteY4" fmla="*/ 8073 h 104049"/>
                <a:gd name="connsiteX5" fmla="*/ 359546 w 366794"/>
                <a:gd name="connsiteY5" fmla="*/ 1024 h 104049"/>
                <a:gd name="connsiteX6" fmla="*/ 355260 w 366794"/>
                <a:gd name="connsiteY6" fmla="*/ 167 h 104049"/>
                <a:gd name="connsiteX7" fmla="*/ 192001 w 366794"/>
                <a:gd name="connsiteY7" fmla="*/ 11121 h 104049"/>
                <a:gd name="connsiteX8" fmla="*/ 102752 w 366794"/>
                <a:gd name="connsiteY8" fmla="*/ 19598 h 104049"/>
                <a:gd name="connsiteX9" fmla="*/ 21599 w 366794"/>
                <a:gd name="connsiteY9" fmla="*/ 31123 h 104049"/>
                <a:gd name="connsiteX10" fmla="*/ 1025 w 366794"/>
                <a:gd name="connsiteY10" fmla="*/ 92559 h 104049"/>
                <a:gd name="connsiteX11" fmla="*/ 1692 w 366794"/>
                <a:gd name="connsiteY11" fmla="*/ 102084 h 104049"/>
                <a:gd name="connsiteX12" fmla="*/ 8550 w 366794"/>
                <a:gd name="connsiteY12" fmla="*/ 103989 h 10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6794" h="104049">
                  <a:moveTo>
                    <a:pt x="8550" y="103989"/>
                  </a:moveTo>
                  <a:lnTo>
                    <a:pt x="206384" y="96941"/>
                  </a:lnTo>
                  <a:lnTo>
                    <a:pt x="305253" y="93417"/>
                  </a:lnTo>
                  <a:cubicBezTo>
                    <a:pt x="320398" y="93417"/>
                    <a:pt x="347735" y="102942"/>
                    <a:pt x="360022" y="90273"/>
                  </a:cubicBezTo>
                  <a:cubicBezTo>
                    <a:pt x="372309" y="77605"/>
                    <a:pt x="364499" y="26170"/>
                    <a:pt x="362594" y="8073"/>
                  </a:cubicBezTo>
                  <a:cubicBezTo>
                    <a:pt x="362727" y="5377"/>
                    <a:pt x="361603" y="2771"/>
                    <a:pt x="359546" y="1024"/>
                  </a:cubicBezTo>
                  <a:cubicBezTo>
                    <a:pt x="358222" y="360"/>
                    <a:pt x="356736" y="64"/>
                    <a:pt x="355260" y="167"/>
                  </a:cubicBezTo>
                  <a:cubicBezTo>
                    <a:pt x="301443" y="-1262"/>
                    <a:pt x="245627" y="6834"/>
                    <a:pt x="192001" y="11121"/>
                  </a:cubicBezTo>
                  <a:cubicBezTo>
                    <a:pt x="162283" y="13502"/>
                    <a:pt x="132470" y="16169"/>
                    <a:pt x="102752" y="19598"/>
                  </a:cubicBezTo>
                  <a:cubicBezTo>
                    <a:pt x="93894" y="20646"/>
                    <a:pt x="23599" y="24646"/>
                    <a:pt x="21599" y="31123"/>
                  </a:cubicBezTo>
                  <a:cubicBezTo>
                    <a:pt x="14741" y="53412"/>
                    <a:pt x="7883" y="70366"/>
                    <a:pt x="1025" y="92559"/>
                  </a:cubicBezTo>
                  <a:cubicBezTo>
                    <a:pt x="-23" y="95893"/>
                    <a:pt x="-880" y="100084"/>
                    <a:pt x="1692" y="102084"/>
                  </a:cubicBezTo>
                  <a:cubicBezTo>
                    <a:pt x="3645" y="103580"/>
                    <a:pt x="6104" y="104266"/>
                    <a:pt x="8550" y="103989"/>
                  </a:cubicBezTo>
                  <a:close/>
                </a:path>
              </a:pathLst>
            </a:custGeom>
            <a:solidFill>
              <a:srgbClr val="000000"/>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3FE43BD-5F25-42B7-9C12-EF2105740604}"/>
                </a:ext>
              </a:extLst>
            </p:cNvPr>
            <p:cNvSpPr/>
            <p:nvPr/>
          </p:nvSpPr>
          <p:spPr>
            <a:xfrm>
              <a:off x="3779563" y="1243025"/>
              <a:ext cx="1156386" cy="902957"/>
            </a:xfrm>
            <a:custGeom>
              <a:avLst/>
              <a:gdLst>
                <a:gd name="connsiteX0" fmla="*/ 101873 w 1156386"/>
                <a:gd name="connsiteY0" fmla="*/ 902957 h 902957"/>
                <a:gd name="connsiteX1" fmla="*/ 641560 w 1156386"/>
                <a:gd name="connsiteY1" fmla="*/ 836854 h 902957"/>
                <a:gd name="connsiteX2" fmla="*/ 664134 w 1156386"/>
                <a:gd name="connsiteY2" fmla="*/ 667404 h 902957"/>
                <a:gd name="connsiteX3" fmla="*/ 672326 w 1156386"/>
                <a:gd name="connsiteY3" fmla="*/ 524529 h 902957"/>
                <a:gd name="connsiteX4" fmla="*/ 681089 w 1156386"/>
                <a:gd name="connsiteY4" fmla="*/ 485857 h 902957"/>
                <a:gd name="connsiteX5" fmla="*/ 716045 w 1156386"/>
                <a:gd name="connsiteY5" fmla="*/ 452520 h 902957"/>
                <a:gd name="connsiteX6" fmla="*/ 928167 w 1156386"/>
                <a:gd name="connsiteY6" fmla="*/ 339744 h 902957"/>
                <a:gd name="connsiteX7" fmla="*/ 1053421 w 1156386"/>
                <a:gd name="connsiteY7" fmla="*/ 311169 h 902957"/>
                <a:gd name="connsiteX8" fmla="*/ 1156386 w 1156386"/>
                <a:gd name="connsiteY8" fmla="*/ 300025 h 902957"/>
                <a:gd name="connsiteX9" fmla="*/ 1104856 w 1156386"/>
                <a:gd name="connsiteY9" fmla="*/ 262496 h 902957"/>
                <a:gd name="connsiteX10" fmla="*/ 1064660 w 1156386"/>
                <a:gd name="connsiteY10" fmla="*/ 231826 h 902957"/>
                <a:gd name="connsiteX11" fmla="*/ 1028846 w 1156386"/>
                <a:gd name="connsiteY11" fmla="*/ 193726 h 902957"/>
                <a:gd name="connsiteX12" fmla="*/ 1001509 w 1156386"/>
                <a:gd name="connsiteY12" fmla="*/ 122764 h 902957"/>
                <a:gd name="connsiteX13" fmla="*/ 958742 w 1156386"/>
                <a:gd name="connsiteY13" fmla="*/ 62090 h 902957"/>
                <a:gd name="connsiteX14" fmla="*/ 881018 w 1156386"/>
                <a:gd name="connsiteY14" fmla="*/ 41040 h 902957"/>
                <a:gd name="connsiteX15" fmla="*/ 701948 w 1156386"/>
                <a:gd name="connsiteY15" fmla="*/ 7035 h 902957"/>
                <a:gd name="connsiteX16" fmla="*/ 379527 w 1156386"/>
                <a:gd name="connsiteY16" fmla="*/ 26657 h 902957"/>
                <a:gd name="connsiteX17" fmla="*/ 45295 w 1156386"/>
                <a:gd name="connsiteY17" fmla="*/ 297739 h 902957"/>
                <a:gd name="connsiteX18" fmla="*/ 43199 w 1156386"/>
                <a:gd name="connsiteY18" fmla="*/ 716362 h 902957"/>
                <a:gd name="connsiteX19" fmla="*/ 101873 w 1156386"/>
                <a:gd name="connsiteY19" fmla="*/ 902957 h 902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56386" h="902957">
                  <a:moveTo>
                    <a:pt x="101873" y="902957"/>
                  </a:moveTo>
                  <a:cubicBezTo>
                    <a:pt x="282848" y="883907"/>
                    <a:pt x="471729" y="902290"/>
                    <a:pt x="641560" y="836854"/>
                  </a:cubicBezTo>
                  <a:cubicBezTo>
                    <a:pt x="648418" y="780275"/>
                    <a:pt x="655180" y="723697"/>
                    <a:pt x="664134" y="667404"/>
                  </a:cubicBezTo>
                  <a:cubicBezTo>
                    <a:pt x="671373" y="621017"/>
                    <a:pt x="667944" y="572154"/>
                    <a:pt x="672326" y="524529"/>
                  </a:cubicBezTo>
                  <a:cubicBezTo>
                    <a:pt x="672697" y="511190"/>
                    <a:pt x="675678" y="498054"/>
                    <a:pt x="681089" y="485857"/>
                  </a:cubicBezTo>
                  <a:cubicBezTo>
                    <a:pt x="689775" y="472000"/>
                    <a:pt x="701796" y="460539"/>
                    <a:pt x="716045" y="452520"/>
                  </a:cubicBezTo>
                  <a:cubicBezTo>
                    <a:pt x="782120" y="406799"/>
                    <a:pt x="853310" y="368950"/>
                    <a:pt x="928167" y="339744"/>
                  </a:cubicBezTo>
                  <a:cubicBezTo>
                    <a:pt x="968610" y="325199"/>
                    <a:pt x="1010673" y="315605"/>
                    <a:pt x="1053421" y="311169"/>
                  </a:cubicBezTo>
                  <a:cubicBezTo>
                    <a:pt x="1065613" y="309835"/>
                    <a:pt x="1147623" y="291262"/>
                    <a:pt x="1156386" y="300025"/>
                  </a:cubicBezTo>
                  <a:cubicBezTo>
                    <a:pt x="1141432" y="285070"/>
                    <a:pt x="1120572" y="276498"/>
                    <a:pt x="1104856" y="262496"/>
                  </a:cubicBezTo>
                  <a:cubicBezTo>
                    <a:pt x="1091616" y="250780"/>
                    <a:pt x="1081901" y="239065"/>
                    <a:pt x="1064660" y="231826"/>
                  </a:cubicBezTo>
                  <a:cubicBezTo>
                    <a:pt x="1041991" y="222301"/>
                    <a:pt x="1036847" y="217252"/>
                    <a:pt x="1028846" y="193726"/>
                  </a:cubicBezTo>
                  <a:cubicBezTo>
                    <a:pt x="1020845" y="170199"/>
                    <a:pt x="1011416" y="146101"/>
                    <a:pt x="1001509" y="122764"/>
                  </a:cubicBezTo>
                  <a:cubicBezTo>
                    <a:pt x="991984" y="101619"/>
                    <a:pt x="980269" y="73615"/>
                    <a:pt x="958742" y="62090"/>
                  </a:cubicBezTo>
                  <a:cubicBezTo>
                    <a:pt x="937216" y="50565"/>
                    <a:pt x="905307" y="47612"/>
                    <a:pt x="881018" y="41040"/>
                  </a:cubicBezTo>
                  <a:cubicBezTo>
                    <a:pt x="822239" y="25361"/>
                    <a:pt x="762384" y="13996"/>
                    <a:pt x="701948" y="7035"/>
                  </a:cubicBezTo>
                  <a:cubicBezTo>
                    <a:pt x="593935" y="-4585"/>
                    <a:pt x="482873" y="-4204"/>
                    <a:pt x="379527" y="26657"/>
                  </a:cubicBezTo>
                  <a:cubicBezTo>
                    <a:pt x="236988" y="69899"/>
                    <a:pt x="117027" y="167195"/>
                    <a:pt x="45295" y="297739"/>
                  </a:cubicBezTo>
                  <a:cubicBezTo>
                    <a:pt x="-22904" y="423373"/>
                    <a:pt x="-6140" y="582250"/>
                    <a:pt x="43199" y="716362"/>
                  </a:cubicBezTo>
                  <a:cubicBezTo>
                    <a:pt x="65964" y="778370"/>
                    <a:pt x="94920" y="837235"/>
                    <a:pt x="101873" y="902957"/>
                  </a:cubicBezTo>
                  <a:close/>
                </a:path>
              </a:pathLst>
            </a:custGeom>
            <a:solidFill>
              <a:srgbClr val="BC2E00"/>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166E68AA-EC20-45C9-B3E8-85D1795574EC}"/>
                </a:ext>
              </a:extLst>
            </p:cNvPr>
            <p:cNvSpPr/>
            <p:nvPr/>
          </p:nvSpPr>
          <p:spPr>
            <a:xfrm>
              <a:off x="3876747" y="1466944"/>
              <a:ext cx="1086912" cy="679623"/>
            </a:xfrm>
            <a:custGeom>
              <a:avLst/>
              <a:gdLst>
                <a:gd name="connsiteX0" fmla="*/ 508943 w 1086912"/>
                <a:gd name="connsiteY0" fmla="*/ 375571 h 679623"/>
                <a:gd name="connsiteX1" fmla="*/ 523707 w 1086912"/>
                <a:gd name="connsiteY1" fmla="*/ 241554 h 679623"/>
                <a:gd name="connsiteX2" fmla="*/ 644674 w 1086912"/>
                <a:gd name="connsiteY2" fmla="*/ 141256 h 679623"/>
                <a:gd name="connsiteX3" fmla="*/ 931472 w 1086912"/>
                <a:gd name="connsiteY3" fmla="*/ 3905 h 679623"/>
                <a:gd name="connsiteX4" fmla="*/ 956142 w 1086912"/>
                <a:gd name="connsiteY4" fmla="*/ 0 h 679623"/>
                <a:gd name="connsiteX5" fmla="*/ 1031485 w 1086912"/>
                <a:gd name="connsiteY5" fmla="*/ 32099 h 679623"/>
                <a:gd name="connsiteX6" fmla="*/ 1086825 w 1086912"/>
                <a:gd name="connsiteY6" fmla="*/ 86582 h 679623"/>
                <a:gd name="connsiteX7" fmla="*/ 974239 w 1086912"/>
                <a:gd name="connsiteY7" fmla="*/ 90868 h 679623"/>
                <a:gd name="connsiteX8" fmla="*/ 846699 w 1086912"/>
                <a:gd name="connsiteY8" fmla="*/ 115253 h 679623"/>
                <a:gd name="connsiteX9" fmla="*/ 620481 w 1086912"/>
                <a:gd name="connsiteY9" fmla="*/ 239078 h 679623"/>
                <a:gd name="connsiteX10" fmla="*/ 573808 w 1086912"/>
                <a:gd name="connsiteY10" fmla="*/ 390430 h 679623"/>
                <a:gd name="connsiteX11" fmla="*/ 564283 w 1086912"/>
                <a:gd name="connsiteY11" fmla="*/ 579977 h 679623"/>
                <a:gd name="connsiteX12" fmla="*/ 558378 w 1086912"/>
                <a:gd name="connsiteY12" fmla="*/ 618077 h 679623"/>
                <a:gd name="connsiteX13" fmla="*/ 432648 w 1086912"/>
                <a:gd name="connsiteY13" fmla="*/ 647510 h 679623"/>
                <a:gd name="connsiteX14" fmla="*/ 299298 w 1086912"/>
                <a:gd name="connsiteY14" fmla="*/ 657035 h 679623"/>
                <a:gd name="connsiteX15" fmla="*/ 29645 w 1086912"/>
                <a:gd name="connsiteY15" fmla="*/ 679037 h 679623"/>
                <a:gd name="connsiteX16" fmla="*/ 8595 w 1086912"/>
                <a:gd name="connsiteY16" fmla="*/ 677037 h 679623"/>
                <a:gd name="connsiteX17" fmla="*/ 784 w 1086912"/>
                <a:gd name="connsiteY17" fmla="*/ 659511 h 679623"/>
                <a:gd name="connsiteX18" fmla="*/ 120228 w 1086912"/>
                <a:gd name="connsiteY18" fmla="*/ 653320 h 679623"/>
                <a:gd name="connsiteX19" fmla="*/ 249768 w 1086912"/>
                <a:gd name="connsiteY19" fmla="*/ 641795 h 679623"/>
                <a:gd name="connsiteX20" fmla="*/ 395596 w 1086912"/>
                <a:gd name="connsiteY20" fmla="*/ 623888 h 679623"/>
                <a:gd name="connsiteX21" fmla="*/ 467319 w 1086912"/>
                <a:gd name="connsiteY21" fmla="*/ 608362 h 679623"/>
                <a:gd name="connsiteX22" fmla="*/ 497037 w 1086912"/>
                <a:gd name="connsiteY22" fmla="*/ 570262 h 679623"/>
                <a:gd name="connsiteX23" fmla="*/ 508943 w 1086912"/>
                <a:gd name="connsiteY23" fmla="*/ 375571 h 679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6912" h="679623">
                  <a:moveTo>
                    <a:pt x="508943" y="375571"/>
                  </a:moveTo>
                  <a:cubicBezTo>
                    <a:pt x="511324" y="335185"/>
                    <a:pt x="500085" y="276987"/>
                    <a:pt x="523707" y="241554"/>
                  </a:cubicBezTo>
                  <a:cubicBezTo>
                    <a:pt x="549900" y="202216"/>
                    <a:pt x="606289" y="167926"/>
                    <a:pt x="644674" y="141256"/>
                  </a:cubicBezTo>
                  <a:cubicBezTo>
                    <a:pt x="731828" y="79603"/>
                    <a:pt x="828802" y="33163"/>
                    <a:pt x="931472" y="3905"/>
                  </a:cubicBezTo>
                  <a:cubicBezTo>
                    <a:pt x="939444" y="1328"/>
                    <a:pt x="947769" y="10"/>
                    <a:pt x="956142" y="0"/>
                  </a:cubicBezTo>
                  <a:cubicBezTo>
                    <a:pt x="983574" y="1238"/>
                    <a:pt x="1009672" y="16478"/>
                    <a:pt x="1031485" y="32099"/>
                  </a:cubicBezTo>
                  <a:cubicBezTo>
                    <a:pt x="1042343" y="39815"/>
                    <a:pt x="1089206" y="71247"/>
                    <a:pt x="1086825" y="86582"/>
                  </a:cubicBezTo>
                  <a:cubicBezTo>
                    <a:pt x="1085110" y="97917"/>
                    <a:pt x="987860" y="89916"/>
                    <a:pt x="974239" y="90868"/>
                  </a:cubicBezTo>
                  <a:cubicBezTo>
                    <a:pt x="930939" y="94117"/>
                    <a:pt x="888143" y="102298"/>
                    <a:pt x="846699" y="115253"/>
                  </a:cubicBezTo>
                  <a:cubicBezTo>
                    <a:pt x="764175" y="141929"/>
                    <a:pt x="687422" y="183939"/>
                    <a:pt x="620481" y="239078"/>
                  </a:cubicBezTo>
                  <a:cubicBezTo>
                    <a:pt x="575427" y="275463"/>
                    <a:pt x="578856" y="336804"/>
                    <a:pt x="573808" y="390430"/>
                  </a:cubicBezTo>
                  <a:cubicBezTo>
                    <a:pt x="567903" y="453485"/>
                    <a:pt x="564731" y="516667"/>
                    <a:pt x="564283" y="579977"/>
                  </a:cubicBezTo>
                  <a:cubicBezTo>
                    <a:pt x="565169" y="592958"/>
                    <a:pt x="563150" y="605973"/>
                    <a:pt x="558378" y="618077"/>
                  </a:cubicBezTo>
                  <a:cubicBezTo>
                    <a:pt x="543804" y="647891"/>
                    <a:pt x="463128" y="643414"/>
                    <a:pt x="432648" y="647510"/>
                  </a:cubicBezTo>
                  <a:cubicBezTo>
                    <a:pt x="388356" y="653320"/>
                    <a:pt x="343589" y="655130"/>
                    <a:pt x="299298" y="657035"/>
                  </a:cubicBezTo>
                  <a:cubicBezTo>
                    <a:pt x="209572" y="661892"/>
                    <a:pt x="118989" y="670560"/>
                    <a:pt x="29645" y="679037"/>
                  </a:cubicBezTo>
                  <a:cubicBezTo>
                    <a:pt x="22576" y="680256"/>
                    <a:pt x="15308" y="679566"/>
                    <a:pt x="8595" y="677037"/>
                  </a:cubicBezTo>
                  <a:cubicBezTo>
                    <a:pt x="1768" y="674178"/>
                    <a:pt x="-1653" y="666500"/>
                    <a:pt x="784" y="659511"/>
                  </a:cubicBezTo>
                  <a:cubicBezTo>
                    <a:pt x="4785" y="651605"/>
                    <a:pt x="106893" y="654272"/>
                    <a:pt x="120228" y="653320"/>
                  </a:cubicBezTo>
                  <a:cubicBezTo>
                    <a:pt x="163471" y="650272"/>
                    <a:pt x="206651" y="646430"/>
                    <a:pt x="249768" y="641795"/>
                  </a:cubicBezTo>
                  <a:cubicBezTo>
                    <a:pt x="298536" y="636746"/>
                    <a:pt x="347304" y="632270"/>
                    <a:pt x="395596" y="623888"/>
                  </a:cubicBezTo>
                  <a:cubicBezTo>
                    <a:pt x="419694" y="619792"/>
                    <a:pt x="443221" y="614363"/>
                    <a:pt x="467319" y="608362"/>
                  </a:cubicBezTo>
                  <a:cubicBezTo>
                    <a:pt x="494656" y="600837"/>
                    <a:pt x="495132" y="598170"/>
                    <a:pt x="497037" y="570262"/>
                  </a:cubicBezTo>
                  <a:cubicBezTo>
                    <a:pt x="501323" y="505111"/>
                    <a:pt x="505133" y="440341"/>
                    <a:pt x="508943" y="375571"/>
                  </a:cubicBezTo>
                  <a:close/>
                </a:path>
              </a:pathLst>
            </a:custGeom>
            <a:solidFill>
              <a:srgbClr val="7C322C"/>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3696EE0E-BB61-479F-A7BA-D37B9FB88968}"/>
                </a:ext>
              </a:extLst>
            </p:cNvPr>
            <p:cNvSpPr/>
            <p:nvPr/>
          </p:nvSpPr>
          <p:spPr>
            <a:xfrm>
              <a:off x="3782840" y="1475041"/>
              <a:ext cx="540556" cy="606178"/>
            </a:xfrm>
            <a:custGeom>
              <a:avLst/>
              <a:gdLst>
                <a:gd name="connsiteX0" fmla="*/ 70497 w 540556"/>
                <a:gd name="connsiteY0" fmla="*/ 16954 h 606178"/>
                <a:gd name="connsiteX1" fmla="*/ 85737 w 540556"/>
                <a:gd name="connsiteY1" fmla="*/ 0 h 606178"/>
                <a:gd name="connsiteX2" fmla="*/ 203371 w 540556"/>
                <a:gd name="connsiteY2" fmla="*/ 62198 h 606178"/>
                <a:gd name="connsiteX3" fmla="*/ 333292 w 540556"/>
                <a:gd name="connsiteY3" fmla="*/ 108299 h 606178"/>
                <a:gd name="connsiteX4" fmla="*/ 385203 w 540556"/>
                <a:gd name="connsiteY4" fmla="*/ 126778 h 606178"/>
                <a:gd name="connsiteX5" fmla="*/ 525221 w 540556"/>
                <a:gd name="connsiteY5" fmla="*/ 190595 h 606178"/>
                <a:gd name="connsiteX6" fmla="*/ 539223 w 540556"/>
                <a:gd name="connsiteY6" fmla="*/ 358235 h 606178"/>
                <a:gd name="connsiteX7" fmla="*/ 540556 w 540556"/>
                <a:gd name="connsiteY7" fmla="*/ 510635 h 606178"/>
                <a:gd name="connsiteX8" fmla="*/ 90595 w 540556"/>
                <a:gd name="connsiteY8" fmla="*/ 606171 h 606178"/>
                <a:gd name="connsiteX9" fmla="*/ 47352 w 540556"/>
                <a:gd name="connsiteY9" fmla="*/ 506730 h 606178"/>
                <a:gd name="connsiteX10" fmla="*/ 14586 w 540556"/>
                <a:gd name="connsiteY10" fmla="*/ 394144 h 606178"/>
                <a:gd name="connsiteX11" fmla="*/ 70497 w 540556"/>
                <a:gd name="connsiteY11" fmla="*/ 16954 h 60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0556" h="606178">
                  <a:moveTo>
                    <a:pt x="70497" y="16954"/>
                  </a:moveTo>
                  <a:cubicBezTo>
                    <a:pt x="75271" y="11035"/>
                    <a:pt x="80359" y="5375"/>
                    <a:pt x="85737" y="0"/>
                  </a:cubicBezTo>
                  <a:cubicBezTo>
                    <a:pt x="121170" y="33718"/>
                    <a:pt x="158413" y="46101"/>
                    <a:pt x="203371" y="62198"/>
                  </a:cubicBezTo>
                  <a:lnTo>
                    <a:pt x="333292" y="108299"/>
                  </a:lnTo>
                  <a:lnTo>
                    <a:pt x="385203" y="126778"/>
                  </a:lnTo>
                  <a:cubicBezTo>
                    <a:pt x="433686" y="143923"/>
                    <a:pt x="482739" y="161449"/>
                    <a:pt x="525221" y="190595"/>
                  </a:cubicBezTo>
                  <a:cubicBezTo>
                    <a:pt x="540556" y="247745"/>
                    <a:pt x="538746" y="298990"/>
                    <a:pt x="539223" y="358235"/>
                  </a:cubicBezTo>
                  <a:lnTo>
                    <a:pt x="540556" y="510635"/>
                  </a:lnTo>
                  <a:cubicBezTo>
                    <a:pt x="393824" y="556229"/>
                    <a:pt x="243197" y="588209"/>
                    <a:pt x="90595" y="606171"/>
                  </a:cubicBezTo>
                  <a:cubicBezTo>
                    <a:pt x="83166" y="607124"/>
                    <a:pt x="51257" y="517303"/>
                    <a:pt x="47352" y="506730"/>
                  </a:cubicBezTo>
                  <a:cubicBezTo>
                    <a:pt x="33723" y="470043"/>
                    <a:pt x="22772" y="432416"/>
                    <a:pt x="14586" y="394144"/>
                  </a:cubicBezTo>
                  <a:cubicBezTo>
                    <a:pt x="-10084" y="276416"/>
                    <a:pt x="-10656" y="116110"/>
                    <a:pt x="70497" y="16954"/>
                  </a:cubicBezTo>
                  <a:close/>
                </a:path>
              </a:pathLst>
            </a:custGeom>
            <a:solidFill>
              <a:srgbClr val="222221"/>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D0C2CEC9-ED33-4470-8104-96F36E65D441}"/>
                </a:ext>
              </a:extLst>
            </p:cNvPr>
            <p:cNvSpPr/>
            <p:nvPr/>
          </p:nvSpPr>
          <p:spPr>
            <a:xfrm>
              <a:off x="3783626" y="1517808"/>
              <a:ext cx="476154" cy="510103"/>
            </a:xfrm>
            <a:custGeom>
              <a:avLst/>
              <a:gdLst>
                <a:gd name="connsiteX0" fmla="*/ 63330 w 476154"/>
                <a:gd name="connsiteY0" fmla="*/ 0 h 510103"/>
                <a:gd name="connsiteX1" fmla="*/ 187155 w 476154"/>
                <a:gd name="connsiteY1" fmla="*/ 76200 h 510103"/>
                <a:gd name="connsiteX2" fmla="*/ 463380 w 476154"/>
                <a:gd name="connsiteY2" fmla="*/ 160782 h 510103"/>
                <a:gd name="connsiteX3" fmla="*/ 475667 w 476154"/>
                <a:gd name="connsiteY3" fmla="*/ 407098 h 510103"/>
                <a:gd name="connsiteX4" fmla="*/ 470714 w 476154"/>
                <a:gd name="connsiteY4" fmla="*/ 431673 h 510103"/>
                <a:gd name="connsiteX5" fmla="*/ 450331 w 476154"/>
                <a:gd name="connsiteY5" fmla="*/ 441198 h 510103"/>
                <a:gd name="connsiteX6" fmla="*/ 89809 w 476154"/>
                <a:gd name="connsiteY6" fmla="*/ 509397 h 510103"/>
                <a:gd name="connsiteX7" fmla="*/ 47328 w 476154"/>
                <a:gd name="connsiteY7" fmla="*/ 463391 h 510103"/>
                <a:gd name="connsiteX8" fmla="*/ 14562 w 476154"/>
                <a:gd name="connsiteY8" fmla="*/ 350806 h 510103"/>
                <a:gd name="connsiteX9" fmla="*/ 2370 w 476154"/>
                <a:gd name="connsiteY9" fmla="*/ 160306 h 510103"/>
                <a:gd name="connsiteX10" fmla="*/ 63330 w 476154"/>
                <a:gd name="connsiteY10" fmla="*/ 0 h 510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154" h="510103">
                  <a:moveTo>
                    <a:pt x="63330" y="0"/>
                  </a:moveTo>
                  <a:cubicBezTo>
                    <a:pt x="95905" y="36385"/>
                    <a:pt x="141625" y="57817"/>
                    <a:pt x="187155" y="76200"/>
                  </a:cubicBezTo>
                  <a:cubicBezTo>
                    <a:pt x="276529" y="112560"/>
                    <a:pt x="368971" y="140866"/>
                    <a:pt x="463380" y="160782"/>
                  </a:cubicBezTo>
                  <a:lnTo>
                    <a:pt x="475667" y="407098"/>
                  </a:lnTo>
                  <a:cubicBezTo>
                    <a:pt x="477105" y="415621"/>
                    <a:pt x="475334" y="424372"/>
                    <a:pt x="470714" y="431673"/>
                  </a:cubicBezTo>
                  <a:cubicBezTo>
                    <a:pt x="465171" y="437032"/>
                    <a:pt x="457998" y="440385"/>
                    <a:pt x="450331" y="441198"/>
                  </a:cubicBezTo>
                  <a:cubicBezTo>
                    <a:pt x="330887" y="467423"/>
                    <a:pt x="210713" y="490156"/>
                    <a:pt x="89809" y="509397"/>
                  </a:cubicBezTo>
                  <a:cubicBezTo>
                    <a:pt x="55805" y="514826"/>
                    <a:pt x="56377" y="487966"/>
                    <a:pt x="47328" y="463391"/>
                  </a:cubicBezTo>
                  <a:cubicBezTo>
                    <a:pt x="33699" y="426704"/>
                    <a:pt x="22749" y="389077"/>
                    <a:pt x="14562" y="350806"/>
                  </a:cubicBezTo>
                  <a:cubicBezTo>
                    <a:pt x="970" y="288276"/>
                    <a:pt x="-3139" y="224058"/>
                    <a:pt x="2370" y="160306"/>
                  </a:cubicBezTo>
                  <a:cubicBezTo>
                    <a:pt x="5513" y="119634"/>
                    <a:pt x="15038" y="13716"/>
                    <a:pt x="63330" y="0"/>
                  </a:cubicBezTo>
                  <a:close/>
                </a:path>
              </a:pathLst>
            </a:custGeom>
            <a:solidFill>
              <a:srgbClr val="222221"/>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ECAD05DC-E0B8-4207-A738-D450FEDC1C28}"/>
                </a:ext>
              </a:extLst>
            </p:cNvPr>
            <p:cNvSpPr/>
            <p:nvPr/>
          </p:nvSpPr>
          <p:spPr>
            <a:xfrm>
              <a:off x="4466367" y="1248250"/>
              <a:ext cx="361378" cy="310504"/>
            </a:xfrm>
            <a:custGeom>
              <a:avLst/>
              <a:gdLst>
                <a:gd name="connsiteX0" fmla="*/ 361379 w 361378"/>
                <a:gd name="connsiteY0" fmla="*/ 223361 h 310504"/>
                <a:gd name="connsiteX1" fmla="*/ 307658 w 361378"/>
                <a:gd name="connsiteY1" fmla="*/ 85916 h 310504"/>
                <a:gd name="connsiteX2" fmla="*/ 300323 w 361378"/>
                <a:gd name="connsiteY2" fmla="*/ 72581 h 310504"/>
                <a:gd name="connsiteX3" fmla="*/ 285750 w 361378"/>
                <a:gd name="connsiteY3" fmla="*/ 64294 h 310504"/>
                <a:gd name="connsiteX4" fmla="*/ 0 w 361378"/>
                <a:gd name="connsiteY4" fmla="*/ 0 h 310504"/>
                <a:gd name="connsiteX5" fmla="*/ 142399 w 361378"/>
                <a:gd name="connsiteY5" fmla="*/ 63627 h 310504"/>
                <a:gd name="connsiteX6" fmla="*/ 209074 w 361378"/>
                <a:gd name="connsiteY6" fmla="*/ 124397 h 310504"/>
                <a:gd name="connsiteX7" fmla="*/ 202121 w 361378"/>
                <a:gd name="connsiteY7" fmla="*/ 196596 h 310504"/>
                <a:gd name="connsiteX8" fmla="*/ 151257 w 361378"/>
                <a:gd name="connsiteY8" fmla="*/ 250698 h 310504"/>
                <a:gd name="connsiteX9" fmla="*/ 134207 w 361378"/>
                <a:gd name="connsiteY9" fmla="*/ 267938 h 310504"/>
                <a:gd name="connsiteX10" fmla="*/ 140303 w 361378"/>
                <a:gd name="connsiteY10" fmla="*/ 303848 h 310504"/>
                <a:gd name="connsiteX11" fmla="*/ 134588 w 361378"/>
                <a:gd name="connsiteY11" fmla="*/ 310229 h 310504"/>
                <a:gd name="connsiteX12" fmla="*/ 146209 w 361378"/>
                <a:gd name="connsiteY12" fmla="*/ 307753 h 310504"/>
                <a:gd name="connsiteX13" fmla="*/ 361379 w 361378"/>
                <a:gd name="connsiteY13" fmla="*/ 223361 h 310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1378" h="310504">
                  <a:moveTo>
                    <a:pt x="361379" y="223361"/>
                  </a:moveTo>
                  <a:lnTo>
                    <a:pt x="307658" y="85916"/>
                  </a:lnTo>
                  <a:cubicBezTo>
                    <a:pt x="306114" y="81031"/>
                    <a:pt x="303619" y="76499"/>
                    <a:pt x="300323" y="72581"/>
                  </a:cubicBezTo>
                  <a:cubicBezTo>
                    <a:pt x="296142" y="68771"/>
                    <a:pt x="291160" y="65940"/>
                    <a:pt x="285750" y="64294"/>
                  </a:cubicBezTo>
                  <a:cubicBezTo>
                    <a:pt x="193843" y="30042"/>
                    <a:pt x="97717" y="8414"/>
                    <a:pt x="0" y="0"/>
                  </a:cubicBezTo>
                  <a:cubicBezTo>
                    <a:pt x="48958" y="17697"/>
                    <a:pt x="96555" y="38963"/>
                    <a:pt x="142399" y="63627"/>
                  </a:cubicBezTo>
                  <a:cubicBezTo>
                    <a:pt x="169354" y="78105"/>
                    <a:pt x="197548" y="95822"/>
                    <a:pt x="209074" y="124397"/>
                  </a:cubicBezTo>
                  <a:cubicBezTo>
                    <a:pt x="217360" y="148330"/>
                    <a:pt x="214817" y="174683"/>
                    <a:pt x="202121" y="196596"/>
                  </a:cubicBezTo>
                  <a:cubicBezTo>
                    <a:pt x="189462" y="218233"/>
                    <a:pt x="172069" y="236728"/>
                    <a:pt x="151257" y="250698"/>
                  </a:cubicBezTo>
                  <a:cubicBezTo>
                    <a:pt x="144123" y="254798"/>
                    <a:pt x="138227" y="260756"/>
                    <a:pt x="134207" y="267938"/>
                  </a:cubicBezTo>
                  <a:cubicBezTo>
                    <a:pt x="129064" y="279368"/>
                    <a:pt x="134779" y="292608"/>
                    <a:pt x="140303" y="303848"/>
                  </a:cubicBezTo>
                  <a:cubicBezTo>
                    <a:pt x="136493" y="305372"/>
                    <a:pt x="130778" y="308991"/>
                    <a:pt x="134588" y="310229"/>
                  </a:cubicBezTo>
                  <a:cubicBezTo>
                    <a:pt x="138636" y="311010"/>
                    <a:pt x="142827" y="310116"/>
                    <a:pt x="146209" y="307753"/>
                  </a:cubicBezTo>
                  <a:cubicBezTo>
                    <a:pt x="216884" y="270986"/>
                    <a:pt x="283559" y="241554"/>
                    <a:pt x="361379" y="223361"/>
                  </a:cubicBezTo>
                  <a:close/>
                </a:path>
              </a:pathLst>
            </a:custGeom>
            <a:solidFill>
              <a:srgbClr val="222221"/>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892FB1AF-2CCD-4A90-9F49-57C75B3FB9EF}"/>
                </a:ext>
              </a:extLst>
            </p:cNvPr>
            <p:cNvSpPr/>
            <p:nvPr/>
          </p:nvSpPr>
          <p:spPr>
            <a:xfrm>
              <a:off x="4634864" y="1304158"/>
              <a:ext cx="166253" cy="225249"/>
            </a:xfrm>
            <a:custGeom>
              <a:avLst/>
              <a:gdLst>
                <a:gd name="connsiteX0" fmla="*/ 163830 w 166253"/>
                <a:gd name="connsiteY0" fmla="*/ 161262 h 225249"/>
                <a:gd name="connsiteX1" fmla="*/ 166021 w 166253"/>
                <a:gd name="connsiteY1" fmla="*/ 160500 h 225249"/>
                <a:gd name="connsiteX2" fmla="*/ 146113 w 166253"/>
                <a:gd name="connsiteY2" fmla="*/ 93825 h 225249"/>
                <a:gd name="connsiteX3" fmla="*/ 105251 w 166253"/>
                <a:gd name="connsiteY3" fmla="*/ 11339 h 225249"/>
                <a:gd name="connsiteX4" fmla="*/ 62674 w 166253"/>
                <a:gd name="connsiteY4" fmla="*/ 1814 h 225249"/>
                <a:gd name="connsiteX5" fmla="*/ 0 w 166253"/>
                <a:gd name="connsiteY5" fmla="*/ 8196 h 225249"/>
                <a:gd name="connsiteX6" fmla="*/ 32861 w 166253"/>
                <a:gd name="connsiteY6" fmla="*/ 163548 h 225249"/>
                <a:gd name="connsiteX7" fmla="*/ 14383 w 166253"/>
                <a:gd name="connsiteY7" fmla="*/ 189837 h 225249"/>
                <a:gd name="connsiteX8" fmla="*/ 8287 w 166253"/>
                <a:gd name="connsiteY8" fmla="*/ 220698 h 225249"/>
                <a:gd name="connsiteX9" fmla="*/ 9811 w 166253"/>
                <a:gd name="connsiteY9" fmla="*/ 224127 h 225249"/>
                <a:gd name="connsiteX10" fmla="*/ 18478 w 166253"/>
                <a:gd name="connsiteY10" fmla="*/ 223651 h 225249"/>
                <a:gd name="connsiteX11" fmla="*/ 163830 w 166253"/>
                <a:gd name="connsiteY11" fmla="*/ 161262 h 22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253" h="225249">
                  <a:moveTo>
                    <a:pt x="163830" y="161262"/>
                  </a:moveTo>
                  <a:lnTo>
                    <a:pt x="166021" y="160500"/>
                  </a:lnTo>
                  <a:cubicBezTo>
                    <a:pt x="168688" y="159453"/>
                    <a:pt x="147542" y="98207"/>
                    <a:pt x="146113" y="93825"/>
                  </a:cubicBezTo>
                  <a:cubicBezTo>
                    <a:pt x="136588" y="63822"/>
                    <a:pt x="137160" y="25817"/>
                    <a:pt x="105251" y="11339"/>
                  </a:cubicBezTo>
                  <a:cubicBezTo>
                    <a:pt x="91640" y="5966"/>
                    <a:pt x="77276" y="2752"/>
                    <a:pt x="62674" y="1814"/>
                  </a:cubicBezTo>
                  <a:cubicBezTo>
                    <a:pt x="41434" y="-663"/>
                    <a:pt x="18669" y="-2187"/>
                    <a:pt x="0" y="8196"/>
                  </a:cubicBezTo>
                  <a:cubicBezTo>
                    <a:pt x="60674" y="43724"/>
                    <a:pt x="72866" y="105922"/>
                    <a:pt x="32861" y="163548"/>
                  </a:cubicBezTo>
                  <a:cubicBezTo>
                    <a:pt x="26765" y="172407"/>
                    <a:pt x="19621" y="180503"/>
                    <a:pt x="14383" y="189837"/>
                  </a:cubicBezTo>
                  <a:cubicBezTo>
                    <a:pt x="8611" y="199018"/>
                    <a:pt x="6439" y="210011"/>
                    <a:pt x="8287" y="220698"/>
                  </a:cubicBezTo>
                  <a:cubicBezTo>
                    <a:pt x="8496" y="221953"/>
                    <a:pt x="9020" y="223134"/>
                    <a:pt x="9811" y="224127"/>
                  </a:cubicBezTo>
                  <a:cubicBezTo>
                    <a:pt x="12097" y="226223"/>
                    <a:pt x="15716" y="224985"/>
                    <a:pt x="18478" y="223651"/>
                  </a:cubicBezTo>
                  <a:cubicBezTo>
                    <a:pt x="65722" y="200505"/>
                    <a:pt x="114490" y="179741"/>
                    <a:pt x="163830" y="161262"/>
                  </a:cubicBezTo>
                  <a:close/>
                </a:path>
              </a:pathLst>
            </a:custGeom>
            <a:solidFill>
              <a:srgbClr val="222221">
                <a:alpha val="28000"/>
              </a:srgbClr>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074B7F93-5BD7-442E-AC83-8883F1ACA8F9}"/>
                </a:ext>
              </a:extLst>
            </p:cNvPr>
            <p:cNvSpPr/>
            <p:nvPr/>
          </p:nvSpPr>
          <p:spPr>
            <a:xfrm>
              <a:off x="4636102" y="1982247"/>
              <a:ext cx="210311" cy="210311"/>
            </a:xfrm>
            <a:custGeom>
              <a:avLst/>
              <a:gdLst>
                <a:gd name="connsiteX0" fmla="*/ 210312 w 210311"/>
                <a:gd name="connsiteY0" fmla="*/ 105156 h 210311"/>
                <a:gd name="connsiteX1" fmla="*/ 105156 w 210311"/>
                <a:gd name="connsiteY1" fmla="*/ 210312 h 210311"/>
                <a:gd name="connsiteX2" fmla="*/ 0 w 210311"/>
                <a:gd name="connsiteY2" fmla="*/ 105156 h 210311"/>
                <a:gd name="connsiteX3" fmla="*/ 105156 w 210311"/>
                <a:gd name="connsiteY3" fmla="*/ 0 h 210311"/>
                <a:gd name="connsiteX4" fmla="*/ 210312 w 210311"/>
                <a:gd name="connsiteY4" fmla="*/ 105156 h 210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311" h="210311">
                  <a:moveTo>
                    <a:pt x="210312" y="105156"/>
                  </a:moveTo>
                  <a:cubicBezTo>
                    <a:pt x="210312" y="163232"/>
                    <a:pt x="163232" y="210312"/>
                    <a:pt x="105156" y="210312"/>
                  </a:cubicBezTo>
                  <a:cubicBezTo>
                    <a:pt x="47080" y="210312"/>
                    <a:pt x="0" y="163232"/>
                    <a:pt x="0" y="105156"/>
                  </a:cubicBezTo>
                  <a:cubicBezTo>
                    <a:pt x="0" y="47080"/>
                    <a:pt x="47080" y="0"/>
                    <a:pt x="105156" y="0"/>
                  </a:cubicBezTo>
                  <a:cubicBezTo>
                    <a:pt x="163232" y="0"/>
                    <a:pt x="210312" y="47080"/>
                    <a:pt x="210312" y="105156"/>
                  </a:cubicBezTo>
                  <a:close/>
                </a:path>
              </a:pathLst>
            </a:custGeom>
            <a:solidFill>
              <a:srgbClr val="D27C00"/>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A3605FC-1E21-45C5-8574-4EF02DFA9A8C}"/>
                </a:ext>
              </a:extLst>
            </p:cNvPr>
            <p:cNvSpPr/>
            <p:nvPr/>
          </p:nvSpPr>
          <p:spPr>
            <a:xfrm rot="-2800202">
              <a:off x="4674824" y="2001567"/>
              <a:ext cx="182689" cy="182689"/>
            </a:xfrm>
            <a:custGeom>
              <a:avLst/>
              <a:gdLst>
                <a:gd name="connsiteX0" fmla="*/ 182690 w 182689"/>
                <a:gd name="connsiteY0" fmla="*/ 91345 h 182689"/>
                <a:gd name="connsiteX1" fmla="*/ 91345 w 182689"/>
                <a:gd name="connsiteY1" fmla="*/ 182690 h 182689"/>
                <a:gd name="connsiteX2" fmla="*/ 0 w 182689"/>
                <a:gd name="connsiteY2" fmla="*/ 91345 h 182689"/>
                <a:gd name="connsiteX3" fmla="*/ 91345 w 182689"/>
                <a:gd name="connsiteY3" fmla="*/ 0 h 182689"/>
                <a:gd name="connsiteX4" fmla="*/ 182690 w 182689"/>
                <a:gd name="connsiteY4" fmla="*/ 91345 h 182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89" h="182689">
                  <a:moveTo>
                    <a:pt x="182690" y="91345"/>
                  </a:moveTo>
                  <a:cubicBezTo>
                    <a:pt x="182690" y="141793"/>
                    <a:pt x="141793" y="182690"/>
                    <a:pt x="91345" y="182690"/>
                  </a:cubicBezTo>
                  <a:cubicBezTo>
                    <a:pt x="40896" y="182690"/>
                    <a:pt x="0" y="141793"/>
                    <a:pt x="0" y="91345"/>
                  </a:cubicBezTo>
                  <a:cubicBezTo>
                    <a:pt x="0" y="40896"/>
                    <a:pt x="40897" y="0"/>
                    <a:pt x="91345" y="0"/>
                  </a:cubicBezTo>
                  <a:cubicBezTo>
                    <a:pt x="141793" y="0"/>
                    <a:pt x="182690" y="40896"/>
                    <a:pt x="182690" y="91345"/>
                  </a:cubicBezTo>
                  <a:close/>
                </a:path>
              </a:pathLst>
            </a:custGeom>
            <a:solidFill>
              <a:srgbClr val="FFCF3C"/>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D5D6FB90-DD06-476C-B8D3-0E9C2CBA8DA0}"/>
                </a:ext>
              </a:extLst>
            </p:cNvPr>
            <p:cNvSpPr/>
            <p:nvPr/>
          </p:nvSpPr>
          <p:spPr>
            <a:xfrm>
              <a:off x="3779563" y="1247199"/>
              <a:ext cx="560946" cy="898782"/>
            </a:xfrm>
            <a:custGeom>
              <a:avLst/>
              <a:gdLst>
                <a:gd name="connsiteX0" fmla="*/ 101873 w 560946"/>
                <a:gd name="connsiteY0" fmla="*/ 898782 h 898782"/>
                <a:gd name="connsiteX1" fmla="*/ 331521 w 560946"/>
                <a:gd name="connsiteY1" fmla="*/ 885828 h 898782"/>
                <a:gd name="connsiteX2" fmla="*/ 449631 w 560946"/>
                <a:gd name="connsiteY2" fmla="*/ 876303 h 898782"/>
                <a:gd name="connsiteX3" fmla="*/ 506781 w 560946"/>
                <a:gd name="connsiteY3" fmla="*/ 847728 h 898782"/>
                <a:gd name="connsiteX4" fmla="*/ 402578 w 560946"/>
                <a:gd name="connsiteY4" fmla="*/ 448917 h 898782"/>
                <a:gd name="connsiteX5" fmla="*/ 456299 w 560946"/>
                <a:gd name="connsiteY5" fmla="*/ 274419 h 898782"/>
                <a:gd name="connsiteX6" fmla="*/ 545548 w 560946"/>
                <a:gd name="connsiteY6" fmla="*/ 126686 h 898782"/>
                <a:gd name="connsiteX7" fmla="*/ 559264 w 560946"/>
                <a:gd name="connsiteY7" fmla="*/ 49533 h 898782"/>
                <a:gd name="connsiteX8" fmla="*/ 379527 w 560946"/>
                <a:gd name="connsiteY8" fmla="*/ 22482 h 898782"/>
                <a:gd name="connsiteX9" fmla="*/ 45295 w 560946"/>
                <a:gd name="connsiteY9" fmla="*/ 293564 h 898782"/>
                <a:gd name="connsiteX10" fmla="*/ 43199 w 560946"/>
                <a:gd name="connsiteY10" fmla="*/ 712188 h 898782"/>
                <a:gd name="connsiteX11" fmla="*/ 101873 w 560946"/>
                <a:gd name="connsiteY11" fmla="*/ 898782 h 89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0946" h="898782">
                  <a:moveTo>
                    <a:pt x="101873" y="898782"/>
                  </a:moveTo>
                  <a:cubicBezTo>
                    <a:pt x="101873" y="896687"/>
                    <a:pt x="312471" y="886781"/>
                    <a:pt x="331521" y="885828"/>
                  </a:cubicBezTo>
                  <a:cubicBezTo>
                    <a:pt x="370955" y="883828"/>
                    <a:pt x="410388" y="881352"/>
                    <a:pt x="449631" y="876303"/>
                  </a:cubicBezTo>
                  <a:cubicBezTo>
                    <a:pt x="465824" y="874398"/>
                    <a:pt x="529641" y="877923"/>
                    <a:pt x="506781" y="847728"/>
                  </a:cubicBezTo>
                  <a:cubicBezTo>
                    <a:pt x="421113" y="733590"/>
                    <a:pt x="383691" y="590373"/>
                    <a:pt x="402578" y="448917"/>
                  </a:cubicBezTo>
                  <a:cubicBezTo>
                    <a:pt x="410855" y="388211"/>
                    <a:pt x="429000" y="329267"/>
                    <a:pt x="456299" y="274419"/>
                  </a:cubicBezTo>
                  <a:cubicBezTo>
                    <a:pt x="482397" y="222507"/>
                    <a:pt x="521640" y="179169"/>
                    <a:pt x="545548" y="126686"/>
                  </a:cubicBezTo>
                  <a:cubicBezTo>
                    <a:pt x="556502" y="102492"/>
                    <a:pt x="564598" y="75537"/>
                    <a:pt x="559264" y="49533"/>
                  </a:cubicBezTo>
                  <a:cubicBezTo>
                    <a:pt x="542881" y="-30762"/>
                    <a:pt x="431438" y="7052"/>
                    <a:pt x="379527" y="22482"/>
                  </a:cubicBezTo>
                  <a:cubicBezTo>
                    <a:pt x="236988" y="65724"/>
                    <a:pt x="117027" y="163020"/>
                    <a:pt x="45295" y="293564"/>
                  </a:cubicBezTo>
                  <a:cubicBezTo>
                    <a:pt x="-22904" y="419199"/>
                    <a:pt x="-6140" y="578076"/>
                    <a:pt x="43199" y="712188"/>
                  </a:cubicBezTo>
                  <a:cubicBezTo>
                    <a:pt x="65964" y="774195"/>
                    <a:pt x="94920" y="833060"/>
                    <a:pt x="101873" y="898782"/>
                  </a:cubicBezTo>
                  <a:close/>
                </a:path>
              </a:pathLst>
            </a:custGeom>
            <a:solidFill>
              <a:srgbClr val="BC2E00">
                <a:alpha val="28000"/>
              </a:srgbClr>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D397286B-2441-4778-9CC0-52E98E52458E}"/>
                </a:ext>
              </a:extLst>
            </p:cNvPr>
            <p:cNvSpPr/>
            <p:nvPr/>
          </p:nvSpPr>
          <p:spPr>
            <a:xfrm>
              <a:off x="4852701" y="3928680"/>
              <a:ext cx="549404" cy="625894"/>
            </a:xfrm>
            <a:custGeom>
              <a:avLst/>
              <a:gdLst>
                <a:gd name="connsiteX0" fmla="*/ 390811 w 549404"/>
                <a:gd name="connsiteY0" fmla="*/ 262414 h 625894"/>
                <a:gd name="connsiteX1" fmla="*/ 419386 w 549404"/>
                <a:gd name="connsiteY1" fmla="*/ 287179 h 625894"/>
                <a:gd name="connsiteX2" fmla="*/ 461581 w 549404"/>
                <a:gd name="connsiteY2" fmla="*/ 283274 h 625894"/>
                <a:gd name="connsiteX3" fmla="*/ 523875 w 549404"/>
                <a:gd name="connsiteY3" fmla="*/ 350520 h 625894"/>
                <a:gd name="connsiteX4" fmla="*/ 532733 w 549404"/>
                <a:gd name="connsiteY4" fmla="*/ 448723 h 625894"/>
                <a:gd name="connsiteX5" fmla="*/ 548354 w 549404"/>
                <a:gd name="connsiteY5" fmla="*/ 510635 h 625894"/>
                <a:gd name="connsiteX6" fmla="*/ 532067 w 549404"/>
                <a:gd name="connsiteY6" fmla="*/ 569786 h 625894"/>
                <a:gd name="connsiteX7" fmla="*/ 495395 w 549404"/>
                <a:gd name="connsiteY7" fmla="*/ 585788 h 625894"/>
                <a:gd name="connsiteX8" fmla="*/ 303181 w 549404"/>
                <a:gd name="connsiteY8" fmla="*/ 617125 h 625894"/>
                <a:gd name="connsiteX9" fmla="*/ 252698 w 549404"/>
                <a:gd name="connsiteY9" fmla="*/ 625888 h 625894"/>
                <a:gd name="connsiteX10" fmla="*/ 226981 w 549404"/>
                <a:gd name="connsiteY10" fmla="*/ 604933 h 625894"/>
                <a:gd name="connsiteX11" fmla="*/ 175070 w 549404"/>
                <a:gd name="connsiteY11" fmla="*/ 518541 h 625894"/>
                <a:gd name="connsiteX12" fmla="*/ 178117 w 549404"/>
                <a:gd name="connsiteY12" fmla="*/ 373475 h 625894"/>
                <a:gd name="connsiteX13" fmla="*/ 76200 w 549404"/>
                <a:gd name="connsiteY13" fmla="*/ 335852 h 625894"/>
                <a:gd name="connsiteX14" fmla="*/ 45053 w 549404"/>
                <a:gd name="connsiteY14" fmla="*/ 255746 h 625894"/>
                <a:gd name="connsiteX15" fmla="*/ 0 w 549404"/>
                <a:gd name="connsiteY15" fmla="*/ 183452 h 625894"/>
                <a:gd name="connsiteX16" fmla="*/ 166306 w 549404"/>
                <a:gd name="connsiteY16" fmla="*/ 78677 h 625894"/>
                <a:gd name="connsiteX17" fmla="*/ 208883 w 549404"/>
                <a:gd name="connsiteY17" fmla="*/ 49530 h 625894"/>
                <a:gd name="connsiteX18" fmla="*/ 245840 w 549404"/>
                <a:gd name="connsiteY18" fmla="*/ 46387 h 625894"/>
                <a:gd name="connsiteX19" fmla="*/ 368713 w 549404"/>
                <a:gd name="connsiteY19" fmla="*/ 0 h 625894"/>
                <a:gd name="connsiteX20" fmla="*/ 437579 w 549404"/>
                <a:gd name="connsiteY20" fmla="*/ 194024 h 625894"/>
                <a:gd name="connsiteX21" fmla="*/ 441579 w 549404"/>
                <a:gd name="connsiteY21" fmla="*/ 228981 h 625894"/>
                <a:gd name="connsiteX22" fmla="*/ 390811 w 549404"/>
                <a:gd name="connsiteY22" fmla="*/ 262414 h 625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9404" h="625894">
                  <a:moveTo>
                    <a:pt x="390811" y="262414"/>
                  </a:moveTo>
                  <a:cubicBezTo>
                    <a:pt x="389287" y="276511"/>
                    <a:pt x="405289" y="286607"/>
                    <a:pt x="419386" y="287179"/>
                  </a:cubicBezTo>
                  <a:cubicBezTo>
                    <a:pt x="433483" y="287750"/>
                    <a:pt x="447389" y="282512"/>
                    <a:pt x="461581" y="283274"/>
                  </a:cubicBezTo>
                  <a:cubicBezTo>
                    <a:pt x="494443" y="285179"/>
                    <a:pt x="517208" y="318326"/>
                    <a:pt x="523875" y="350520"/>
                  </a:cubicBezTo>
                  <a:cubicBezTo>
                    <a:pt x="530543" y="382715"/>
                    <a:pt x="526447" y="416433"/>
                    <a:pt x="532733" y="448723"/>
                  </a:cubicBezTo>
                  <a:cubicBezTo>
                    <a:pt x="536829" y="469678"/>
                    <a:pt x="545306" y="489585"/>
                    <a:pt x="548354" y="510635"/>
                  </a:cubicBezTo>
                  <a:cubicBezTo>
                    <a:pt x="551402" y="531686"/>
                    <a:pt x="548354" y="555593"/>
                    <a:pt x="532067" y="569786"/>
                  </a:cubicBezTo>
                  <a:cubicBezTo>
                    <a:pt x="521408" y="578168"/>
                    <a:pt x="508787" y="583683"/>
                    <a:pt x="495395" y="585788"/>
                  </a:cubicBezTo>
                  <a:cubicBezTo>
                    <a:pt x="432054" y="600361"/>
                    <a:pt x="365760" y="599789"/>
                    <a:pt x="303181" y="617125"/>
                  </a:cubicBezTo>
                  <a:cubicBezTo>
                    <a:pt x="287026" y="623078"/>
                    <a:pt x="269919" y="626050"/>
                    <a:pt x="252698" y="625888"/>
                  </a:cubicBezTo>
                  <a:cubicBezTo>
                    <a:pt x="235649" y="624269"/>
                    <a:pt x="229267" y="621983"/>
                    <a:pt x="226981" y="604933"/>
                  </a:cubicBezTo>
                  <a:cubicBezTo>
                    <a:pt x="222409" y="571310"/>
                    <a:pt x="191357" y="548354"/>
                    <a:pt x="175070" y="518541"/>
                  </a:cubicBezTo>
                  <a:cubicBezTo>
                    <a:pt x="151162" y="474726"/>
                    <a:pt x="161258" y="420434"/>
                    <a:pt x="178117" y="373475"/>
                  </a:cubicBezTo>
                  <a:cubicBezTo>
                    <a:pt x="143351" y="397478"/>
                    <a:pt x="93726" y="366903"/>
                    <a:pt x="76200" y="335852"/>
                  </a:cubicBezTo>
                  <a:cubicBezTo>
                    <a:pt x="62008" y="310896"/>
                    <a:pt x="56483" y="282035"/>
                    <a:pt x="45053" y="255746"/>
                  </a:cubicBezTo>
                  <a:cubicBezTo>
                    <a:pt x="32775" y="230048"/>
                    <a:pt x="17669" y="205797"/>
                    <a:pt x="0" y="183452"/>
                  </a:cubicBezTo>
                  <a:cubicBezTo>
                    <a:pt x="61027" y="158305"/>
                    <a:pt x="117272" y="122863"/>
                    <a:pt x="166306" y="78677"/>
                  </a:cubicBezTo>
                  <a:cubicBezTo>
                    <a:pt x="178165" y="65923"/>
                    <a:pt x="192700" y="55969"/>
                    <a:pt x="208883" y="49530"/>
                  </a:cubicBezTo>
                  <a:cubicBezTo>
                    <a:pt x="221018" y="46911"/>
                    <a:pt x="233439" y="45853"/>
                    <a:pt x="245840" y="46387"/>
                  </a:cubicBezTo>
                  <a:cubicBezTo>
                    <a:pt x="290798" y="44910"/>
                    <a:pt x="333994" y="28604"/>
                    <a:pt x="368713" y="0"/>
                  </a:cubicBezTo>
                  <a:cubicBezTo>
                    <a:pt x="388620" y="66675"/>
                    <a:pt x="419386" y="126016"/>
                    <a:pt x="437579" y="194024"/>
                  </a:cubicBezTo>
                  <a:cubicBezTo>
                    <a:pt x="441493" y="205235"/>
                    <a:pt x="442855" y="217179"/>
                    <a:pt x="441579" y="228981"/>
                  </a:cubicBezTo>
                  <a:cubicBezTo>
                    <a:pt x="436817" y="252317"/>
                    <a:pt x="392811" y="239078"/>
                    <a:pt x="390811" y="262414"/>
                  </a:cubicBezTo>
                  <a:close/>
                </a:path>
              </a:pathLst>
            </a:custGeom>
            <a:solidFill>
              <a:srgbClr val="000000"/>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1CE6B323-0772-4F31-B097-71AA57ED008F}"/>
                </a:ext>
              </a:extLst>
            </p:cNvPr>
            <p:cNvSpPr/>
            <p:nvPr/>
          </p:nvSpPr>
          <p:spPr>
            <a:xfrm>
              <a:off x="5080856" y="4405359"/>
              <a:ext cx="327941" cy="224533"/>
            </a:xfrm>
            <a:custGeom>
              <a:avLst/>
              <a:gdLst>
                <a:gd name="connsiteX0" fmla="*/ 286481 w 327941"/>
                <a:gd name="connsiteY0" fmla="*/ 5953 h 224533"/>
                <a:gd name="connsiteX1" fmla="*/ 324581 w 327941"/>
                <a:gd name="connsiteY1" fmla="*/ 82153 h 224533"/>
                <a:gd name="connsiteX2" fmla="*/ 326581 w 327941"/>
                <a:gd name="connsiteY2" fmla="*/ 113872 h 224533"/>
                <a:gd name="connsiteX3" fmla="*/ 312865 w 327941"/>
                <a:gd name="connsiteY3" fmla="*/ 141018 h 224533"/>
                <a:gd name="connsiteX4" fmla="*/ 308865 w 327941"/>
                <a:gd name="connsiteY4" fmla="*/ 198168 h 224533"/>
                <a:gd name="connsiteX5" fmla="*/ 256963 w 327941"/>
                <a:gd name="connsiteY5" fmla="*/ 222009 h 224533"/>
                <a:gd name="connsiteX6" fmla="*/ 253143 w 327941"/>
                <a:gd name="connsiteY6" fmla="*/ 220361 h 224533"/>
                <a:gd name="connsiteX7" fmla="*/ 200565 w 327941"/>
                <a:gd name="connsiteY7" fmla="*/ 192453 h 224533"/>
                <a:gd name="connsiteX8" fmla="*/ 185135 w 327941"/>
                <a:gd name="connsiteY8" fmla="*/ 204169 h 224533"/>
                <a:gd name="connsiteX9" fmla="*/ 130176 w 327941"/>
                <a:gd name="connsiteY9" fmla="*/ 199692 h 224533"/>
                <a:gd name="connsiteX10" fmla="*/ 111126 w 327941"/>
                <a:gd name="connsiteY10" fmla="*/ 182356 h 224533"/>
                <a:gd name="connsiteX11" fmla="*/ 73026 w 327941"/>
                <a:gd name="connsiteY11" fmla="*/ 200549 h 224533"/>
                <a:gd name="connsiteX12" fmla="*/ 19495 w 327941"/>
                <a:gd name="connsiteY12" fmla="*/ 166450 h 224533"/>
                <a:gd name="connsiteX13" fmla="*/ 445 w 327941"/>
                <a:gd name="connsiteY13" fmla="*/ 124921 h 224533"/>
                <a:gd name="connsiteX14" fmla="*/ 25020 w 327941"/>
                <a:gd name="connsiteY14" fmla="*/ 86821 h 224533"/>
                <a:gd name="connsiteX15" fmla="*/ 66168 w 327941"/>
                <a:gd name="connsiteY15" fmla="*/ 97679 h 224533"/>
                <a:gd name="connsiteX16" fmla="*/ 121298 w 327941"/>
                <a:gd name="connsiteY16" fmla="*/ 36024 h 224533"/>
                <a:gd name="connsiteX17" fmla="*/ 161418 w 327941"/>
                <a:gd name="connsiteY17" fmla="*/ 49006 h 224533"/>
                <a:gd name="connsiteX18" fmla="*/ 286481 w 327941"/>
                <a:gd name="connsiteY18" fmla="*/ 5953 h 22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7941" h="224533">
                  <a:moveTo>
                    <a:pt x="286481" y="5953"/>
                  </a:moveTo>
                  <a:cubicBezTo>
                    <a:pt x="303797" y="28766"/>
                    <a:pt x="316723" y="54607"/>
                    <a:pt x="324581" y="82153"/>
                  </a:cubicBezTo>
                  <a:cubicBezTo>
                    <a:pt x="328229" y="92326"/>
                    <a:pt x="328924" y="103318"/>
                    <a:pt x="326581" y="113872"/>
                  </a:cubicBezTo>
                  <a:cubicBezTo>
                    <a:pt x="323628" y="123397"/>
                    <a:pt x="316294" y="131493"/>
                    <a:pt x="312865" y="141018"/>
                  </a:cubicBezTo>
                  <a:cubicBezTo>
                    <a:pt x="306198" y="159211"/>
                    <a:pt x="314675" y="180070"/>
                    <a:pt x="308865" y="198168"/>
                  </a:cubicBezTo>
                  <a:cubicBezTo>
                    <a:pt x="301111" y="219085"/>
                    <a:pt x="277880" y="229753"/>
                    <a:pt x="256963" y="222009"/>
                  </a:cubicBezTo>
                  <a:cubicBezTo>
                    <a:pt x="255658" y="221523"/>
                    <a:pt x="254391" y="220971"/>
                    <a:pt x="253143" y="220361"/>
                  </a:cubicBezTo>
                  <a:cubicBezTo>
                    <a:pt x="234951" y="210169"/>
                    <a:pt x="219901" y="184642"/>
                    <a:pt x="200565" y="192453"/>
                  </a:cubicBezTo>
                  <a:cubicBezTo>
                    <a:pt x="194870" y="195567"/>
                    <a:pt x="189669" y="199520"/>
                    <a:pt x="185135" y="204169"/>
                  </a:cubicBezTo>
                  <a:cubicBezTo>
                    <a:pt x="168276" y="216637"/>
                    <a:pt x="144797" y="214722"/>
                    <a:pt x="130176" y="199692"/>
                  </a:cubicBezTo>
                  <a:cubicBezTo>
                    <a:pt x="124365" y="193310"/>
                    <a:pt x="119889" y="184642"/>
                    <a:pt x="111126" y="182356"/>
                  </a:cubicBezTo>
                  <a:cubicBezTo>
                    <a:pt x="97029" y="178451"/>
                    <a:pt x="86456" y="195501"/>
                    <a:pt x="73026" y="200549"/>
                  </a:cubicBezTo>
                  <a:cubicBezTo>
                    <a:pt x="51499" y="208645"/>
                    <a:pt x="31592" y="186071"/>
                    <a:pt x="19495" y="166450"/>
                  </a:cubicBezTo>
                  <a:cubicBezTo>
                    <a:pt x="9018" y="149400"/>
                    <a:pt x="-2412" y="144733"/>
                    <a:pt x="445" y="124921"/>
                  </a:cubicBezTo>
                  <a:cubicBezTo>
                    <a:pt x="1998" y="108995"/>
                    <a:pt x="11151" y="94803"/>
                    <a:pt x="25020" y="86821"/>
                  </a:cubicBezTo>
                  <a:cubicBezTo>
                    <a:pt x="39488" y="79286"/>
                    <a:pt x="57300" y="83992"/>
                    <a:pt x="66168" y="97679"/>
                  </a:cubicBezTo>
                  <a:cubicBezTo>
                    <a:pt x="64368" y="65427"/>
                    <a:pt x="89047" y="37824"/>
                    <a:pt x="121298" y="36024"/>
                  </a:cubicBezTo>
                  <a:cubicBezTo>
                    <a:pt x="135815" y="35214"/>
                    <a:pt x="150121" y="39843"/>
                    <a:pt x="161418" y="49006"/>
                  </a:cubicBezTo>
                  <a:cubicBezTo>
                    <a:pt x="176848" y="9478"/>
                    <a:pt x="246762" y="-10906"/>
                    <a:pt x="286481" y="5953"/>
                  </a:cubicBezTo>
                  <a:close/>
                </a:path>
              </a:pathLst>
            </a:custGeom>
            <a:solidFill>
              <a:srgbClr val="222221"/>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35D5F404-9D92-4B6C-B56F-011EB4ABA953}"/>
                </a:ext>
              </a:extLst>
            </p:cNvPr>
            <p:cNvSpPr/>
            <p:nvPr/>
          </p:nvSpPr>
          <p:spPr>
            <a:xfrm>
              <a:off x="5105907" y="4219294"/>
              <a:ext cx="313570" cy="270165"/>
            </a:xfrm>
            <a:custGeom>
              <a:avLst/>
              <a:gdLst>
                <a:gd name="connsiteX0" fmla="*/ 175705 w 313570"/>
                <a:gd name="connsiteY0" fmla="*/ 180112 h 270165"/>
                <a:gd name="connsiteX1" fmla="*/ 216281 w 313570"/>
                <a:gd name="connsiteY1" fmla="*/ 153823 h 270165"/>
                <a:gd name="connsiteX2" fmla="*/ 186087 w 313570"/>
                <a:gd name="connsiteY2" fmla="*/ 154680 h 270165"/>
                <a:gd name="connsiteX3" fmla="*/ 160084 w 313570"/>
                <a:gd name="connsiteY3" fmla="*/ 172682 h 270165"/>
                <a:gd name="connsiteX4" fmla="*/ 17209 w 313570"/>
                <a:gd name="connsiteY4" fmla="*/ 162109 h 270165"/>
                <a:gd name="connsiteX5" fmla="*/ 5112 w 313570"/>
                <a:gd name="connsiteY5" fmla="*/ 78480 h 270165"/>
                <a:gd name="connsiteX6" fmla="*/ 278289 w 313570"/>
                <a:gd name="connsiteY6" fmla="*/ 45047 h 270165"/>
                <a:gd name="connsiteX7" fmla="*/ 287338 w 313570"/>
                <a:gd name="connsiteY7" fmla="*/ 66574 h 270165"/>
                <a:gd name="connsiteX8" fmla="*/ 311722 w 313570"/>
                <a:gd name="connsiteY8" fmla="*/ 157061 h 270165"/>
                <a:gd name="connsiteX9" fmla="*/ 243999 w 313570"/>
                <a:gd name="connsiteY9" fmla="*/ 222117 h 270165"/>
                <a:gd name="connsiteX10" fmla="*/ 170656 w 313570"/>
                <a:gd name="connsiteY10" fmla="*/ 262789 h 270165"/>
                <a:gd name="connsiteX11" fmla="*/ 169228 w 313570"/>
                <a:gd name="connsiteY11" fmla="*/ 186589 h 270165"/>
                <a:gd name="connsiteX12" fmla="*/ 175705 w 313570"/>
                <a:gd name="connsiteY12" fmla="*/ 180112 h 27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70" h="270165">
                  <a:moveTo>
                    <a:pt x="175705" y="180112"/>
                  </a:moveTo>
                  <a:cubicBezTo>
                    <a:pt x="187992" y="169577"/>
                    <a:pt x="201641" y="160728"/>
                    <a:pt x="216281" y="153823"/>
                  </a:cubicBezTo>
                  <a:cubicBezTo>
                    <a:pt x="206737" y="148898"/>
                    <a:pt x="195336" y="149222"/>
                    <a:pt x="186087" y="154680"/>
                  </a:cubicBezTo>
                  <a:cubicBezTo>
                    <a:pt x="177029" y="160100"/>
                    <a:pt x="168342" y="166110"/>
                    <a:pt x="160084" y="172682"/>
                  </a:cubicBezTo>
                  <a:cubicBezTo>
                    <a:pt x="121984" y="198400"/>
                    <a:pt x="46546" y="201924"/>
                    <a:pt x="17209" y="162109"/>
                  </a:cubicBezTo>
                  <a:cubicBezTo>
                    <a:pt x="-203" y="137868"/>
                    <a:pt x="-4718" y="106664"/>
                    <a:pt x="5112" y="78480"/>
                  </a:cubicBezTo>
                  <a:cubicBezTo>
                    <a:pt x="37402" y="-11245"/>
                    <a:pt x="221615" y="-26295"/>
                    <a:pt x="278289" y="45047"/>
                  </a:cubicBezTo>
                  <a:cubicBezTo>
                    <a:pt x="282727" y="51543"/>
                    <a:pt x="285804" y="58858"/>
                    <a:pt x="287338" y="66574"/>
                  </a:cubicBezTo>
                  <a:cubicBezTo>
                    <a:pt x="295529" y="96796"/>
                    <a:pt x="303654" y="126962"/>
                    <a:pt x="311722" y="157061"/>
                  </a:cubicBezTo>
                  <a:cubicBezTo>
                    <a:pt x="324199" y="203448"/>
                    <a:pt x="270383" y="204686"/>
                    <a:pt x="243999" y="222117"/>
                  </a:cubicBezTo>
                  <a:cubicBezTo>
                    <a:pt x="223044" y="236309"/>
                    <a:pt x="196945" y="289459"/>
                    <a:pt x="170656" y="262789"/>
                  </a:cubicBezTo>
                  <a:cubicBezTo>
                    <a:pt x="150444" y="241624"/>
                    <a:pt x="149825" y="208496"/>
                    <a:pt x="169228" y="186589"/>
                  </a:cubicBezTo>
                  <a:cubicBezTo>
                    <a:pt x="171247" y="184293"/>
                    <a:pt x="173409" y="182131"/>
                    <a:pt x="175705" y="180112"/>
                  </a:cubicBezTo>
                  <a:close/>
                </a:path>
              </a:pathLst>
            </a:custGeom>
            <a:solidFill>
              <a:srgbClr val="191919"/>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12CEA565-5FF4-4529-B27F-8E10EE89CB0F}"/>
                </a:ext>
              </a:extLst>
            </p:cNvPr>
            <p:cNvSpPr/>
            <p:nvPr/>
          </p:nvSpPr>
          <p:spPr>
            <a:xfrm>
              <a:off x="5341619" y="4444793"/>
              <a:ext cx="137258" cy="132370"/>
            </a:xfrm>
            <a:custGeom>
              <a:avLst/>
              <a:gdLst>
                <a:gd name="connsiteX0" fmla="*/ 66104 w 137258"/>
                <a:gd name="connsiteY0" fmla="*/ 5952 h 132370"/>
                <a:gd name="connsiteX1" fmla="*/ 24193 w 137258"/>
                <a:gd name="connsiteY1" fmla="*/ 11382 h 132370"/>
                <a:gd name="connsiteX2" fmla="*/ 0 w 137258"/>
                <a:gd name="connsiteY2" fmla="*/ 43195 h 132370"/>
                <a:gd name="connsiteX3" fmla="*/ 12859 w 137258"/>
                <a:gd name="connsiteY3" fmla="*/ 72342 h 132370"/>
                <a:gd name="connsiteX4" fmla="*/ 35242 w 137258"/>
                <a:gd name="connsiteY4" fmla="*/ 103393 h 132370"/>
                <a:gd name="connsiteX5" fmla="*/ 63817 w 137258"/>
                <a:gd name="connsiteY5" fmla="*/ 130063 h 132370"/>
                <a:gd name="connsiteX6" fmla="*/ 98584 w 137258"/>
                <a:gd name="connsiteY6" fmla="*/ 130063 h 132370"/>
                <a:gd name="connsiteX7" fmla="*/ 135541 w 137258"/>
                <a:gd name="connsiteY7" fmla="*/ 108823 h 132370"/>
                <a:gd name="connsiteX8" fmla="*/ 129445 w 137258"/>
                <a:gd name="connsiteY8" fmla="*/ 73771 h 132370"/>
                <a:gd name="connsiteX9" fmla="*/ 98393 w 137258"/>
                <a:gd name="connsiteY9" fmla="*/ 23193 h 132370"/>
                <a:gd name="connsiteX10" fmla="*/ 45720 w 137258"/>
                <a:gd name="connsiteY10" fmla="*/ 47 h 13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258" h="132370">
                  <a:moveTo>
                    <a:pt x="66104" y="5952"/>
                  </a:moveTo>
                  <a:cubicBezTo>
                    <a:pt x="51911" y="4962"/>
                    <a:pt x="37662" y="6810"/>
                    <a:pt x="24193" y="11382"/>
                  </a:cubicBezTo>
                  <a:cubicBezTo>
                    <a:pt x="10554" y="16278"/>
                    <a:pt x="1067" y="28746"/>
                    <a:pt x="0" y="43195"/>
                  </a:cubicBezTo>
                  <a:cubicBezTo>
                    <a:pt x="1210" y="53997"/>
                    <a:pt x="5696" y="64169"/>
                    <a:pt x="12859" y="72342"/>
                  </a:cubicBezTo>
                  <a:lnTo>
                    <a:pt x="35242" y="103393"/>
                  </a:lnTo>
                  <a:cubicBezTo>
                    <a:pt x="41824" y="114995"/>
                    <a:pt x="51797" y="124301"/>
                    <a:pt x="63817" y="130063"/>
                  </a:cubicBezTo>
                  <a:cubicBezTo>
                    <a:pt x="75200" y="133140"/>
                    <a:pt x="87201" y="133140"/>
                    <a:pt x="98584" y="130063"/>
                  </a:cubicBezTo>
                  <a:cubicBezTo>
                    <a:pt x="113157" y="127301"/>
                    <a:pt x="130112" y="122634"/>
                    <a:pt x="135541" y="108823"/>
                  </a:cubicBezTo>
                  <a:cubicBezTo>
                    <a:pt x="140113" y="97488"/>
                    <a:pt x="134684" y="84819"/>
                    <a:pt x="129445" y="73771"/>
                  </a:cubicBezTo>
                  <a:cubicBezTo>
                    <a:pt x="121720" y="55435"/>
                    <a:pt x="111242" y="38385"/>
                    <a:pt x="98393" y="23193"/>
                  </a:cubicBezTo>
                  <a:cubicBezTo>
                    <a:pt x="85306" y="7819"/>
                    <a:pt x="65894" y="-715"/>
                    <a:pt x="45720" y="47"/>
                  </a:cubicBezTo>
                </a:path>
              </a:pathLst>
            </a:custGeom>
            <a:solidFill>
              <a:srgbClr val="191919"/>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7AAA1078-DA9C-4DD6-A7A4-C7E6F5222877}"/>
                </a:ext>
              </a:extLst>
            </p:cNvPr>
            <p:cNvSpPr/>
            <p:nvPr/>
          </p:nvSpPr>
          <p:spPr>
            <a:xfrm>
              <a:off x="4925186" y="3321366"/>
              <a:ext cx="280542" cy="841724"/>
            </a:xfrm>
            <a:custGeom>
              <a:avLst/>
              <a:gdLst>
                <a:gd name="connsiteX0" fmla="*/ 172307 w 280542"/>
                <a:gd name="connsiteY0" fmla="*/ 195834 h 841724"/>
                <a:gd name="connsiteX1" fmla="*/ 200882 w 280542"/>
                <a:gd name="connsiteY1" fmla="*/ 369189 h 841724"/>
                <a:gd name="connsiteX2" fmla="*/ 246507 w 280542"/>
                <a:gd name="connsiteY2" fmla="*/ 440150 h 841724"/>
                <a:gd name="connsiteX3" fmla="*/ 279178 w 280542"/>
                <a:gd name="connsiteY3" fmla="*/ 660844 h 841724"/>
                <a:gd name="connsiteX4" fmla="*/ 272987 w 280542"/>
                <a:gd name="connsiteY4" fmla="*/ 687229 h 841724"/>
                <a:gd name="connsiteX5" fmla="*/ 255746 w 280542"/>
                <a:gd name="connsiteY5" fmla="*/ 700468 h 841724"/>
                <a:gd name="connsiteX6" fmla="*/ 0 w 280542"/>
                <a:gd name="connsiteY6" fmla="*/ 841724 h 841724"/>
                <a:gd name="connsiteX7" fmla="*/ 40005 w 280542"/>
                <a:gd name="connsiteY7" fmla="*/ 640842 h 841724"/>
                <a:gd name="connsiteX8" fmla="*/ 70866 w 280542"/>
                <a:gd name="connsiteY8" fmla="*/ 421767 h 841724"/>
                <a:gd name="connsiteX9" fmla="*/ 88487 w 280542"/>
                <a:gd name="connsiteY9" fmla="*/ 206978 h 841724"/>
                <a:gd name="connsiteX10" fmla="*/ 96583 w 280542"/>
                <a:gd name="connsiteY10" fmla="*/ 0 h 841724"/>
                <a:gd name="connsiteX11" fmla="*/ 172307 w 280542"/>
                <a:gd name="connsiteY11" fmla="*/ 195834 h 841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0542" h="841724">
                  <a:moveTo>
                    <a:pt x="172307" y="195834"/>
                  </a:moveTo>
                  <a:cubicBezTo>
                    <a:pt x="177546" y="254603"/>
                    <a:pt x="173831" y="316516"/>
                    <a:pt x="200882" y="369189"/>
                  </a:cubicBezTo>
                  <a:cubicBezTo>
                    <a:pt x="213550" y="394335"/>
                    <a:pt x="232600" y="415766"/>
                    <a:pt x="246507" y="440150"/>
                  </a:cubicBezTo>
                  <a:cubicBezTo>
                    <a:pt x="283940" y="505682"/>
                    <a:pt x="282035" y="585502"/>
                    <a:pt x="279178" y="660844"/>
                  </a:cubicBezTo>
                  <a:cubicBezTo>
                    <a:pt x="279635" y="670046"/>
                    <a:pt x="277492" y="679190"/>
                    <a:pt x="272987" y="687229"/>
                  </a:cubicBezTo>
                  <a:cubicBezTo>
                    <a:pt x="268338" y="692915"/>
                    <a:pt x="262433" y="697440"/>
                    <a:pt x="255746" y="700468"/>
                  </a:cubicBezTo>
                  <a:lnTo>
                    <a:pt x="0" y="841724"/>
                  </a:lnTo>
                  <a:cubicBezTo>
                    <a:pt x="24193" y="828389"/>
                    <a:pt x="34957" y="670274"/>
                    <a:pt x="40005" y="640842"/>
                  </a:cubicBezTo>
                  <a:cubicBezTo>
                    <a:pt x="52702" y="568261"/>
                    <a:pt x="62989" y="495233"/>
                    <a:pt x="70866" y="421767"/>
                  </a:cubicBezTo>
                  <a:cubicBezTo>
                    <a:pt x="78800" y="350330"/>
                    <a:pt x="84677" y="278730"/>
                    <a:pt x="88487" y="206978"/>
                  </a:cubicBezTo>
                  <a:cubicBezTo>
                    <a:pt x="91916" y="141637"/>
                    <a:pt x="81439" y="62484"/>
                    <a:pt x="96583" y="0"/>
                  </a:cubicBezTo>
                  <a:cubicBezTo>
                    <a:pt x="154305" y="8382"/>
                    <a:pt x="168212" y="150495"/>
                    <a:pt x="172307" y="195834"/>
                  </a:cubicBezTo>
                  <a:close/>
                </a:path>
              </a:pathLst>
            </a:custGeom>
            <a:solidFill>
              <a:srgbClr val="000000"/>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B4E9BDF3-24CE-4158-BAA0-C021714880C5}"/>
                </a:ext>
              </a:extLst>
            </p:cNvPr>
            <p:cNvSpPr/>
            <p:nvPr/>
          </p:nvSpPr>
          <p:spPr>
            <a:xfrm>
              <a:off x="4808695" y="2668748"/>
              <a:ext cx="710724" cy="1479253"/>
            </a:xfrm>
            <a:custGeom>
              <a:avLst/>
              <a:gdLst>
                <a:gd name="connsiteX0" fmla="*/ 656939 w 710724"/>
                <a:gd name="connsiteY0" fmla="*/ 1247836 h 1479253"/>
                <a:gd name="connsiteX1" fmla="*/ 477107 w 710724"/>
                <a:gd name="connsiteY1" fmla="*/ 856358 h 1479253"/>
                <a:gd name="connsiteX2" fmla="*/ 254603 w 710724"/>
                <a:gd name="connsiteY2" fmla="*/ 390586 h 1479253"/>
                <a:gd name="connsiteX3" fmla="*/ 145732 w 710724"/>
                <a:gd name="connsiteY3" fmla="*/ 178369 h 1479253"/>
                <a:gd name="connsiteX4" fmla="*/ 19717 w 710724"/>
                <a:gd name="connsiteY4" fmla="*/ 9872 h 1479253"/>
                <a:gd name="connsiteX5" fmla="*/ 0 w 710724"/>
                <a:gd name="connsiteY5" fmla="*/ 918 h 1479253"/>
                <a:gd name="connsiteX6" fmla="*/ 47053 w 710724"/>
                <a:gd name="connsiteY6" fmla="*/ 137506 h 1479253"/>
                <a:gd name="connsiteX7" fmla="*/ 89916 w 710724"/>
                <a:gd name="connsiteY7" fmla="*/ 223231 h 1479253"/>
                <a:gd name="connsiteX8" fmla="*/ 131350 w 710724"/>
                <a:gd name="connsiteY8" fmla="*/ 470881 h 1479253"/>
                <a:gd name="connsiteX9" fmla="*/ 115062 w 710724"/>
                <a:gd name="connsiteY9" fmla="*/ 586134 h 1479253"/>
                <a:gd name="connsiteX10" fmla="*/ 165259 w 710724"/>
                <a:gd name="connsiteY10" fmla="*/ 676526 h 1479253"/>
                <a:gd name="connsiteX11" fmla="*/ 300704 w 710724"/>
                <a:gd name="connsiteY11" fmla="*/ 938559 h 1479253"/>
                <a:gd name="connsiteX12" fmla="*/ 513493 w 710724"/>
                <a:gd name="connsiteY12" fmla="*/ 1459481 h 1479253"/>
                <a:gd name="connsiteX13" fmla="*/ 525780 w 710724"/>
                <a:gd name="connsiteY13" fmla="*/ 1477007 h 1479253"/>
                <a:gd name="connsiteX14" fmla="*/ 551593 w 710724"/>
                <a:gd name="connsiteY14" fmla="*/ 1476055 h 1479253"/>
                <a:gd name="connsiteX15" fmla="*/ 709327 w 710724"/>
                <a:gd name="connsiteY15" fmla="*/ 1398426 h 1479253"/>
                <a:gd name="connsiteX16" fmla="*/ 656939 w 710724"/>
                <a:gd name="connsiteY16" fmla="*/ 1247836 h 147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0724" h="1479253">
                  <a:moveTo>
                    <a:pt x="656939" y="1247836"/>
                  </a:moveTo>
                  <a:cubicBezTo>
                    <a:pt x="592455" y="1098579"/>
                    <a:pt x="491204" y="888267"/>
                    <a:pt x="477107" y="856358"/>
                  </a:cubicBezTo>
                  <a:cubicBezTo>
                    <a:pt x="408051" y="700625"/>
                    <a:pt x="342328" y="536794"/>
                    <a:pt x="254603" y="390586"/>
                  </a:cubicBezTo>
                  <a:cubicBezTo>
                    <a:pt x="213646" y="322292"/>
                    <a:pt x="183928" y="248187"/>
                    <a:pt x="145732" y="178369"/>
                  </a:cubicBezTo>
                  <a:cubicBezTo>
                    <a:pt x="112204" y="117123"/>
                    <a:pt x="65342" y="62450"/>
                    <a:pt x="19717" y="9872"/>
                  </a:cubicBezTo>
                  <a:cubicBezTo>
                    <a:pt x="14668" y="3966"/>
                    <a:pt x="7048" y="-2416"/>
                    <a:pt x="0" y="918"/>
                  </a:cubicBezTo>
                  <a:cubicBezTo>
                    <a:pt x="17812" y="45781"/>
                    <a:pt x="30575" y="92263"/>
                    <a:pt x="47053" y="137506"/>
                  </a:cubicBezTo>
                  <a:cubicBezTo>
                    <a:pt x="58293" y="168272"/>
                    <a:pt x="77629" y="192847"/>
                    <a:pt x="89916" y="223231"/>
                  </a:cubicBezTo>
                  <a:cubicBezTo>
                    <a:pt x="121253" y="301718"/>
                    <a:pt x="138874" y="386680"/>
                    <a:pt x="131350" y="470881"/>
                  </a:cubicBezTo>
                  <a:cubicBezTo>
                    <a:pt x="128206" y="506314"/>
                    <a:pt x="109728" y="551368"/>
                    <a:pt x="115062" y="586134"/>
                  </a:cubicBezTo>
                  <a:cubicBezTo>
                    <a:pt x="119920" y="617471"/>
                    <a:pt x="149733" y="649666"/>
                    <a:pt x="165259" y="676526"/>
                  </a:cubicBezTo>
                  <a:cubicBezTo>
                    <a:pt x="215665" y="761051"/>
                    <a:pt x="260899" y="848557"/>
                    <a:pt x="300704" y="938559"/>
                  </a:cubicBezTo>
                  <a:cubicBezTo>
                    <a:pt x="374237" y="1110962"/>
                    <a:pt x="442436" y="1286031"/>
                    <a:pt x="513493" y="1459481"/>
                  </a:cubicBezTo>
                  <a:cubicBezTo>
                    <a:pt x="515493" y="1466539"/>
                    <a:pt x="519827" y="1472712"/>
                    <a:pt x="525780" y="1477007"/>
                  </a:cubicBezTo>
                  <a:cubicBezTo>
                    <a:pt x="534143" y="1480303"/>
                    <a:pt x="543497" y="1479960"/>
                    <a:pt x="551593" y="1476055"/>
                  </a:cubicBezTo>
                  <a:cubicBezTo>
                    <a:pt x="607485" y="1457548"/>
                    <a:pt x="660559" y="1431421"/>
                    <a:pt x="709327" y="1398426"/>
                  </a:cubicBezTo>
                  <a:cubicBezTo>
                    <a:pt x="716947" y="1393664"/>
                    <a:pt x="692563" y="1330132"/>
                    <a:pt x="656939" y="1247836"/>
                  </a:cubicBezTo>
                  <a:close/>
                </a:path>
              </a:pathLst>
            </a:custGeom>
            <a:solidFill>
              <a:srgbClr val="DDDDD4"/>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F7EDEE50-3E2D-4893-A684-ECFE2F833E1E}"/>
                </a:ext>
              </a:extLst>
            </p:cNvPr>
            <p:cNvSpPr/>
            <p:nvPr/>
          </p:nvSpPr>
          <p:spPr>
            <a:xfrm>
              <a:off x="4921751" y="3143535"/>
              <a:ext cx="477050" cy="1008161"/>
            </a:xfrm>
            <a:custGeom>
              <a:avLst/>
              <a:gdLst>
                <a:gd name="connsiteX0" fmla="*/ 425107 w 477050"/>
                <a:gd name="connsiteY0" fmla="*/ 817626 h 1008161"/>
                <a:gd name="connsiteX1" fmla="*/ 9912 w 477050"/>
                <a:gd name="connsiteY1" fmla="*/ 0 h 1008161"/>
                <a:gd name="connsiteX2" fmla="*/ 52203 w 477050"/>
                <a:gd name="connsiteY2" fmla="*/ 202311 h 1008161"/>
                <a:gd name="connsiteX3" fmla="*/ 187648 w 477050"/>
                <a:gd name="connsiteY3" fmla="*/ 464344 h 1008161"/>
                <a:gd name="connsiteX4" fmla="*/ 400437 w 477050"/>
                <a:gd name="connsiteY4" fmla="*/ 985266 h 1008161"/>
                <a:gd name="connsiteX5" fmla="*/ 412724 w 477050"/>
                <a:gd name="connsiteY5" fmla="*/ 1002792 h 1008161"/>
                <a:gd name="connsiteX6" fmla="*/ 475208 w 477050"/>
                <a:gd name="connsiteY6" fmla="*/ 958120 h 1008161"/>
                <a:gd name="connsiteX7" fmla="*/ 425107 w 477050"/>
                <a:gd name="connsiteY7" fmla="*/ 817626 h 100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050" h="1008161">
                  <a:moveTo>
                    <a:pt x="425107" y="817626"/>
                  </a:moveTo>
                  <a:cubicBezTo>
                    <a:pt x="317074" y="530695"/>
                    <a:pt x="177837" y="256508"/>
                    <a:pt x="9912" y="0"/>
                  </a:cubicBezTo>
                  <a:cubicBezTo>
                    <a:pt x="-12091" y="100870"/>
                    <a:pt x="2768" y="116776"/>
                    <a:pt x="52203" y="202311"/>
                  </a:cubicBezTo>
                  <a:cubicBezTo>
                    <a:pt x="102609" y="286836"/>
                    <a:pt x="147843" y="374342"/>
                    <a:pt x="187648" y="464344"/>
                  </a:cubicBezTo>
                  <a:cubicBezTo>
                    <a:pt x="261181" y="636746"/>
                    <a:pt x="329380" y="811816"/>
                    <a:pt x="400437" y="985266"/>
                  </a:cubicBezTo>
                  <a:cubicBezTo>
                    <a:pt x="402437" y="992324"/>
                    <a:pt x="406771" y="998496"/>
                    <a:pt x="412724" y="1002792"/>
                  </a:cubicBezTo>
                  <a:cubicBezTo>
                    <a:pt x="443871" y="1020413"/>
                    <a:pt x="486447" y="991838"/>
                    <a:pt x="475208" y="958120"/>
                  </a:cubicBezTo>
                  <a:cubicBezTo>
                    <a:pt x="459396" y="911066"/>
                    <a:pt x="442699" y="864232"/>
                    <a:pt x="425107" y="817626"/>
                  </a:cubicBezTo>
                  <a:close/>
                </a:path>
              </a:pathLst>
            </a:custGeom>
            <a:solidFill>
              <a:srgbClr val="DDDDD4"/>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978A0004-D269-4885-8960-C96CE1DE8567}"/>
                </a:ext>
              </a:extLst>
            </p:cNvPr>
            <p:cNvSpPr/>
            <p:nvPr/>
          </p:nvSpPr>
          <p:spPr>
            <a:xfrm>
              <a:off x="5225509" y="3930776"/>
              <a:ext cx="700373" cy="1103280"/>
            </a:xfrm>
            <a:custGeom>
              <a:avLst/>
              <a:gdLst>
                <a:gd name="connsiteX0" fmla="*/ 0 w 700373"/>
                <a:gd name="connsiteY0" fmla="*/ 102299 h 1103280"/>
                <a:gd name="connsiteX1" fmla="*/ 65913 w 700373"/>
                <a:gd name="connsiteY1" fmla="*/ 265081 h 1103280"/>
                <a:gd name="connsiteX2" fmla="*/ 136017 w 700373"/>
                <a:gd name="connsiteY2" fmla="*/ 248793 h 1103280"/>
                <a:gd name="connsiteX3" fmla="*/ 165735 w 700373"/>
                <a:gd name="connsiteY3" fmla="*/ 311563 h 1103280"/>
                <a:gd name="connsiteX4" fmla="*/ 117348 w 700373"/>
                <a:gd name="connsiteY4" fmla="*/ 348329 h 1103280"/>
                <a:gd name="connsiteX5" fmla="*/ 201263 w 700373"/>
                <a:gd name="connsiteY5" fmla="*/ 546926 h 1103280"/>
                <a:gd name="connsiteX6" fmla="*/ 245650 w 700373"/>
                <a:gd name="connsiteY6" fmla="*/ 549783 h 1103280"/>
                <a:gd name="connsiteX7" fmla="*/ 270796 w 700373"/>
                <a:gd name="connsiteY7" fmla="*/ 610553 h 1103280"/>
                <a:gd name="connsiteX8" fmla="*/ 241268 w 700373"/>
                <a:gd name="connsiteY8" fmla="*/ 644557 h 1103280"/>
                <a:gd name="connsiteX9" fmla="*/ 287846 w 700373"/>
                <a:gd name="connsiteY9" fmla="*/ 753904 h 1103280"/>
                <a:gd name="connsiteX10" fmla="*/ 349091 w 700373"/>
                <a:gd name="connsiteY10" fmla="*/ 753904 h 1103280"/>
                <a:gd name="connsiteX11" fmla="*/ 387667 w 700373"/>
                <a:gd name="connsiteY11" fmla="*/ 833247 h 1103280"/>
                <a:gd name="connsiteX12" fmla="*/ 357664 w 700373"/>
                <a:gd name="connsiteY12" fmla="*/ 890016 h 1103280"/>
                <a:gd name="connsiteX13" fmla="*/ 443960 w 700373"/>
                <a:gd name="connsiteY13" fmla="*/ 1103281 h 1103280"/>
                <a:gd name="connsiteX14" fmla="*/ 700373 w 700373"/>
                <a:gd name="connsiteY14" fmla="*/ 995458 h 1103280"/>
                <a:gd name="connsiteX15" fmla="*/ 600742 w 700373"/>
                <a:gd name="connsiteY15" fmla="*/ 780002 h 1103280"/>
                <a:gd name="connsiteX16" fmla="*/ 531971 w 700373"/>
                <a:gd name="connsiteY16" fmla="*/ 780002 h 1103280"/>
                <a:gd name="connsiteX17" fmla="*/ 494252 w 700373"/>
                <a:gd name="connsiteY17" fmla="*/ 686753 h 1103280"/>
                <a:gd name="connsiteX18" fmla="*/ 537019 w 700373"/>
                <a:gd name="connsiteY18" fmla="*/ 650938 h 1103280"/>
                <a:gd name="connsiteX19" fmla="*/ 488061 w 700373"/>
                <a:gd name="connsiteY19" fmla="*/ 540734 h 1103280"/>
                <a:gd name="connsiteX20" fmla="*/ 443198 w 700373"/>
                <a:gd name="connsiteY20" fmla="*/ 540258 h 1103280"/>
                <a:gd name="connsiteX21" fmla="*/ 416528 w 700373"/>
                <a:gd name="connsiteY21" fmla="*/ 484822 h 1103280"/>
                <a:gd name="connsiteX22" fmla="*/ 455962 w 700373"/>
                <a:gd name="connsiteY22" fmla="*/ 452152 h 1103280"/>
                <a:gd name="connsiteX23" fmla="*/ 374713 w 700373"/>
                <a:gd name="connsiteY23" fmla="*/ 254032 h 1103280"/>
                <a:gd name="connsiteX24" fmla="*/ 310039 w 700373"/>
                <a:gd name="connsiteY24" fmla="*/ 262795 h 1103280"/>
                <a:gd name="connsiteX25" fmla="*/ 280225 w 700373"/>
                <a:gd name="connsiteY25" fmla="*/ 195739 h 1103280"/>
                <a:gd name="connsiteX26" fmla="*/ 336709 w 700373"/>
                <a:gd name="connsiteY26" fmla="*/ 156305 h 1103280"/>
                <a:gd name="connsiteX27" fmla="*/ 278035 w 700373"/>
                <a:gd name="connsiteY27" fmla="*/ 0 h 1103280"/>
                <a:gd name="connsiteX28" fmla="*/ 0 w 700373"/>
                <a:gd name="connsiteY28" fmla="*/ 102299 h 110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00373" h="1103280">
                  <a:moveTo>
                    <a:pt x="0" y="102299"/>
                  </a:moveTo>
                  <a:lnTo>
                    <a:pt x="65913" y="265081"/>
                  </a:lnTo>
                  <a:lnTo>
                    <a:pt x="136017" y="248793"/>
                  </a:lnTo>
                  <a:lnTo>
                    <a:pt x="165735" y="311563"/>
                  </a:lnTo>
                  <a:lnTo>
                    <a:pt x="117348" y="348329"/>
                  </a:lnTo>
                  <a:lnTo>
                    <a:pt x="201263" y="546926"/>
                  </a:lnTo>
                  <a:lnTo>
                    <a:pt x="245650" y="549783"/>
                  </a:lnTo>
                  <a:lnTo>
                    <a:pt x="270796" y="610553"/>
                  </a:lnTo>
                  <a:lnTo>
                    <a:pt x="241268" y="644557"/>
                  </a:lnTo>
                  <a:lnTo>
                    <a:pt x="287846" y="753904"/>
                  </a:lnTo>
                  <a:lnTo>
                    <a:pt x="349091" y="753904"/>
                  </a:lnTo>
                  <a:lnTo>
                    <a:pt x="387667" y="833247"/>
                  </a:lnTo>
                  <a:lnTo>
                    <a:pt x="357664" y="890016"/>
                  </a:lnTo>
                  <a:lnTo>
                    <a:pt x="443960" y="1103281"/>
                  </a:lnTo>
                  <a:lnTo>
                    <a:pt x="700373" y="995458"/>
                  </a:lnTo>
                  <a:lnTo>
                    <a:pt x="600742" y="780002"/>
                  </a:lnTo>
                  <a:lnTo>
                    <a:pt x="531971" y="780002"/>
                  </a:lnTo>
                  <a:lnTo>
                    <a:pt x="494252" y="686753"/>
                  </a:lnTo>
                  <a:lnTo>
                    <a:pt x="537019" y="650938"/>
                  </a:lnTo>
                  <a:lnTo>
                    <a:pt x="488061" y="540734"/>
                  </a:lnTo>
                  <a:lnTo>
                    <a:pt x="443198" y="540258"/>
                  </a:lnTo>
                  <a:lnTo>
                    <a:pt x="416528" y="484822"/>
                  </a:lnTo>
                  <a:lnTo>
                    <a:pt x="455962" y="452152"/>
                  </a:lnTo>
                  <a:lnTo>
                    <a:pt x="374713" y="254032"/>
                  </a:lnTo>
                  <a:lnTo>
                    <a:pt x="310039" y="262795"/>
                  </a:lnTo>
                  <a:lnTo>
                    <a:pt x="280225" y="195739"/>
                  </a:lnTo>
                  <a:lnTo>
                    <a:pt x="336709" y="156305"/>
                  </a:lnTo>
                  <a:lnTo>
                    <a:pt x="278035" y="0"/>
                  </a:lnTo>
                  <a:lnTo>
                    <a:pt x="0" y="102299"/>
                  </a:lnTo>
                  <a:close/>
                </a:path>
              </a:pathLst>
            </a:custGeom>
            <a:solidFill>
              <a:srgbClr val="707070"/>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4D93E05F-9AB9-4F8A-8FEF-579239F7ED37}"/>
                </a:ext>
              </a:extLst>
            </p:cNvPr>
            <p:cNvSpPr/>
            <p:nvPr/>
          </p:nvSpPr>
          <p:spPr>
            <a:xfrm>
              <a:off x="5229224" y="3988192"/>
              <a:ext cx="566356" cy="1047315"/>
            </a:xfrm>
            <a:custGeom>
              <a:avLst/>
              <a:gdLst>
                <a:gd name="connsiteX0" fmla="*/ 1143 w 566356"/>
                <a:gd name="connsiteY0" fmla="*/ 51264 h 1047315"/>
                <a:gd name="connsiteX1" fmla="*/ 58960 w 566356"/>
                <a:gd name="connsiteY1" fmla="*/ 199283 h 1047315"/>
                <a:gd name="connsiteX2" fmla="*/ 62008 w 566356"/>
                <a:gd name="connsiteY2" fmla="*/ 203664 h 1047315"/>
                <a:gd name="connsiteX3" fmla="*/ 68485 w 566356"/>
                <a:gd name="connsiteY3" fmla="*/ 203664 h 1047315"/>
                <a:gd name="connsiteX4" fmla="*/ 98203 w 566356"/>
                <a:gd name="connsiteY4" fmla="*/ 194139 h 1047315"/>
                <a:gd name="connsiteX5" fmla="*/ 123634 w 566356"/>
                <a:gd name="connsiteY5" fmla="*/ 190615 h 1047315"/>
                <a:gd name="connsiteX6" fmla="*/ 161734 w 566356"/>
                <a:gd name="connsiteY6" fmla="*/ 254718 h 1047315"/>
                <a:gd name="connsiteX7" fmla="*/ 113347 w 566356"/>
                <a:gd name="connsiteY7" fmla="*/ 291485 h 1047315"/>
                <a:gd name="connsiteX8" fmla="*/ 197263 w 566356"/>
                <a:gd name="connsiteY8" fmla="*/ 490081 h 1047315"/>
                <a:gd name="connsiteX9" fmla="*/ 241649 w 566356"/>
                <a:gd name="connsiteY9" fmla="*/ 492938 h 1047315"/>
                <a:gd name="connsiteX10" fmla="*/ 266795 w 566356"/>
                <a:gd name="connsiteY10" fmla="*/ 553708 h 1047315"/>
                <a:gd name="connsiteX11" fmla="*/ 237268 w 566356"/>
                <a:gd name="connsiteY11" fmla="*/ 587712 h 1047315"/>
                <a:gd name="connsiteX12" fmla="*/ 283845 w 566356"/>
                <a:gd name="connsiteY12" fmla="*/ 697059 h 1047315"/>
                <a:gd name="connsiteX13" fmla="*/ 345091 w 566356"/>
                <a:gd name="connsiteY13" fmla="*/ 697059 h 1047315"/>
                <a:gd name="connsiteX14" fmla="*/ 383667 w 566356"/>
                <a:gd name="connsiteY14" fmla="*/ 776402 h 1047315"/>
                <a:gd name="connsiteX15" fmla="*/ 353663 w 566356"/>
                <a:gd name="connsiteY15" fmla="*/ 833552 h 1047315"/>
                <a:gd name="connsiteX16" fmla="*/ 439960 w 566356"/>
                <a:gd name="connsiteY16" fmla="*/ 1046817 h 1047315"/>
                <a:gd name="connsiteX17" fmla="*/ 484822 w 566356"/>
                <a:gd name="connsiteY17" fmla="*/ 1028815 h 1047315"/>
                <a:gd name="connsiteX18" fmla="*/ 524732 w 566356"/>
                <a:gd name="connsiteY18" fmla="*/ 1002621 h 1047315"/>
                <a:gd name="connsiteX19" fmla="*/ 533295 w 566356"/>
                <a:gd name="connsiteY19" fmla="*/ 982838 h 1047315"/>
                <a:gd name="connsiteX20" fmla="*/ 530923 w 566356"/>
                <a:gd name="connsiteY20" fmla="*/ 978809 h 1047315"/>
                <a:gd name="connsiteX21" fmla="*/ 491204 w 566356"/>
                <a:gd name="connsiteY21" fmla="*/ 881273 h 1047315"/>
                <a:gd name="connsiteX22" fmla="*/ 460343 w 566356"/>
                <a:gd name="connsiteY22" fmla="*/ 802787 h 1047315"/>
                <a:gd name="connsiteX23" fmla="*/ 476631 w 566356"/>
                <a:gd name="connsiteY23" fmla="*/ 784689 h 1047315"/>
                <a:gd name="connsiteX24" fmla="*/ 566356 w 566356"/>
                <a:gd name="connsiteY24" fmla="*/ 734683 h 1047315"/>
                <a:gd name="connsiteX25" fmla="*/ 464058 w 566356"/>
                <a:gd name="connsiteY25" fmla="*/ 762591 h 1047315"/>
                <a:gd name="connsiteX26" fmla="*/ 407670 w 566356"/>
                <a:gd name="connsiteY26" fmla="*/ 754685 h 1047315"/>
                <a:gd name="connsiteX27" fmla="*/ 379095 w 566356"/>
                <a:gd name="connsiteY27" fmla="*/ 682391 h 1047315"/>
                <a:gd name="connsiteX28" fmla="*/ 392906 w 566356"/>
                <a:gd name="connsiteY28" fmla="*/ 674199 h 1047315"/>
                <a:gd name="connsiteX29" fmla="*/ 459581 w 566356"/>
                <a:gd name="connsiteY29" fmla="*/ 637528 h 1047315"/>
                <a:gd name="connsiteX30" fmla="*/ 375761 w 566356"/>
                <a:gd name="connsiteY30" fmla="*/ 659531 h 1047315"/>
                <a:gd name="connsiteX31" fmla="*/ 319278 w 566356"/>
                <a:gd name="connsiteY31" fmla="*/ 559042 h 1047315"/>
                <a:gd name="connsiteX32" fmla="*/ 317659 w 566356"/>
                <a:gd name="connsiteY32" fmla="*/ 552470 h 1047315"/>
                <a:gd name="connsiteX33" fmla="*/ 324041 w 566356"/>
                <a:gd name="connsiteY33" fmla="*/ 546183 h 1047315"/>
                <a:gd name="connsiteX34" fmla="*/ 368141 w 566356"/>
                <a:gd name="connsiteY34" fmla="*/ 523323 h 1047315"/>
                <a:gd name="connsiteX35" fmla="*/ 302609 w 566356"/>
                <a:gd name="connsiteY35" fmla="*/ 531324 h 1047315"/>
                <a:gd name="connsiteX36" fmla="*/ 287655 w 566356"/>
                <a:gd name="connsiteY36" fmla="*/ 478460 h 1047315"/>
                <a:gd name="connsiteX37" fmla="*/ 343662 w 566356"/>
                <a:gd name="connsiteY37" fmla="*/ 450457 h 1047315"/>
                <a:gd name="connsiteX38" fmla="*/ 274701 w 566356"/>
                <a:gd name="connsiteY38" fmla="*/ 430359 h 1047315"/>
                <a:gd name="connsiteX39" fmla="*/ 223838 w 566356"/>
                <a:gd name="connsiteY39" fmla="*/ 313773 h 1047315"/>
                <a:gd name="connsiteX40" fmla="*/ 201835 w 566356"/>
                <a:gd name="connsiteY40" fmla="*/ 251670 h 1047315"/>
                <a:gd name="connsiteX41" fmla="*/ 227457 w 566356"/>
                <a:gd name="connsiteY41" fmla="*/ 218047 h 1047315"/>
                <a:gd name="connsiteX42" fmla="*/ 163182 w 566356"/>
                <a:gd name="connsiteY42" fmla="*/ 182576 h 1047315"/>
                <a:gd name="connsiteX43" fmla="*/ 162496 w 566356"/>
                <a:gd name="connsiteY43" fmla="*/ 179947 h 1047315"/>
                <a:gd name="connsiteX44" fmla="*/ 168783 w 566356"/>
                <a:gd name="connsiteY44" fmla="*/ 158897 h 1047315"/>
                <a:gd name="connsiteX45" fmla="*/ 180308 w 566356"/>
                <a:gd name="connsiteY45" fmla="*/ 150705 h 1047315"/>
                <a:gd name="connsiteX46" fmla="*/ 178975 w 566356"/>
                <a:gd name="connsiteY46" fmla="*/ 143276 h 1047315"/>
                <a:gd name="connsiteX47" fmla="*/ 122587 w 566356"/>
                <a:gd name="connsiteY47" fmla="*/ 7354 h 1047315"/>
                <a:gd name="connsiteX48" fmla="*/ 116586 w 566356"/>
                <a:gd name="connsiteY48" fmla="*/ 115 h 1047315"/>
                <a:gd name="connsiteX49" fmla="*/ 109823 w 566356"/>
                <a:gd name="connsiteY49" fmla="*/ 1353 h 1047315"/>
                <a:gd name="connsiteX50" fmla="*/ 0 w 566356"/>
                <a:gd name="connsiteY50" fmla="*/ 47835 h 104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66356" h="1047315">
                  <a:moveTo>
                    <a:pt x="1143" y="51264"/>
                  </a:moveTo>
                  <a:cubicBezTo>
                    <a:pt x="17336" y="101651"/>
                    <a:pt x="39243" y="150134"/>
                    <a:pt x="58960" y="199283"/>
                  </a:cubicBezTo>
                  <a:cubicBezTo>
                    <a:pt x="59455" y="201045"/>
                    <a:pt x="60531" y="202588"/>
                    <a:pt x="62008" y="203664"/>
                  </a:cubicBezTo>
                  <a:cubicBezTo>
                    <a:pt x="64065" y="204617"/>
                    <a:pt x="66427" y="204617"/>
                    <a:pt x="68485" y="203664"/>
                  </a:cubicBezTo>
                  <a:lnTo>
                    <a:pt x="98203" y="194139"/>
                  </a:lnTo>
                  <a:cubicBezTo>
                    <a:pt x="106213" y="190720"/>
                    <a:pt x="114995" y="189510"/>
                    <a:pt x="123634" y="190615"/>
                  </a:cubicBezTo>
                  <a:cubicBezTo>
                    <a:pt x="133731" y="192901"/>
                    <a:pt x="165640" y="252051"/>
                    <a:pt x="161734" y="254718"/>
                  </a:cubicBezTo>
                  <a:lnTo>
                    <a:pt x="113347" y="291485"/>
                  </a:lnTo>
                  <a:lnTo>
                    <a:pt x="197263" y="490081"/>
                  </a:lnTo>
                  <a:lnTo>
                    <a:pt x="241649" y="492938"/>
                  </a:lnTo>
                  <a:lnTo>
                    <a:pt x="266795" y="553708"/>
                  </a:lnTo>
                  <a:lnTo>
                    <a:pt x="237268" y="587712"/>
                  </a:lnTo>
                  <a:lnTo>
                    <a:pt x="283845" y="697059"/>
                  </a:lnTo>
                  <a:lnTo>
                    <a:pt x="345091" y="697059"/>
                  </a:lnTo>
                  <a:lnTo>
                    <a:pt x="383667" y="776402"/>
                  </a:lnTo>
                  <a:lnTo>
                    <a:pt x="353663" y="833552"/>
                  </a:lnTo>
                  <a:cubicBezTo>
                    <a:pt x="353663" y="833552"/>
                    <a:pt x="439388" y="1046722"/>
                    <a:pt x="439960" y="1046817"/>
                  </a:cubicBezTo>
                  <a:cubicBezTo>
                    <a:pt x="441484" y="1050722"/>
                    <a:pt x="481870" y="1030434"/>
                    <a:pt x="484822" y="1028815"/>
                  </a:cubicBezTo>
                  <a:cubicBezTo>
                    <a:pt x="499110" y="1021290"/>
                    <a:pt x="510921" y="1011098"/>
                    <a:pt x="524732" y="1002621"/>
                  </a:cubicBezTo>
                  <a:cubicBezTo>
                    <a:pt x="532562" y="999525"/>
                    <a:pt x="536391" y="990667"/>
                    <a:pt x="533295" y="982838"/>
                  </a:cubicBezTo>
                  <a:cubicBezTo>
                    <a:pt x="532714" y="981380"/>
                    <a:pt x="531914" y="980028"/>
                    <a:pt x="530923" y="978809"/>
                  </a:cubicBezTo>
                  <a:lnTo>
                    <a:pt x="491204" y="881273"/>
                  </a:lnTo>
                  <a:cubicBezTo>
                    <a:pt x="483394" y="862223"/>
                    <a:pt x="459105" y="824123"/>
                    <a:pt x="460343" y="802787"/>
                  </a:cubicBezTo>
                  <a:cubicBezTo>
                    <a:pt x="460820" y="794309"/>
                    <a:pt x="469202" y="788785"/>
                    <a:pt x="476631" y="784689"/>
                  </a:cubicBezTo>
                  <a:lnTo>
                    <a:pt x="566356" y="734683"/>
                  </a:lnTo>
                  <a:cubicBezTo>
                    <a:pt x="531876" y="742493"/>
                    <a:pt x="497777" y="751799"/>
                    <a:pt x="464058" y="762591"/>
                  </a:cubicBezTo>
                  <a:cubicBezTo>
                    <a:pt x="435483" y="772116"/>
                    <a:pt x="422338" y="784403"/>
                    <a:pt x="407670" y="754685"/>
                  </a:cubicBezTo>
                  <a:cubicBezTo>
                    <a:pt x="402526" y="744398"/>
                    <a:pt x="373666" y="688010"/>
                    <a:pt x="379095" y="682391"/>
                  </a:cubicBezTo>
                  <a:cubicBezTo>
                    <a:pt x="382962" y="678571"/>
                    <a:pt x="387696" y="675761"/>
                    <a:pt x="392906" y="674199"/>
                  </a:cubicBezTo>
                  <a:cubicBezTo>
                    <a:pt x="416547" y="664750"/>
                    <a:pt x="438941" y="652434"/>
                    <a:pt x="459581" y="637528"/>
                  </a:cubicBezTo>
                  <a:cubicBezTo>
                    <a:pt x="433292" y="637528"/>
                    <a:pt x="403860" y="670199"/>
                    <a:pt x="375761" y="659531"/>
                  </a:cubicBezTo>
                  <a:cubicBezTo>
                    <a:pt x="350330" y="650006"/>
                    <a:pt x="331280" y="583331"/>
                    <a:pt x="319278" y="559042"/>
                  </a:cubicBezTo>
                  <a:cubicBezTo>
                    <a:pt x="318002" y="557099"/>
                    <a:pt x="317430" y="554784"/>
                    <a:pt x="317659" y="552470"/>
                  </a:cubicBezTo>
                  <a:cubicBezTo>
                    <a:pt x="318230" y="549422"/>
                    <a:pt x="321278" y="547612"/>
                    <a:pt x="324041" y="546183"/>
                  </a:cubicBezTo>
                  <a:lnTo>
                    <a:pt x="368141" y="523323"/>
                  </a:lnTo>
                  <a:lnTo>
                    <a:pt x="302609" y="531324"/>
                  </a:lnTo>
                  <a:cubicBezTo>
                    <a:pt x="297180" y="517513"/>
                    <a:pt x="280892" y="492748"/>
                    <a:pt x="287655" y="478460"/>
                  </a:cubicBezTo>
                  <a:cubicBezTo>
                    <a:pt x="294418" y="464173"/>
                    <a:pt x="331089" y="455124"/>
                    <a:pt x="343662" y="450457"/>
                  </a:cubicBezTo>
                  <a:cubicBezTo>
                    <a:pt x="311658" y="462363"/>
                    <a:pt x="291751" y="460553"/>
                    <a:pt x="274701" y="430359"/>
                  </a:cubicBezTo>
                  <a:cubicBezTo>
                    <a:pt x="254432" y="393031"/>
                    <a:pt x="237411" y="354026"/>
                    <a:pt x="223838" y="313773"/>
                  </a:cubicBezTo>
                  <a:cubicBezTo>
                    <a:pt x="217551" y="295961"/>
                    <a:pt x="203454" y="269768"/>
                    <a:pt x="201835" y="251670"/>
                  </a:cubicBezTo>
                  <a:cubicBezTo>
                    <a:pt x="200025" y="230810"/>
                    <a:pt x="209645" y="230620"/>
                    <a:pt x="227457" y="218047"/>
                  </a:cubicBezTo>
                  <a:cubicBezTo>
                    <a:pt x="199911" y="226000"/>
                    <a:pt x="171136" y="210122"/>
                    <a:pt x="163182" y="182576"/>
                  </a:cubicBezTo>
                  <a:cubicBezTo>
                    <a:pt x="162935" y="181709"/>
                    <a:pt x="162706" y="180833"/>
                    <a:pt x="162496" y="179947"/>
                  </a:cubicBezTo>
                  <a:cubicBezTo>
                    <a:pt x="160382" y="172308"/>
                    <a:pt x="162820" y="164126"/>
                    <a:pt x="168783" y="158897"/>
                  </a:cubicBezTo>
                  <a:cubicBezTo>
                    <a:pt x="172784" y="156229"/>
                    <a:pt x="178879" y="155372"/>
                    <a:pt x="180308" y="150705"/>
                  </a:cubicBezTo>
                  <a:cubicBezTo>
                    <a:pt x="180718" y="148152"/>
                    <a:pt x="180251" y="145533"/>
                    <a:pt x="178975" y="143276"/>
                  </a:cubicBezTo>
                  <a:cubicBezTo>
                    <a:pt x="159925" y="97937"/>
                    <a:pt x="141132" y="52626"/>
                    <a:pt x="122587" y="7354"/>
                  </a:cubicBezTo>
                  <a:cubicBezTo>
                    <a:pt x="121349" y="4306"/>
                    <a:pt x="119729" y="972"/>
                    <a:pt x="116586" y="115"/>
                  </a:cubicBezTo>
                  <a:cubicBezTo>
                    <a:pt x="114252" y="-228"/>
                    <a:pt x="111881" y="201"/>
                    <a:pt x="109823" y="1353"/>
                  </a:cubicBezTo>
                  <a:cubicBezTo>
                    <a:pt x="74390" y="16212"/>
                    <a:pt x="36386" y="38024"/>
                    <a:pt x="0" y="47835"/>
                  </a:cubicBezTo>
                  <a:close/>
                </a:path>
              </a:pathLst>
            </a:custGeom>
            <a:solidFill>
              <a:srgbClr val="707070">
                <a:alpha val="22000"/>
              </a:srgbClr>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4681CED7-1AF1-4914-B4B9-3FDD9914AD81}"/>
                </a:ext>
              </a:extLst>
            </p:cNvPr>
            <p:cNvSpPr/>
            <p:nvPr/>
          </p:nvSpPr>
          <p:spPr>
            <a:xfrm>
              <a:off x="4580288" y="2563205"/>
              <a:ext cx="507964" cy="1606683"/>
            </a:xfrm>
            <a:custGeom>
              <a:avLst/>
              <a:gdLst>
                <a:gd name="connsiteX0" fmla="*/ 320324 w 507964"/>
                <a:gd name="connsiteY0" fmla="*/ 1590551 h 1606683"/>
                <a:gd name="connsiteX1" fmla="*/ 444149 w 507964"/>
                <a:gd name="connsiteY1" fmla="*/ 1462916 h 1606683"/>
                <a:gd name="connsiteX2" fmla="*/ 488726 w 507964"/>
                <a:gd name="connsiteY2" fmla="*/ 1381001 h 1606683"/>
                <a:gd name="connsiteX3" fmla="*/ 497393 w 507964"/>
                <a:gd name="connsiteY3" fmla="*/ 1167546 h 1606683"/>
                <a:gd name="connsiteX4" fmla="*/ 458055 w 507964"/>
                <a:gd name="connsiteY4" fmla="*/ 928563 h 1606683"/>
                <a:gd name="connsiteX5" fmla="*/ 448530 w 507964"/>
                <a:gd name="connsiteY5" fmla="*/ 701106 h 1606683"/>
                <a:gd name="connsiteX6" fmla="*/ 378617 w 507964"/>
                <a:gd name="connsiteY6" fmla="*/ 410594 h 1606683"/>
                <a:gd name="connsiteX7" fmla="*/ 265746 w 507964"/>
                <a:gd name="connsiteY7" fmla="*/ 171516 h 1606683"/>
                <a:gd name="connsiteX8" fmla="*/ 97058 w 507964"/>
                <a:gd name="connsiteY8" fmla="*/ 3305 h 1606683"/>
                <a:gd name="connsiteX9" fmla="*/ 9713 w 507964"/>
                <a:gd name="connsiteY9" fmla="*/ 30070 h 1606683"/>
                <a:gd name="connsiteX10" fmla="*/ 28001 w 507964"/>
                <a:gd name="connsiteY10" fmla="*/ 134845 h 1606683"/>
                <a:gd name="connsiteX11" fmla="*/ 305751 w 507964"/>
                <a:gd name="connsiteY11" fmla="*/ 1079820 h 1606683"/>
                <a:gd name="connsiteX12" fmla="*/ 175639 w 507964"/>
                <a:gd name="connsiteY12" fmla="*/ 1555499 h 1606683"/>
                <a:gd name="connsiteX13" fmla="*/ 170305 w 507964"/>
                <a:gd name="connsiteY13" fmla="*/ 1595218 h 1606683"/>
                <a:gd name="connsiteX14" fmla="*/ 198880 w 507964"/>
                <a:gd name="connsiteY14" fmla="*/ 1605886 h 1606683"/>
                <a:gd name="connsiteX15" fmla="*/ 320324 w 507964"/>
                <a:gd name="connsiteY15" fmla="*/ 1590551 h 160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7964" h="1606683">
                  <a:moveTo>
                    <a:pt x="320324" y="1590551"/>
                  </a:moveTo>
                  <a:cubicBezTo>
                    <a:pt x="368711" y="1569977"/>
                    <a:pt x="402715" y="1528638"/>
                    <a:pt x="444149" y="1462916"/>
                  </a:cubicBezTo>
                  <a:cubicBezTo>
                    <a:pt x="461532" y="1437065"/>
                    <a:pt x="476458" y="1409642"/>
                    <a:pt x="488726" y="1381001"/>
                  </a:cubicBezTo>
                  <a:cubicBezTo>
                    <a:pt x="515015" y="1313754"/>
                    <a:pt x="510729" y="1238126"/>
                    <a:pt x="497393" y="1167546"/>
                  </a:cubicBezTo>
                  <a:cubicBezTo>
                    <a:pt x="482439" y="1087821"/>
                    <a:pt x="454055" y="1009335"/>
                    <a:pt x="458055" y="928563"/>
                  </a:cubicBezTo>
                  <a:cubicBezTo>
                    <a:pt x="461865" y="852363"/>
                    <a:pt x="462913" y="780926"/>
                    <a:pt x="448530" y="701106"/>
                  </a:cubicBezTo>
                  <a:cubicBezTo>
                    <a:pt x="431195" y="604809"/>
                    <a:pt x="386999" y="506892"/>
                    <a:pt x="378617" y="410594"/>
                  </a:cubicBezTo>
                  <a:cubicBezTo>
                    <a:pt x="370901" y="322488"/>
                    <a:pt x="317276" y="240192"/>
                    <a:pt x="265746" y="171516"/>
                  </a:cubicBezTo>
                  <a:cubicBezTo>
                    <a:pt x="220788" y="111604"/>
                    <a:pt x="171638" y="29308"/>
                    <a:pt x="97058" y="3305"/>
                  </a:cubicBezTo>
                  <a:cubicBezTo>
                    <a:pt x="69530" y="-6220"/>
                    <a:pt x="26859" y="5496"/>
                    <a:pt x="9713" y="30070"/>
                  </a:cubicBezTo>
                  <a:cubicBezTo>
                    <a:pt x="-13432" y="63027"/>
                    <a:pt x="9713" y="104937"/>
                    <a:pt x="28001" y="134845"/>
                  </a:cubicBezTo>
                  <a:cubicBezTo>
                    <a:pt x="188212" y="397068"/>
                    <a:pt x="346708" y="765876"/>
                    <a:pt x="305751" y="1079820"/>
                  </a:cubicBezTo>
                  <a:cubicBezTo>
                    <a:pt x="284414" y="1243746"/>
                    <a:pt x="254697" y="1410243"/>
                    <a:pt x="175639" y="1555499"/>
                  </a:cubicBezTo>
                  <a:cubicBezTo>
                    <a:pt x="168876" y="1567881"/>
                    <a:pt x="161828" y="1584074"/>
                    <a:pt x="170305" y="1595218"/>
                  </a:cubicBezTo>
                  <a:cubicBezTo>
                    <a:pt x="176592" y="1603695"/>
                    <a:pt x="188498" y="1604743"/>
                    <a:pt x="198880" y="1605886"/>
                  </a:cubicBezTo>
                  <a:cubicBezTo>
                    <a:pt x="249743" y="1608744"/>
                    <a:pt x="288034" y="1603981"/>
                    <a:pt x="320324" y="1590551"/>
                  </a:cubicBezTo>
                  <a:close/>
                </a:path>
              </a:pathLst>
            </a:custGeom>
            <a:solidFill>
              <a:srgbClr val="161616"/>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9CC5BF86-5210-46ED-92E4-9D3ABE2EDF70}"/>
                </a:ext>
              </a:extLst>
            </p:cNvPr>
            <p:cNvSpPr/>
            <p:nvPr/>
          </p:nvSpPr>
          <p:spPr>
            <a:xfrm>
              <a:off x="3657704" y="2186749"/>
              <a:ext cx="1291931" cy="1984193"/>
            </a:xfrm>
            <a:custGeom>
              <a:avLst/>
              <a:gdLst>
                <a:gd name="connsiteX0" fmla="*/ 1231954 w 1291931"/>
                <a:gd name="connsiteY0" fmla="*/ 1904714 h 1984193"/>
                <a:gd name="connsiteX1" fmla="*/ 1287294 w 1291931"/>
                <a:gd name="connsiteY1" fmla="*/ 1360456 h 1984193"/>
                <a:gd name="connsiteX2" fmla="*/ 1257100 w 1291931"/>
                <a:gd name="connsiteY2" fmla="*/ 1189673 h 1984193"/>
                <a:gd name="connsiteX3" fmla="*/ 1241193 w 1291931"/>
                <a:gd name="connsiteY3" fmla="*/ 1027938 h 1984193"/>
                <a:gd name="connsiteX4" fmla="*/ 1185758 w 1291931"/>
                <a:gd name="connsiteY4" fmla="*/ 844105 h 1984193"/>
                <a:gd name="connsiteX5" fmla="*/ 1125750 w 1291931"/>
                <a:gd name="connsiteY5" fmla="*/ 642080 h 1984193"/>
                <a:gd name="connsiteX6" fmla="*/ 1089650 w 1291931"/>
                <a:gd name="connsiteY6" fmla="*/ 616268 h 1984193"/>
                <a:gd name="connsiteX7" fmla="*/ 1075649 w 1291931"/>
                <a:gd name="connsiteY7" fmla="*/ 621887 h 1984193"/>
                <a:gd name="connsiteX8" fmla="*/ 1053360 w 1291931"/>
                <a:gd name="connsiteY8" fmla="*/ 601599 h 1984193"/>
                <a:gd name="connsiteX9" fmla="*/ 1054884 w 1291931"/>
                <a:gd name="connsiteY9" fmla="*/ 577977 h 1984193"/>
                <a:gd name="connsiteX10" fmla="*/ 1064409 w 1291931"/>
                <a:gd name="connsiteY10" fmla="*/ 575024 h 1984193"/>
                <a:gd name="connsiteX11" fmla="*/ 1072601 w 1291931"/>
                <a:gd name="connsiteY11" fmla="*/ 547211 h 1984193"/>
                <a:gd name="connsiteX12" fmla="*/ 1061552 w 1291931"/>
                <a:gd name="connsiteY12" fmla="*/ 472726 h 1984193"/>
                <a:gd name="connsiteX13" fmla="*/ 981732 w 1291931"/>
                <a:gd name="connsiteY13" fmla="*/ 429863 h 1984193"/>
                <a:gd name="connsiteX14" fmla="*/ 1063457 w 1291931"/>
                <a:gd name="connsiteY14" fmla="*/ 175355 h 1984193"/>
                <a:gd name="connsiteX15" fmla="*/ 1068029 w 1291931"/>
                <a:gd name="connsiteY15" fmla="*/ 146780 h 1984193"/>
                <a:gd name="connsiteX16" fmla="*/ 1041168 w 1291931"/>
                <a:gd name="connsiteY16" fmla="*/ 127730 h 1984193"/>
                <a:gd name="connsiteX17" fmla="*/ 674075 w 1291931"/>
                <a:gd name="connsiteY17" fmla="*/ 14383 h 1984193"/>
                <a:gd name="connsiteX18" fmla="*/ 295646 w 1291931"/>
                <a:gd name="connsiteY18" fmla="*/ 0 h 1984193"/>
                <a:gd name="connsiteX19" fmla="*/ 240020 w 1291931"/>
                <a:gd name="connsiteY19" fmla="*/ 11716 h 1984193"/>
                <a:gd name="connsiteX20" fmla="*/ 217637 w 1291931"/>
                <a:gd name="connsiteY20" fmla="*/ 87916 h 1984193"/>
                <a:gd name="connsiteX21" fmla="*/ 212303 w 1291931"/>
                <a:gd name="connsiteY21" fmla="*/ 183166 h 1984193"/>
                <a:gd name="connsiteX22" fmla="*/ 206873 w 1291931"/>
                <a:gd name="connsiteY22" fmla="*/ 202787 h 1984193"/>
                <a:gd name="connsiteX23" fmla="*/ 182680 w 1291931"/>
                <a:gd name="connsiteY23" fmla="*/ 220980 h 1984193"/>
                <a:gd name="connsiteX24" fmla="*/ 172298 w 1291931"/>
                <a:gd name="connsiteY24" fmla="*/ 246698 h 1984193"/>
                <a:gd name="connsiteX25" fmla="*/ 179060 w 1291931"/>
                <a:gd name="connsiteY25" fmla="*/ 255556 h 1984193"/>
                <a:gd name="connsiteX26" fmla="*/ 175917 w 1291931"/>
                <a:gd name="connsiteY26" fmla="*/ 264414 h 1984193"/>
                <a:gd name="connsiteX27" fmla="*/ 53997 w 1291931"/>
                <a:gd name="connsiteY27" fmla="*/ 639413 h 1984193"/>
                <a:gd name="connsiteX28" fmla="*/ 657 w 1291931"/>
                <a:gd name="connsiteY28" fmla="*/ 1436942 h 1984193"/>
                <a:gd name="connsiteX29" fmla="*/ 6944 w 1291931"/>
                <a:gd name="connsiteY29" fmla="*/ 1482852 h 1984193"/>
                <a:gd name="connsiteX30" fmla="*/ 39329 w 1291931"/>
                <a:gd name="connsiteY30" fmla="*/ 1508189 h 1984193"/>
                <a:gd name="connsiteX31" fmla="*/ 559108 w 1291931"/>
                <a:gd name="connsiteY31" fmla="*/ 1781270 h 1984193"/>
                <a:gd name="connsiteX32" fmla="*/ 841429 w 1291931"/>
                <a:gd name="connsiteY32" fmla="*/ 1912049 h 1984193"/>
                <a:gd name="connsiteX33" fmla="*/ 1015546 w 1291931"/>
                <a:gd name="connsiteY33" fmla="*/ 1955768 h 1984193"/>
                <a:gd name="connsiteX34" fmla="*/ 1188520 w 1291931"/>
                <a:gd name="connsiteY34" fmla="*/ 1983105 h 1984193"/>
                <a:gd name="connsiteX35" fmla="*/ 1212818 w 1291931"/>
                <a:gd name="connsiteY35" fmla="*/ 1971475 h 1984193"/>
                <a:gd name="connsiteX36" fmla="*/ 1213856 w 1291931"/>
                <a:gd name="connsiteY36" fmla="*/ 1966532 h 1984193"/>
                <a:gd name="connsiteX37" fmla="*/ 1231954 w 1291931"/>
                <a:gd name="connsiteY37" fmla="*/ 1904714 h 1984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1931" h="1984193">
                  <a:moveTo>
                    <a:pt x="1231954" y="1904714"/>
                  </a:moveTo>
                  <a:cubicBezTo>
                    <a:pt x="1279579" y="1728692"/>
                    <a:pt x="1302439" y="1540574"/>
                    <a:pt x="1287294" y="1360456"/>
                  </a:cubicBezTo>
                  <a:cubicBezTo>
                    <a:pt x="1282151" y="1299877"/>
                    <a:pt x="1258719" y="1251109"/>
                    <a:pt x="1257100" y="1189673"/>
                  </a:cubicBezTo>
                  <a:cubicBezTo>
                    <a:pt x="1256262" y="1135418"/>
                    <a:pt x="1250937" y="1081316"/>
                    <a:pt x="1241193" y="1027938"/>
                  </a:cubicBezTo>
                  <a:cubicBezTo>
                    <a:pt x="1230106" y="964673"/>
                    <a:pt x="1211494" y="902951"/>
                    <a:pt x="1185758" y="844105"/>
                  </a:cubicBezTo>
                  <a:cubicBezTo>
                    <a:pt x="1156706" y="778669"/>
                    <a:pt x="1157183" y="706088"/>
                    <a:pt x="1125750" y="642080"/>
                  </a:cubicBezTo>
                  <a:cubicBezTo>
                    <a:pt x="1118606" y="627602"/>
                    <a:pt x="1105081" y="611505"/>
                    <a:pt x="1089650" y="616268"/>
                  </a:cubicBezTo>
                  <a:cubicBezTo>
                    <a:pt x="1085183" y="618592"/>
                    <a:pt x="1080487" y="620478"/>
                    <a:pt x="1075649" y="621887"/>
                  </a:cubicBezTo>
                  <a:cubicBezTo>
                    <a:pt x="1064981" y="623221"/>
                    <a:pt x="1057742" y="611505"/>
                    <a:pt x="1053360" y="601599"/>
                  </a:cubicBezTo>
                  <a:cubicBezTo>
                    <a:pt x="1049931" y="593598"/>
                    <a:pt x="1047455" y="582549"/>
                    <a:pt x="1054884" y="577977"/>
                  </a:cubicBezTo>
                  <a:cubicBezTo>
                    <a:pt x="1057989" y="576777"/>
                    <a:pt x="1061171" y="575786"/>
                    <a:pt x="1064409" y="575024"/>
                  </a:cubicBezTo>
                  <a:cubicBezTo>
                    <a:pt x="1073934" y="570929"/>
                    <a:pt x="1073934" y="557593"/>
                    <a:pt x="1072601" y="547211"/>
                  </a:cubicBezTo>
                  <a:cubicBezTo>
                    <a:pt x="1068886" y="522351"/>
                    <a:pt x="1065171" y="497586"/>
                    <a:pt x="1061552" y="472726"/>
                  </a:cubicBezTo>
                  <a:cubicBezTo>
                    <a:pt x="1055265" y="430625"/>
                    <a:pt x="1002687" y="453676"/>
                    <a:pt x="981732" y="429863"/>
                  </a:cubicBezTo>
                  <a:cubicBezTo>
                    <a:pt x="942870" y="391001"/>
                    <a:pt x="1046597" y="212598"/>
                    <a:pt x="1063457" y="175355"/>
                  </a:cubicBezTo>
                  <a:cubicBezTo>
                    <a:pt x="1068676" y="166802"/>
                    <a:pt x="1070324" y="156534"/>
                    <a:pt x="1068029" y="146780"/>
                  </a:cubicBezTo>
                  <a:cubicBezTo>
                    <a:pt x="1064123" y="136207"/>
                    <a:pt x="1051931" y="131540"/>
                    <a:pt x="1041168" y="127730"/>
                  </a:cubicBezTo>
                  <a:cubicBezTo>
                    <a:pt x="923820" y="90869"/>
                    <a:pt x="795328" y="31147"/>
                    <a:pt x="674075" y="14383"/>
                  </a:cubicBezTo>
                  <a:cubicBezTo>
                    <a:pt x="552821" y="-2381"/>
                    <a:pt x="418805" y="2191"/>
                    <a:pt x="295646" y="0"/>
                  </a:cubicBezTo>
                  <a:cubicBezTo>
                    <a:pt x="276596" y="0"/>
                    <a:pt x="255356" y="0"/>
                    <a:pt x="240020" y="11716"/>
                  </a:cubicBezTo>
                  <a:cubicBezTo>
                    <a:pt x="218113" y="28575"/>
                    <a:pt x="217541" y="60674"/>
                    <a:pt x="217637" y="87916"/>
                  </a:cubicBezTo>
                  <a:cubicBezTo>
                    <a:pt x="217670" y="119739"/>
                    <a:pt x="215889" y="151543"/>
                    <a:pt x="212303" y="183166"/>
                  </a:cubicBezTo>
                  <a:cubicBezTo>
                    <a:pt x="212024" y="190033"/>
                    <a:pt x="210166" y="196748"/>
                    <a:pt x="206873" y="202787"/>
                  </a:cubicBezTo>
                  <a:cubicBezTo>
                    <a:pt x="200066" y="210360"/>
                    <a:pt x="191849" y="216541"/>
                    <a:pt x="182680" y="220980"/>
                  </a:cubicBezTo>
                  <a:cubicBezTo>
                    <a:pt x="174298" y="226790"/>
                    <a:pt x="167249" y="237934"/>
                    <a:pt x="172298" y="246698"/>
                  </a:cubicBezTo>
                  <a:cubicBezTo>
                    <a:pt x="174203" y="249936"/>
                    <a:pt x="177346" y="252222"/>
                    <a:pt x="179060" y="255556"/>
                  </a:cubicBezTo>
                  <a:cubicBezTo>
                    <a:pt x="180775" y="258890"/>
                    <a:pt x="179632" y="264033"/>
                    <a:pt x="175917" y="264414"/>
                  </a:cubicBezTo>
                  <a:cubicBezTo>
                    <a:pt x="68666" y="355568"/>
                    <a:pt x="63427" y="499015"/>
                    <a:pt x="53997" y="639413"/>
                  </a:cubicBezTo>
                  <a:cubicBezTo>
                    <a:pt x="36217" y="905227"/>
                    <a:pt x="18437" y="1171070"/>
                    <a:pt x="657" y="1436942"/>
                  </a:cubicBezTo>
                  <a:cubicBezTo>
                    <a:pt x="-391" y="1452563"/>
                    <a:pt x="-1248" y="1469422"/>
                    <a:pt x="6944" y="1482852"/>
                  </a:cubicBezTo>
                  <a:cubicBezTo>
                    <a:pt x="15271" y="1494044"/>
                    <a:pt x="26457" y="1502797"/>
                    <a:pt x="39329" y="1508189"/>
                  </a:cubicBezTo>
                  <a:lnTo>
                    <a:pt x="559108" y="1781270"/>
                  </a:lnTo>
                  <a:cubicBezTo>
                    <a:pt x="651024" y="1829562"/>
                    <a:pt x="743321" y="1878044"/>
                    <a:pt x="841429" y="1912049"/>
                  </a:cubicBezTo>
                  <a:cubicBezTo>
                    <a:pt x="898103" y="1931594"/>
                    <a:pt x="956358" y="1946215"/>
                    <a:pt x="1015546" y="1955768"/>
                  </a:cubicBezTo>
                  <a:cubicBezTo>
                    <a:pt x="1073553" y="1965293"/>
                    <a:pt x="1129846" y="1976342"/>
                    <a:pt x="1188520" y="1983105"/>
                  </a:cubicBezTo>
                  <a:cubicBezTo>
                    <a:pt x="1198445" y="1986601"/>
                    <a:pt x="1209323" y="1981400"/>
                    <a:pt x="1212818" y="1971475"/>
                  </a:cubicBezTo>
                  <a:cubicBezTo>
                    <a:pt x="1213380" y="1969884"/>
                    <a:pt x="1213733" y="1968218"/>
                    <a:pt x="1213856" y="1966532"/>
                  </a:cubicBezTo>
                  <a:cubicBezTo>
                    <a:pt x="1220048" y="1947005"/>
                    <a:pt x="1226144" y="1925955"/>
                    <a:pt x="1231954" y="1904714"/>
                  </a:cubicBezTo>
                  <a:close/>
                </a:path>
              </a:pathLst>
            </a:custGeom>
            <a:solidFill>
              <a:srgbClr val="222221"/>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9F357F66-6215-4E96-99D3-9FE066ED0884}"/>
                </a:ext>
              </a:extLst>
            </p:cNvPr>
            <p:cNvSpPr/>
            <p:nvPr/>
          </p:nvSpPr>
          <p:spPr>
            <a:xfrm>
              <a:off x="3657418" y="2186272"/>
              <a:ext cx="1265788" cy="1973835"/>
            </a:xfrm>
            <a:custGeom>
              <a:avLst/>
              <a:gdLst>
                <a:gd name="connsiteX0" fmla="*/ 1094889 w 1265788"/>
                <a:gd name="connsiteY0" fmla="*/ 1871567 h 1973835"/>
                <a:gd name="connsiteX1" fmla="*/ 1065362 w 1265788"/>
                <a:gd name="connsiteY1" fmla="*/ 1887855 h 1973835"/>
                <a:gd name="connsiteX2" fmla="*/ 1009069 w 1265788"/>
                <a:gd name="connsiteY2" fmla="*/ 1865471 h 1973835"/>
                <a:gd name="connsiteX3" fmla="*/ 1032500 w 1265788"/>
                <a:gd name="connsiteY3" fmla="*/ 1831277 h 1973835"/>
                <a:gd name="connsiteX4" fmla="*/ 1158992 w 1265788"/>
                <a:gd name="connsiteY4" fmla="*/ 1732598 h 1973835"/>
                <a:gd name="connsiteX5" fmla="*/ 1233668 w 1265788"/>
                <a:gd name="connsiteY5" fmla="*/ 1658017 h 1973835"/>
                <a:gd name="connsiteX6" fmla="*/ 1263482 w 1265788"/>
                <a:gd name="connsiteY6" fmla="*/ 1530572 h 1973835"/>
                <a:gd name="connsiteX7" fmla="*/ 1239955 w 1265788"/>
                <a:gd name="connsiteY7" fmla="*/ 1356074 h 1973835"/>
                <a:gd name="connsiteX8" fmla="*/ 965444 w 1265788"/>
                <a:gd name="connsiteY8" fmla="*/ 1627537 h 1973835"/>
                <a:gd name="connsiteX9" fmla="*/ 873338 w 1265788"/>
                <a:gd name="connsiteY9" fmla="*/ 1698212 h 1973835"/>
                <a:gd name="connsiteX10" fmla="*/ 600732 w 1265788"/>
                <a:gd name="connsiteY10" fmla="*/ 1771079 h 1973835"/>
                <a:gd name="connsiteX11" fmla="*/ 798567 w 1265788"/>
                <a:gd name="connsiteY11" fmla="*/ 1669542 h 1973835"/>
                <a:gd name="connsiteX12" fmla="*/ 889435 w 1265788"/>
                <a:gd name="connsiteY12" fmla="*/ 1614297 h 1973835"/>
                <a:gd name="connsiteX13" fmla="*/ 961634 w 1265788"/>
                <a:gd name="connsiteY13" fmla="*/ 1534668 h 1973835"/>
                <a:gd name="connsiteX14" fmla="*/ 1119749 w 1265788"/>
                <a:gd name="connsiteY14" fmla="*/ 1336072 h 1973835"/>
                <a:gd name="connsiteX15" fmla="*/ 1165851 w 1265788"/>
                <a:gd name="connsiteY15" fmla="*/ 1097947 h 1973835"/>
                <a:gd name="connsiteX16" fmla="*/ 1129465 w 1265788"/>
                <a:gd name="connsiteY16" fmla="*/ 840010 h 1973835"/>
                <a:gd name="connsiteX17" fmla="*/ 1074887 w 1265788"/>
                <a:gd name="connsiteY17" fmla="*/ 1040701 h 1973835"/>
                <a:gd name="connsiteX18" fmla="*/ 1022309 w 1265788"/>
                <a:gd name="connsiteY18" fmla="*/ 1195864 h 1973835"/>
                <a:gd name="connsiteX19" fmla="*/ 976779 w 1265788"/>
                <a:gd name="connsiteY19" fmla="*/ 1230249 h 1973835"/>
                <a:gd name="connsiteX20" fmla="*/ 698840 w 1265788"/>
                <a:gd name="connsiteY20" fmla="*/ 1394746 h 1973835"/>
                <a:gd name="connsiteX21" fmla="*/ 759514 w 1265788"/>
                <a:gd name="connsiteY21" fmla="*/ 1299496 h 1973835"/>
                <a:gd name="connsiteX22" fmla="*/ 1005164 w 1265788"/>
                <a:gd name="connsiteY22" fmla="*/ 1089946 h 1973835"/>
                <a:gd name="connsiteX23" fmla="*/ 1020785 w 1265788"/>
                <a:gd name="connsiteY23" fmla="*/ 1074611 h 1973835"/>
                <a:gd name="connsiteX24" fmla="*/ 999925 w 1265788"/>
                <a:gd name="connsiteY24" fmla="*/ 1034605 h 1973835"/>
                <a:gd name="connsiteX25" fmla="*/ 962777 w 1265788"/>
                <a:gd name="connsiteY25" fmla="*/ 1003554 h 1973835"/>
                <a:gd name="connsiteX26" fmla="*/ 1047836 w 1265788"/>
                <a:gd name="connsiteY26" fmla="*/ 911162 h 1973835"/>
                <a:gd name="connsiteX27" fmla="*/ 1066886 w 1265788"/>
                <a:gd name="connsiteY27" fmla="*/ 863537 h 1973835"/>
                <a:gd name="connsiteX28" fmla="*/ 1053836 w 1265788"/>
                <a:gd name="connsiteY28" fmla="*/ 823055 h 1973835"/>
                <a:gd name="connsiteX29" fmla="*/ 1012688 w 1265788"/>
                <a:gd name="connsiteY29" fmla="*/ 746093 h 1973835"/>
                <a:gd name="connsiteX30" fmla="*/ 875528 w 1265788"/>
                <a:gd name="connsiteY30" fmla="*/ 640366 h 1973835"/>
                <a:gd name="connsiteX31" fmla="*/ 920296 w 1265788"/>
                <a:gd name="connsiteY31" fmla="*/ 613982 h 1973835"/>
                <a:gd name="connsiteX32" fmla="*/ 906485 w 1265788"/>
                <a:gd name="connsiteY32" fmla="*/ 564166 h 1973835"/>
                <a:gd name="connsiteX33" fmla="*/ 940870 w 1265788"/>
                <a:gd name="connsiteY33" fmla="*/ 534353 h 1973835"/>
                <a:gd name="connsiteX34" fmla="*/ 916391 w 1265788"/>
                <a:gd name="connsiteY34" fmla="*/ 467678 h 1973835"/>
                <a:gd name="connsiteX35" fmla="*/ 901246 w 1265788"/>
                <a:gd name="connsiteY35" fmla="*/ 442913 h 1973835"/>
                <a:gd name="connsiteX36" fmla="*/ 871528 w 1265788"/>
                <a:gd name="connsiteY36" fmla="*/ 426434 h 1973835"/>
                <a:gd name="connsiteX37" fmla="*/ 486242 w 1265788"/>
                <a:gd name="connsiteY37" fmla="*/ 260318 h 1973835"/>
                <a:gd name="connsiteX38" fmla="*/ 812949 w 1265788"/>
                <a:gd name="connsiteY38" fmla="*/ 383381 h 1973835"/>
                <a:gd name="connsiteX39" fmla="*/ 858002 w 1265788"/>
                <a:gd name="connsiteY39" fmla="*/ 384143 h 1973835"/>
                <a:gd name="connsiteX40" fmla="*/ 877624 w 1265788"/>
                <a:gd name="connsiteY40" fmla="*/ 365093 h 1973835"/>
                <a:gd name="connsiteX41" fmla="*/ 932869 w 1265788"/>
                <a:gd name="connsiteY41" fmla="*/ 369951 h 1973835"/>
                <a:gd name="connsiteX42" fmla="*/ 940870 w 1265788"/>
                <a:gd name="connsiteY42" fmla="*/ 358235 h 1973835"/>
                <a:gd name="connsiteX43" fmla="*/ 1013641 w 1265788"/>
                <a:gd name="connsiteY43" fmla="*/ 190881 h 1973835"/>
                <a:gd name="connsiteX44" fmla="*/ 1022023 w 1265788"/>
                <a:gd name="connsiteY44" fmla="*/ 151257 h 1973835"/>
                <a:gd name="connsiteX45" fmla="*/ 874671 w 1265788"/>
                <a:gd name="connsiteY45" fmla="*/ 68961 h 1973835"/>
                <a:gd name="connsiteX46" fmla="*/ 674075 w 1265788"/>
                <a:gd name="connsiteY46" fmla="*/ 14383 h 1973835"/>
                <a:gd name="connsiteX47" fmla="*/ 295646 w 1265788"/>
                <a:gd name="connsiteY47" fmla="*/ 0 h 1973835"/>
                <a:gd name="connsiteX48" fmla="*/ 240020 w 1265788"/>
                <a:gd name="connsiteY48" fmla="*/ 11716 h 1973835"/>
                <a:gd name="connsiteX49" fmla="*/ 217637 w 1265788"/>
                <a:gd name="connsiteY49" fmla="*/ 87916 h 1973835"/>
                <a:gd name="connsiteX50" fmla="*/ 212303 w 1265788"/>
                <a:gd name="connsiteY50" fmla="*/ 183166 h 1973835"/>
                <a:gd name="connsiteX51" fmla="*/ 206873 w 1265788"/>
                <a:gd name="connsiteY51" fmla="*/ 202787 h 1973835"/>
                <a:gd name="connsiteX52" fmla="*/ 182680 w 1265788"/>
                <a:gd name="connsiteY52" fmla="*/ 220980 h 1973835"/>
                <a:gd name="connsiteX53" fmla="*/ 172298 w 1265788"/>
                <a:gd name="connsiteY53" fmla="*/ 246698 h 1973835"/>
                <a:gd name="connsiteX54" fmla="*/ 179060 w 1265788"/>
                <a:gd name="connsiteY54" fmla="*/ 255556 h 1973835"/>
                <a:gd name="connsiteX55" fmla="*/ 175917 w 1265788"/>
                <a:gd name="connsiteY55" fmla="*/ 264414 h 1973835"/>
                <a:gd name="connsiteX56" fmla="*/ 53997 w 1265788"/>
                <a:gd name="connsiteY56" fmla="*/ 639413 h 1973835"/>
                <a:gd name="connsiteX57" fmla="*/ 657 w 1265788"/>
                <a:gd name="connsiteY57" fmla="*/ 1436942 h 1973835"/>
                <a:gd name="connsiteX58" fmla="*/ 6944 w 1265788"/>
                <a:gd name="connsiteY58" fmla="*/ 1482852 h 1973835"/>
                <a:gd name="connsiteX59" fmla="*/ 39329 w 1265788"/>
                <a:gd name="connsiteY59" fmla="*/ 1508189 h 1973835"/>
                <a:gd name="connsiteX60" fmla="*/ 443093 w 1265788"/>
                <a:gd name="connsiteY60" fmla="*/ 1722311 h 1973835"/>
                <a:gd name="connsiteX61" fmla="*/ 545392 w 1265788"/>
                <a:gd name="connsiteY61" fmla="*/ 1786890 h 1973835"/>
                <a:gd name="connsiteX62" fmla="*/ 626164 w 1265788"/>
                <a:gd name="connsiteY62" fmla="*/ 1835468 h 1973835"/>
                <a:gd name="connsiteX63" fmla="*/ 1100318 w 1265788"/>
                <a:gd name="connsiteY63" fmla="*/ 1941767 h 1973835"/>
                <a:gd name="connsiteX64" fmla="*/ 1130227 w 1265788"/>
                <a:gd name="connsiteY64" fmla="*/ 1858232 h 1973835"/>
                <a:gd name="connsiteX65" fmla="*/ 1094889 w 1265788"/>
                <a:gd name="connsiteY65" fmla="*/ 1871567 h 197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265788" h="1973835">
                  <a:moveTo>
                    <a:pt x="1094889" y="1871567"/>
                  </a:moveTo>
                  <a:cubicBezTo>
                    <a:pt x="1085431" y="1877663"/>
                    <a:pt x="1075563" y="1883102"/>
                    <a:pt x="1065362" y="1887855"/>
                  </a:cubicBezTo>
                  <a:cubicBezTo>
                    <a:pt x="1043359" y="1897380"/>
                    <a:pt x="1009450" y="1889284"/>
                    <a:pt x="1009069" y="1865471"/>
                  </a:cubicBezTo>
                  <a:cubicBezTo>
                    <a:pt x="1009069" y="1851089"/>
                    <a:pt x="1021261" y="1840135"/>
                    <a:pt x="1032500" y="1831277"/>
                  </a:cubicBezTo>
                  <a:lnTo>
                    <a:pt x="1158992" y="1732598"/>
                  </a:lnTo>
                  <a:cubicBezTo>
                    <a:pt x="1186901" y="1710785"/>
                    <a:pt x="1215476" y="1688306"/>
                    <a:pt x="1233668" y="1658017"/>
                  </a:cubicBezTo>
                  <a:cubicBezTo>
                    <a:pt x="1256338" y="1619917"/>
                    <a:pt x="1260529" y="1574578"/>
                    <a:pt x="1263482" y="1530572"/>
                  </a:cubicBezTo>
                  <a:cubicBezTo>
                    <a:pt x="1267577" y="1471136"/>
                    <a:pt x="1269482" y="1407890"/>
                    <a:pt x="1239955" y="1356074"/>
                  </a:cubicBezTo>
                  <a:cubicBezTo>
                    <a:pt x="1153716" y="1451734"/>
                    <a:pt x="1062057" y="1542364"/>
                    <a:pt x="965444" y="1627537"/>
                  </a:cubicBezTo>
                  <a:cubicBezTo>
                    <a:pt x="937003" y="1653912"/>
                    <a:pt x="906170" y="1677572"/>
                    <a:pt x="873338" y="1698212"/>
                  </a:cubicBezTo>
                  <a:cubicBezTo>
                    <a:pt x="791899" y="1746599"/>
                    <a:pt x="694839" y="1759363"/>
                    <a:pt x="600732" y="1771079"/>
                  </a:cubicBezTo>
                  <a:lnTo>
                    <a:pt x="798567" y="1669542"/>
                  </a:lnTo>
                  <a:cubicBezTo>
                    <a:pt x="830723" y="1654378"/>
                    <a:pt x="861174" y="1635862"/>
                    <a:pt x="889435" y="1614297"/>
                  </a:cubicBezTo>
                  <a:cubicBezTo>
                    <a:pt x="916324" y="1590456"/>
                    <a:pt x="940537" y="1563758"/>
                    <a:pt x="961634" y="1534668"/>
                  </a:cubicBezTo>
                  <a:cubicBezTo>
                    <a:pt x="1011831" y="1470565"/>
                    <a:pt x="1080126" y="1405604"/>
                    <a:pt x="1119749" y="1336072"/>
                  </a:cubicBezTo>
                  <a:cubicBezTo>
                    <a:pt x="1158516" y="1268159"/>
                    <a:pt x="1167374" y="1174718"/>
                    <a:pt x="1165851" y="1097947"/>
                  </a:cubicBezTo>
                  <a:cubicBezTo>
                    <a:pt x="1164041" y="1010984"/>
                    <a:pt x="1146801" y="925163"/>
                    <a:pt x="1129465" y="840010"/>
                  </a:cubicBezTo>
                  <a:lnTo>
                    <a:pt x="1074887" y="1040701"/>
                  </a:lnTo>
                  <a:cubicBezTo>
                    <a:pt x="1061647" y="1089755"/>
                    <a:pt x="1055837" y="1155954"/>
                    <a:pt x="1022309" y="1195864"/>
                  </a:cubicBezTo>
                  <a:cubicBezTo>
                    <a:pt x="1009174" y="1209808"/>
                    <a:pt x="993781" y="1221429"/>
                    <a:pt x="976779" y="1230249"/>
                  </a:cubicBezTo>
                  <a:lnTo>
                    <a:pt x="698840" y="1394746"/>
                  </a:lnTo>
                  <a:cubicBezTo>
                    <a:pt x="707698" y="1357884"/>
                    <a:pt x="733511" y="1327595"/>
                    <a:pt x="759514" y="1299496"/>
                  </a:cubicBezTo>
                  <a:cubicBezTo>
                    <a:pt x="833514" y="1220905"/>
                    <a:pt x="915886" y="1150639"/>
                    <a:pt x="1005164" y="1089946"/>
                  </a:cubicBezTo>
                  <a:cubicBezTo>
                    <a:pt x="1011688" y="1086374"/>
                    <a:pt x="1017089" y="1081069"/>
                    <a:pt x="1020785" y="1074611"/>
                  </a:cubicBezTo>
                  <a:cubicBezTo>
                    <a:pt x="1027547" y="1059561"/>
                    <a:pt x="1013927" y="1043178"/>
                    <a:pt x="999925" y="1034605"/>
                  </a:cubicBezTo>
                  <a:cubicBezTo>
                    <a:pt x="985923" y="1026033"/>
                    <a:pt x="968778" y="1018889"/>
                    <a:pt x="962777" y="1003554"/>
                  </a:cubicBezTo>
                  <a:cubicBezTo>
                    <a:pt x="995334" y="976903"/>
                    <a:pt x="1023966" y="945804"/>
                    <a:pt x="1047836" y="911162"/>
                  </a:cubicBezTo>
                  <a:cubicBezTo>
                    <a:pt x="1058894" y="897607"/>
                    <a:pt x="1065543" y="880986"/>
                    <a:pt x="1066886" y="863537"/>
                  </a:cubicBezTo>
                  <a:cubicBezTo>
                    <a:pt x="1065752" y="849211"/>
                    <a:pt x="1061285" y="835352"/>
                    <a:pt x="1053836" y="823055"/>
                  </a:cubicBezTo>
                  <a:cubicBezTo>
                    <a:pt x="1040692" y="797147"/>
                    <a:pt x="1026976" y="771496"/>
                    <a:pt x="1012688" y="746093"/>
                  </a:cubicBezTo>
                  <a:cubicBezTo>
                    <a:pt x="982685" y="692468"/>
                    <a:pt x="936488" y="632936"/>
                    <a:pt x="875528" y="640366"/>
                  </a:cubicBezTo>
                  <a:cubicBezTo>
                    <a:pt x="887920" y="627850"/>
                    <a:pt x="903342" y="618763"/>
                    <a:pt x="920296" y="613982"/>
                  </a:cubicBezTo>
                  <a:cubicBezTo>
                    <a:pt x="920763" y="596370"/>
                    <a:pt x="915953" y="579025"/>
                    <a:pt x="906485" y="564166"/>
                  </a:cubicBezTo>
                  <a:lnTo>
                    <a:pt x="940870" y="534353"/>
                  </a:lnTo>
                  <a:cubicBezTo>
                    <a:pt x="934193" y="511607"/>
                    <a:pt x="926020" y="489337"/>
                    <a:pt x="916391" y="467678"/>
                  </a:cubicBezTo>
                  <a:cubicBezTo>
                    <a:pt x="912924" y="458553"/>
                    <a:pt x="907790" y="450151"/>
                    <a:pt x="901246" y="442913"/>
                  </a:cubicBezTo>
                  <a:cubicBezTo>
                    <a:pt x="892540" y="435493"/>
                    <a:pt x="882434" y="429892"/>
                    <a:pt x="871528" y="426434"/>
                  </a:cubicBezTo>
                  <a:cubicBezTo>
                    <a:pt x="741350" y="375637"/>
                    <a:pt x="612924" y="320259"/>
                    <a:pt x="486242" y="260318"/>
                  </a:cubicBezTo>
                  <a:cubicBezTo>
                    <a:pt x="601685" y="277559"/>
                    <a:pt x="703793" y="342043"/>
                    <a:pt x="812949" y="383381"/>
                  </a:cubicBezTo>
                  <a:cubicBezTo>
                    <a:pt x="827618" y="388906"/>
                    <a:pt x="845525" y="393668"/>
                    <a:pt x="858002" y="384143"/>
                  </a:cubicBezTo>
                  <a:cubicBezTo>
                    <a:pt x="865242" y="378524"/>
                    <a:pt x="869242" y="368903"/>
                    <a:pt x="877624" y="365093"/>
                  </a:cubicBezTo>
                  <a:cubicBezTo>
                    <a:pt x="895245" y="357378"/>
                    <a:pt x="917534" y="381476"/>
                    <a:pt x="932869" y="369951"/>
                  </a:cubicBezTo>
                  <a:cubicBezTo>
                    <a:pt x="936450" y="366751"/>
                    <a:pt x="939194" y="362731"/>
                    <a:pt x="940870" y="358235"/>
                  </a:cubicBezTo>
                  <a:cubicBezTo>
                    <a:pt x="966778" y="303181"/>
                    <a:pt x="991038" y="247393"/>
                    <a:pt x="1013641" y="190881"/>
                  </a:cubicBezTo>
                  <a:cubicBezTo>
                    <a:pt x="1019804" y="178613"/>
                    <a:pt x="1022690" y="164963"/>
                    <a:pt x="1022023" y="151257"/>
                  </a:cubicBezTo>
                  <a:cubicBezTo>
                    <a:pt x="1014879" y="99536"/>
                    <a:pt x="913628" y="82772"/>
                    <a:pt x="874671" y="68961"/>
                  </a:cubicBezTo>
                  <a:cubicBezTo>
                    <a:pt x="809425" y="45910"/>
                    <a:pt x="742940" y="23908"/>
                    <a:pt x="674075" y="14383"/>
                  </a:cubicBezTo>
                  <a:cubicBezTo>
                    <a:pt x="553012" y="-2381"/>
                    <a:pt x="418805" y="2191"/>
                    <a:pt x="295646" y="0"/>
                  </a:cubicBezTo>
                  <a:cubicBezTo>
                    <a:pt x="276596" y="0"/>
                    <a:pt x="255356" y="0"/>
                    <a:pt x="240020" y="11716"/>
                  </a:cubicBezTo>
                  <a:cubicBezTo>
                    <a:pt x="218113" y="28575"/>
                    <a:pt x="217541" y="60674"/>
                    <a:pt x="217637" y="87916"/>
                  </a:cubicBezTo>
                  <a:cubicBezTo>
                    <a:pt x="217670" y="119739"/>
                    <a:pt x="215889" y="151543"/>
                    <a:pt x="212303" y="183166"/>
                  </a:cubicBezTo>
                  <a:cubicBezTo>
                    <a:pt x="212024" y="190033"/>
                    <a:pt x="210166" y="196748"/>
                    <a:pt x="206873" y="202787"/>
                  </a:cubicBezTo>
                  <a:cubicBezTo>
                    <a:pt x="200066" y="210360"/>
                    <a:pt x="191849" y="216541"/>
                    <a:pt x="182680" y="220980"/>
                  </a:cubicBezTo>
                  <a:cubicBezTo>
                    <a:pt x="174298" y="226790"/>
                    <a:pt x="167249" y="237935"/>
                    <a:pt x="172298" y="246698"/>
                  </a:cubicBezTo>
                  <a:cubicBezTo>
                    <a:pt x="174203" y="249936"/>
                    <a:pt x="177346" y="252222"/>
                    <a:pt x="179060" y="255556"/>
                  </a:cubicBezTo>
                  <a:cubicBezTo>
                    <a:pt x="180775" y="258890"/>
                    <a:pt x="179632" y="264033"/>
                    <a:pt x="175917" y="264414"/>
                  </a:cubicBezTo>
                  <a:cubicBezTo>
                    <a:pt x="68666" y="355568"/>
                    <a:pt x="63427" y="499015"/>
                    <a:pt x="53997" y="639413"/>
                  </a:cubicBezTo>
                  <a:cubicBezTo>
                    <a:pt x="36217" y="905227"/>
                    <a:pt x="18437" y="1171070"/>
                    <a:pt x="657" y="1436942"/>
                  </a:cubicBezTo>
                  <a:cubicBezTo>
                    <a:pt x="-391" y="1452563"/>
                    <a:pt x="-1248" y="1469422"/>
                    <a:pt x="6944" y="1482852"/>
                  </a:cubicBezTo>
                  <a:cubicBezTo>
                    <a:pt x="15271" y="1494044"/>
                    <a:pt x="26458" y="1502797"/>
                    <a:pt x="39329" y="1508189"/>
                  </a:cubicBezTo>
                  <a:lnTo>
                    <a:pt x="443093" y="1722311"/>
                  </a:lnTo>
                  <a:cubicBezTo>
                    <a:pt x="470525" y="1722311"/>
                    <a:pt x="524151" y="1769936"/>
                    <a:pt x="545392" y="1786890"/>
                  </a:cubicBezTo>
                  <a:cubicBezTo>
                    <a:pt x="569690" y="1807093"/>
                    <a:pt x="596922" y="1823476"/>
                    <a:pt x="626164" y="1835468"/>
                  </a:cubicBezTo>
                  <a:cubicBezTo>
                    <a:pt x="745703" y="1885664"/>
                    <a:pt x="976493" y="2040064"/>
                    <a:pt x="1100318" y="1941767"/>
                  </a:cubicBezTo>
                  <a:cubicBezTo>
                    <a:pt x="1125084" y="1922050"/>
                    <a:pt x="1141181" y="1887855"/>
                    <a:pt x="1130227" y="1858232"/>
                  </a:cubicBezTo>
                  <a:cubicBezTo>
                    <a:pt x="1117606" y="1859994"/>
                    <a:pt x="1105529" y="1864547"/>
                    <a:pt x="1094889" y="1871567"/>
                  </a:cubicBezTo>
                  <a:close/>
                </a:path>
              </a:pathLst>
            </a:custGeom>
            <a:solidFill>
              <a:srgbClr val="222221"/>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1BD19275-370B-444D-AE1E-C3CC15D76090}"/>
                </a:ext>
              </a:extLst>
            </p:cNvPr>
            <p:cNvSpPr/>
            <p:nvPr/>
          </p:nvSpPr>
          <p:spPr>
            <a:xfrm>
              <a:off x="3823905" y="2370671"/>
              <a:ext cx="659472" cy="1318931"/>
            </a:xfrm>
            <a:custGeom>
              <a:avLst/>
              <a:gdLst>
                <a:gd name="connsiteX0" fmla="*/ 243840 w 659472"/>
                <a:gd name="connsiteY0" fmla="*/ 1318932 h 1318931"/>
                <a:gd name="connsiteX1" fmla="*/ 618077 w 659472"/>
                <a:gd name="connsiteY1" fmla="*/ 776769 h 1318931"/>
                <a:gd name="connsiteX2" fmla="*/ 556641 w 659472"/>
                <a:gd name="connsiteY2" fmla="*/ 145833 h 1318931"/>
                <a:gd name="connsiteX3" fmla="*/ 371570 w 659472"/>
                <a:gd name="connsiteY3" fmla="*/ 21056 h 1318931"/>
                <a:gd name="connsiteX4" fmla="*/ 146685 w 659472"/>
                <a:gd name="connsiteY4" fmla="*/ 4673 h 1318931"/>
                <a:gd name="connsiteX5" fmla="*/ 0 w 659472"/>
                <a:gd name="connsiteY5" fmla="*/ 78968 h 1318931"/>
                <a:gd name="connsiteX6" fmla="*/ 376714 w 659472"/>
                <a:gd name="connsiteY6" fmla="*/ 167931 h 1318931"/>
                <a:gd name="connsiteX7" fmla="*/ 404336 w 659472"/>
                <a:gd name="connsiteY7" fmla="*/ 315092 h 1318931"/>
                <a:gd name="connsiteX8" fmla="*/ 311182 w 659472"/>
                <a:gd name="connsiteY8" fmla="*/ 737812 h 1318931"/>
                <a:gd name="connsiteX9" fmla="*/ 243840 w 659472"/>
                <a:gd name="connsiteY9" fmla="*/ 1318932 h 131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9472" h="1318931">
                  <a:moveTo>
                    <a:pt x="243840" y="1318932"/>
                  </a:moveTo>
                  <a:cubicBezTo>
                    <a:pt x="428396" y="1187773"/>
                    <a:pt x="560880" y="995835"/>
                    <a:pt x="618077" y="776769"/>
                  </a:cubicBezTo>
                  <a:cubicBezTo>
                    <a:pt x="673989" y="559694"/>
                    <a:pt x="690277" y="325760"/>
                    <a:pt x="556641" y="145833"/>
                  </a:cubicBezTo>
                  <a:cubicBezTo>
                    <a:pt x="511493" y="85064"/>
                    <a:pt x="443960" y="42963"/>
                    <a:pt x="371570" y="21056"/>
                  </a:cubicBezTo>
                  <a:cubicBezTo>
                    <a:pt x="298481" y="482"/>
                    <a:pt x="221984" y="-5091"/>
                    <a:pt x="146685" y="4673"/>
                  </a:cubicBezTo>
                  <a:cubicBezTo>
                    <a:pt x="89535" y="10959"/>
                    <a:pt x="26670" y="28485"/>
                    <a:pt x="0" y="78968"/>
                  </a:cubicBezTo>
                  <a:cubicBezTo>
                    <a:pt x="116681" y="18008"/>
                    <a:pt x="308419" y="41630"/>
                    <a:pt x="376714" y="167931"/>
                  </a:cubicBezTo>
                  <a:cubicBezTo>
                    <a:pt x="400717" y="212222"/>
                    <a:pt x="402717" y="264705"/>
                    <a:pt x="404336" y="315092"/>
                  </a:cubicBezTo>
                  <a:cubicBezTo>
                    <a:pt x="408813" y="462920"/>
                    <a:pt x="408051" y="626084"/>
                    <a:pt x="311182" y="737812"/>
                  </a:cubicBezTo>
                  <a:cubicBezTo>
                    <a:pt x="318802" y="942314"/>
                    <a:pt x="316135" y="1127384"/>
                    <a:pt x="243840" y="1318932"/>
                  </a:cubicBezTo>
                  <a:close/>
                </a:path>
              </a:pathLst>
            </a:custGeom>
            <a:solidFill>
              <a:srgbClr val="000000"/>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90C83B38-78AE-476A-A2DC-0A94E4C480E0}"/>
                </a:ext>
              </a:extLst>
            </p:cNvPr>
            <p:cNvSpPr/>
            <p:nvPr/>
          </p:nvSpPr>
          <p:spPr>
            <a:xfrm>
              <a:off x="4098035" y="2956999"/>
              <a:ext cx="330027" cy="624876"/>
            </a:xfrm>
            <a:custGeom>
              <a:avLst/>
              <a:gdLst>
                <a:gd name="connsiteX0" fmla="*/ 127540 w 330027"/>
                <a:gd name="connsiteY0" fmla="*/ 31755 h 624876"/>
                <a:gd name="connsiteX1" fmla="*/ 148114 w 330027"/>
                <a:gd name="connsiteY1" fmla="*/ 1370 h 624876"/>
                <a:gd name="connsiteX2" fmla="*/ 173641 w 330027"/>
                <a:gd name="connsiteY2" fmla="*/ 2322 h 624876"/>
                <a:gd name="connsiteX3" fmla="*/ 298418 w 330027"/>
                <a:gd name="connsiteY3" fmla="*/ 30897 h 624876"/>
                <a:gd name="connsiteX4" fmla="*/ 328803 w 330027"/>
                <a:gd name="connsiteY4" fmla="*/ 49947 h 624876"/>
                <a:gd name="connsiteX5" fmla="*/ 328232 w 330027"/>
                <a:gd name="connsiteY5" fmla="*/ 71093 h 624876"/>
                <a:gd name="connsiteX6" fmla="*/ 276797 w 330027"/>
                <a:gd name="connsiteY6" fmla="*/ 253020 h 624876"/>
                <a:gd name="connsiteX7" fmla="*/ 269177 w 330027"/>
                <a:gd name="connsiteY7" fmla="*/ 264355 h 624876"/>
                <a:gd name="connsiteX8" fmla="*/ 259652 w 330027"/>
                <a:gd name="connsiteY8" fmla="*/ 265308 h 624876"/>
                <a:gd name="connsiteX9" fmla="*/ 212027 w 330027"/>
                <a:gd name="connsiteY9" fmla="*/ 261688 h 624876"/>
                <a:gd name="connsiteX10" fmla="*/ 240125 w 330027"/>
                <a:gd name="connsiteY10" fmla="*/ 303027 h 624876"/>
                <a:gd name="connsiteX11" fmla="*/ 143542 w 330027"/>
                <a:gd name="connsiteY11" fmla="*/ 489431 h 624876"/>
                <a:gd name="connsiteX12" fmla="*/ 41815 w 330027"/>
                <a:gd name="connsiteY12" fmla="*/ 447807 h 624876"/>
                <a:gd name="connsiteX13" fmla="*/ 106299 w 330027"/>
                <a:gd name="connsiteY13" fmla="*/ 534484 h 624876"/>
                <a:gd name="connsiteX14" fmla="*/ 0 w 330027"/>
                <a:gd name="connsiteY14" fmla="*/ 624876 h 624876"/>
                <a:gd name="connsiteX15" fmla="*/ 29432 w 330027"/>
                <a:gd name="connsiteY15" fmla="*/ 466571 h 624876"/>
                <a:gd name="connsiteX16" fmla="*/ 45815 w 330027"/>
                <a:gd name="connsiteY16" fmla="*/ 265117 h 624876"/>
                <a:gd name="connsiteX17" fmla="*/ 125063 w 330027"/>
                <a:gd name="connsiteY17" fmla="*/ 44613 h 624876"/>
                <a:gd name="connsiteX18" fmla="*/ 127540 w 330027"/>
                <a:gd name="connsiteY18" fmla="*/ 31755 h 62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0027" h="624876">
                  <a:moveTo>
                    <a:pt x="127540" y="31755"/>
                  </a:moveTo>
                  <a:cubicBezTo>
                    <a:pt x="130588" y="18515"/>
                    <a:pt x="135922" y="5751"/>
                    <a:pt x="148114" y="1370"/>
                  </a:cubicBezTo>
                  <a:cubicBezTo>
                    <a:pt x="156543" y="-735"/>
                    <a:pt x="165392" y="-411"/>
                    <a:pt x="173641" y="2322"/>
                  </a:cubicBezTo>
                  <a:lnTo>
                    <a:pt x="298418" y="30897"/>
                  </a:lnTo>
                  <a:cubicBezTo>
                    <a:pt x="310610" y="33660"/>
                    <a:pt x="324517" y="37946"/>
                    <a:pt x="328803" y="49947"/>
                  </a:cubicBezTo>
                  <a:cubicBezTo>
                    <a:pt x="330613" y="56910"/>
                    <a:pt x="330413" y="64244"/>
                    <a:pt x="328232" y="71093"/>
                  </a:cubicBezTo>
                  <a:cubicBezTo>
                    <a:pt x="314144" y="132558"/>
                    <a:pt x="296980" y="193280"/>
                    <a:pt x="276797" y="253020"/>
                  </a:cubicBezTo>
                  <a:cubicBezTo>
                    <a:pt x="275825" y="257649"/>
                    <a:pt x="273091" y="261707"/>
                    <a:pt x="269177" y="264355"/>
                  </a:cubicBezTo>
                  <a:cubicBezTo>
                    <a:pt x="266148" y="265536"/>
                    <a:pt x="262852" y="265869"/>
                    <a:pt x="259652" y="265308"/>
                  </a:cubicBezTo>
                  <a:lnTo>
                    <a:pt x="212027" y="261688"/>
                  </a:lnTo>
                  <a:cubicBezTo>
                    <a:pt x="212884" y="265784"/>
                    <a:pt x="233648" y="315504"/>
                    <a:pt x="240125" y="303027"/>
                  </a:cubicBezTo>
                  <a:lnTo>
                    <a:pt x="143542" y="489431"/>
                  </a:lnTo>
                  <a:cubicBezTo>
                    <a:pt x="111395" y="471600"/>
                    <a:pt x="77248" y="457627"/>
                    <a:pt x="41815" y="447807"/>
                  </a:cubicBezTo>
                  <a:cubicBezTo>
                    <a:pt x="30766" y="487335"/>
                    <a:pt x="114681" y="487716"/>
                    <a:pt x="106299" y="534484"/>
                  </a:cubicBezTo>
                  <a:cubicBezTo>
                    <a:pt x="100489" y="567250"/>
                    <a:pt x="24956" y="605826"/>
                    <a:pt x="0" y="624876"/>
                  </a:cubicBezTo>
                  <a:cubicBezTo>
                    <a:pt x="22384" y="607827"/>
                    <a:pt x="25527" y="494860"/>
                    <a:pt x="29432" y="466571"/>
                  </a:cubicBezTo>
                  <a:cubicBezTo>
                    <a:pt x="38291" y="401325"/>
                    <a:pt x="24003" y="327411"/>
                    <a:pt x="45815" y="265117"/>
                  </a:cubicBezTo>
                  <a:cubicBezTo>
                    <a:pt x="71819" y="190917"/>
                    <a:pt x="112490" y="123290"/>
                    <a:pt x="125063" y="44613"/>
                  </a:cubicBezTo>
                  <a:cubicBezTo>
                    <a:pt x="126302" y="40137"/>
                    <a:pt x="126302" y="35946"/>
                    <a:pt x="127540" y="31755"/>
                  </a:cubicBezTo>
                  <a:close/>
                </a:path>
              </a:pathLst>
            </a:custGeom>
            <a:solidFill>
              <a:srgbClr val="4C4C4C"/>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C2212535-0644-424F-B157-E60C0713B8D2}"/>
                </a:ext>
              </a:extLst>
            </p:cNvPr>
            <p:cNvSpPr/>
            <p:nvPr/>
          </p:nvSpPr>
          <p:spPr>
            <a:xfrm>
              <a:off x="4242393" y="2674575"/>
              <a:ext cx="235013" cy="93025"/>
            </a:xfrm>
            <a:custGeom>
              <a:avLst/>
              <a:gdLst>
                <a:gd name="connsiteX0" fmla="*/ 213687 w 235013"/>
                <a:gd name="connsiteY0" fmla="*/ 39287 h 93025"/>
                <a:gd name="connsiteX1" fmla="*/ 5947 w 235013"/>
                <a:gd name="connsiteY1" fmla="*/ 44 h 93025"/>
                <a:gd name="connsiteX2" fmla="*/ 3280 w 235013"/>
                <a:gd name="connsiteY2" fmla="*/ 47669 h 93025"/>
                <a:gd name="connsiteX3" fmla="*/ 52524 w 235013"/>
                <a:gd name="connsiteY3" fmla="*/ 60433 h 93025"/>
                <a:gd name="connsiteX4" fmla="*/ 221307 w 235013"/>
                <a:gd name="connsiteY4" fmla="*/ 92437 h 93025"/>
                <a:gd name="connsiteX5" fmla="*/ 232832 w 235013"/>
                <a:gd name="connsiteY5" fmla="*/ 90341 h 93025"/>
                <a:gd name="connsiteX6" fmla="*/ 234833 w 235013"/>
                <a:gd name="connsiteY6" fmla="*/ 81578 h 93025"/>
                <a:gd name="connsiteX7" fmla="*/ 213687 w 235013"/>
                <a:gd name="connsiteY7" fmla="*/ 39287 h 9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013" h="93025">
                  <a:moveTo>
                    <a:pt x="213687" y="39287"/>
                  </a:moveTo>
                  <a:lnTo>
                    <a:pt x="5947" y="44"/>
                  </a:lnTo>
                  <a:cubicBezTo>
                    <a:pt x="-2435" y="-1575"/>
                    <a:pt x="-625" y="41954"/>
                    <a:pt x="3280" y="47669"/>
                  </a:cubicBezTo>
                  <a:cubicBezTo>
                    <a:pt x="10900" y="58528"/>
                    <a:pt x="40523" y="58051"/>
                    <a:pt x="52524" y="60433"/>
                  </a:cubicBezTo>
                  <a:cubicBezTo>
                    <a:pt x="108722" y="71862"/>
                    <a:pt x="164443" y="84245"/>
                    <a:pt x="221307" y="92437"/>
                  </a:cubicBezTo>
                  <a:cubicBezTo>
                    <a:pt x="225260" y="93694"/>
                    <a:pt x="229575" y="92913"/>
                    <a:pt x="232832" y="90341"/>
                  </a:cubicBezTo>
                  <a:cubicBezTo>
                    <a:pt x="234547" y="87760"/>
                    <a:pt x="235261" y="84645"/>
                    <a:pt x="234833" y="81578"/>
                  </a:cubicBezTo>
                  <a:cubicBezTo>
                    <a:pt x="234452" y="57861"/>
                    <a:pt x="239595" y="44240"/>
                    <a:pt x="213687" y="39287"/>
                  </a:cubicBezTo>
                  <a:close/>
                </a:path>
              </a:pathLst>
            </a:custGeom>
            <a:solidFill>
              <a:srgbClr val="4C4C4C"/>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66F894AC-013F-4512-9CC5-BD04004BD93C}"/>
                </a:ext>
              </a:extLst>
            </p:cNvPr>
            <p:cNvSpPr/>
            <p:nvPr/>
          </p:nvSpPr>
          <p:spPr>
            <a:xfrm>
              <a:off x="4308728" y="3130200"/>
              <a:ext cx="599392" cy="302418"/>
            </a:xfrm>
            <a:custGeom>
              <a:avLst/>
              <a:gdLst>
                <a:gd name="connsiteX0" fmla="*/ 513588 w 599392"/>
                <a:gd name="connsiteY0" fmla="*/ 22479 h 302418"/>
                <a:gd name="connsiteX1" fmla="*/ 324612 w 599392"/>
                <a:gd name="connsiteY1" fmla="*/ 0 h 302418"/>
                <a:gd name="connsiteX2" fmla="*/ 120110 w 599392"/>
                <a:gd name="connsiteY2" fmla="*/ 38100 h 302418"/>
                <a:gd name="connsiteX3" fmla="*/ 0 w 599392"/>
                <a:gd name="connsiteY3" fmla="*/ 302419 h 302418"/>
                <a:gd name="connsiteX4" fmla="*/ 284893 w 599392"/>
                <a:gd name="connsiteY4" fmla="*/ 251555 h 302418"/>
                <a:gd name="connsiteX5" fmla="*/ 451295 w 599392"/>
                <a:gd name="connsiteY5" fmla="*/ 253460 h 302418"/>
                <a:gd name="connsiteX6" fmla="*/ 598265 w 599392"/>
                <a:gd name="connsiteY6" fmla="*/ 295180 h 302418"/>
                <a:gd name="connsiteX7" fmla="*/ 582359 w 599392"/>
                <a:gd name="connsiteY7" fmla="*/ 125825 h 302418"/>
                <a:gd name="connsiteX8" fmla="*/ 557022 w 599392"/>
                <a:gd name="connsiteY8" fmla="*/ 45244 h 302418"/>
                <a:gd name="connsiteX9" fmla="*/ 549783 w 599392"/>
                <a:gd name="connsiteY9" fmla="*/ 32480 h 302418"/>
                <a:gd name="connsiteX10" fmla="*/ 538925 w 599392"/>
                <a:gd name="connsiteY10" fmla="*/ 28194 h 302418"/>
                <a:gd name="connsiteX11" fmla="*/ 513588 w 599392"/>
                <a:gd name="connsiteY11" fmla="*/ 2247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9392" h="302418">
                  <a:moveTo>
                    <a:pt x="513588" y="22479"/>
                  </a:moveTo>
                  <a:cubicBezTo>
                    <a:pt x="451599" y="8153"/>
                    <a:pt x="388230" y="619"/>
                    <a:pt x="324612" y="0"/>
                  </a:cubicBezTo>
                  <a:cubicBezTo>
                    <a:pt x="296989" y="0"/>
                    <a:pt x="129064" y="6667"/>
                    <a:pt x="120110" y="38100"/>
                  </a:cubicBezTo>
                  <a:cubicBezTo>
                    <a:pt x="91535" y="136112"/>
                    <a:pt x="48387" y="212693"/>
                    <a:pt x="0" y="302419"/>
                  </a:cubicBezTo>
                  <a:cubicBezTo>
                    <a:pt x="94012" y="280511"/>
                    <a:pt x="188500" y="258509"/>
                    <a:pt x="284893" y="251555"/>
                  </a:cubicBezTo>
                  <a:cubicBezTo>
                    <a:pt x="340347" y="248803"/>
                    <a:pt x="395916" y="249441"/>
                    <a:pt x="451295" y="253460"/>
                  </a:cubicBezTo>
                  <a:cubicBezTo>
                    <a:pt x="467678" y="254317"/>
                    <a:pt x="599789" y="272510"/>
                    <a:pt x="598265" y="295180"/>
                  </a:cubicBezTo>
                  <a:cubicBezTo>
                    <a:pt x="601952" y="238239"/>
                    <a:pt x="596579" y="181080"/>
                    <a:pt x="582359" y="125825"/>
                  </a:cubicBezTo>
                  <a:cubicBezTo>
                    <a:pt x="575310" y="98584"/>
                    <a:pt x="566166" y="71914"/>
                    <a:pt x="557022" y="45244"/>
                  </a:cubicBezTo>
                  <a:cubicBezTo>
                    <a:pt x="555850" y="40396"/>
                    <a:pt x="553345" y="35976"/>
                    <a:pt x="549783" y="32480"/>
                  </a:cubicBezTo>
                  <a:cubicBezTo>
                    <a:pt x="546535" y="30242"/>
                    <a:pt x="542820" y="28775"/>
                    <a:pt x="538925" y="28194"/>
                  </a:cubicBezTo>
                  <a:cubicBezTo>
                    <a:pt x="530828" y="26194"/>
                    <a:pt x="522160" y="24289"/>
                    <a:pt x="513588" y="22479"/>
                  </a:cubicBezTo>
                  <a:close/>
                </a:path>
              </a:pathLst>
            </a:custGeom>
            <a:solidFill>
              <a:srgbClr val="FFCF3C"/>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40FE8621-B4DF-4946-A8A8-3030F65F2898}"/>
                </a:ext>
              </a:extLst>
            </p:cNvPr>
            <p:cNvSpPr/>
            <p:nvPr/>
          </p:nvSpPr>
          <p:spPr>
            <a:xfrm>
              <a:off x="4351209" y="3202507"/>
              <a:ext cx="550724" cy="148101"/>
            </a:xfrm>
            <a:custGeom>
              <a:avLst/>
              <a:gdLst>
                <a:gd name="connsiteX0" fmla="*/ 0 w 550724"/>
                <a:gd name="connsiteY0" fmla="*/ 148101 h 148101"/>
                <a:gd name="connsiteX1" fmla="*/ 58483 w 550724"/>
                <a:gd name="connsiteY1" fmla="*/ 120288 h 148101"/>
                <a:gd name="connsiteX2" fmla="*/ 106109 w 550724"/>
                <a:gd name="connsiteY2" fmla="*/ 110763 h 148101"/>
                <a:gd name="connsiteX3" fmla="*/ 342995 w 550724"/>
                <a:gd name="connsiteY3" fmla="*/ 85331 h 148101"/>
                <a:gd name="connsiteX4" fmla="*/ 550640 w 550724"/>
                <a:gd name="connsiteY4" fmla="*/ 116574 h 148101"/>
                <a:gd name="connsiteX5" fmla="*/ 541115 w 550724"/>
                <a:gd name="connsiteY5" fmla="*/ 41517 h 148101"/>
                <a:gd name="connsiteX6" fmla="*/ 533686 w 550724"/>
                <a:gd name="connsiteY6" fmla="*/ 26753 h 148101"/>
                <a:gd name="connsiteX7" fmla="*/ 520732 w 550724"/>
                <a:gd name="connsiteY7" fmla="*/ 20466 h 148101"/>
                <a:gd name="connsiteX8" fmla="*/ 311944 w 550724"/>
                <a:gd name="connsiteY8" fmla="*/ 273 h 148101"/>
                <a:gd name="connsiteX9" fmla="*/ 95440 w 550724"/>
                <a:gd name="connsiteY9" fmla="*/ 25038 h 148101"/>
                <a:gd name="connsiteX10" fmla="*/ 51625 w 550724"/>
                <a:gd name="connsiteY10" fmla="*/ 46279 h 148101"/>
                <a:gd name="connsiteX11" fmla="*/ 35147 w 550724"/>
                <a:gd name="connsiteY11" fmla="*/ 74854 h 148101"/>
                <a:gd name="connsiteX12" fmla="*/ 0 w 550724"/>
                <a:gd name="connsiteY12" fmla="*/ 148101 h 14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0724" h="148101">
                  <a:moveTo>
                    <a:pt x="0" y="148101"/>
                  </a:moveTo>
                  <a:cubicBezTo>
                    <a:pt x="17955" y="135881"/>
                    <a:pt x="37681" y="126499"/>
                    <a:pt x="58483" y="120288"/>
                  </a:cubicBezTo>
                  <a:cubicBezTo>
                    <a:pt x="74162" y="116202"/>
                    <a:pt x="90068" y="113021"/>
                    <a:pt x="106109" y="110763"/>
                  </a:cubicBezTo>
                  <a:cubicBezTo>
                    <a:pt x="184404" y="96971"/>
                    <a:pt x="263547" y="88475"/>
                    <a:pt x="342995" y="85331"/>
                  </a:cubicBezTo>
                  <a:cubicBezTo>
                    <a:pt x="365760" y="84474"/>
                    <a:pt x="551402" y="90570"/>
                    <a:pt x="550640" y="116574"/>
                  </a:cubicBezTo>
                  <a:cubicBezTo>
                    <a:pt x="551298" y="91218"/>
                    <a:pt x="548088" y="65910"/>
                    <a:pt x="541115" y="41517"/>
                  </a:cubicBezTo>
                  <a:cubicBezTo>
                    <a:pt x="539991" y="36021"/>
                    <a:pt x="537429" y="30925"/>
                    <a:pt x="533686" y="26753"/>
                  </a:cubicBezTo>
                  <a:cubicBezTo>
                    <a:pt x="529885" y="23724"/>
                    <a:pt x="525466" y="21581"/>
                    <a:pt x="520732" y="20466"/>
                  </a:cubicBezTo>
                  <a:cubicBezTo>
                    <a:pt x="457200" y="1416"/>
                    <a:pt x="377857" y="2083"/>
                    <a:pt x="311944" y="273"/>
                  </a:cubicBezTo>
                  <a:cubicBezTo>
                    <a:pt x="238973" y="-1660"/>
                    <a:pt x="166087" y="6674"/>
                    <a:pt x="95440" y="25038"/>
                  </a:cubicBezTo>
                  <a:cubicBezTo>
                    <a:pt x="79162" y="27962"/>
                    <a:pt x="64008" y="35316"/>
                    <a:pt x="51625" y="46279"/>
                  </a:cubicBezTo>
                  <a:cubicBezTo>
                    <a:pt x="44501" y="54766"/>
                    <a:pt x="38919" y="64434"/>
                    <a:pt x="35147" y="74854"/>
                  </a:cubicBezTo>
                  <a:cubicBezTo>
                    <a:pt x="21717" y="104286"/>
                    <a:pt x="13144" y="117907"/>
                    <a:pt x="0" y="148101"/>
                  </a:cubicBezTo>
                  <a:close/>
                </a:path>
              </a:pathLst>
            </a:custGeom>
            <a:solidFill>
              <a:srgbClr val="FFFFFF"/>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A6A2D2D5-EA9C-4123-87A3-B89322E720E5}"/>
                </a:ext>
              </a:extLst>
            </p:cNvPr>
            <p:cNvSpPr/>
            <p:nvPr/>
          </p:nvSpPr>
          <p:spPr>
            <a:xfrm>
              <a:off x="4894039" y="3162870"/>
              <a:ext cx="159543" cy="296989"/>
            </a:xfrm>
            <a:custGeom>
              <a:avLst/>
              <a:gdLst>
                <a:gd name="connsiteX0" fmla="*/ 132683 w 159543"/>
                <a:gd name="connsiteY0" fmla="*/ 56007 h 296989"/>
                <a:gd name="connsiteX1" fmla="*/ 0 w 159543"/>
                <a:gd name="connsiteY1" fmla="*/ 0 h 296989"/>
                <a:gd name="connsiteX2" fmla="*/ 30480 w 159543"/>
                <a:gd name="connsiteY2" fmla="*/ 290417 h 296989"/>
                <a:gd name="connsiteX3" fmla="*/ 85058 w 159543"/>
                <a:gd name="connsiteY3" fmla="*/ 275749 h 296989"/>
                <a:gd name="connsiteX4" fmla="*/ 159544 w 159543"/>
                <a:gd name="connsiteY4" fmla="*/ 296990 h 296989"/>
                <a:gd name="connsiteX5" fmla="*/ 138017 w 159543"/>
                <a:gd name="connsiteY5" fmla="*/ 68390 h 296989"/>
                <a:gd name="connsiteX6" fmla="*/ 132683 w 159543"/>
                <a:gd name="connsiteY6" fmla="*/ 56007 h 29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543" h="296989">
                  <a:moveTo>
                    <a:pt x="132683" y="56007"/>
                  </a:moveTo>
                  <a:cubicBezTo>
                    <a:pt x="108680" y="13430"/>
                    <a:pt x="40767" y="29337"/>
                    <a:pt x="0" y="0"/>
                  </a:cubicBezTo>
                  <a:cubicBezTo>
                    <a:pt x="23851" y="94879"/>
                    <a:pt x="34119" y="192653"/>
                    <a:pt x="30480" y="290417"/>
                  </a:cubicBezTo>
                  <a:cubicBezTo>
                    <a:pt x="45596" y="277682"/>
                    <a:pt x="65589" y="272301"/>
                    <a:pt x="85058" y="275749"/>
                  </a:cubicBezTo>
                  <a:cubicBezTo>
                    <a:pt x="110204" y="279178"/>
                    <a:pt x="135636" y="291179"/>
                    <a:pt x="159544" y="296990"/>
                  </a:cubicBezTo>
                  <a:cubicBezTo>
                    <a:pt x="155162" y="295942"/>
                    <a:pt x="144399" y="90392"/>
                    <a:pt x="138017" y="68390"/>
                  </a:cubicBezTo>
                  <a:cubicBezTo>
                    <a:pt x="136703" y="64075"/>
                    <a:pt x="134912" y="59922"/>
                    <a:pt x="132683" y="56007"/>
                  </a:cubicBezTo>
                  <a:close/>
                </a:path>
              </a:pathLst>
            </a:custGeom>
            <a:solidFill>
              <a:srgbClr val="FFCF3C"/>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A681FEE7-E73F-4A5B-A9AD-8BE4C70AA4FB}"/>
                </a:ext>
              </a:extLst>
            </p:cNvPr>
            <p:cNvSpPr/>
            <p:nvPr/>
          </p:nvSpPr>
          <p:spPr>
            <a:xfrm>
              <a:off x="4912137" y="3234826"/>
              <a:ext cx="139636" cy="126926"/>
            </a:xfrm>
            <a:custGeom>
              <a:avLst/>
              <a:gdLst>
                <a:gd name="connsiteX0" fmla="*/ 118205 w 139636"/>
                <a:gd name="connsiteY0" fmla="*/ 34820 h 126926"/>
                <a:gd name="connsiteX1" fmla="*/ 90964 w 139636"/>
                <a:gd name="connsiteY1" fmla="*/ 13484 h 126926"/>
                <a:gd name="connsiteX2" fmla="*/ 0 w 139636"/>
                <a:gd name="connsiteY2" fmla="*/ 53 h 126926"/>
                <a:gd name="connsiteX3" fmla="*/ 7239 w 139636"/>
                <a:gd name="connsiteY3" fmla="*/ 93779 h 126926"/>
                <a:gd name="connsiteX4" fmla="*/ 139636 w 139636"/>
                <a:gd name="connsiteY4" fmla="*/ 126926 h 126926"/>
                <a:gd name="connsiteX5" fmla="*/ 118205 w 139636"/>
                <a:gd name="connsiteY5" fmla="*/ 34820 h 12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636" h="126926">
                  <a:moveTo>
                    <a:pt x="118205" y="34820"/>
                  </a:moveTo>
                  <a:cubicBezTo>
                    <a:pt x="111157" y="25437"/>
                    <a:pt x="101765" y="18075"/>
                    <a:pt x="90964" y="13484"/>
                  </a:cubicBezTo>
                  <a:cubicBezTo>
                    <a:pt x="68675" y="3482"/>
                    <a:pt x="24289" y="-518"/>
                    <a:pt x="0" y="53"/>
                  </a:cubicBezTo>
                  <a:cubicBezTo>
                    <a:pt x="2381" y="31295"/>
                    <a:pt x="4858" y="62537"/>
                    <a:pt x="7239" y="93779"/>
                  </a:cubicBezTo>
                  <a:cubicBezTo>
                    <a:pt x="28099" y="87493"/>
                    <a:pt x="137922" y="93113"/>
                    <a:pt x="139636" y="126926"/>
                  </a:cubicBezTo>
                  <a:cubicBezTo>
                    <a:pt x="137922" y="94160"/>
                    <a:pt x="136588" y="58918"/>
                    <a:pt x="118205" y="34820"/>
                  </a:cubicBezTo>
                  <a:close/>
                </a:path>
              </a:pathLst>
            </a:custGeom>
            <a:solidFill>
              <a:srgbClr val="FFFFFF"/>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D50BC2D4-AA56-4C8D-A6F9-0241595B3EF0}"/>
                </a:ext>
              </a:extLst>
            </p:cNvPr>
            <p:cNvSpPr/>
            <p:nvPr/>
          </p:nvSpPr>
          <p:spPr>
            <a:xfrm>
              <a:off x="3713320" y="4968576"/>
              <a:ext cx="1243298" cy="643743"/>
            </a:xfrm>
            <a:custGeom>
              <a:avLst/>
              <a:gdLst>
                <a:gd name="connsiteX0" fmla="*/ 1093756 w 1243298"/>
                <a:gd name="connsiteY0" fmla="*/ 598786 h 643743"/>
                <a:gd name="connsiteX1" fmla="*/ 1108234 w 1243298"/>
                <a:gd name="connsiteY1" fmla="*/ 563734 h 643743"/>
                <a:gd name="connsiteX2" fmla="*/ 1137952 w 1243298"/>
                <a:gd name="connsiteY2" fmla="*/ 524872 h 643743"/>
                <a:gd name="connsiteX3" fmla="*/ 1148048 w 1243298"/>
                <a:gd name="connsiteY3" fmla="*/ 385521 h 643743"/>
                <a:gd name="connsiteX4" fmla="*/ 1243298 w 1243298"/>
                <a:gd name="connsiteY4" fmla="*/ 100819 h 643743"/>
                <a:gd name="connsiteX5" fmla="*/ 780574 w 1243298"/>
                <a:gd name="connsiteY5" fmla="*/ 91294 h 643743"/>
                <a:gd name="connsiteX6" fmla="*/ 625793 w 1243298"/>
                <a:gd name="connsiteY6" fmla="*/ 94151 h 643743"/>
                <a:gd name="connsiteX7" fmla="*/ 438817 w 1243298"/>
                <a:gd name="connsiteY7" fmla="*/ 16713 h 643743"/>
                <a:gd name="connsiteX8" fmla="*/ 182499 w 1243298"/>
                <a:gd name="connsiteY8" fmla="*/ 39192 h 643743"/>
                <a:gd name="connsiteX9" fmla="*/ 154781 w 1243298"/>
                <a:gd name="connsiteY9" fmla="*/ 61004 h 643743"/>
                <a:gd name="connsiteX10" fmla="*/ 142685 w 1243298"/>
                <a:gd name="connsiteY10" fmla="*/ 126631 h 643743"/>
                <a:gd name="connsiteX11" fmla="*/ 102394 w 1243298"/>
                <a:gd name="connsiteY11" fmla="*/ 284651 h 643743"/>
                <a:gd name="connsiteX12" fmla="*/ 49149 w 1243298"/>
                <a:gd name="connsiteY12" fmla="*/ 424764 h 643743"/>
                <a:gd name="connsiteX13" fmla="*/ 64008 w 1243298"/>
                <a:gd name="connsiteY13" fmla="*/ 487343 h 643743"/>
                <a:gd name="connsiteX14" fmla="*/ 0 w 1243298"/>
                <a:gd name="connsiteY14" fmla="*/ 589261 h 643743"/>
                <a:gd name="connsiteX15" fmla="*/ 281559 w 1243298"/>
                <a:gd name="connsiteY15" fmla="*/ 603739 h 643743"/>
                <a:gd name="connsiteX16" fmla="*/ 562451 w 1243298"/>
                <a:gd name="connsiteY16" fmla="*/ 608787 h 643743"/>
                <a:gd name="connsiteX17" fmla="*/ 1095851 w 1243298"/>
                <a:gd name="connsiteY17" fmla="*/ 643744 h 643743"/>
                <a:gd name="connsiteX18" fmla="*/ 1093756 w 1243298"/>
                <a:gd name="connsiteY18" fmla="*/ 598786 h 643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3298" h="643743">
                  <a:moveTo>
                    <a:pt x="1093756" y="598786"/>
                  </a:moveTo>
                  <a:cubicBezTo>
                    <a:pt x="1096204" y="586251"/>
                    <a:pt x="1101128" y="574335"/>
                    <a:pt x="1108234" y="563734"/>
                  </a:cubicBezTo>
                  <a:cubicBezTo>
                    <a:pt x="1117759" y="550208"/>
                    <a:pt x="1129951" y="539159"/>
                    <a:pt x="1137952" y="524872"/>
                  </a:cubicBezTo>
                  <a:cubicBezTo>
                    <a:pt x="1161002" y="483819"/>
                    <a:pt x="1139285" y="431813"/>
                    <a:pt x="1148048" y="385521"/>
                  </a:cubicBezTo>
                  <a:cubicBezTo>
                    <a:pt x="1167956" y="280746"/>
                    <a:pt x="1241965" y="215881"/>
                    <a:pt x="1243298" y="100819"/>
                  </a:cubicBezTo>
                  <a:cubicBezTo>
                    <a:pt x="1098614" y="65100"/>
                    <a:pt x="927830" y="75673"/>
                    <a:pt x="780574" y="91294"/>
                  </a:cubicBezTo>
                  <a:cubicBezTo>
                    <a:pt x="729044" y="96818"/>
                    <a:pt x="676561" y="104343"/>
                    <a:pt x="625793" y="94151"/>
                  </a:cubicBezTo>
                  <a:cubicBezTo>
                    <a:pt x="559118" y="80816"/>
                    <a:pt x="502825" y="38621"/>
                    <a:pt x="438817" y="16713"/>
                  </a:cubicBezTo>
                  <a:cubicBezTo>
                    <a:pt x="353967" y="-11748"/>
                    <a:pt x="261100" y="-3604"/>
                    <a:pt x="182499" y="39192"/>
                  </a:cubicBezTo>
                  <a:cubicBezTo>
                    <a:pt x="171803" y="44393"/>
                    <a:pt x="162350" y="51832"/>
                    <a:pt x="154781" y="61004"/>
                  </a:cubicBezTo>
                  <a:cubicBezTo>
                    <a:pt x="141446" y="79292"/>
                    <a:pt x="142875" y="103962"/>
                    <a:pt x="142685" y="126631"/>
                  </a:cubicBezTo>
                  <a:cubicBezTo>
                    <a:pt x="142071" y="181772"/>
                    <a:pt x="128255" y="235950"/>
                    <a:pt x="102394" y="284651"/>
                  </a:cubicBezTo>
                  <a:cubicBezTo>
                    <a:pt x="78486" y="329609"/>
                    <a:pt x="43339" y="374186"/>
                    <a:pt x="49149" y="424764"/>
                  </a:cubicBezTo>
                  <a:cubicBezTo>
                    <a:pt x="51626" y="446100"/>
                    <a:pt x="61436" y="466007"/>
                    <a:pt x="64008" y="487343"/>
                  </a:cubicBezTo>
                  <a:cubicBezTo>
                    <a:pt x="68780" y="532025"/>
                    <a:pt x="42320" y="574154"/>
                    <a:pt x="0" y="589261"/>
                  </a:cubicBezTo>
                  <a:cubicBezTo>
                    <a:pt x="70104" y="565924"/>
                    <a:pt x="206026" y="601167"/>
                    <a:pt x="281559" y="603739"/>
                  </a:cubicBezTo>
                  <a:cubicBezTo>
                    <a:pt x="375095" y="606911"/>
                    <a:pt x="468725" y="608597"/>
                    <a:pt x="562451" y="608787"/>
                  </a:cubicBezTo>
                  <a:cubicBezTo>
                    <a:pt x="740378" y="609358"/>
                    <a:pt x="919639" y="612597"/>
                    <a:pt x="1095851" y="643744"/>
                  </a:cubicBezTo>
                  <a:cubicBezTo>
                    <a:pt x="1091613" y="629133"/>
                    <a:pt x="1090889" y="613731"/>
                    <a:pt x="1093756" y="598786"/>
                  </a:cubicBezTo>
                  <a:close/>
                </a:path>
              </a:pathLst>
            </a:custGeom>
            <a:solidFill>
              <a:srgbClr val="000000"/>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7249BB72-41E8-401F-BA53-08376B28771C}"/>
                </a:ext>
              </a:extLst>
            </p:cNvPr>
            <p:cNvSpPr/>
            <p:nvPr/>
          </p:nvSpPr>
          <p:spPr>
            <a:xfrm>
              <a:off x="3547109" y="4983210"/>
              <a:ext cx="1230677" cy="616241"/>
            </a:xfrm>
            <a:custGeom>
              <a:avLst/>
              <a:gdLst>
                <a:gd name="connsiteX0" fmla="*/ 1067753 w 1230677"/>
                <a:gd name="connsiteY0" fmla="*/ 572912 h 616241"/>
                <a:gd name="connsiteX1" fmla="*/ 1079849 w 1230677"/>
                <a:gd name="connsiteY1" fmla="*/ 566245 h 616241"/>
                <a:gd name="connsiteX2" fmla="*/ 1094804 w 1230677"/>
                <a:gd name="connsiteY2" fmla="*/ 554910 h 616241"/>
                <a:gd name="connsiteX3" fmla="*/ 1102328 w 1230677"/>
                <a:gd name="connsiteY3" fmla="*/ 530717 h 616241"/>
                <a:gd name="connsiteX4" fmla="*/ 1113377 w 1230677"/>
                <a:gd name="connsiteY4" fmla="*/ 397367 h 616241"/>
                <a:gd name="connsiteX5" fmla="*/ 1155859 w 1230677"/>
                <a:gd name="connsiteY5" fmla="*/ 357647 h 616241"/>
                <a:gd name="connsiteX6" fmla="*/ 1230535 w 1230677"/>
                <a:gd name="connsiteY6" fmla="*/ 150669 h 616241"/>
                <a:gd name="connsiteX7" fmla="*/ 1136333 w 1230677"/>
                <a:gd name="connsiteY7" fmla="*/ 86947 h 616241"/>
                <a:gd name="connsiteX8" fmla="*/ 780383 w 1230677"/>
                <a:gd name="connsiteY8" fmla="*/ 91233 h 616241"/>
                <a:gd name="connsiteX9" fmla="*/ 625602 w 1230677"/>
                <a:gd name="connsiteY9" fmla="*/ 94090 h 616241"/>
                <a:gd name="connsiteX10" fmla="*/ 438721 w 1230677"/>
                <a:gd name="connsiteY10" fmla="*/ 16747 h 616241"/>
                <a:gd name="connsiteX11" fmla="*/ 182404 w 1230677"/>
                <a:gd name="connsiteY11" fmla="*/ 39131 h 616241"/>
                <a:gd name="connsiteX12" fmla="*/ 154686 w 1230677"/>
                <a:gd name="connsiteY12" fmla="*/ 61039 h 616241"/>
                <a:gd name="connsiteX13" fmla="*/ 142494 w 1230677"/>
                <a:gd name="connsiteY13" fmla="*/ 126571 h 616241"/>
                <a:gd name="connsiteX14" fmla="*/ 102298 w 1230677"/>
                <a:gd name="connsiteY14" fmla="*/ 284686 h 616241"/>
                <a:gd name="connsiteX15" fmla="*/ 49054 w 1230677"/>
                <a:gd name="connsiteY15" fmla="*/ 424703 h 616241"/>
                <a:gd name="connsiteX16" fmla="*/ 63913 w 1230677"/>
                <a:gd name="connsiteY16" fmla="*/ 487282 h 616241"/>
                <a:gd name="connsiteX17" fmla="*/ 0 w 1230677"/>
                <a:gd name="connsiteY17" fmla="*/ 588438 h 616241"/>
                <a:gd name="connsiteX18" fmla="*/ 327184 w 1230677"/>
                <a:gd name="connsiteY18" fmla="*/ 604249 h 616241"/>
                <a:gd name="connsiteX19" fmla="*/ 653701 w 1230677"/>
                <a:gd name="connsiteY19" fmla="*/ 607774 h 616241"/>
                <a:gd name="connsiteX20" fmla="*/ 1067753 w 1230677"/>
                <a:gd name="connsiteY20" fmla="*/ 572912 h 6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0677" h="616241">
                  <a:moveTo>
                    <a:pt x="1067753" y="572912"/>
                  </a:moveTo>
                  <a:cubicBezTo>
                    <a:pt x="1071848" y="570817"/>
                    <a:pt x="1075849" y="568626"/>
                    <a:pt x="1079849" y="566245"/>
                  </a:cubicBezTo>
                  <a:cubicBezTo>
                    <a:pt x="1085536" y="563492"/>
                    <a:pt x="1090622" y="559644"/>
                    <a:pt x="1094804" y="554910"/>
                  </a:cubicBezTo>
                  <a:cubicBezTo>
                    <a:pt x="1099680" y="547785"/>
                    <a:pt x="1102300" y="539356"/>
                    <a:pt x="1102328" y="530717"/>
                  </a:cubicBezTo>
                  <a:cubicBezTo>
                    <a:pt x="1105472" y="485282"/>
                    <a:pt x="1086898" y="434323"/>
                    <a:pt x="1113377" y="397367"/>
                  </a:cubicBezTo>
                  <a:cubicBezTo>
                    <a:pt x="1124712" y="381555"/>
                    <a:pt x="1141952" y="371744"/>
                    <a:pt x="1155859" y="357647"/>
                  </a:cubicBezTo>
                  <a:cubicBezTo>
                    <a:pt x="1187101" y="324977"/>
                    <a:pt x="1233583" y="194484"/>
                    <a:pt x="1230535" y="150669"/>
                  </a:cubicBezTo>
                  <a:cubicBezTo>
                    <a:pt x="1226153" y="87423"/>
                    <a:pt x="1189291" y="91138"/>
                    <a:pt x="1136333" y="86947"/>
                  </a:cubicBezTo>
                  <a:cubicBezTo>
                    <a:pt x="1017803" y="77374"/>
                    <a:pt x="898646" y="78803"/>
                    <a:pt x="780383" y="91233"/>
                  </a:cubicBezTo>
                  <a:cubicBezTo>
                    <a:pt x="728853" y="96757"/>
                    <a:pt x="676465" y="104282"/>
                    <a:pt x="625602" y="94090"/>
                  </a:cubicBezTo>
                  <a:cubicBezTo>
                    <a:pt x="558927" y="80755"/>
                    <a:pt x="502634" y="38655"/>
                    <a:pt x="438721" y="16747"/>
                  </a:cubicBezTo>
                  <a:cubicBezTo>
                    <a:pt x="353885" y="-11742"/>
                    <a:pt x="261018" y="-3627"/>
                    <a:pt x="182404" y="39131"/>
                  </a:cubicBezTo>
                  <a:cubicBezTo>
                    <a:pt x="171668" y="44313"/>
                    <a:pt x="162204" y="51790"/>
                    <a:pt x="154686" y="61039"/>
                  </a:cubicBezTo>
                  <a:cubicBezTo>
                    <a:pt x="141256" y="79231"/>
                    <a:pt x="142780" y="103996"/>
                    <a:pt x="142494" y="126571"/>
                  </a:cubicBezTo>
                  <a:cubicBezTo>
                    <a:pt x="141962" y="181740"/>
                    <a:pt x="128177" y="235965"/>
                    <a:pt x="102298" y="284686"/>
                  </a:cubicBezTo>
                  <a:cubicBezTo>
                    <a:pt x="78391" y="329548"/>
                    <a:pt x="43243" y="374221"/>
                    <a:pt x="49054" y="424703"/>
                  </a:cubicBezTo>
                  <a:cubicBezTo>
                    <a:pt x="51530" y="446039"/>
                    <a:pt x="61341" y="466042"/>
                    <a:pt x="63913" y="487282"/>
                  </a:cubicBezTo>
                  <a:cubicBezTo>
                    <a:pt x="68223" y="531640"/>
                    <a:pt x="41914" y="573284"/>
                    <a:pt x="0" y="588438"/>
                  </a:cubicBezTo>
                  <a:cubicBezTo>
                    <a:pt x="81629" y="561292"/>
                    <a:pt x="239268" y="601773"/>
                    <a:pt x="327184" y="604249"/>
                  </a:cubicBezTo>
                  <a:cubicBezTo>
                    <a:pt x="436023" y="607421"/>
                    <a:pt x="544861" y="608602"/>
                    <a:pt x="653701" y="607774"/>
                  </a:cubicBezTo>
                  <a:cubicBezTo>
                    <a:pt x="802005" y="606726"/>
                    <a:pt x="934403" y="643016"/>
                    <a:pt x="1067753" y="572912"/>
                  </a:cubicBezTo>
                  <a:close/>
                </a:path>
              </a:pathLst>
            </a:custGeom>
            <a:solidFill>
              <a:srgbClr val="353535"/>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4B07A1DB-70A5-4B47-8691-D175886EB1F0}"/>
                </a:ext>
              </a:extLst>
            </p:cNvPr>
            <p:cNvSpPr/>
            <p:nvPr/>
          </p:nvSpPr>
          <p:spPr>
            <a:xfrm>
              <a:off x="3547299" y="4983115"/>
              <a:ext cx="953747" cy="619328"/>
            </a:xfrm>
            <a:custGeom>
              <a:avLst/>
              <a:gdLst>
                <a:gd name="connsiteX0" fmla="*/ 760857 w 953747"/>
                <a:gd name="connsiteY0" fmla="*/ 552529 h 619328"/>
                <a:gd name="connsiteX1" fmla="*/ 789432 w 953747"/>
                <a:gd name="connsiteY1" fmla="*/ 519858 h 619328"/>
                <a:gd name="connsiteX2" fmla="*/ 795433 w 953747"/>
                <a:gd name="connsiteY2" fmla="*/ 504618 h 619328"/>
                <a:gd name="connsiteX3" fmla="*/ 780764 w 953747"/>
                <a:gd name="connsiteY3" fmla="*/ 488330 h 619328"/>
                <a:gd name="connsiteX4" fmla="*/ 674656 w 953747"/>
                <a:gd name="connsiteY4" fmla="*/ 447754 h 619328"/>
                <a:gd name="connsiteX5" fmla="*/ 793147 w 953747"/>
                <a:gd name="connsiteY5" fmla="*/ 374506 h 619328"/>
                <a:gd name="connsiteX6" fmla="*/ 951548 w 953747"/>
                <a:gd name="connsiteY6" fmla="*/ 160384 h 619328"/>
                <a:gd name="connsiteX7" fmla="*/ 771906 w 953747"/>
                <a:gd name="connsiteY7" fmla="*/ 87613 h 619328"/>
                <a:gd name="connsiteX8" fmla="*/ 625602 w 953747"/>
                <a:gd name="connsiteY8" fmla="*/ 94090 h 619328"/>
                <a:gd name="connsiteX9" fmla="*/ 438722 w 953747"/>
                <a:gd name="connsiteY9" fmla="*/ 16747 h 619328"/>
                <a:gd name="connsiteX10" fmla="*/ 182404 w 953747"/>
                <a:gd name="connsiteY10" fmla="*/ 39131 h 619328"/>
                <a:gd name="connsiteX11" fmla="*/ 154686 w 953747"/>
                <a:gd name="connsiteY11" fmla="*/ 61039 h 619328"/>
                <a:gd name="connsiteX12" fmla="*/ 142494 w 953747"/>
                <a:gd name="connsiteY12" fmla="*/ 126571 h 619328"/>
                <a:gd name="connsiteX13" fmla="*/ 102299 w 953747"/>
                <a:gd name="connsiteY13" fmla="*/ 284686 h 619328"/>
                <a:gd name="connsiteX14" fmla="*/ 49054 w 953747"/>
                <a:gd name="connsiteY14" fmla="*/ 424703 h 619328"/>
                <a:gd name="connsiteX15" fmla="*/ 63913 w 953747"/>
                <a:gd name="connsiteY15" fmla="*/ 487282 h 619328"/>
                <a:gd name="connsiteX16" fmla="*/ 0 w 953747"/>
                <a:gd name="connsiteY16" fmla="*/ 588438 h 619328"/>
                <a:gd name="connsiteX17" fmla="*/ 327184 w 953747"/>
                <a:gd name="connsiteY17" fmla="*/ 604249 h 619328"/>
                <a:gd name="connsiteX18" fmla="*/ 760857 w 953747"/>
                <a:gd name="connsiteY18" fmla="*/ 552529 h 61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53747" h="619328">
                  <a:moveTo>
                    <a:pt x="760857" y="552529"/>
                  </a:moveTo>
                  <a:cubicBezTo>
                    <a:pt x="771354" y="542527"/>
                    <a:pt x="780917" y="531593"/>
                    <a:pt x="789432" y="519858"/>
                  </a:cubicBezTo>
                  <a:cubicBezTo>
                    <a:pt x="793175" y="515648"/>
                    <a:pt x="795309" y="510247"/>
                    <a:pt x="795433" y="504618"/>
                  </a:cubicBezTo>
                  <a:cubicBezTo>
                    <a:pt x="794671" y="496998"/>
                    <a:pt x="787432" y="491950"/>
                    <a:pt x="780764" y="488330"/>
                  </a:cubicBezTo>
                  <a:cubicBezTo>
                    <a:pt x="747503" y="469833"/>
                    <a:pt x="711775" y="456174"/>
                    <a:pt x="674656" y="447754"/>
                  </a:cubicBezTo>
                  <a:cubicBezTo>
                    <a:pt x="706755" y="413940"/>
                    <a:pt x="752761" y="397938"/>
                    <a:pt x="793147" y="374506"/>
                  </a:cubicBezTo>
                  <a:cubicBezTo>
                    <a:pt x="847725" y="342788"/>
                    <a:pt x="971741" y="234584"/>
                    <a:pt x="951548" y="160384"/>
                  </a:cubicBezTo>
                  <a:cubicBezTo>
                    <a:pt x="936593" y="105044"/>
                    <a:pt x="823246" y="89899"/>
                    <a:pt x="771906" y="87613"/>
                  </a:cubicBezTo>
                  <a:cubicBezTo>
                    <a:pt x="722757" y="85423"/>
                    <a:pt x="677418" y="104568"/>
                    <a:pt x="625602" y="94090"/>
                  </a:cubicBezTo>
                  <a:cubicBezTo>
                    <a:pt x="558927" y="80756"/>
                    <a:pt x="502634" y="38655"/>
                    <a:pt x="438722" y="16747"/>
                  </a:cubicBezTo>
                  <a:cubicBezTo>
                    <a:pt x="353885" y="-11742"/>
                    <a:pt x="261018" y="-3627"/>
                    <a:pt x="182404" y="39131"/>
                  </a:cubicBezTo>
                  <a:cubicBezTo>
                    <a:pt x="171668" y="44313"/>
                    <a:pt x="162204" y="51790"/>
                    <a:pt x="154686" y="61039"/>
                  </a:cubicBezTo>
                  <a:cubicBezTo>
                    <a:pt x="141256" y="79231"/>
                    <a:pt x="142780" y="103996"/>
                    <a:pt x="142494" y="126571"/>
                  </a:cubicBezTo>
                  <a:cubicBezTo>
                    <a:pt x="141963" y="181739"/>
                    <a:pt x="128177" y="235965"/>
                    <a:pt x="102299" y="284686"/>
                  </a:cubicBezTo>
                  <a:cubicBezTo>
                    <a:pt x="78391" y="329548"/>
                    <a:pt x="43244" y="374221"/>
                    <a:pt x="49054" y="424703"/>
                  </a:cubicBezTo>
                  <a:cubicBezTo>
                    <a:pt x="51530" y="446039"/>
                    <a:pt x="61341" y="466042"/>
                    <a:pt x="63913" y="487282"/>
                  </a:cubicBezTo>
                  <a:cubicBezTo>
                    <a:pt x="68223" y="531640"/>
                    <a:pt x="41914" y="573284"/>
                    <a:pt x="0" y="588438"/>
                  </a:cubicBezTo>
                  <a:cubicBezTo>
                    <a:pt x="81629" y="561292"/>
                    <a:pt x="239268" y="601773"/>
                    <a:pt x="327184" y="604249"/>
                  </a:cubicBezTo>
                  <a:cubicBezTo>
                    <a:pt x="469868" y="608345"/>
                    <a:pt x="649986" y="657590"/>
                    <a:pt x="760857" y="552529"/>
                  </a:cubicBezTo>
                  <a:close/>
                </a:path>
              </a:pathLst>
            </a:custGeom>
            <a:solidFill>
              <a:srgbClr val="353535">
                <a:alpha val="32000"/>
              </a:srgbClr>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B7215789-08D2-4035-B40B-C31551AD9808}"/>
                </a:ext>
              </a:extLst>
            </p:cNvPr>
            <p:cNvSpPr/>
            <p:nvPr/>
          </p:nvSpPr>
          <p:spPr>
            <a:xfrm>
              <a:off x="3699033" y="3959661"/>
              <a:ext cx="1291768" cy="1228114"/>
            </a:xfrm>
            <a:custGeom>
              <a:avLst/>
              <a:gdLst>
                <a:gd name="connsiteX0" fmla="*/ 1181672 w 1291768"/>
                <a:gd name="connsiteY0" fmla="*/ 320873 h 1228114"/>
                <a:gd name="connsiteX1" fmla="*/ 1268540 w 1291768"/>
                <a:gd name="connsiteY1" fmla="*/ 717685 h 1228114"/>
                <a:gd name="connsiteX2" fmla="*/ 1278065 w 1291768"/>
                <a:gd name="connsiteY2" fmla="*/ 973907 h 1228114"/>
                <a:gd name="connsiteX3" fmla="*/ 1289876 w 1291768"/>
                <a:gd name="connsiteY3" fmla="*/ 1009245 h 1228114"/>
                <a:gd name="connsiteX4" fmla="*/ 1289876 w 1291768"/>
                <a:gd name="connsiteY4" fmla="*/ 1058585 h 1228114"/>
                <a:gd name="connsiteX5" fmla="*/ 1278541 w 1291768"/>
                <a:gd name="connsiteY5" fmla="*/ 1172408 h 1228114"/>
                <a:gd name="connsiteX6" fmla="*/ 1270921 w 1291768"/>
                <a:gd name="connsiteY6" fmla="*/ 1195935 h 1228114"/>
                <a:gd name="connsiteX7" fmla="*/ 1211961 w 1291768"/>
                <a:gd name="connsiteY7" fmla="*/ 1206794 h 1228114"/>
                <a:gd name="connsiteX8" fmla="*/ 1191863 w 1291768"/>
                <a:gd name="connsiteY8" fmla="*/ 1223367 h 1228114"/>
                <a:gd name="connsiteX9" fmla="*/ 1080707 w 1291768"/>
                <a:gd name="connsiteY9" fmla="*/ 1193173 h 1228114"/>
                <a:gd name="connsiteX10" fmla="*/ 942689 w 1291768"/>
                <a:gd name="connsiteY10" fmla="*/ 1151073 h 1228114"/>
                <a:gd name="connsiteX11" fmla="*/ 653320 w 1291768"/>
                <a:gd name="connsiteY11" fmla="*/ 1160598 h 1228114"/>
                <a:gd name="connsiteX12" fmla="*/ 511207 w 1291768"/>
                <a:gd name="connsiteY12" fmla="*/ 1202317 h 1228114"/>
                <a:gd name="connsiteX13" fmla="*/ 257175 w 1291768"/>
                <a:gd name="connsiteY13" fmla="*/ 1116592 h 1228114"/>
                <a:gd name="connsiteX14" fmla="*/ 0 w 1291768"/>
                <a:gd name="connsiteY14" fmla="*/ 1110972 h 1228114"/>
                <a:gd name="connsiteX15" fmla="*/ 193739 w 1291768"/>
                <a:gd name="connsiteY15" fmla="*/ 15597 h 1228114"/>
                <a:gd name="connsiteX16" fmla="*/ 323183 w 1291768"/>
                <a:gd name="connsiteY16" fmla="*/ 30266 h 1228114"/>
                <a:gd name="connsiteX17" fmla="*/ 817340 w 1291768"/>
                <a:gd name="connsiteY17" fmla="*/ 274391 h 1228114"/>
                <a:gd name="connsiteX18" fmla="*/ 1039273 w 1291768"/>
                <a:gd name="connsiteY18" fmla="*/ 320492 h 1228114"/>
                <a:gd name="connsiteX19" fmla="*/ 1181672 w 1291768"/>
                <a:gd name="connsiteY19" fmla="*/ 320873 h 12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91768" h="1228114">
                  <a:moveTo>
                    <a:pt x="1181672" y="320873"/>
                  </a:moveTo>
                  <a:cubicBezTo>
                    <a:pt x="1224629" y="449937"/>
                    <a:pt x="1267873" y="581668"/>
                    <a:pt x="1268540" y="717685"/>
                  </a:cubicBezTo>
                  <a:cubicBezTo>
                    <a:pt x="1268540" y="798838"/>
                    <a:pt x="1252061" y="895040"/>
                    <a:pt x="1278065" y="973907"/>
                  </a:cubicBezTo>
                  <a:cubicBezTo>
                    <a:pt x="1282617" y="985471"/>
                    <a:pt x="1286551" y="997272"/>
                    <a:pt x="1289876" y="1009245"/>
                  </a:cubicBezTo>
                  <a:cubicBezTo>
                    <a:pt x="1292400" y="1025600"/>
                    <a:pt x="1292400" y="1042230"/>
                    <a:pt x="1289876" y="1058585"/>
                  </a:cubicBezTo>
                  <a:cubicBezTo>
                    <a:pt x="1286066" y="1096685"/>
                    <a:pt x="1282284" y="1134623"/>
                    <a:pt x="1278541" y="1172408"/>
                  </a:cubicBezTo>
                  <a:cubicBezTo>
                    <a:pt x="1278589" y="1180867"/>
                    <a:pt x="1275921" y="1189115"/>
                    <a:pt x="1270921" y="1195935"/>
                  </a:cubicBezTo>
                  <a:cubicBezTo>
                    <a:pt x="1256919" y="1210985"/>
                    <a:pt x="1230059" y="1197269"/>
                    <a:pt x="1211961" y="1206794"/>
                  </a:cubicBezTo>
                  <a:cubicBezTo>
                    <a:pt x="1204246" y="1210889"/>
                    <a:pt x="1199198" y="1218605"/>
                    <a:pt x="1191863" y="1223367"/>
                  </a:cubicBezTo>
                  <a:cubicBezTo>
                    <a:pt x="1164431" y="1241084"/>
                    <a:pt x="1107948" y="1204317"/>
                    <a:pt x="1080707" y="1193173"/>
                  </a:cubicBezTo>
                  <a:cubicBezTo>
                    <a:pt x="1036111" y="1174875"/>
                    <a:pt x="989905" y="1160779"/>
                    <a:pt x="942689" y="1151073"/>
                  </a:cubicBezTo>
                  <a:cubicBezTo>
                    <a:pt x="848106" y="1132975"/>
                    <a:pt x="745903" y="1131546"/>
                    <a:pt x="653320" y="1160598"/>
                  </a:cubicBezTo>
                  <a:cubicBezTo>
                    <a:pt x="605695" y="1175647"/>
                    <a:pt x="560642" y="1198698"/>
                    <a:pt x="511207" y="1202317"/>
                  </a:cubicBezTo>
                  <a:cubicBezTo>
                    <a:pt x="421100" y="1208318"/>
                    <a:pt x="342043" y="1147644"/>
                    <a:pt x="257175" y="1116592"/>
                  </a:cubicBezTo>
                  <a:cubicBezTo>
                    <a:pt x="174379" y="1086607"/>
                    <a:pt x="84028" y="1084636"/>
                    <a:pt x="0" y="1110972"/>
                  </a:cubicBezTo>
                  <a:cubicBezTo>
                    <a:pt x="6763" y="733497"/>
                    <a:pt x="51911" y="365641"/>
                    <a:pt x="193739" y="15597"/>
                  </a:cubicBezTo>
                  <a:cubicBezTo>
                    <a:pt x="233553" y="-14883"/>
                    <a:pt x="280225" y="4358"/>
                    <a:pt x="323183" y="30266"/>
                  </a:cubicBezTo>
                  <a:cubicBezTo>
                    <a:pt x="480765" y="125363"/>
                    <a:pt x="646062" y="207021"/>
                    <a:pt x="817340" y="274391"/>
                  </a:cubicBezTo>
                  <a:cubicBezTo>
                    <a:pt x="888302" y="302395"/>
                    <a:pt x="963359" y="328303"/>
                    <a:pt x="1039273" y="320492"/>
                  </a:cubicBezTo>
                  <a:cubicBezTo>
                    <a:pt x="1089374" y="315921"/>
                    <a:pt x="1165860" y="273344"/>
                    <a:pt x="1181672" y="320873"/>
                  </a:cubicBezTo>
                  <a:close/>
                </a:path>
              </a:pathLst>
            </a:custGeom>
            <a:solidFill>
              <a:srgbClr val="191919"/>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665A775-1846-43F4-8A7E-DB452D1B5CC7}"/>
                </a:ext>
              </a:extLst>
            </p:cNvPr>
            <p:cNvSpPr/>
            <p:nvPr/>
          </p:nvSpPr>
          <p:spPr>
            <a:xfrm>
              <a:off x="3698938" y="3960518"/>
              <a:ext cx="1013138" cy="1202731"/>
            </a:xfrm>
            <a:custGeom>
              <a:avLst/>
              <a:gdLst>
                <a:gd name="connsiteX0" fmla="*/ 868299 w 1013138"/>
                <a:gd name="connsiteY0" fmla="*/ 499753 h 1202731"/>
                <a:gd name="connsiteX1" fmla="*/ 868775 w 1013138"/>
                <a:gd name="connsiteY1" fmla="*/ 499086 h 1202731"/>
                <a:gd name="connsiteX2" fmla="*/ 827627 w 1013138"/>
                <a:gd name="connsiteY2" fmla="*/ 886849 h 1202731"/>
                <a:gd name="connsiteX3" fmla="*/ 902875 w 1013138"/>
                <a:gd name="connsiteY3" fmla="*/ 730544 h 1202731"/>
                <a:gd name="connsiteX4" fmla="*/ 957358 w 1013138"/>
                <a:gd name="connsiteY4" fmla="*/ 744546 h 1202731"/>
                <a:gd name="connsiteX5" fmla="*/ 979551 w 1013138"/>
                <a:gd name="connsiteY5" fmla="*/ 800934 h 1202731"/>
                <a:gd name="connsiteX6" fmla="*/ 1010888 w 1013138"/>
                <a:gd name="connsiteY6" fmla="*/ 942665 h 1202731"/>
                <a:gd name="connsiteX7" fmla="*/ 1012508 w 1013138"/>
                <a:gd name="connsiteY7" fmla="*/ 966383 h 1202731"/>
                <a:gd name="connsiteX8" fmla="*/ 972979 w 1013138"/>
                <a:gd name="connsiteY8" fmla="*/ 1000673 h 1202731"/>
                <a:gd name="connsiteX9" fmla="*/ 910304 w 1013138"/>
                <a:gd name="connsiteY9" fmla="*/ 1159169 h 1202731"/>
                <a:gd name="connsiteX10" fmla="*/ 690372 w 1013138"/>
                <a:gd name="connsiteY10" fmla="*/ 1157835 h 1202731"/>
                <a:gd name="connsiteX11" fmla="*/ 511207 w 1013138"/>
                <a:gd name="connsiteY11" fmla="*/ 1202317 h 1202731"/>
                <a:gd name="connsiteX12" fmla="*/ 257175 w 1013138"/>
                <a:gd name="connsiteY12" fmla="*/ 1116592 h 1202731"/>
                <a:gd name="connsiteX13" fmla="*/ 0 w 1013138"/>
                <a:gd name="connsiteY13" fmla="*/ 1110972 h 1202731"/>
                <a:gd name="connsiteX14" fmla="*/ 193739 w 1013138"/>
                <a:gd name="connsiteY14" fmla="*/ 15597 h 1202731"/>
                <a:gd name="connsiteX15" fmla="*/ 323183 w 1013138"/>
                <a:gd name="connsiteY15" fmla="*/ 30266 h 1202731"/>
                <a:gd name="connsiteX16" fmla="*/ 606552 w 1013138"/>
                <a:gd name="connsiteY16" fmla="*/ 182666 h 1202731"/>
                <a:gd name="connsiteX17" fmla="*/ 766667 w 1013138"/>
                <a:gd name="connsiteY17" fmla="*/ 258866 h 1202731"/>
                <a:gd name="connsiteX18" fmla="*/ 731520 w 1013138"/>
                <a:gd name="connsiteY18" fmla="*/ 464320 h 1202731"/>
                <a:gd name="connsiteX19" fmla="*/ 548164 w 1013138"/>
                <a:gd name="connsiteY19" fmla="*/ 918091 h 1202731"/>
                <a:gd name="connsiteX20" fmla="*/ 731425 w 1013138"/>
                <a:gd name="connsiteY20" fmla="*/ 726162 h 1202731"/>
                <a:gd name="connsiteX21" fmla="*/ 868299 w 1013138"/>
                <a:gd name="connsiteY21" fmla="*/ 499753 h 120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13138" h="1202731">
                  <a:moveTo>
                    <a:pt x="868299" y="499753"/>
                  </a:moveTo>
                  <a:lnTo>
                    <a:pt x="868775" y="499086"/>
                  </a:lnTo>
                  <a:cubicBezTo>
                    <a:pt x="858393" y="631960"/>
                    <a:pt x="866013" y="756261"/>
                    <a:pt x="827627" y="886849"/>
                  </a:cubicBezTo>
                  <a:cubicBezTo>
                    <a:pt x="867794" y="843453"/>
                    <a:pt x="894007" y="789008"/>
                    <a:pt x="902875" y="730544"/>
                  </a:cubicBezTo>
                  <a:cubicBezTo>
                    <a:pt x="920401" y="719971"/>
                    <a:pt x="944308" y="728734"/>
                    <a:pt x="957358" y="744546"/>
                  </a:cubicBezTo>
                  <a:cubicBezTo>
                    <a:pt x="969074" y="761338"/>
                    <a:pt x="976684" y="780655"/>
                    <a:pt x="979551" y="800934"/>
                  </a:cubicBezTo>
                  <a:cubicBezTo>
                    <a:pt x="990029" y="848178"/>
                    <a:pt x="1000477" y="895422"/>
                    <a:pt x="1010888" y="942665"/>
                  </a:cubicBezTo>
                  <a:cubicBezTo>
                    <a:pt x="1013174" y="950352"/>
                    <a:pt x="1013727" y="958458"/>
                    <a:pt x="1012508" y="966383"/>
                  </a:cubicBezTo>
                  <a:cubicBezTo>
                    <a:pt x="1008221" y="983909"/>
                    <a:pt x="988695" y="991910"/>
                    <a:pt x="972979" y="1000673"/>
                  </a:cubicBezTo>
                  <a:cubicBezTo>
                    <a:pt x="918362" y="1033010"/>
                    <a:pt x="892578" y="1098228"/>
                    <a:pt x="910304" y="1159169"/>
                  </a:cubicBezTo>
                  <a:cubicBezTo>
                    <a:pt x="838581" y="1157645"/>
                    <a:pt x="761714" y="1150120"/>
                    <a:pt x="690372" y="1157835"/>
                  </a:cubicBezTo>
                  <a:cubicBezTo>
                    <a:pt x="628650" y="1164598"/>
                    <a:pt x="573977" y="1198126"/>
                    <a:pt x="511207" y="1202317"/>
                  </a:cubicBezTo>
                  <a:cubicBezTo>
                    <a:pt x="421100" y="1208318"/>
                    <a:pt x="342043" y="1147644"/>
                    <a:pt x="257175" y="1116592"/>
                  </a:cubicBezTo>
                  <a:cubicBezTo>
                    <a:pt x="174379" y="1086607"/>
                    <a:pt x="84028" y="1084626"/>
                    <a:pt x="0" y="1110972"/>
                  </a:cubicBezTo>
                  <a:cubicBezTo>
                    <a:pt x="6763" y="733497"/>
                    <a:pt x="51911" y="365641"/>
                    <a:pt x="193739" y="15597"/>
                  </a:cubicBezTo>
                  <a:cubicBezTo>
                    <a:pt x="233553" y="-14883"/>
                    <a:pt x="280226" y="4358"/>
                    <a:pt x="323183" y="30266"/>
                  </a:cubicBezTo>
                  <a:cubicBezTo>
                    <a:pt x="415038" y="85758"/>
                    <a:pt x="509616" y="136622"/>
                    <a:pt x="606552" y="182666"/>
                  </a:cubicBezTo>
                  <a:cubicBezTo>
                    <a:pt x="649510" y="203049"/>
                    <a:pt x="741998" y="212670"/>
                    <a:pt x="766667" y="258866"/>
                  </a:cubicBezTo>
                  <a:cubicBezTo>
                    <a:pt x="791337" y="305062"/>
                    <a:pt x="744665" y="415743"/>
                    <a:pt x="731520" y="464320"/>
                  </a:cubicBezTo>
                  <a:cubicBezTo>
                    <a:pt x="688924" y="622416"/>
                    <a:pt x="627364" y="774787"/>
                    <a:pt x="548164" y="918091"/>
                  </a:cubicBezTo>
                  <a:cubicBezTo>
                    <a:pt x="632460" y="886087"/>
                    <a:pt x="684943" y="803791"/>
                    <a:pt x="731425" y="726162"/>
                  </a:cubicBezTo>
                  <a:cubicBezTo>
                    <a:pt x="777050" y="650915"/>
                    <a:pt x="820007" y="573000"/>
                    <a:pt x="868299" y="499753"/>
                  </a:cubicBezTo>
                  <a:close/>
                </a:path>
              </a:pathLst>
            </a:custGeom>
            <a:solidFill>
              <a:srgbClr val="191919">
                <a:alpha val="43000"/>
              </a:srgbClr>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C15D8B14-85F5-4557-B5A2-339FFE84C729}"/>
                </a:ext>
              </a:extLst>
            </p:cNvPr>
            <p:cNvSpPr/>
            <p:nvPr/>
          </p:nvSpPr>
          <p:spPr>
            <a:xfrm>
              <a:off x="3682744" y="4839140"/>
              <a:ext cx="1271017" cy="334601"/>
            </a:xfrm>
            <a:custGeom>
              <a:avLst/>
              <a:gdLst>
                <a:gd name="connsiteX0" fmla="*/ 21909 w 1271017"/>
                <a:gd name="connsiteY0" fmla="*/ 23848 h 334601"/>
                <a:gd name="connsiteX1" fmla="*/ 267368 w 1271017"/>
                <a:gd name="connsiteY1" fmla="*/ 28801 h 334601"/>
                <a:gd name="connsiteX2" fmla="*/ 598743 w 1271017"/>
                <a:gd name="connsiteY2" fmla="*/ 101667 h 334601"/>
                <a:gd name="connsiteX3" fmla="*/ 808293 w 1271017"/>
                <a:gd name="connsiteY3" fmla="*/ 116050 h 334601"/>
                <a:gd name="connsiteX4" fmla="*/ 984886 w 1271017"/>
                <a:gd name="connsiteY4" fmla="*/ 81856 h 334601"/>
                <a:gd name="connsiteX5" fmla="*/ 1129571 w 1271017"/>
                <a:gd name="connsiteY5" fmla="*/ 100429 h 334601"/>
                <a:gd name="connsiteX6" fmla="*/ 1271017 w 1271017"/>
                <a:gd name="connsiteY6" fmla="*/ 122432 h 334601"/>
                <a:gd name="connsiteX7" fmla="*/ 1263112 w 1271017"/>
                <a:gd name="connsiteY7" fmla="*/ 269403 h 334601"/>
                <a:gd name="connsiteX8" fmla="*/ 1176339 w 1271017"/>
                <a:gd name="connsiteY8" fmla="*/ 334458 h 334601"/>
                <a:gd name="connsiteX9" fmla="*/ 1063944 w 1271017"/>
                <a:gd name="connsiteY9" fmla="*/ 307026 h 334601"/>
                <a:gd name="connsiteX10" fmla="*/ 839535 w 1271017"/>
                <a:gd name="connsiteY10" fmla="*/ 267783 h 334601"/>
                <a:gd name="connsiteX11" fmla="*/ 561500 w 1271017"/>
                <a:gd name="connsiteY11" fmla="*/ 322743 h 334601"/>
                <a:gd name="connsiteX12" fmla="*/ 323375 w 1271017"/>
                <a:gd name="connsiteY12" fmla="*/ 242352 h 334601"/>
                <a:gd name="connsiteX13" fmla="*/ 1 w 1271017"/>
                <a:gd name="connsiteY13" fmla="*/ 224540 h 334601"/>
                <a:gd name="connsiteX14" fmla="*/ 21909 w 1271017"/>
                <a:gd name="connsiteY14" fmla="*/ 23848 h 334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1017" h="334601">
                  <a:moveTo>
                    <a:pt x="21909" y="23848"/>
                  </a:moveTo>
                  <a:cubicBezTo>
                    <a:pt x="101061" y="-21967"/>
                    <a:pt x="186120" y="8799"/>
                    <a:pt x="267368" y="28801"/>
                  </a:cubicBezTo>
                  <a:cubicBezTo>
                    <a:pt x="377096" y="55662"/>
                    <a:pt x="488443" y="77379"/>
                    <a:pt x="598743" y="101667"/>
                  </a:cubicBezTo>
                  <a:cubicBezTo>
                    <a:pt x="667466" y="117003"/>
                    <a:pt x="738113" y="121860"/>
                    <a:pt x="808293" y="116050"/>
                  </a:cubicBezTo>
                  <a:cubicBezTo>
                    <a:pt x="867729" y="111192"/>
                    <a:pt x="926212" y="92047"/>
                    <a:pt x="984886" y="81856"/>
                  </a:cubicBezTo>
                  <a:cubicBezTo>
                    <a:pt x="1034321" y="73378"/>
                    <a:pt x="1082327" y="87666"/>
                    <a:pt x="1129571" y="100429"/>
                  </a:cubicBezTo>
                  <a:cubicBezTo>
                    <a:pt x="1176024" y="111669"/>
                    <a:pt x="1223345" y="119032"/>
                    <a:pt x="1271017" y="122432"/>
                  </a:cubicBezTo>
                  <a:cubicBezTo>
                    <a:pt x="1254158" y="169009"/>
                    <a:pt x="1256730" y="220254"/>
                    <a:pt x="1263112" y="269403"/>
                  </a:cubicBezTo>
                  <a:cubicBezTo>
                    <a:pt x="1272065" y="339031"/>
                    <a:pt x="1233298" y="334744"/>
                    <a:pt x="1176339" y="334458"/>
                  </a:cubicBezTo>
                  <a:cubicBezTo>
                    <a:pt x="1137382" y="334458"/>
                    <a:pt x="1100139" y="318171"/>
                    <a:pt x="1063944" y="307026"/>
                  </a:cubicBezTo>
                  <a:cubicBezTo>
                    <a:pt x="990963" y="285071"/>
                    <a:pt x="915630" y="271898"/>
                    <a:pt x="839535" y="267783"/>
                  </a:cubicBezTo>
                  <a:cubicBezTo>
                    <a:pt x="726187" y="261307"/>
                    <a:pt x="665513" y="296358"/>
                    <a:pt x="561500" y="322743"/>
                  </a:cubicBezTo>
                  <a:cubicBezTo>
                    <a:pt x="474441" y="344745"/>
                    <a:pt x="395003" y="282928"/>
                    <a:pt x="323375" y="242352"/>
                  </a:cubicBezTo>
                  <a:cubicBezTo>
                    <a:pt x="224096" y="186869"/>
                    <a:pt x="104773" y="180296"/>
                    <a:pt x="1" y="224540"/>
                  </a:cubicBezTo>
                  <a:cubicBezTo>
                    <a:pt x="-189" y="158722"/>
                    <a:pt x="22099" y="90047"/>
                    <a:pt x="21909" y="23848"/>
                  </a:cubicBezTo>
                  <a:close/>
                </a:path>
              </a:pathLst>
            </a:custGeom>
            <a:solidFill>
              <a:srgbClr val="FFCF3C"/>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BC54B95C-EEDC-4BE1-A76C-0EDDAC7C3907}"/>
                </a:ext>
              </a:extLst>
            </p:cNvPr>
            <p:cNvSpPr/>
            <p:nvPr/>
          </p:nvSpPr>
          <p:spPr>
            <a:xfrm>
              <a:off x="3682744" y="4839140"/>
              <a:ext cx="996617" cy="327156"/>
            </a:xfrm>
            <a:custGeom>
              <a:avLst/>
              <a:gdLst>
                <a:gd name="connsiteX0" fmla="*/ 21909 w 996617"/>
                <a:gd name="connsiteY0" fmla="*/ 23848 h 327156"/>
                <a:gd name="connsiteX1" fmla="*/ 267368 w 996617"/>
                <a:gd name="connsiteY1" fmla="*/ 28801 h 327156"/>
                <a:gd name="connsiteX2" fmla="*/ 598743 w 996617"/>
                <a:gd name="connsiteY2" fmla="*/ 101667 h 327156"/>
                <a:gd name="connsiteX3" fmla="*/ 808293 w 996617"/>
                <a:gd name="connsiteY3" fmla="*/ 116050 h 327156"/>
                <a:gd name="connsiteX4" fmla="*/ 947644 w 996617"/>
                <a:gd name="connsiteY4" fmla="*/ 87475 h 327156"/>
                <a:gd name="connsiteX5" fmla="*/ 969646 w 996617"/>
                <a:gd name="connsiteY5" fmla="*/ 117384 h 327156"/>
                <a:gd name="connsiteX6" fmla="*/ 870872 w 996617"/>
                <a:gd name="connsiteY6" fmla="*/ 166247 h 327156"/>
                <a:gd name="connsiteX7" fmla="*/ 908972 w 996617"/>
                <a:gd name="connsiteY7" fmla="*/ 189298 h 327156"/>
                <a:gd name="connsiteX8" fmla="*/ 930213 w 996617"/>
                <a:gd name="connsiteY8" fmla="*/ 224064 h 327156"/>
                <a:gd name="connsiteX9" fmla="*/ 918307 w 996617"/>
                <a:gd name="connsiteY9" fmla="*/ 237303 h 327156"/>
                <a:gd name="connsiteX10" fmla="*/ 746857 w 996617"/>
                <a:gd name="connsiteY10" fmla="*/ 271975 h 327156"/>
                <a:gd name="connsiteX11" fmla="*/ 561500 w 996617"/>
                <a:gd name="connsiteY11" fmla="*/ 322552 h 327156"/>
                <a:gd name="connsiteX12" fmla="*/ 323375 w 996617"/>
                <a:gd name="connsiteY12" fmla="*/ 242161 h 327156"/>
                <a:gd name="connsiteX13" fmla="*/ 1 w 996617"/>
                <a:gd name="connsiteY13" fmla="*/ 224350 h 327156"/>
                <a:gd name="connsiteX14" fmla="*/ 21909 w 996617"/>
                <a:gd name="connsiteY14" fmla="*/ 23848 h 32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6617" h="327156">
                  <a:moveTo>
                    <a:pt x="21909" y="23848"/>
                  </a:moveTo>
                  <a:cubicBezTo>
                    <a:pt x="101061" y="-21967"/>
                    <a:pt x="186120" y="8799"/>
                    <a:pt x="267368" y="28801"/>
                  </a:cubicBezTo>
                  <a:cubicBezTo>
                    <a:pt x="377096" y="55662"/>
                    <a:pt x="488443" y="77379"/>
                    <a:pt x="598743" y="101667"/>
                  </a:cubicBezTo>
                  <a:cubicBezTo>
                    <a:pt x="667466" y="117003"/>
                    <a:pt x="738113" y="121860"/>
                    <a:pt x="808293" y="116050"/>
                  </a:cubicBezTo>
                  <a:cubicBezTo>
                    <a:pt x="854489" y="112335"/>
                    <a:pt x="902590" y="89190"/>
                    <a:pt x="947644" y="87475"/>
                  </a:cubicBezTo>
                  <a:cubicBezTo>
                    <a:pt x="966694" y="87475"/>
                    <a:pt x="1033369" y="85761"/>
                    <a:pt x="969646" y="117384"/>
                  </a:cubicBezTo>
                  <a:lnTo>
                    <a:pt x="870872" y="166247"/>
                  </a:lnTo>
                  <a:cubicBezTo>
                    <a:pt x="879063" y="178725"/>
                    <a:pt x="895066" y="182820"/>
                    <a:pt x="908972" y="189298"/>
                  </a:cubicBezTo>
                  <a:cubicBezTo>
                    <a:pt x="922878" y="195775"/>
                    <a:pt x="935737" y="210157"/>
                    <a:pt x="930213" y="224064"/>
                  </a:cubicBezTo>
                  <a:cubicBezTo>
                    <a:pt x="927555" y="229502"/>
                    <a:pt x="923431" y="234084"/>
                    <a:pt x="918307" y="237303"/>
                  </a:cubicBezTo>
                  <a:cubicBezTo>
                    <a:pt x="861919" y="279118"/>
                    <a:pt x="810388" y="264831"/>
                    <a:pt x="746857" y="271975"/>
                  </a:cubicBezTo>
                  <a:cubicBezTo>
                    <a:pt x="683325" y="279118"/>
                    <a:pt x="623032" y="307026"/>
                    <a:pt x="561500" y="322552"/>
                  </a:cubicBezTo>
                  <a:cubicBezTo>
                    <a:pt x="474441" y="344555"/>
                    <a:pt x="395003" y="282738"/>
                    <a:pt x="323375" y="242161"/>
                  </a:cubicBezTo>
                  <a:cubicBezTo>
                    <a:pt x="224096" y="186678"/>
                    <a:pt x="104773" y="180106"/>
                    <a:pt x="1" y="224350"/>
                  </a:cubicBezTo>
                  <a:cubicBezTo>
                    <a:pt x="-189" y="158722"/>
                    <a:pt x="22099" y="90047"/>
                    <a:pt x="21909" y="23848"/>
                  </a:cubicBezTo>
                  <a:close/>
                </a:path>
              </a:pathLst>
            </a:custGeom>
            <a:solidFill>
              <a:srgbClr val="FFCF3C"/>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DA3BE94E-A21B-40BD-9119-A782E68696B9}"/>
                </a:ext>
              </a:extLst>
            </p:cNvPr>
            <p:cNvSpPr/>
            <p:nvPr/>
          </p:nvSpPr>
          <p:spPr>
            <a:xfrm>
              <a:off x="3922489" y="3840003"/>
              <a:ext cx="1067657" cy="473373"/>
            </a:xfrm>
            <a:custGeom>
              <a:avLst/>
              <a:gdLst>
                <a:gd name="connsiteX0" fmla="*/ 80010 w 1067657"/>
                <a:gd name="connsiteY0" fmla="*/ 0 h 473373"/>
                <a:gd name="connsiteX1" fmla="*/ 393097 w 1067657"/>
                <a:gd name="connsiteY1" fmla="*/ 176117 h 473373"/>
                <a:gd name="connsiteX2" fmla="*/ 722471 w 1067657"/>
                <a:gd name="connsiteY2" fmla="*/ 300609 h 473373"/>
                <a:gd name="connsiteX3" fmla="*/ 1067657 w 1067657"/>
                <a:gd name="connsiteY3" fmla="*/ 265747 h 473373"/>
                <a:gd name="connsiteX4" fmla="*/ 1040702 w 1067657"/>
                <a:gd name="connsiteY4" fmla="*/ 406813 h 473373"/>
                <a:gd name="connsiteX5" fmla="*/ 1023938 w 1067657"/>
                <a:gd name="connsiteY5" fmla="*/ 443865 h 473373"/>
                <a:gd name="connsiteX6" fmla="*/ 981456 w 1067657"/>
                <a:gd name="connsiteY6" fmla="*/ 460820 h 473373"/>
                <a:gd name="connsiteX7" fmla="*/ 493109 w 1067657"/>
                <a:gd name="connsiteY7" fmla="*/ 413671 h 473373"/>
                <a:gd name="connsiteX8" fmla="*/ 0 w 1067657"/>
                <a:gd name="connsiteY8" fmla="*/ 185738 h 473373"/>
                <a:gd name="connsiteX9" fmla="*/ 80010 w 1067657"/>
                <a:gd name="connsiteY9" fmla="*/ 0 h 47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7657" h="473373">
                  <a:moveTo>
                    <a:pt x="80010" y="0"/>
                  </a:moveTo>
                  <a:cubicBezTo>
                    <a:pt x="181610" y="63503"/>
                    <a:pt x="285969" y="122206"/>
                    <a:pt x="393097" y="176117"/>
                  </a:cubicBezTo>
                  <a:cubicBezTo>
                    <a:pt x="497872" y="229171"/>
                    <a:pt x="606838" y="278130"/>
                    <a:pt x="722471" y="300609"/>
                  </a:cubicBezTo>
                  <a:cubicBezTo>
                    <a:pt x="838105" y="323088"/>
                    <a:pt x="962025" y="317754"/>
                    <a:pt x="1067657" y="265747"/>
                  </a:cubicBezTo>
                  <a:cubicBezTo>
                    <a:pt x="1054894" y="316611"/>
                    <a:pt x="1053560" y="355949"/>
                    <a:pt x="1040702" y="406813"/>
                  </a:cubicBezTo>
                  <a:cubicBezTo>
                    <a:pt x="1038549" y="420443"/>
                    <a:pt x="1032758" y="433245"/>
                    <a:pt x="1023938" y="443865"/>
                  </a:cubicBezTo>
                  <a:cubicBezTo>
                    <a:pt x="1011917" y="453847"/>
                    <a:pt x="997048" y="459772"/>
                    <a:pt x="981456" y="460820"/>
                  </a:cubicBezTo>
                  <a:cubicBezTo>
                    <a:pt x="817340" y="487604"/>
                    <a:pt x="649072" y="471364"/>
                    <a:pt x="493109" y="413671"/>
                  </a:cubicBezTo>
                  <a:cubicBezTo>
                    <a:pt x="323183" y="350615"/>
                    <a:pt x="172974" y="239935"/>
                    <a:pt x="0" y="185738"/>
                  </a:cubicBezTo>
                  <a:cubicBezTo>
                    <a:pt x="4763" y="116396"/>
                    <a:pt x="45625" y="60484"/>
                    <a:pt x="80010" y="0"/>
                  </a:cubicBezTo>
                  <a:close/>
                </a:path>
              </a:pathLst>
            </a:custGeom>
            <a:solidFill>
              <a:srgbClr val="141414"/>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2CC2A887-F4F5-404F-9946-F1A88B6DD878}"/>
                </a:ext>
              </a:extLst>
            </p:cNvPr>
            <p:cNvSpPr/>
            <p:nvPr/>
          </p:nvSpPr>
          <p:spPr>
            <a:xfrm>
              <a:off x="3941071" y="3858211"/>
              <a:ext cx="633175" cy="394700"/>
            </a:xfrm>
            <a:custGeom>
              <a:avLst/>
              <a:gdLst>
                <a:gd name="connsiteX0" fmla="*/ 35616 w 633175"/>
                <a:gd name="connsiteY0" fmla="*/ 15891 h 394700"/>
                <a:gd name="connsiteX1" fmla="*/ 53332 w 633175"/>
                <a:gd name="connsiteY1" fmla="*/ 366 h 394700"/>
                <a:gd name="connsiteX2" fmla="*/ 410901 w 633175"/>
                <a:gd name="connsiteY2" fmla="*/ 190866 h 394700"/>
                <a:gd name="connsiteX3" fmla="*/ 545870 w 633175"/>
                <a:gd name="connsiteY3" fmla="*/ 250206 h 394700"/>
                <a:gd name="connsiteX4" fmla="*/ 620641 w 633175"/>
                <a:gd name="connsiteY4" fmla="*/ 306690 h 394700"/>
                <a:gd name="connsiteX5" fmla="*/ 586923 w 633175"/>
                <a:gd name="connsiteY5" fmla="*/ 320215 h 394700"/>
                <a:gd name="connsiteX6" fmla="*/ 466622 w 633175"/>
                <a:gd name="connsiteY6" fmla="*/ 332598 h 394700"/>
                <a:gd name="connsiteX7" fmla="*/ 544346 w 633175"/>
                <a:gd name="connsiteY7" fmla="*/ 394701 h 394700"/>
                <a:gd name="connsiteX8" fmla="*/ 301554 w 633175"/>
                <a:gd name="connsiteY8" fmla="*/ 296022 h 394700"/>
                <a:gd name="connsiteX9" fmla="*/ 41902 w 633175"/>
                <a:gd name="connsiteY9" fmla="*/ 158576 h 394700"/>
                <a:gd name="connsiteX10" fmla="*/ 12184 w 633175"/>
                <a:gd name="connsiteY10" fmla="*/ 135144 h 394700"/>
                <a:gd name="connsiteX11" fmla="*/ 4755 w 633175"/>
                <a:gd name="connsiteY11" fmla="*/ 69803 h 394700"/>
                <a:gd name="connsiteX12" fmla="*/ 35616 w 633175"/>
                <a:gd name="connsiteY12" fmla="*/ 15891 h 39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3175" h="394700">
                  <a:moveTo>
                    <a:pt x="35616" y="15891"/>
                  </a:moveTo>
                  <a:cubicBezTo>
                    <a:pt x="43045" y="5414"/>
                    <a:pt x="49808" y="-1730"/>
                    <a:pt x="53332" y="366"/>
                  </a:cubicBezTo>
                  <a:cubicBezTo>
                    <a:pt x="169918" y="68755"/>
                    <a:pt x="289105" y="132258"/>
                    <a:pt x="410901" y="190866"/>
                  </a:cubicBezTo>
                  <a:cubicBezTo>
                    <a:pt x="455192" y="212201"/>
                    <a:pt x="499864" y="233061"/>
                    <a:pt x="545870" y="250206"/>
                  </a:cubicBezTo>
                  <a:cubicBezTo>
                    <a:pt x="569587" y="259160"/>
                    <a:pt x="667504" y="271923"/>
                    <a:pt x="620641" y="306690"/>
                  </a:cubicBezTo>
                  <a:cubicBezTo>
                    <a:pt x="610411" y="313386"/>
                    <a:pt x="598943" y="317986"/>
                    <a:pt x="586923" y="320215"/>
                  </a:cubicBezTo>
                  <a:cubicBezTo>
                    <a:pt x="547518" y="329464"/>
                    <a:pt x="507084" y="333626"/>
                    <a:pt x="466622" y="332598"/>
                  </a:cubicBezTo>
                  <a:lnTo>
                    <a:pt x="544346" y="394701"/>
                  </a:lnTo>
                  <a:cubicBezTo>
                    <a:pt x="457287" y="379746"/>
                    <a:pt x="380516" y="332598"/>
                    <a:pt x="301554" y="296022"/>
                  </a:cubicBezTo>
                  <a:cubicBezTo>
                    <a:pt x="212576" y="254950"/>
                    <a:pt x="125897" y="209068"/>
                    <a:pt x="41902" y="158576"/>
                  </a:cubicBezTo>
                  <a:cubicBezTo>
                    <a:pt x="30624" y="152680"/>
                    <a:pt x="20545" y="144736"/>
                    <a:pt x="12184" y="135144"/>
                  </a:cubicBezTo>
                  <a:cubicBezTo>
                    <a:pt x="-829" y="115894"/>
                    <a:pt x="-3603" y="91491"/>
                    <a:pt x="4755" y="69803"/>
                  </a:cubicBezTo>
                  <a:cubicBezTo>
                    <a:pt x="13549" y="51019"/>
                    <a:pt x="23870" y="32989"/>
                    <a:pt x="35616" y="15891"/>
                  </a:cubicBezTo>
                  <a:close/>
                </a:path>
              </a:pathLst>
            </a:custGeom>
            <a:solidFill>
              <a:srgbClr val="141414">
                <a:alpha val="15000"/>
              </a:srgbClr>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33066ADB-BF56-43D5-AC4E-6B2ED655F1C0}"/>
                </a:ext>
              </a:extLst>
            </p:cNvPr>
            <p:cNvSpPr/>
            <p:nvPr/>
          </p:nvSpPr>
          <p:spPr>
            <a:xfrm>
              <a:off x="4806981" y="4264151"/>
              <a:ext cx="410527" cy="870755"/>
            </a:xfrm>
            <a:custGeom>
              <a:avLst/>
              <a:gdLst>
                <a:gd name="connsiteX0" fmla="*/ 0 w 410527"/>
                <a:gd name="connsiteY0" fmla="*/ 34766 h 870755"/>
                <a:gd name="connsiteX1" fmla="*/ 261938 w 410527"/>
                <a:gd name="connsiteY1" fmla="*/ 853250 h 870755"/>
                <a:gd name="connsiteX2" fmla="*/ 272796 w 410527"/>
                <a:gd name="connsiteY2" fmla="*/ 868204 h 870755"/>
                <a:gd name="connsiteX3" fmla="*/ 291846 w 410527"/>
                <a:gd name="connsiteY3" fmla="*/ 869918 h 870755"/>
                <a:gd name="connsiteX4" fmla="*/ 410528 w 410527"/>
                <a:gd name="connsiteY4" fmla="*/ 822865 h 870755"/>
                <a:gd name="connsiteX5" fmla="*/ 107156 w 410527"/>
                <a:gd name="connsiteY5" fmla="*/ 0 h 87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527" h="870755">
                  <a:moveTo>
                    <a:pt x="0" y="34766"/>
                  </a:moveTo>
                  <a:cubicBezTo>
                    <a:pt x="83915" y="307372"/>
                    <a:pt x="145542" y="592264"/>
                    <a:pt x="261938" y="853250"/>
                  </a:cubicBezTo>
                  <a:cubicBezTo>
                    <a:pt x="263947" y="859222"/>
                    <a:pt x="267738" y="864441"/>
                    <a:pt x="272796" y="868204"/>
                  </a:cubicBezTo>
                  <a:cubicBezTo>
                    <a:pt x="278787" y="870861"/>
                    <a:pt x="285483" y="871461"/>
                    <a:pt x="291846" y="869918"/>
                  </a:cubicBezTo>
                  <a:cubicBezTo>
                    <a:pt x="334489" y="863546"/>
                    <a:pt x="375095" y="847439"/>
                    <a:pt x="410528" y="822865"/>
                  </a:cubicBezTo>
                  <a:cubicBezTo>
                    <a:pt x="267653" y="562737"/>
                    <a:pt x="214979" y="273749"/>
                    <a:pt x="107156" y="0"/>
                  </a:cubicBezTo>
                </a:path>
              </a:pathLst>
            </a:custGeom>
            <a:solidFill>
              <a:srgbClr val="141414"/>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192504B2-BC35-42F2-A5BC-CB5F9CAE20A1}"/>
                </a:ext>
              </a:extLst>
            </p:cNvPr>
            <p:cNvSpPr/>
            <p:nvPr/>
          </p:nvSpPr>
          <p:spPr>
            <a:xfrm>
              <a:off x="3637216" y="5124868"/>
              <a:ext cx="409806" cy="487356"/>
            </a:xfrm>
            <a:custGeom>
              <a:avLst/>
              <a:gdLst>
                <a:gd name="connsiteX0" fmla="*/ 0 w 409806"/>
                <a:gd name="connsiteY0" fmla="*/ 467831 h 487356"/>
                <a:gd name="connsiteX1" fmla="*/ 112586 w 409806"/>
                <a:gd name="connsiteY1" fmla="*/ 345339 h 487356"/>
                <a:gd name="connsiteX2" fmla="*/ 190405 w 409806"/>
                <a:gd name="connsiteY2" fmla="*/ 180175 h 487356"/>
                <a:gd name="connsiteX3" fmla="*/ 192024 w 409806"/>
                <a:gd name="connsiteY3" fmla="*/ 58 h 487356"/>
                <a:gd name="connsiteX4" fmla="*/ 360236 w 409806"/>
                <a:gd name="connsiteY4" fmla="*/ 56541 h 487356"/>
                <a:gd name="connsiteX5" fmla="*/ 401669 w 409806"/>
                <a:gd name="connsiteY5" fmla="*/ 103118 h 487356"/>
                <a:gd name="connsiteX6" fmla="*/ 403479 w 409806"/>
                <a:gd name="connsiteY6" fmla="*/ 195892 h 487356"/>
                <a:gd name="connsiteX7" fmla="*/ 266986 w 409806"/>
                <a:gd name="connsiteY7" fmla="*/ 487357 h 487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806" h="487356">
                  <a:moveTo>
                    <a:pt x="0" y="467831"/>
                  </a:moveTo>
                  <a:cubicBezTo>
                    <a:pt x="51054" y="444018"/>
                    <a:pt x="83915" y="393821"/>
                    <a:pt x="112586" y="345339"/>
                  </a:cubicBezTo>
                  <a:cubicBezTo>
                    <a:pt x="143637" y="292856"/>
                    <a:pt x="173165" y="238754"/>
                    <a:pt x="190405" y="180175"/>
                  </a:cubicBezTo>
                  <a:cubicBezTo>
                    <a:pt x="207645" y="121597"/>
                    <a:pt x="211741" y="57779"/>
                    <a:pt x="192024" y="58"/>
                  </a:cubicBezTo>
                  <a:cubicBezTo>
                    <a:pt x="252953" y="-1219"/>
                    <a:pt x="312425" y="18755"/>
                    <a:pt x="360236" y="56541"/>
                  </a:cubicBezTo>
                  <a:cubicBezTo>
                    <a:pt x="377701" y="68380"/>
                    <a:pt x="391940" y="84392"/>
                    <a:pt x="401669" y="103118"/>
                  </a:cubicBezTo>
                  <a:cubicBezTo>
                    <a:pt x="414719" y="131693"/>
                    <a:pt x="409575" y="165031"/>
                    <a:pt x="403479" y="195892"/>
                  </a:cubicBezTo>
                  <a:cubicBezTo>
                    <a:pt x="382429" y="303143"/>
                    <a:pt x="349472" y="415633"/>
                    <a:pt x="266986" y="487357"/>
                  </a:cubicBezTo>
                </a:path>
              </a:pathLst>
            </a:custGeom>
            <a:solidFill>
              <a:srgbClr val="DDDDD4"/>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0A02C44F-B082-4637-8B1F-B360B012EA2B}"/>
                </a:ext>
              </a:extLst>
            </p:cNvPr>
            <p:cNvSpPr/>
            <p:nvPr/>
          </p:nvSpPr>
          <p:spPr>
            <a:xfrm>
              <a:off x="3651789" y="5124925"/>
              <a:ext cx="354175" cy="482722"/>
            </a:xfrm>
            <a:custGeom>
              <a:avLst/>
              <a:gdLst>
                <a:gd name="connsiteX0" fmla="*/ 98012 w 354175"/>
                <a:gd name="connsiteY0" fmla="*/ 345281 h 482722"/>
                <a:gd name="connsiteX1" fmla="*/ 175831 w 354175"/>
                <a:gd name="connsiteY1" fmla="*/ 180118 h 482722"/>
                <a:gd name="connsiteX2" fmla="*/ 177546 w 354175"/>
                <a:gd name="connsiteY2" fmla="*/ 0 h 482722"/>
                <a:gd name="connsiteX3" fmla="*/ 337566 w 354175"/>
                <a:gd name="connsiteY3" fmla="*/ 49244 h 482722"/>
                <a:gd name="connsiteX4" fmla="*/ 310134 w 354175"/>
                <a:gd name="connsiteY4" fmla="*/ 266795 h 482722"/>
                <a:gd name="connsiteX5" fmla="*/ 193262 w 354175"/>
                <a:gd name="connsiteY5" fmla="*/ 437102 h 482722"/>
                <a:gd name="connsiteX6" fmla="*/ 0 w 354175"/>
                <a:gd name="connsiteY6" fmla="*/ 466154 h 482722"/>
                <a:gd name="connsiteX7" fmla="*/ 98012 w 354175"/>
                <a:gd name="connsiteY7" fmla="*/ 345281 h 48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4175" h="482722">
                  <a:moveTo>
                    <a:pt x="98012" y="345281"/>
                  </a:moveTo>
                  <a:cubicBezTo>
                    <a:pt x="129064" y="292799"/>
                    <a:pt x="158591" y="238696"/>
                    <a:pt x="175831" y="180118"/>
                  </a:cubicBezTo>
                  <a:cubicBezTo>
                    <a:pt x="193072" y="121539"/>
                    <a:pt x="197167" y="57721"/>
                    <a:pt x="177546" y="0"/>
                  </a:cubicBezTo>
                  <a:cubicBezTo>
                    <a:pt x="179832" y="6953"/>
                    <a:pt x="316897" y="22193"/>
                    <a:pt x="337566" y="49244"/>
                  </a:cubicBezTo>
                  <a:cubicBezTo>
                    <a:pt x="378714" y="103442"/>
                    <a:pt x="333280" y="213455"/>
                    <a:pt x="310134" y="266795"/>
                  </a:cubicBezTo>
                  <a:cubicBezTo>
                    <a:pt x="282512" y="330708"/>
                    <a:pt x="248031" y="394145"/>
                    <a:pt x="193262" y="437102"/>
                  </a:cubicBezTo>
                  <a:cubicBezTo>
                    <a:pt x="140779" y="478441"/>
                    <a:pt x="61436" y="499682"/>
                    <a:pt x="0" y="466154"/>
                  </a:cubicBezTo>
                  <a:cubicBezTo>
                    <a:pt x="33814" y="428339"/>
                    <a:pt x="70390" y="391954"/>
                    <a:pt x="98012" y="345281"/>
                  </a:cubicBezTo>
                  <a:close/>
                </a:path>
              </a:pathLst>
            </a:custGeom>
            <a:solidFill>
              <a:srgbClr val="DDDDD4"/>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241C77A3-7E64-443A-B9F0-66ADC0721B29}"/>
                </a:ext>
              </a:extLst>
            </p:cNvPr>
            <p:cNvSpPr/>
            <p:nvPr/>
          </p:nvSpPr>
          <p:spPr>
            <a:xfrm>
              <a:off x="3500948" y="4600877"/>
              <a:ext cx="605944" cy="801874"/>
            </a:xfrm>
            <a:custGeom>
              <a:avLst/>
              <a:gdLst>
                <a:gd name="connsiteX0" fmla="*/ 411540 w 605944"/>
                <a:gd name="connsiteY0" fmla="*/ 235441 h 801874"/>
                <a:gd name="connsiteX1" fmla="*/ 454974 w 605944"/>
                <a:gd name="connsiteY1" fmla="*/ 337835 h 801874"/>
                <a:gd name="connsiteX2" fmla="*/ 457164 w 605944"/>
                <a:gd name="connsiteY2" fmla="*/ 368505 h 801874"/>
                <a:gd name="connsiteX3" fmla="*/ 504789 w 605944"/>
                <a:gd name="connsiteY3" fmla="*/ 393747 h 801874"/>
                <a:gd name="connsiteX4" fmla="*/ 532221 w 605944"/>
                <a:gd name="connsiteY4" fmla="*/ 434990 h 801874"/>
                <a:gd name="connsiteX5" fmla="*/ 600420 w 605944"/>
                <a:gd name="connsiteY5" fmla="*/ 610440 h 801874"/>
                <a:gd name="connsiteX6" fmla="*/ 605945 w 605944"/>
                <a:gd name="connsiteY6" fmla="*/ 632443 h 801874"/>
                <a:gd name="connsiteX7" fmla="*/ 537365 w 605944"/>
                <a:gd name="connsiteY7" fmla="*/ 658923 h 801874"/>
                <a:gd name="connsiteX8" fmla="*/ 478500 w 605944"/>
                <a:gd name="connsiteY8" fmla="*/ 593295 h 801874"/>
                <a:gd name="connsiteX9" fmla="*/ 324576 w 605944"/>
                <a:gd name="connsiteY9" fmla="*/ 531478 h 801874"/>
                <a:gd name="connsiteX10" fmla="*/ 287143 w 605944"/>
                <a:gd name="connsiteY10" fmla="*/ 794368 h 801874"/>
                <a:gd name="connsiteX11" fmla="*/ 280095 w 605944"/>
                <a:gd name="connsiteY11" fmla="*/ 801703 h 801874"/>
                <a:gd name="connsiteX12" fmla="*/ 267522 w 605944"/>
                <a:gd name="connsiteY12" fmla="*/ 795987 h 801874"/>
                <a:gd name="connsiteX13" fmla="*/ 213801 w 605944"/>
                <a:gd name="connsiteY13" fmla="*/ 721692 h 801874"/>
                <a:gd name="connsiteX14" fmla="*/ 176177 w 605944"/>
                <a:gd name="connsiteY14" fmla="*/ 655017 h 801874"/>
                <a:gd name="connsiteX15" fmla="*/ 145506 w 605944"/>
                <a:gd name="connsiteY15" fmla="*/ 630062 h 801874"/>
                <a:gd name="connsiteX16" fmla="*/ 141220 w 605944"/>
                <a:gd name="connsiteY16" fmla="*/ 598058 h 801874"/>
                <a:gd name="connsiteX17" fmla="*/ 68354 w 605944"/>
                <a:gd name="connsiteY17" fmla="*/ 405844 h 801874"/>
                <a:gd name="connsiteX18" fmla="*/ 47970 w 605944"/>
                <a:gd name="connsiteY18" fmla="*/ 368696 h 801874"/>
                <a:gd name="connsiteX19" fmla="*/ 67020 w 605944"/>
                <a:gd name="connsiteY19" fmla="*/ 266302 h 801874"/>
                <a:gd name="connsiteX20" fmla="*/ 21491 w 605944"/>
                <a:gd name="connsiteY20" fmla="*/ 193341 h 801874"/>
                <a:gd name="connsiteX21" fmla="*/ 11013 w 605944"/>
                <a:gd name="connsiteY21" fmla="*/ 23129 h 801874"/>
                <a:gd name="connsiteX22" fmla="*/ 20538 w 605944"/>
                <a:gd name="connsiteY22" fmla="*/ 3507 h 801874"/>
                <a:gd name="connsiteX23" fmla="*/ 38350 w 605944"/>
                <a:gd name="connsiteY23" fmla="*/ 269 h 801874"/>
                <a:gd name="connsiteX24" fmla="*/ 253044 w 605944"/>
                <a:gd name="connsiteY24" fmla="*/ 7889 h 801874"/>
                <a:gd name="connsiteX25" fmla="*/ 466213 w 605944"/>
                <a:gd name="connsiteY25" fmla="*/ 16557 h 801874"/>
                <a:gd name="connsiteX26" fmla="*/ 411540 w 605944"/>
                <a:gd name="connsiteY26" fmla="*/ 235441 h 80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5944" h="801874">
                  <a:moveTo>
                    <a:pt x="411540" y="235441"/>
                  </a:moveTo>
                  <a:cubicBezTo>
                    <a:pt x="441572" y="260654"/>
                    <a:pt x="457720" y="298716"/>
                    <a:pt x="454974" y="337835"/>
                  </a:cubicBezTo>
                  <a:cubicBezTo>
                    <a:pt x="452802" y="348065"/>
                    <a:pt x="453562" y="358695"/>
                    <a:pt x="457164" y="368505"/>
                  </a:cubicBezTo>
                  <a:cubicBezTo>
                    <a:pt x="465927" y="384793"/>
                    <a:pt x="489359" y="384126"/>
                    <a:pt x="504789" y="393747"/>
                  </a:cubicBezTo>
                  <a:cubicBezTo>
                    <a:pt x="519077" y="402510"/>
                    <a:pt x="526125" y="419369"/>
                    <a:pt x="532221" y="434990"/>
                  </a:cubicBezTo>
                  <a:cubicBezTo>
                    <a:pt x="555018" y="493473"/>
                    <a:pt x="577751" y="551957"/>
                    <a:pt x="600420" y="610440"/>
                  </a:cubicBezTo>
                  <a:cubicBezTo>
                    <a:pt x="603657" y="617356"/>
                    <a:pt x="605534" y="624823"/>
                    <a:pt x="605945" y="632443"/>
                  </a:cubicBezTo>
                  <a:cubicBezTo>
                    <a:pt x="605945" y="661971"/>
                    <a:pt x="563178" y="673496"/>
                    <a:pt x="537365" y="658923"/>
                  </a:cubicBezTo>
                  <a:cubicBezTo>
                    <a:pt x="511552" y="644349"/>
                    <a:pt x="497550" y="616060"/>
                    <a:pt x="478500" y="593295"/>
                  </a:cubicBezTo>
                  <a:cubicBezTo>
                    <a:pt x="440405" y="548737"/>
                    <a:pt x="382910" y="525649"/>
                    <a:pt x="324576" y="531478"/>
                  </a:cubicBezTo>
                  <a:cubicBezTo>
                    <a:pt x="389918" y="524334"/>
                    <a:pt x="299907" y="771032"/>
                    <a:pt x="287143" y="794368"/>
                  </a:cubicBezTo>
                  <a:cubicBezTo>
                    <a:pt x="285429" y="797416"/>
                    <a:pt x="283428" y="800750"/>
                    <a:pt x="280095" y="801703"/>
                  </a:cubicBezTo>
                  <a:cubicBezTo>
                    <a:pt x="276761" y="802655"/>
                    <a:pt x="270570" y="799512"/>
                    <a:pt x="267522" y="795987"/>
                  </a:cubicBezTo>
                  <a:cubicBezTo>
                    <a:pt x="246632" y="773518"/>
                    <a:pt x="228589" y="748572"/>
                    <a:pt x="213801" y="721692"/>
                  </a:cubicBezTo>
                  <a:cubicBezTo>
                    <a:pt x="201609" y="700261"/>
                    <a:pt x="195513" y="671686"/>
                    <a:pt x="176177" y="655017"/>
                  </a:cubicBezTo>
                  <a:cubicBezTo>
                    <a:pt x="166080" y="646350"/>
                    <a:pt x="152079" y="641587"/>
                    <a:pt x="145506" y="630062"/>
                  </a:cubicBezTo>
                  <a:cubicBezTo>
                    <a:pt x="141152" y="619994"/>
                    <a:pt x="139669" y="608916"/>
                    <a:pt x="141220" y="598058"/>
                  </a:cubicBezTo>
                  <a:cubicBezTo>
                    <a:pt x="143316" y="525763"/>
                    <a:pt x="108645" y="463279"/>
                    <a:pt x="68354" y="405844"/>
                  </a:cubicBezTo>
                  <a:cubicBezTo>
                    <a:pt x="59167" y="394937"/>
                    <a:pt x="52239" y="382307"/>
                    <a:pt x="47970" y="368696"/>
                  </a:cubicBezTo>
                  <a:cubicBezTo>
                    <a:pt x="40255" y="334406"/>
                    <a:pt x="71307" y="301164"/>
                    <a:pt x="67020" y="266302"/>
                  </a:cubicBezTo>
                  <a:cubicBezTo>
                    <a:pt x="63401" y="237727"/>
                    <a:pt x="37398" y="217629"/>
                    <a:pt x="21491" y="193341"/>
                  </a:cubicBezTo>
                  <a:cubicBezTo>
                    <a:pt x="-10513" y="144478"/>
                    <a:pt x="-321" y="80374"/>
                    <a:pt x="11013" y="23129"/>
                  </a:cubicBezTo>
                  <a:cubicBezTo>
                    <a:pt x="11577" y="15614"/>
                    <a:pt x="14983" y="8594"/>
                    <a:pt x="20538" y="3507"/>
                  </a:cubicBezTo>
                  <a:cubicBezTo>
                    <a:pt x="25981" y="564"/>
                    <a:pt x="32220" y="-569"/>
                    <a:pt x="38350" y="269"/>
                  </a:cubicBezTo>
                  <a:lnTo>
                    <a:pt x="253044" y="7889"/>
                  </a:lnTo>
                  <a:cubicBezTo>
                    <a:pt x="295811" y="9413"/>
                    <a:pt x="434019" y="-9351"/>
                    <a:pt x="466213" y="16557"/>
                  </a:cubicBezTo>
                  <a:cubicBezTo>
                    <a:pt x="527078" y="65515"/>
                    <a:pt x="449163" y="266493"/>
                    <a:pt x="411540" y="235441"/>
                  </a:cubicBezTo>
                  <a:close/>
                </a:path>
              </a:pathLst>
            </a:custGeom>
            <a:solidFill>
              <a:srgbClr val="222221"/>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4C6ABCC0-626B-4A30-A833-8D1780F49673}"/>
                </a:ext>
              </a:extLst>
            </p:cNvPr>
            <p:cNvSpPr/>
            <p:nvPr/>
          </p:nvSpPr>
          <p:spPr>
            <a:xfrm>
              <a:off x="3501329" y="4599771"/>
              <a:ext cx="526542" cy="802980"/>
            </a:xfrm>
            <a:custGeom>
              <a:avLst/>
              <a:gdLst>
                <a:gd name="connsiteX0" fmla="*/ 349246 w 526542"/>
                <a:gd name="connsiteY0" fmla="*/ 325034 h 802980"/>
                <a:gd name="connsiteX1" fmla="*/ 360200 w 526542"/>
                <a:gd name="connsiteY1" fmla="*/ 375136 h 802980"/>
                <a:gd name="connsiteX2" fmla="*/ 497169 w 526542"/>
                <a:gd name="connsiteY2" fmla="*/ 517153 h 802980"/>
                <a:gd name="connsiteX3" fmla="*/ 497169 w 526542"/>
                <a:gd name="connsiteY3" fmla="*/ 526678 h 802980"/>
                <a:gd name="connsiteX4" fmla="*/ 495264 w 526542"/>
                <a:gd name="connsiteY4" fmla="*/ 522869 h 802980"/>
                <a:gd name="connsiteX5" fmla="*/ 526126 w 526542"/>
                <a:gd name="connsiteY5" fmla="*/ 601164 h 802980"/>
                <a:gd name="connsiteX6" fmla="*/ 324576 w 526542"/>
                <a:gd name="connsiteY6" fmla="*/ 532584 h 802980"/>
                <a:gd name="connsiteX7" fmla="*/ 287143 w 526542"/>
                <a:gd name="connsiteY7" fmla="*/ 795474 h 802980"/>
                <a:gd name="connsiteX8" fmla="*/ 280095 w 526542"/>
                <a:gd name="connsiteY8" fmla="*/ 802808 h 802980"/>
                <a:gd name="connsiteX9" fmla="*/ 267522 w 526542"/>
                <a:gd name="connsiteY9" fmla="*/ 797093 h 802980"/>
                <a:gd name="connsiteX10" fmla="*/ 213801 w 526542"/>
                <a:gd name="connsiteY10" fmla="*/ 722798 h 802980"/>
                <a:gd name="connsiteX11" fmla="*/ 176177 w 526542"/>
                <a:gd name="connsiteY11" fmla="*/ 656123 h 802980"/>
                <a:gd name="connsiteX12" fmla="*/ 145506 w 526542"/>
                <a:gd name="connsiteY12" fmla="*/ 631168 h 802980"/>
                <a:gd name="connsiteX13" fmla="*/ 141220 w 526542"/>
                <a:gd name="connsiteY13" fmla="*/ 599164 h 802980"/>
                <a:gd name="connsiteX14" fmla="*/ 68354 w 526542"/>
                <a:gd name="connsiteY14" fmla="*/ 406949 h 802980"/>
                <a:gd name="connsiteX15" fmla="*/ 47970 w 526542"/>
                <a:gd name="connsiteY15" fmla="*/ 369802 h 802980"/>
                <a:gd name="connsiteX16" fmla="*/ 67020 w 526542"/>
                <a:gd name="connsiteY16" fmla="*/ 267408 h 802980"/>
                <a:gd name="connsiteX17" fmla="*/ 21491 w 526542"/>
                <a:gd name="connsiteY17" fmla="*/ 194446 h 802980"/>
                <a:gd name="connsiteX18" fmla="*/ 11013 w 526542"/>
                <a:gd name="connsiteY18" fmla="*/ 24235 h 802980"/>
                <a:gd name="connsiteX19" fmla="*/ 20538 w 526542"/>
                <a:gd name="connsiteY19" fmla="*/ 4613 h 802980"/>
                <a:gd name="connsiteX20" fmla="*/ 38350 w 526542"/>
                <a:gd name="connsiteY20" fmla="*/ 1375 h 802980"/>
                <a:gd name="connsiteX21" fmla="*/ 269236 w 526542"/>
                <a:gd name="connsiteY21" fmla="*/ 101673 h 802980"/>
                <a:gd name="connsiteX22" fmla="*/ 271427 w 526542"/>
                <a:gd name="connsiteY22" fmla="*/ 148155 h 802980"/>
                <a:gd name="connsiteX23" fmla="*/ 265807 w 526542"/>
                <a:gd name="connsiteY23" fmla="*/ 215116 h 802980"/>
                <a:gd name="connsiteX24" fmla="*/ 256282 w 526542"/>
                <a:gd name="connsiteY24" fmla="*/ 266075 h 802980"/>
                <a:gd name="connsiteX25" fmla="*/ 297240 w 526542"/>
                <a:gd name="connsiteY25" fmla="*/ 302746 h 802980"/>
                <a:gd name="connsiteX26" fmla="*/ 349246 w 526542"/>
                <a:gd name="connsiteY26" fmla="*/ 325034 h 80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6542" h="802980">
                  <a:moveTo>
                    <a:pt x="349246" y="325034"/>
                  </a:moveTo>
                  <a:cubicBezTo>
                    <a:pt x="364391" y="336750"/>
                    <a:pt x="372582" y="360562"/>
                    <a:pt x="360200" y="375136"/>
                  </a:cubicBezTo>
                  <a:cubicBezTo>
                    <a:pt x="419181" y="407521"/>
                    <a:pt x="466943" y="457041"/>
                    <a:pt x="497169" y="517153"/>
                  </a:cubicBezTo>
                  <a:cubicBezTo>
                    <a:pt x="498693" y="520202"/>
                    <a:pt x="499932" y="524393"/>
                    <a:pt x="497169" y="526678"/>
                  </a:cubicBezTo>
                  <a:cubicBezTo>
                    <a:pt x="494407" y="528965"/>
                    <a:pt x="492121" y="521726"/>
                    <a:pt x="495264" y="522869"/>
                  </a:cubicBezTo>
                  <a:cubicBezTo>
                    <a:pt x="517465" y="542538"/>
                    <a:pt x="528933" y="571636"/>
                    <a:pt x="526126" y="601164"/>
                  </a:cubicBezTo>
                  <a:cubicBezTo>
                    <a:pt x="468975" y="570208"/>
                    <a:pt x="391823" y="524964"/>
                    <a:pt x="324576" y="532584"/>
                  </a:cubicBezTo>
                  <a:cubicBezTo>
                    <a:pt x="389918" y="525440"/>
                    <a:pt x="299907" y="772138"/>
                    <a:pt x="287143" y="795474"/>
                  </a:cubicBezTo>
                  <a:cubicBezTo>
                    <a:pt x="285429" y="798522"/>
                    <a:pt x="283428" y="801856"/>
                    <a:pt x="280095" y="802808"/>
                  </a:cubicBezTo>
                  <a:cubicBezTo>
                    <a:pt x="276761" y="803761"/>
                    <a:pt x="270570" y="800618"/>
                    <a:pt x="267522" y="797093"/>
                  </a:cubicBezTo>
                  <a:cubicBezTo>
                    <a:pt x="246632" y="774624"/>
                    <a:pt x="228589" y="749678"/>
                    <a:pt x="213801" y="722798"/>
                  </a:cubicBezTo>
                  <a:cubicBezTo>
                    <a:pt x="201609" y="701367"/>
                    <a:pt x="195513" y="672792"/>
                    <a:pt x="176177" y="656123"/>
                  </a:cubicBezTo>
                  <a:cubicBezTo>
                    <a:pt x="166080" y="647456"/>
                    <a:pt x="152079" y="642693"/>
                    <a:pt x="145506" y="631168"/>
                  </a:cubicBezTo>
                  <a:cubicBezTo>
                    <a:pt x="141152" y="621100"/>
                    <a:pt x="139669" y="610022"/>
                    <a:pt x="141220" y="599164"/>
                  </a:cubicBezTo>
                  <a:cubicBezTo>
                    <a:pt x="143316" y="526869"/>
                    <a:pt x="108645" y="464385"/>
                    <a:pt x="68354" y="406949"/>
                  </a:cubicBezTo>
                  <a:cubicBezTo>
                    <a:pt x="59167" y="396043"/>
                    <a:pt x="52239" y="383413"/>
                    <a:pt x="47970" y="369802"/>
                  </a:cubicBezTo>
                  <a:cubicBezTo>
                    <a:pt x="40255" y="335512"/>
                    <a:pt x="71307" y="302269"/>
                    <a:pt x="67020" y="267408"/>
                  </a:cubicBezTo>
                  <a:cubicBezTo>
                    <a:pt x="63401" y="238833"/>
                    <a:pt x="37398" y="218735"/>
                    <a:pt x="21491" y="194446"/>
                  </a:cubicBezTo>
                  <a:cubicBezTo>
                    <a:pt x="-10513" y="145583"/>
                    <a:pt x="-321" y="81480"/>
                    <a:pt x="11013" y="24235"/>
                  </a:cubicBezTo>
                  <a:cubicBezTo>
                    <a:pt x="11577" y="16719"/>
                    <a:pt x="14983" y="9700"/>
                    <a:pt x="20538" y="4613"/>
                  </a:cubicBezTo>
                  <a:cubicBezTo>
                    <a:pt x="25981" y="1670"/>
                    <a:pt x="32220" y="536"/>
                    <a:pt x="38350" y="1375"/>
                  </a:cubicBezTo>
                  <a:cubicBezTo>
                    <a:pt x="143125" y="5090"/>
                    <a:pt x="253615" y="-28819"/>
                    <a:pt x="269236" y="101673"/>
                  </a:cubicBezTo>
                  <a:cubicBezTo>
                    <a:pt x="270776" y="117123"/>
                    <a:pt x="271507" y="132629"/>
                    <a:pt x="271427" y="148155"/>
                  </a:cubicBezTo>
                  <a:cubicBezTo>
                    <a:pt x="272898" y="170634"/>
                    <a:pt x="271003" y="193199"/>
                    <a:pt x="265807" y="215116"/>
                  </a:cubicBezTo>
                  <a:cubicBezTo>
                    <a:pt x="260854" y="231975"/>
                    <a:pt x="251901" y="249025"/>
                    <a:pt x="256282" y="266075"/>
                  </a:cubicBezTo>
                  <a:cubicBezTo>
                    <a:pt x="260759" y="284648"/>
                    <a:pt x="279237" y="296269"/>
                    <a:pt x="297240" y="302746"/>
                  </a:cubicBezTo>
                  <a:cubicBezTo>
                    <a:pt x="315242" y="309223"/>
                    <a:pt x="334197" y="313319"/>
                    <a:pt x="349246" y="325034"/>
                  </a:cubicBezTo>
                  <a:close/>
                </a:path>
              </a:pathLst>
            </a:custGeom>
            <a:solidFill>
              <a:srgbClr val="222221">
                <a:alpha val="30000"/>
              </a:srgbClr>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475A1994-F1A3-46FB-A524-CE8ACE090F14}"/>
                </a:ext>
              </a:extLst>
            </p:cNvPr>
            <p:cNvSpPr/>
            <p:nvPr/>
          </p:nvSpPr>
          <p:spPr>
            <a:xfrm>
              <a:off x="3615975" y="4734972"/>
              <a:ext cx="187723" cy="197864"/>
            </a:xfrm>
            <a:custGeom>
              <a:avLst/>
              <a:gdLst>
                <a:gd name="connsiteX0" fmla="*/ 40386 w 187723"/>
                <a:gd name="connsiteY0" fmla="*/ 0 h 197864"/>
                <a:gd name="connsiteX1" fmla="*/ 110014 w 187723"/>
                <a:gd name="connsiteY1" fmla="*/ 12573 h 197864"/>
                <a:gd name="connsiteX2" fmla="*/ 143351 w 187723"/>
                <a:gd name="connsiteY2" fmla="*/ 25813 h 197864"/>
                <a:gd name="connsiteX3" fmla="*/ 175260 w 187723"/>
                <a:gd name="connsiteY3" fmla="*/ 48673 h 197864"/>
                <a:gd name="connsiteX4" fmla="*/ 181642 w 187723"/>
                <a:gd name="connsiteY4" fmla="*/ 57722 h 197864"/>
                <a:gd name="connsiteX5" fmla="*/ 186214 w 187723"/>
                <a:gd name="connsiteY5" fmla="*/ 69152 h 197864"/>
                <a:gd name="connsiteX6" fmla="*/ 186785 w 187723"/>
                <a:gd name="connsiteY6" fmla="*/ 92202 h 197864"/>
                <a:gd name="connsiteX7" fmla="*/ 171641 w 187723"/>
                <a:gd name="connsiteY7" fmla="*/ 128588 h 197864"/>
                <a:gd name="connsiteX8" fmla="*/ 130397 w 187723"/>
                <a:gd name="connsiteY8" fmla="*/ 185071 h 197864"/>
                <a:gd name="connsiteX9" fmla="*/ 127730 w 187723"/>
                <a:gd name="connsiteY9" fmla="*/ 188691 h 197864"/>
                <a:gd name="connsiteX10" fmla="*/ 124873 w 187723"/>
                <a:gd name="connsiteY10" fmla="*/ 189833 h 197864"/>
                <a:gd name="connsiteX11" fmla="*/ 57150 w 187723"/>
                <a:gd name="connsiteY11" fmla="*/ 195263 h 197864"/>
                <a:gd name="connsiteX12" fmla="*/ 0 w 187723"/>
                <a:gd name="connsiteY12" fmla="*/ 163925 h 197864"/>
                <a:gd name="connsiteX13" fmla="*/ 58674 w 187723"/>
                <a:gd name="connsiteY13" fmla="*/ 178975 h 197864"/>
                <a:gd name="connsiteX14" fmla="*/ 87249 w 187723"/>
                <a:gd name="connsiteY14" fmla="*/ 176213 h 197864"/>
                <a:gd name="connsiteX15" fmla="*/ 113919 w 187723"/>
                <a:gd name="connsiteY15" fmla="*/ 166688 h 197864"/>
                <a:gd name="connsiteX16" fmla="*/ 108394 w 187723"/>
                <a:gd name="connsiteY16" fmla="*/ 171355 h 197864"/>
                <a:gd name="connsiteX17" fmla="*/ 146494 w 187723"/>
                <a:gd name="connsiteY17" fmla="*/ 114205 h 197864"/>
                <a:gd name="connsiteX18" fmla="*/ 158591 w 187723"/>
                <a:gd name="connsiteY18" fmla="*/ 86868 h 197864"/>
                <a:gd name="connsiteX19" fmla="*/ 158591 w 187723"/>
                <a:gd name="connsiteY19" fmla="*/ 75533 h 197864"/>
                <a:gd name="connsiteX20" fmla="*/ 157067 w 187723"/>
                <a:gd name="connsiteY20" fmla="*/ 70676 h 197864"/>
                <a:gd name="connsiteX21" fmla="*/ 153924 w 187723"/>
                <a:gd name="connsiteY21" fmla="*/ 65342 h 197864"/>
                <a:gd name="connsiteX22" fmla="*/ 102108 w 187723"/>
                <a:gd name="connsiteY22" fmla="*/ 28861 h 197864"/>
                <a:gd name="connsiteX23" fmla="*/ 40386 w 187723"/>
                <a:gd name="connsiteY23" fmla="*/ 0 h 19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7723" h="197864">
                  <a:moveTo>
                    <a:pt x="40386" y="0"/>
                  </a:moveTo>
                  <a:cubicBezTo>
                    <a:pt x="64084" y="772"/>
                    <a:pt x="87542" y="5010"/>
                    <a:pt x="110014" y="12573"/>
                  </a:cubicBezTo>
                  <a:cubicBezTo>
                    <a:pt x="121417" y="16212"/>
                    <a:pt x="132556" y="20641"/>
                    <a:pt x="143351" y="25813"/>
                  </a:cubicBezTo>
                  <a:cubicBezTo>
                    <a:pt x="155459" y="31137"/>
                    <a:pt x="166326" y="38919"/>
                    <a:pt x="175260" y="48673"/>
                  </a:cubicBezTo>
                  <a:cubicBezTo>
                    <a:pt x="177732" y="51435"/>
                    <a:pt x="179874" y="54464"/>
                    <a:pt x="181642" y="57722"/>
                  </a:cubicBezTo>
                  <a:cubicBezTo>
                    <a:pt x="183811" y="61236"/>
                    <a:pt x="185357" y="65104"/>
                    <a:pt x="186214" y="69152"/>
                  </a:cubicBezTo>
                  <a:cubicBezTo>
                    <a:pt x="188012" y="76715"/>
                    <a:pt x="188206" y="84563"/>
                    <a:pt x="186785" y="92202"/>
                  </a:cubicBezTo>
                  <a:cubicBezTo>
                    <a:pt x="183846" y="105108"/>
                    <a:pt x="178723" y="117415"/>
                    <a:pt x="171641" y="128588"/>
                  </a:cubicBezTo>
                  <a:cubicBezTo>
                    <a:pt x="159068" y="149733"/>
                    <a:pt x="143066" y="167450"/>
                    <a:pt x="130397" y="185071"/>
                  </a:cubicBezTo>
                  <a:lnTo>
                    <a:pt x="127730" y="188691"/>
                  </a:lnTo>
                  <a:lnTo>
                    <a:pt x="124873" y="189833"/>
                  </a:lnTo>
                  <a:cubicBezTo>
                    <a:pt x="103306" y="198187"/>
                    <a:pt x="79772" y="200073"/>
                    <a:pt x="57150" y="195263"/>
                  </a:cubicBezTo>
                  <a:cubicBezTo>
                    <a:pt x="35253" y="191157"/>
                    <a:pt x="15234" y="180185"/>
                    <a:pt x="0" y="163925"/>
                  </a:cubicBezTo>
                  <a:cubicBezTo>
                    <a:pt x="18159" y="173336"/>
                    <a:pt x="38226" y="178489"/>
                    <a:pt x="58674" y="178975"/>
                  </a:cubicBezTo>
                  <a:cubicBezTo>
                    <a:pt x="68273" y="179137"/>
                    <a:pt x="77859" y="178213"/>
                    <a:pt x="87249" y="176213"/>
                  </a:cubicBezTo>
                  <a:cubicBezTo>
                    <a:pt x="96502" y="174165"/>
                    <a:pt x="105461" y="170964"/>
                    <a:pt x="113919" y="166688"/>
                  </a:cubicBezTo>
                  <a:lnTo>
                    <a:pt x="108394" y="171355"/>
                  </a:lnTo>
                  <a:cubicBezTo>
                    <a:pt x="121158" y="150305"/>
                    <a:pt x="135350" y="132588"/>
                    <a:pt x="146494" y="114205"/>
                  </a:cubicBezTo>
                  <a:cubicBezTo>
                    <a:pt x="151836" y="105728"/>
                    <a:pt x="155912" y="96517"/>
                    <a:pt x="158591" y="86868"/>
                  </a:cubicBezTo>
                  <a:cubicBezTo>
                    <a:pt x="159348" y="83125"/>
                    <a:pt x="159348" y="79277"/>
                    <a:pt x="158591" y="75533"/>
                  </a:cubicBezTo>
                  <a:cubicBezTo>
                    <a:pt x="158374" y="73838"/>
                    <a:pt x="157858" y="72190"/>
                    <a:pt x="157067" y="70676"/>
                  </a:cubicBezTo>
                  <a:cubicBezTo>
                    <a:pt x="156282" y="68752"/>
                    <a:pt x="155223" y="66961"/>
                    <a:pt x="153924" y="65342"/>
                  </a:cubicBezTo>
                  <a:cubicBezTo>
                    <a:pt x="143256" y="50959"/>
                    <a:pt x="121634" y="39719"/>
                    <a:pt x="102108" y="28861"/>
                  </a:cubicBezTo>
                  <a:cubicBezTo>
                    <a:pt x="82062" y="18155"/>
                    <a:pt x="61458" y="8515"/>
                    <a:pt x="40386" y="0"/>
                  </a:cubicBezTo>
                  <a:close/>
                </a:path>
              </a:pathLst>
            </a:custGeom>
            <a:solidFill>
              <a:srgbClr val="4C4C4C"/>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4681BFE2-1FEC-4D02-80DB-7A94A673EFEC}"/>
                </a:ext>
              </a:extLst>
            </p:cNvPr>
            <p:cNvSpPr/>
            <p:nvPr/>
          </p:nvSpPr>
          <p:spPr>
            <a:xfrm>
              <a:off x="3428163" y="2396568"/>
              <a:ext cx="822193" cy="2265085"/>
            </a:xfrm>
            <a:custGeom>
              <a:avLst/>
              <a:gdLst>
                <a:gd name="connsiteX0" fmla="*/ 163427 w 822193"/>
                <a:gd name="connsiteY0" fmla="*/ 301006 h 2265085"/>
                <a:gd name="connsiteX1" fmla="*/ 100467 w 822193"/>
                <a:gd name="connsiteY1" fmla="*/ 520081 h 2265085"/>
                <a:gd name="connsiteX2" fmla="*/ 14742 w 822193"/>
                <a:gd name="connsiteY2" fmla="*/ 978138 h 2265085"/>
                <a:gd name="connsiteX3" fmla="*/ 8741 w 822193"/>
                <a:gd name="connsiteY3" fmla="*/ 1070817 h 2265085"/>
                <a:gd name="connsiteX4" fmla="*/ 38078 w 822193"/>
                <a:gd name="connsiteY4" fmla="*/ 1166067 h 2265085"/>
                <a:gd name="connsiteX5" fmla="*/ 7598 w 822193"/>
                <a:gd name="connsiteY5" fmla="*/ 1327992 h 2265085"/>
                <a:gd name="connsiteX6" fmla="*/ 48746 w 822193"/>
                <a:gd name="connsiteY6" fmla="*/ 1655271 h 2265085"/>
                <a:gd name="connsiteX7" fmla="*/ 5693 w 822193"/>
                <a:gd name="connsiteY7" fmla="*/ 1890252 h 2265085"/>
                <a:gd name="connsiteX8" fmla="*/ 19505 w 822193"/>
                <a:gd name="connsiteY8" fmla="*/ 2095135 h 2265085"/>
                <a:gd name="connsiteX9" fmla="*/ 4169 w 822193"/>
                <a:gd name="connsiteY9" fmla="*/ 2165906 h 2265085"/>
                <a:gd name="connsiteX10" fmla="*/ 9884 w 822193"/>
                <a:gd name="connsiteY10" fmla="*/ 2253917 h 2265085"/>
                <a:gd name="connsiteX11" fmla="*/ 19886 w 822193"/>
                <a:gd name="connsiteY11" fmla="*/ 2264966 h 2265085"/>
                <a:gd name="connsiteX12" fmla="*/ 33221 w 822193"/>
                <a:gd name="connsiteY12" fmla="*/ 2258584 h 2265085"/>
                <a:gd name="connsiteX13" fmla="*/ 314970 w 822193"/>
                <a:gd name="connsiteY13" fmla="*/ 2242582 h 2265085"/>
                <a:gd name="connsiteX14" fmla="*/ 618913 w 822193"/>
                <a:gd name="connsiteY14" fmla="*/ 2227628 h 2265085"/>
                <a:gd name="connsiteX15" fmla="*/ 607388 w 822193"/>
                <a:gd name="connsiteY15" fmla="*/ 2180670 h 2265085"/>
                <a:gd name="connsiteX16" fmla="*/ 632915 w 822193"/>
                <a:gd name="connsiteY16" fmla="*/ 1993789 h 2265085"/>
                <a:gd name="connsiteX17" fmla="*/ 580241 w 822193"/>
                <a:gd name="connsiteY17" fmla="*/ 1610122 h 2265085"/>
                <a:gd name="connsiteX18" fmla="*/ 583956 w 822193"/>
                <a:gd name="connsiteY18" fmla="*/ 1565640 h 2265085"/>
                <a:gd name="connsiteX19" fmla="*/ 619199 w 822193"/>
                <a:gd name="connsiteY19" fmla="*/ 1532398 h 2265085"/>
                <a:gd name="connsiteX20" fmla="*/ 658537 w 822193"/>
                <a:gd name="connsiteY20" fmla="*/ 1314276 h 2265085"/>
                <a:gd name="connsiteX21" fmla="*/ 685683 w 822193"/>
                <a:gd name="connsiteY21" fmla="*/ 1182069 h 2265085"/>
                <a:gd name="connsiteX22" fmla="*/ 719973 w 822193"/>
                <a:gd name="connsiteY22" fmla="*/ 830501 h 2265085"/>
                <a:gd name="connsiteX23" fmla="*/ 719973 w 822193"/>
                <a:gd name="connsiteY23" fmla="*/ 741918 h 2265085"/>
                <a:gd name="connsiteX24" fmla="*/ 745976 w 822193"/>
                <a:gd name="connsiteY24" fmla="*/ 658479 h 2265085"/>
                <a:gd name="connsiteX25" fmla="*/ 822176 w 822193"/>
                <a:gd name="connsiteY25" fmla="*/ 340821 h 2265085"/>
                <a:gd name="connsiteX26" fmla="*/ 697304 w 822193"/>
                <a:gd name="connsiteY26" fmla="*/ 49356 h 2265085"/>
                <a:gd name="connsiteX27" fmla="*/ 163427 w 822193"/>
                <a:gd name="connsiteY27" fmla="*/ 301006 h 226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193" h="2265085">
                  <a:moveTo>
                    <a:pt x="163427" y="301006"/>
                  </a:moveTo>
                  <a:cubicBezTo>
                    <a:pt x="128852" y="369015"/>
                    <a:pt x="114469" y="445119"/>
                    <a:pt x="100467" y="520081"/>
                  </a:cubicBezTo>
                  <a:cubicBezTo>
                    <a:pt x="71956" y="672481"/>
                    <a:pt x="43381" y="825167"/>
                    <a:pt x="14742" y="978138"/>
                  </a:cubicBezTo>
                  <a:cubicBezTo>
                    <a:pt x="9027" y="1008714"/>
                    <a:pt x="3217" y="1040146"/>
                    <a:pt x="8741" y="1070817"/>
                  </a:cubicBezTo>
                  <a:cubicBezTo>
                    <a:pt x="14647" y="1103678"/>
                    <a:pt x="33125" y="1133396"/>
                    <a:pt x="38078" y="1166067"/>
                  </a:cubicBezTo>
                  <a:cubicBezTo>
                    <a:pt x="46270" y="1220835"/>
                    <a:pt x="16742" y="1273413"/>
                    <a:pt x="7598" y="1327992"/>
                  </a:cubicBezTo>
                  <a:cubicBezTo>
                    <a:pt x="-10499" y="1437243"/>
                    <a:pt x="53223" y="1544971"/>
                    <a:pt x="48746" y="1655271"/>
                  </a:cubicBezTo>
                  <a:cubicBezTo>
                    <a:pt x="45603" y="1735090"/>
                    <a:pt x="7122" y="1810433"/>
                    <a:pt x="5693" y="1890252"/>
                  </a:cubicBezTo>
                  <a:cubicBezTo>
                    <a:pt x="4550" y="1958928"/>
                    <a:pt x="13409" y="2028746"/>
                    <a:pt x="19505" y="2095135"/>
                  </a:cubicBezTo>
                  <a:cubicBezTo>
                    <a:pt x="21791" y="2119329"/>
                    <a:pt x="9980" y="2142760"/>
                    <a:pt x="4169" y="2165906"/>
                  </a:cubicBezTo>
                  <a:cubicBezTo>
                    <a:pt x="-2925" y="2195138"/>
                    <a:pt x="-931" y="2225847"/>
                    <a:pt x="9884" y="2253917"/>
                  </a:cubicBezTo>
                  <a:cubicBezTo>
                    <a:pt x="11789" y="2258775"/>
                    <a:pt x="14742" y="2264109"/>
                    <a:pt x="19886" y="2264966"/>
                  </a:cubicBezTo>
                  <a:cubicBezTo>
                    <a:pt x="25029" y="2265823"/>
                    <a:pt x="29411" y="2261918"/>
                    <a:pt x="33221" y="2258584"/>
                  </a:cubicBezTo>
                  <a:cubicBezTo>
                    <a:pt x="101610" y="2199910"/>
                    <a:pt x="235817" y="2231628"/>
                    <a:pt x="314970" y="2242582"/>
                  </a:cubicBezTo>
                  <a:cubicBezTo>
                    <a:pt x="362595" y="2249154"/>
                    <a:pt x="615674" y="2281444"/>
                    <a:pt x="618913" y="2227628"/>
                  </a:cubicBezTo>
                  <a:cubicBezTo>
                    <a:pt x="619961" y="2211435"/>
                    <a:pt x="612150" y="2196195"/>
                    <a:pt x="607388" y="2180670"/>
                  </a:cubicBezTo>
                  <a:cubicBezTo>
                    <a:pt x="588338" y="2119615"/>
                    <a:pt x="615103" y="2055225"/>
                    <a:pt x="632915" y="1993789"/>
                  </a:cubicBezTo>
                  <a:cubicBezTo>
                    <a:pt x="671681" y="1860439"/>
                    <a:pt x="599196" y="1739948"/>
                    <a:pt x="580241" y="1610122"/>
                  </a:cubicBezTo>
                  <a:cubicBezTo>
                    <a:pt x="576790" y="1595273"/>
                    <a:pt x="578089" y="1579709"/>
                    <a:pt x="583956" y="1565640"/>
                  </a:cubicBezTo>
                  <a:cubicBezTo>
                    <a:pt x="591576" y="1551258"/>
                    <a:pt x="607007" y="1543161"/>
                    <a:pt x="619199" y="1532398"/>
                  </a:cubicBezTo>
                  <a:cubicBezTo>
                    <a:pt x="676349" y="1482011"/>
                    <a:pt x="654155" y="1390571"/>
                    <a:pt x="658537" y="1314276"/>
                  </a:cubicBezTo>
                  <a:cubicBezTo>
                    <a:pt x="661109" y="1269318"/>
                    <a:pt x="674729" y="1225788"/>
                    <a:pt x="685683" y="1182069"/>
                  </a:cubicBezTo>
                  <a:cubicBezTo>
                    <a:pt x="714622" y="1067254"/>
                    <a:pt x="726181" y="948744"/>
                    <a:pt x="719973" y="830501"/>
                  </a:cubicBezTo>
                  <a:cubicBezTo>
                    <a:pt x="717014" y="801049"/>
                    <a:pt x="717014" y="771370"/>
                    <a:pt x="719973" y="741918"/>
                  </a:cubicBezTo>
                  <a:cubicBezTo>
                    <a:pt x="725505" y="713219"/>
                    <a:pt x="734227" y="685235"/>
                    <a:pt x="745976" y="658479"/>
                  </a:cubicBezTo>
                  <a:cubicBezTo>
                    <a:pt x="785696" y="556467"/>
                    <a:pt x="821224" y="450358"/>
                    <a:pt x="822176" y="340821"/>
                  </a:cubicBezTo>
                  <a:cubicBezTo>
                    <a:pt x="823129" y="231283"/>
                    <a:pt x="784076" y="116793"/>
                    <a:pt x="697304" y="49356"/>
                  </a:cubicBezTo>
                  <a:cubicBezTo>
                    <a:pt x="502327" y="-102663"/>
                    <a:pt x="250772" y="129366"/>
                    <a:pt x="163427" y="301006"/>
                  </a:cubicBezTo>
                  <a:close/>
                </a:path>
              </a:pathLst>
            </a:custGeom>
            <a:solidFill>
              <a:srgbClr val="353535"/>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7E1CC9A8-BCCA-456E-AC97-5AF37C1C2E5C}"/>
                </a:ext>
              </a:extLst>
            </p:cNvPr>
            <p:cNvSpPr/>
            <p:nvPr/>
          </p:nvSpPr>
          <p:spPr>
            <a:xfrm>
              <a:off x="3428163" y="2396641"/>
              <a:ext cx="652059" cy="2265012"/>
            </a:xfrm>
            <a:custGeom>
              <a:avLst/>
              <a:gdLst>
                <a:gd name="connsiteX0" fmla="*/ 163427 w 652059"/>
                <a:gd name="connsiteY0" fmla="*/ 300933 h 2265012"/>
                <a:gd name="connsiteX1" fmla="*/ 100467 w 652059"/>
                <a:gd name="connsiteY1" fmla="*/ 520008 h 2265012"/>
                <a:gd name="connsiteX2" fmla="*/ 14742 w 652059"/>
                <a:gd name="connsiteY2" fmla="*/ 978065 h 2265012"/>
                <a:gd name="connsiteX3" fmla="*/ 8741 w 652059"/>
                <a:gd name="connsiteY3" fmla="*/ 1070744 h 2265012"/>
                <a:gd name="connsiteX4" fmla="*/ 38078 w 652059"/>
                <a:gd name="connsiteY4" fmla="*/ 1165994 h 2265012"/>
                <a:gd name="connsiteX5" fmla="*/ 7598 w 652059"/>
                <a:gd name="connsiteY5" fmla="*/ 1327919 h 2265012"/>
                <a:gd name="connsiteX6" fmla="*/ 48746 w 652059"/>
                <a:gd name="connsiteY6" fmla="*/ 1655198 h 2265012"/>
                <a:gd name="connsiteX7" fmla="*/ 5693 w 652059"/>
                <a:gd name="connsiteY7" fmla="*/ 1890179 h 2265012"/>
                <a:gd name="connsiteX8" fmla="*/ 19505 w 652059"/>
                <a:gd name="connsiteY8" fmla="*/ 2095062 h 2265012"/>
                <a:gd name="connsiteX9" fmla="*/ 4169 w 652059"/>
                <a:gd name="connsiteY9" fmla="*/ 2165833 h 2265012"/>
                <a:gd name="connsiteX10" fmla="*/ 9884 w 652059"/>
                <a:gd name="connsiteY10" fmla="*/ 2253844 h 2265012"/>
                <a:gd name="connsiteX11" fmla="*/ 19886 w 652059"/>
                <a:gd name="connsiteY11" fmla="*/ 2264893 h 2265012"/>
                <a:gd name="connsiteX12" fmla="*/ 33221 w 652059"/>
                <a:gd name="connsiteY12" fmla="*/ 2258511 h 2265012"/>
                <a:gd name="connsiteX13" fmla="*/ 335163 w 652059"/>
                <a:gd name="connsiteY13" fmla="*/ 2104492 h 2265012"/>
                <a:gd name="connsiteX14" fmla="*/ 259630 w 652059"/>
                <a:gd name="connsiteY14" fmla="*/ 1971142 h 2265012"/>
                <a:gd name="connsiteX15" fmla="*/ 232293 w 652059"/>
                <a:gd name="connsiteY15" fmla="*/ 1825695 h 2265012"/>
                <a:gd name="connsiteX16" fmla="*/ 281156 w 652059"/>
                <a:gd name="connsiteY16" fmla="*/ 1671581 h 2265012"/>
                <a:gd name="connsiteX17" fmla="*/ 192860 w 652059"/>
                <a:gd name="connsiteY17" fmla="*/ 1566806 h 2265012"/>
                <a:gd name="connsiteX18" fmla="*/ 206671 w 652059"/>
                <a:gd name="connsiteY18" fmla="*/ 1482795 h 2265012"/>
                <a:gd name="connsiteX19" fmla="*/ 136662 w 652059"/>
                <a:gd name="connsiteY19" fmla="*/ 1437456 h 2265012"/>
                <a:gd name="connsiteX20" fmla="*/ 275060 w 652059"/>
                <a:gd name="connsiteY20" fmla="*/ 1372401 h 2265012"/>
                <a:gd name="connsiteX21" fmla="*/ 343736 w 652059"/>
                <a:gd name="connsiteY21" fmla="*/ 1352493 h 2265012"/>
                <a:gd name="connsiteX22" fmla="*/ 255820 w 652059"/>
                <a:gd name="connsiteY22" fmla="*/ 1209618 h 2265012"/>
                <a:gd name="connsiteX23" fmla="*/ 397266 w 652059"/>
                <a:gd name="connsiteY23" fmla="*/ 1222191 h 2265012"/>
                <a:gd name="connsiteX24" fmla="*/ 431842 w 652059"/>
                <a:gd name="connsiteY24" fmla="*/ 1226668 h 2265012"/>
                <a:gd name="connsiteX25" fmla="*/ 443081 w 652059"/>
                <a:gd name="connsiteY25" fmla="*/ 1169042 h 2265012"/>
                <a:gd name="connsiteX26" fmla="*/ 240866 w 652059"/>
                <a:gd name="connsiteY26" fmla="*/ 792519 h 2265012"/>
                <a:gd name="connsiteX27" fmla="*/ 368596 w 652059"/>
                <a:gd name="connsiteY27" fmla="*/ 774897 h 2265012"/>
                <a:gd name="connsiteX28" fmla="*/ 375359 w 652059"/>
                <a:gd name="connsiteY28" fmla="*/ 701555 h 2265012"/>
                <a:gd name="connsiteX29" fmla="*/ 309350 w 652059"/>
                <a:gd name="connsiteY29" fmla="*/ 345224 h 2265012"/>
                <a:gd name="connsiteX30" fmla="*/ 392694 w 652059"/>
                <a:gd name="connsiteY30" fmla="*/ 249974 h 2265012"/>
                <a:gd name="connsiteX31" fmla="*/ 519567 w 652059"/>
                <a:gd name="connsiteY31" fmla="*/ 148819 h 2265012"/>
                <a:gd name="connsiteX32" fmla="*/ 372215 w 652059"/>
                <a:gd name="connsiteY32" fmla="*/ 97479 h 2265012"/>
                <a:gd name="connsiteX33" fmla="*/ 652060 w 652059"/>
                <a:gd name="connsiteY33" fmla="*/ 103575 h 2265012"/>
                <a:gd name="connsiteX34" fmla="*/ 417745 w 652059"/>
                <a:gd name="connsiteY34" fmla="*/ 32995 h 2265012"/>
                <a:gd name="connsiteX35" fmla="*/ 163427 w 652059"/>
                <a:gd name="connsiteY35" fmla="*/ 300933 h 226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52059" h="2265012">
                  <a:moveTo>
                    <a:pt x="163427" y="300933"/>
                  </a:moveTo>
                  <a:cubicBezTo>
                    <a:pt x="128852" y="368942"/>
                    <a:pt x="114469" y="445046"/>
                    <a:pt x="100467" y="520008"/>
                  </a:cubicBezTo>
                  <a:cubicBezTo>
                    <a:pt x="71956" y="672408"/>
                    <a:pt x="43381" y="825094"/>
                    <a:pt x="14742" y="978065"/>
                  </a:cubicBezTo>
                  <a:cubicBezTo>
                    <a:pt x="9027" y="1008641"/>
                    <a:pt x="3217" y="1040073"/>
                    <a:pt x="8741" y="1070744"/>
                  </a:cubicBezTo>
                  <a:cubicBezTo>
                    <a:pt x="14647" y="1103605"/>
                    <a:pt x="33125" y="1133323"/>
                    <a:pt x="38078" y="1165994"/>
                  </a:cubicBezTo>
                  <a:cubicBezTo>
                    <a:pt x="46270" y="1220762"/>
                    <a:pt x="16742" y="1273341"/>
                    <a:pt x="7598" y="1327919"/>
                  </a:cubicBezTo>
                  <a:cubicBezTo>
                    <a:pt x="-10499" y="1437170"/>
                    <a:pt x="53223" y="1544898"/>
                    <a:pt x="48746" y="1655198"/>
                  </a:cubicBezTo>
                  <a:cubicBezTo>
                    <a:pt x="45603" y="1735017"/>
                    <a:pt x="7122" y="1810360"/>
                    <a:pt x="5693" y="1890179"/>
                  </a:cubicBezTo>
                  <a:cubicBezTo>
                    <a:pt x="4550" y="1958855"/>
                    <a:pt x="13409" y="2028673"/>
                    <a:pt x="19505" y="2095062"/>
                  </a:cubicBezTo>
                  <a:cubicBezTo>
                    <a:pt x="21791" y="2119256"/>
                    <a:pt x="9980" y="2142687"/>
                    <a:pt x="4169" y="2165833"/>
                  </a:cubicBezTo>
                  <a:cubicBezTo>
                    <a:pt x="-2925" y="2195065"/>
                    <a:pt x="-931" y="2225774"/>
                    <a:pt x="9884" y="2253844"/>
                  </a:cubicBezTo>
                  <a:cubicBezTo>
                    <a:pt x="11789" y="2258702"/>
                    <a:pt x="14742" y="2264036"/>
                    <a:pt x="19886" y="2264893"/>
                  </a:cubicBezTo>
                  <a:cubicBezTo>
                    <a:pt x="25029" y="2265750"/>
                    <a:pt x="29411" y="2261845"/>
                    <a:pt x="33221" y="2258511"/>
                  </a:cubicBezTo>
                  <a:cubicBezTo>
                    <a:pt x="117993" y="2185836"/>
                    <a:pt x="386122" y="2300897"/>
                    <a:pt x="335163" y="2104492"/>
                  </a:cubicBezTo>
                  <a:cubicBezTo>
                    <a:pt x="322209" y="2054771"/>
                    <a:pt x="287062" y="2014481"/>
                    <a:pt x="259630" y="1971142"/>
                  </a:cubicBezTo>
                  <a:cubicBezTo>
                    <a:pt x="232198" y="1927803"/>
                    <a:pt x="212005" y="1872844"/>
                    <a:pt x="232293" y="1825695"/>
                  </a:cubicBezTo>
                  <a:cubicBezTo>
                    <a:pt x="258677" y="1764164"/>
                    <a:pt x="321352" y="1741113"/>
                    <a:pt x="281156" y="1671581"/>
                  </a:cubicBezTo>
                  <a:cubicBezTo>
                    <a:pt x="258677" y="1632814"/>
                    <a:pt x="192669" y="1619098"/>
                    <a:pt x="192860" y="1566806"/>
                  </a:cubicBezTo>
                  <a:cubicBezTo>
                    <a:pt x="192860" y="1537754"/>
                    <a:pt x="219815" y="1508703"/>
                    <a:pt x="206671" y="1482795"/>
                  </a:cubicBezTo>
                  <a:cubicBezTo>
                    <a:pt x="193526" y="1456887"/>
                    <a:pt x="154283" y="1459649"/>
                    <a:pt x="136662" y="1437456"/>
                  </a:cubicBezTo>
                  <a:cubicBezTo>
                    <a:pt x="174634" y="1401499"/>
                    <a:pt x="223149" y="1378696"/>
                    <a:pt x="275060" y="1372401"/>
                  </a:cubicBezTo>
                  <a:cubicBezTo>
                    <a:pt x="299159" y="1369543"/>
                    <a:pt x="326114" y="1369257"/>
                    <a:pt x="343736" y="1352493"/>
                  </a:cubicBezTo>
                  <a:cubicBezTo>
                    <a:pt x="400219" y="1298677"/>
                    <a:pt x="293444" y="1240194"/>
                    <a:pt x="255820" y="1209618"/>
                  </a:cubicBezTo>
                  <a:cubicBezTo>
                    <a:pt x="303253" y="1201255"/>
                    <a:pt x="352053" y="1205589"/>
                    <a:pt x="397266" y="1222191"/>
                  </a:cubicBezTo>
                  <a:cubicBezTo>
                    <a:pt x="408506" y="1226287"/>
                    <a:pt x="420793" y="1231145"/>
                    <a:pt x="431842" y="1226668"/>
                  </a:cubicBezTo>
                  <a:cubicBezTo>
                    <a:pt x="451940" y="1218572"/>
                    <a:pt x="449558" y="1189711"/>
                    <a:pt x="443081" y="1169042"/>
                  </a:cubicBezTo>
                  <a:cubicBezTo>
                    <a:pt x="400175" y="1031844"/>
                    <a:pt x="331548" y="904056"/>
                    <a:pt x="240866" y="792519"/>
                  </a:cubicBezTo>
                  <a:cubicBezTo>
                    <a:pt x="269441" y="757657"/>
                    <a:pt x="335068" y="804996"/>
                    <a:pt x="368596" y="774897"/>
                  </a:cubicBezTo>
                  <a:cubicBezTo>
                    <a:pt x="387646" y="757562"/>
                    <a:pt x="382407" y="726510"/>
                    <a:pt x="375359" y="701555"/>
                  </a:cubicBezTo>
                  <a:cubicBezTo>
                    <a:pt x="343450" y="588874"/>
                    <a:pt x="249724" y="464096"/>
                    <a:pt x="309350" y="345224"/>
                  </a:cubicBezTo>
                  <a:cubicBezTo>
                    <a:pt x="328400" y="307124"/>
                    <a:pt x="360976" y="278073"/>
                    <a:pt x="392694" y="249974"/>
                  </a:cubicBezTo>
                  <a:cubicBezTo>
                    <a:pt x="432699" y="214541"/>
                    <a:pt x="483848" y="183299"/>
                    <a:pt x="519567" y="148819"/>
                  </a:cubicBezTo>
                  <a:cubicBezTo>
                    <a:pt x="495945" y="129769"/>
                    <a:pt x="403267" y="83668"/>
                    <a:pt x="372215" y="97479"/>
                  </a:cubicBezTo>
                  <a:cubicBezTo>
                    <a:pt x="462117" y="59608"/>
                    <a:pt x="563892" y="61827"/>
                    <a:pt x="652060" y="103575"/>
                  </a:cubicBezTo>
                  <a:cubicBezTo>
                    <a:pt x="612341" y="-8439"/>
                    <a:pt x="509185" y="-25679"/>
                    <a:pt x="417745" y="32995"/>
                  </a:cubicBezTo>
                  <a:cubicBezTo>
                    <a:pt x="311255" y="101289"/>
                    <a:pt x="221435" y="186919"/>
                    <a:pt x="163427" y="300933"/>
                  </a:cubicBezTo>
                  <a:close/>
                </a:path>
              </a:pathLst>
            </a:custGeom>
            <a:solidFill>
              <a:srgbClr val="353535">
                <a:alpha val="31000"/>
              </a:srgbClr>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1434133F-0447-4E58-B166-F6F5F710A41A}"/>
                </a:ext>
              </a:extLst>
            </p:cNvPr>
            <p:cNvSpPr/>
            <p:nvPr/>
          </p:nvSpPr>
          <p:spPr>
            <a:xfrm>
              <a:off x="3419049" y="4157717"/>
              <a:ext cx="654990" cy="350369"/>
            </a:xfrm>
            <a:custGeom>
              <a:avLst/>
              <a:gdLst>
                <a:gd name="connsiteX0" fmla="*/ 40144 w 654990"/>
                <a:gd name="connsiteY0" fmla="*/ 334177 h 350369"/>
                <a:gd name="connsiteX1" fmla="*/ 316369 w 654990"/>
                <a:gd name="connsiteY1" fmla="*/ 241213 h 350369"/>
                <a:gd name="connsiteX2" fmla="*/ 613645 w 654990"/>
                <a:gd name="connsiteY2" fmla="*/ 334462 h 350369"/>
                <a:gd name="connsiteX3" fmla="*/ 654888 w 654990"/>
                <a:gd name="connsiteY3" fmla="*/ 140152 h 350369"/>
                <a:gd name="connsiteX4" fmla="*/ 651935 w 654990"/>
                <a:gd name="connsiteY4" fmla="*/ 124531 h 350369"/>
                <a:gd name="connsiteX5" fmla="*/ 639553 w 654990"/>
                <a:gd name="connsiteY5" fmla="*/ 115006 h 350369"/>
                <a:gd name="connsiteX6" fmla="*/ 463531 w 654990"/>
                <a:gd name="connsiteY6" fmla="*/ 32234 h 350369"/>
                <a:gd name="connsiteX7" fmla="*/ 3568 w 654990"/>
                <a:gd name="connsiteY7" fmla="*/ 111577 h 350369"/>
                <a:gd name="connsiteX8" fmla="*/ 4616 w 654990"/>
                <a:gd name="connsiteY8" fmla="*/ 186349 h 350369"/>
                <a:gd name="connsiteX9" fmla="*/ 29667 w 654990"/>
                <a:gd name="connsiteY9" fmla="*/ 350369 h 350369"/>
                <a:gd name="connsiteX10" fmla="*/ 40144 w 654990"/>
                <a:gd name="connsiteY10" fmla="*/ 334177 h 350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4990" h="350369">
                  <a:moveTo>
                    <a:pt x="40144" y="334177"/>
                  </a:moveTo>
                  <a:cubicBezTo>
                    <a:pt x="99676" y="252357"/>
                    <a:pt x="220643" y="237593"/>
                    <a:pt x="316369" y="241213"/>
                  </a:cubicBezTo>
                  <a:cubicBezTo>
                    <a:pt x="419049" y="245213"/>
                    <a:pt x="535444" y="260263"/>
                    <a:pt x="613645" y="334462"/>
                  </a:cubicBezTo>
                  <a:cubicBezTo>
                    <a:pt x="618121" y="338653"/>
                    <a:pt x="654888" y="154154"/>
                    <a:pt x="654888" y="140152"/>
                  </a:cubicBezTo>
                  <a:cubicBezTo>
                    <a:pt x="655336" y="134771"/>
                    <a:pt x="654315" y="129380"/>
                    <a:pt x="651935" y="124531"/>
                  </a:cubicBezTo>
                  <a:cubicBezTo>
                    <a:pt x="648744" y="120293"/>
                    <a:pt x="644466" y="117007"/>
                    <a:pt x="639553" y="115006"/>
                  </a:cubicBezTo>
                  <a:cubicBezTo>
                    <a:pt x="582022" y="85098"/>
                    <a:pt x="523348" y="57504"/>
                    <a:pt x="463531" y="32234"/>
                  </a:cubicBezTo>
                  <a:cubicBezTo>
                    <a:pt x="367138" y="-8342"/>
                    <a:pt x="43288" y="-35870"/>
                    <a:pt x="3568" y="111577"/>
                  </a:cubicBezTo>
                  <a:cubicBezTo>
                    <a:pt x="-3004" y="135866"/>
                    <a:pt x="806" y="161488"/>
                    <a:pt x="4616" y="186349"/>
                  </a:cubicBezTo>
                  <a:cubicBezTo>
                    <a:pt x="12998" y="241022"/>
                    <a:pt x="21349" y="295696"/>
                    <a:pt x="29667" y="350369"/>
                  </a:cubicBezTo>
                  <a:cubicBezTo>
                    <a:pt x="32881" y="344797"/>
                    <a:pt x="36377" y="339396"/>
                    <a:pt x="40144" y="334177"/>
                  </a:cubicBezTo>
                  <a:close/>
                </a:path>
              </a:pathLst>
            </a:custGeom>
            <a:solidFill>
              <a:srgbClr val="FFCF3C"/>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25363B4A-7D12-4475-BC38-3499702AEDE1}"/>
                </a:ext>
              </a:extLst>
            </p:cNvPr>
            <p:cNvSpPr/>
            <p:nvPr/>
          </p:nvSpPr>
          <p:spPr>
            <a:xfrm>
              <a:off x="3669029" y="2549798"/>
              <a:ext cx="509301" cy="293413"/>
            </a:xfrm>
            <a:custGeom>
              <a:avLst/>
              <a:gdLst>
                <a:gd name="connsiteX0" fmla="*/ 0 w 509301"/>
                <a:gd name="connsiteY0" fmla="*/ 87864 h 293413"/>
                <a:gd name="connsiteX1" fmla="*/ 142875 w 509301"/>
                <a:gd name="connsiteY1" fmla="*/ 2806 h 293413"/>
                <a:gd name="connsiteX2" fmla="*/ 229457 w 509301"/>
                <a:gd name="connsiteY2" fmla="*/ 4996 h 293413"/>
                <a:gd name="connsiteX3" fmla="*/ 271082 w 509301"/>
                <a:gd name="connsiteY3" fmla="*/ 16236 h 293413"/>
                <a:gd name="connsiteX4" fmla="*/ 281273 w 509301"/>
                <a:gd name="connsiteY4" fmla="*/ 19570 h 293413"/>
                <a:gd name="connsiteX5" fmla="*/ 290798 w 509301"/>
                <a:gd name="connsiteY5" fmla="*/ 23570 h 293413"/>
                <a:gd name="connsiteX6" fmla="*/ 310610 w 509301"/>
                <a:gd name="connsiteY6" fmla="*/ 32143 h 293413"/>
                <a:gd name="connsiteX7" fmla="*/ 442532 w 509301"/>
                <a:gd name="connsiteY7" fmla="*/ 139489 h 293413"/>
                <a:gd name="connsiteX8" fmla="*/ 509302 w 509301"/>
                <a:gd name="connsiteY8" fmla="*/ 293413 h 293413"/>
                <a:gd name="connsiteX9" fmla="*/ 426053 w 509301"/>
                <a:gd name="connsiteY9" fmla="*/ 153967 h 293413"/>
                <a:gd name="connsiteX10" fmla="*/ 367093 w 509301"/>
                <a:gd name="connsiteY10" fmla="*/ 99675 h 293413"/>
                <a:gd name="connsiteX11" fmla="*/ 299085 w 509301"/>
                <a:gd name="connsiteY11" fmla="*/ 58241 h 293413"/>
                <a:gd name="connsiteX12" fmla="*/ 145923 w 509301"/>
                <a:gd name="connsiteY12" fmla="*/ 25094 h 293413"/>
                <a:gd name="connsiteX13" fmla="*/ 0 w 509301"/>
                <a:gd name="connsiteY13" fmla="*/ 87864 h 29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9301" h="293413">
                  <a:moveTo>
                    <a:pt x="0" y="87864"/>
                  </a:moveTo>
                  <a:cubicBezTo>
                    <a:pt x="34776" y="42039"/>
                    <a:pt x="86014" y="11531"/>
                    <a:pt x="142875" y="2806"/>
                  </a:cubicBezTo>
                  <a:cubicBezTo>
                    <a:pt x="171640" y="-1566"/>
                    <a:pt x="200951" y="-823"/>
                    <a:pt x="229457" y="4996"/>
                  </a:cubicBezTo>
                  <a:cubicBezTo>
                    <a:pt x="243595" y="7692"/>
                    <a:pt x="257509" y="11445"/>
                    <a:pt x="271082" y="16236"/>
                  </a:cubicBezTo>
                  <a:lnTo>
                    <a:pt x="281273" y="19570"/>
                  </a:lnTo>
                  <a:lnTo>
                    <a:pt x="290798" y="23570"/>
                  </a:lnTo>
                  <a:cubicBezTo>
                    <a:pt x="297466" y="26332"/>
                    <a:pt x="304229" y="28809"/>
                    <a:pt x="310610" y="32143"/>
                  </a:cubicBezTo>
                  <a:cubicBezTo>
                    <a:pt x="362399" y="57079"/>
                    <a:pt x="407591" y="93855"/>
                    <a:pt x="442532" y="139489"/>
                  </a:cubicBezTo>
                  <a:cubicBezTo>
                    <a:pt x="477643" y="184209"/>
                    <a:pt x="500634" y="237225"/>
                    <a:pt x="509302" y="293413"/>
                  </a:cubicBezTo>
                  <a:cubicBezTo>
                    <a:pt x="490513" y="242140"/>
                    <a:pt x="462276" y="194839"/>
                    <a:pt x="426053" y="153967"/>
                  </a:cubicBezTo>
                  <a:cubicBezTo>
                    <a:pt x="408136" y="134070"/>
                    <a:pt x="388396" y="115896"/>
                    <a:pt x="367093" y="99675"/>
                  </a:cubicBezTo>
                  <a:cubicBezTo>
                    <a:pt x="346062" y="83340"/>
                    <a:pt x="323247" y="69443"/>
                    <a:pt x="299085" y="58241"/>
                  </a:cubicBezTo>
                  <a:cubicBezTo>
                    <a:pt x="251460" y="35667"/>
                    <a:pt x="198215" y="20903"/>
                    <a:pt x="145923" y="25094"/>
                  </a:cubicBezTo>
                  <a:cubicBezTo>
                    <a:pt x="91830" y="29904"/>
                    <a:pt x="40695" y="51907"/>
                    <a:pt x="0" y="87864"/>
                  </a:cubicBezTo>
                  <a:close/>
                </a:path>
              </a:pathLst>
            </a:custGeom>
            <a:solidFill>
              <a:srgbClr val="222221"/>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CC63A4A7-217C-467B-9146-75B27AD40AC3}"/>
                </a:ext>
              </a:extLst>
            </p:cNvPr>
            <p:cNvSpPr/>
            <p:nvPr/>
          </p:nvSpPr>
          <p:spPr>
            <a:xfrm>
              <a:off x="3623119" y="3075145"/>
              <a:ext cx="284035" cy="568451"/>
            </a:xfrm>
            <a:custGeom>
              <a:avLst/>
              <a:gdLst>
                <a:gd name="connsiteX0" fmla="*/ 13430 w 284035"/>
                <a:gd name="connsiteY0" fmla="*/ 0 h 568451"/>
                <a:gd name="connsiteX1" fmla="*/ 89630 w 284035"/>
                <a:gd name="connsiteY1" fmla="*/ 132397 h 568451"/>
                <a:gd name="connsiteX2" fmla="*/ 162020 w 284035"/>
                <a:gd name="connsiteY2" fmla="*/ 266795 h 568451"/>
                <a:gd name="connsiteX3" fmla="*/ 196977 w 284035"/>
                <a:gd name="connsiteY3" fmla="*/ 334613 h 568451"/>
                <a:gd name="connsiteX4" fmla="*/ 230505 w 284035"/>
                <a:gd name="connsiteY4" fmla="*/ 403765 h 568451"/>
                <a:gd name="connsiteX5" fmla="*/ 259080 w 284035"/>
                <a:gd name="connsiteY5" fmla="*/ 475488 h 568451"/>
                <a:gd name="connsiteX6" fmla="*/ 280130 w 284035"/>
                <a:gd name="connsiteY6" fmla="*/ 550450 h 568451"/>
                <a:gd name="connsiteX7" fmla="*/ 284035 w 284035"/>
                <a:gd name="connsiteY7" fmla="*/ 568452 h 568451"/>
                <a:gd name="connsiteX8" fmla="*/ 266033 w 284035"/>
                <a:gd name="connsiteY8" fmla="*/ 565499 h 568451"/>
                <a:gd name="connsiteX9" fmla="*/ 199358 w 284035"/>
                <a:gd name="connsiteY9" fmla="*/ 553307 h 568451"/>
                <a:gd name="connsiteX10" fmla="*/ 132683 w 284035"/>
                <a:gd name="connsiteY10" fmla="*/ 540353 h 568451"/>
                <a:gd name="connsiteX11" fmla="*/ 0 w 284035"/>
                <a:gd name="connsiteY11" fmla="*/ 511778 h 568451"/>
                <a:gd name="connsiteX12" fmla="*/ 135160 w 284035"/>
                <a:gd name="connsiteY12" fmla="*/ 524637 h 568451"/>
                <a:gd name="connsiteX13" fmla="*/ 202597 w 284035"/>
                <a:gd name="connsiteY13" fmla="*/ 532543 h 568451"/>
                <a:gd name="connsiteX14" fmla="*/ 269843 w 284035"/>
                <a:gd name="connsiteY14" fmla="*/ 541210 h 568451"/>
                <a:gd name="connsiteX15" fmla="*/ 255746 w 284035"/>
                <a:gd name="connsiteY15" fmla="*/ 556260 h 568451"/>
                <a:gd name="connsiteX16" fmla="*/ 204787 w 284035"/>
                <a:gd name="connsiteY16" fmla="*/ 415766 h 568451"/>
                <a:gd name="connsiteX17" fmla="*/ 138779 w 284035"/>
                <a:gd name="connsiteY17" fmla="*/ 278797 h 568451"/>
                <a:gd name="connsiteX18" fmla="*/ 74104 w 284035"/>
                <a:gd name="connsiteY18" fmla="*/ 140589 h 568451"/>
                <a:gd name="connsiteX19" fmla="*/ 13430 w 284035"/>
                <a:gd name="connsiteY19" fmla="*/ 0 h 56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4035" h="568451">
                  <a:moveTo>
                    <a:pt x="13430" y="0"/>
                  </a:moveTo>
                  <a:cubicBezTo>
                    <a:pt x="39910" y="43624"/>
                    <a:pt x="65310" y="87754"/>
                    <a:pt x="89630" y="132397"/>
                  </a:cubicBezTo>
                  <a:cubicBezTo>
                    <a:pt x="113950" y="177041"/>
                    <a:pt x="138081" y="221837"/>
                    <a:pt x="162020" y="266795"/>
                  </a:cubicBezTo>
                  <a:cubicBezTo>
                    <a:pt x="173958" y="289274"/>
                    <a:pt x="185611" y="311877"/>
                    <a:pt x="196977" y="334613"/>
                  </a:cubicBezTo>
                  <a:cubicBezTo>
                    <a:pt x="208502" y="357378"/>
                    <a:pt x="220123" y="380238"/>
                    <a:pt x="230505" y="403765"/>
                  </a:cubicBezTo>
                  <a:cubicBezTo>
                    <a:pt x="240887" y="427292"/>
                    <a:pt x="250889" y="451390"/>
                    <a:pt x="259080" y="475488"/>
                  </a:cubicBezTo>
                  <a:cubicBezTo>
                    <a:pt x="267695" y="499996"/>
                    <a:pt x="274726" y="525037"/>
                    <a:pt x="280130" y="550450"/>
                  </a:cubicBezTo>
                  <a:lnTo>
                    <a:pt x="284035" y="568452"/>
                  </a:lnTo>
                  <a:lnTo>
                    <a:pt x="266033" y="565499"/>
                  </a:lnTo>
                  <a:cubicBezTo>
                    <a:pt x="243840" y="561689"/>
                    <a:pt x="221647" y="557403"/>
                    <a:pt x="199358" y="553307"/>
                  </a:cubicBezTo>
                  <a:cubicBezTo>
                    <a:pt x="177070" y="549211"/>
                    <a:pt x="154972" y="544830"/>
                    <a:pt x="132683" y="540353"/>
                  </a:cubicBezTo>
                  <a:cubicBezTo>
                    <a:pt x="88297" y="531495"/>
                    <a:pt x="44101" y="522160"/>
                    <a:pt x="0" y="511778"/>
                  </a:cubicBezTo>
                  <a:cubicBezTo>
                    <a:pt x="45244" y="515017"/>
                    <a:pt x="90202" y="519589"/>
                    <a:pt x="135160" y="524637"/>
                  </a:cubicBezTo>
                  <a:cubicBezTo>
                    <a:pt x="157639" y="527113"/>
                    <a:pt x="180118" y="529685"/>
                    <a:pt x="202597" y="532543"/>
                  </a:cubicBezTo>
                  <a:cubicBezTo>
                    <a:pt x="225076" y="535400"/>
                    <a:pt x="247460" y="537972"/>
                    <a:pt x="269843" y="541210"/>
                  </a:cubicBezTo>
                  <a:lnTo>
                    <a:pt x="255746" y="556260"/>
                  </a:lnTo>
                  <a:cubicBezTo>
                    <a:pt x="243027" y="507987"/>
                    <a:pt x="225971" y="460962"/>
                    <a:pt x="204787" y="415766"/>
                  </a:cubicBezTo>
                  <a:cubicBezTo>
                    <a:pt x="184023" y="369951"/>
                    <a:pt x="160496" y="324802"/>
                    <a:pt x="138779" y="278797"/>
                  </a:cubicBezTo>
                  <a:cubicBezTo>
                    <a:pt x="117062" y="232791"/>
                    <a:pt x="95059" y="186880"/>
                    <a:pt x="74104" y="140589"/>
                  </a:cubicBezTo>
                  <a:cubicBezTo>
                    <a:pt x="53149" y="94297"/>
                    <a:pt x="32575" y="47244"/>
                    <a:pt x="13430" y="0"/>
                  </a:cubicBezTo>
                  <a:close/>
                </a:path>
              </a:pathLst>
            </a:custGeom>
            <a:solidFill>
              <a:srgbClr val="222221"/>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4AA11F7B-34CF-4403-86F0-50B550C4087E}"/>
                </a:ext>
              </a:extLst>
            </p:cNvPr>
            <p:cNvSpPr/>
            <p:nvPr/>
          </p:nvSpPr>
          <p:spPr>
            <a:xfrm>
              <a:off x="3499008" y="3290029"/>
              <a:ext cx="71397" cy="264795"/>
            </a:xfrm>
            <a:custGeom>
              <a:avLst/>
              <a:gdLst>
                <a:gd name="connsiteX0" fmla="*/ 0 w 71397"/>
                <a:gd name="connsiteY0" fmla="*/ 0 h 264795"/>
                <a:gd name="connsiteX1" fmla="*/ 33337 w 71397"/>
                <a:gd name="connsiteY1" fmla="*/ 66008 h 264795"/>
                <a:gd name="connsiteX2" fmla="*/ 58960 w 71397"/>
                <a:gd name="connsiteY2" fmla="*/ 134588 h 264795"/>
                <a:gd name="connsiteX3" fmla="*/ 69342 w 71397"/>
                <a:gd name="connsiteY3" fmla="*/ 170879 h 264795"/>
                <a:gd name="connsiteX4" fmla="*/ 67246 w 71397"/>
                <a:gd name="connsiteY4" fmla="*/ 213265 h 264795"/>
                <a:gd name="connsiteX5" fmla="*/ 42577 w 71397"/>
                <a:gd name="connsiteY5" fmla="*/ 245745 h 264795"/>
                <a:gd name="connsiteX6" fmla="*/ 9906 w 71397"/>
                <a:gd name="connsiteY6" fmla="*/ 264795 h 264795"/>
                <a:gd name="connsiteX7" fmla="*/ 45720 w 71397"/>
                <a:gd name="connsiteY7" fmla="*/ 206788 h 264795"/>
                <a:gd name="connsiteX8" fmla="*/ 31813 w 71397"/>
                <a:gd name="connsiteY8" fmla="*/ 143732 h 264795"/>
                <a:gd name="connsiteX9" fmla="*/ 12002 w 71397"/>
                <a:gd name="connsiteY9" fmla="*/ 73152 h 264795"/>
                <a:gd name="connsiteX10" fmla="*/ 0 w 71397"/>
                <a:gd name="connsiteY10" fmla="*/ 0 h 26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397" h="264795">
                  <a:moveTo>
                    <a:pt x="0" y="0"/>
                  </a:moveTo>
                  <a:cubicBezTo>
                    <a:pt x="12675" y="21174"/>
                    <a:pt x="23816" y="43234"/>
                    <a:pt x="33337" y="66008"/>
                  </a:cubicBezTo>
                  <a:cubicBezTo>
                    <a:pt x="42862" y="88583"/>
                    <a:pt x="51340" y="111442"/>
                    <a:pt x="58960" y="134588"/>
                  </a:cubicBezTo>
                  <a:cubicBezTo>
                    <a:pt x="63029" y="146504"/>
                    <a:pt x="66494" y="158610"/>
                    <a:pt x="69342" y="170879"/>
                  </a:cubicBezTo>
                  <a:cubicBezTo>
                    <a:pt x="72671" y="184918"/>
                    <a:pt x="71944" y="199615"/>
                    <a:pt x="67246" y="213265"/>
                  </a:cubicBezTo>
                  <a:cubicBezTo>
                    <a:pt x="62086" y="226104"/>
                    <a:pt x="53565" y="237325"/>
                    <a:pt x="42577" y="245745"/>
                  </a:cubicBezTo>
                  <a:cubicBezTo>
                    <a:pt x="32547" y="253470"/>
                    <a:pt x="21567" y="259870"/>
                    <a:pt x="9906" y="264795"/>
                  </a:cubicBezTo>
                  <a:cubicBezTo>
                    <a:pt x="25336" y="245745"/>
                    <a:pt x="42386" y="226695"/>
                    <a:pt x="45720" y="206788"/>
                  </a:cubicBezTo>
                  <a:cubicBezTo>
                    <a:pt x="49054" y="186880"/>
                    <a:pt x="39529" y="167354"/>
                    <a:pt x="31813" y="143732"/>
                  </a:cubicBezTo>
                  <a:cubicBezTo>
                    <a:pt x="24098" y="120110"/>
                    <a:pt x="17621" y="97060"/>
                    <a:pt x="12002" y="73152"/>
                  </a:cubicBezTo>
                  <a:cubicBezTo>
                    <a:pt x="6228" y="49092"/>
                    <a:pt x="2217" y="24641"/>
                    <a:pt x="0" y="0"/>
                  </a:cubicBezTo>
                  <a:close/>
                </a:path>
              </a:pathLst>
            </a:custGeom>
            <a:solidFill>
              <a:srgbClr val="222221"/>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377ECD85-1BB1-4080-BCFF-7E2262E570ED}"/>
                </a:ext>
              </a:extLst>
            </p:cNvPr>
            <p:cNvSpPr/>
            <p:nvPr/>
          </p:nvSpPr>
          <p:spPr>
            <a:xfrm>
              <a:off x="3934014" y="3658708"/>
              <a:ext cx="111347" cy="119478"/>
            </a:xfrm>
            <a:custGeom>
              <a:avLst/>
              <a:gdLst>
                <a:gd name="connsiteX0" fmla="*/ 111347 w 111347"/>
                <a:gd name="connsiteY0" fmla="*/ 34039 h 119478"/>
                <a:gd name="connsiteX1" fmla="*/ 88011 w 111347"/>
                <a:gd name="connsiteY1" fmla="*/ 28991 h 119478"/>
                <a:gd name="connsiteX2" fmla="*/ 65627 w 111347"/>
                <a:gd name="connsiteY2" fmla="*/ 26324 h 119478"/>
                <a:gd name="connsiteX3" fmla="*/ 23051 w 111347"/>
                <a:gd name="connsiteY3" fmla="*/ 28800 h 119478"/>
                <a:gd name="connsiteX4" fmla="*/ 33528 w 111347"/>
                <a:gd name="connsiteY4" fmla="*/ 8607 h 119478"/>
                <a:gd name="connsiteX5" fmla="*/ 57055 w 111347"/>
                <a:gd name="connsiteY5" fmla="*/ 61947 h 119478"/>
                <a:gd name="connsiteX6" fmla="*/ 66008 w 111347"/>
                <a:gd name="connsiteY6" fmla="*/ 90046 h 119478"/>
                <a:gd name="connsiteX7" fmla="*/ 72009 w 111347"/>
                <a:gd name="connsiteY7" fmla="*/ 119478 h 119478"/>
                <a:gd name="connsiteX8" fmla="*/ 52959 w 111347"/>
                <a:gd name="connsiteY8" fmla="*/ 96618 h 119478"/>
                <a:gd name="connsiteX9" fmla="*/ 36290 w 111347"/>
                <a:gd name="connsiteY9" fmla="*/ 72424 h 119478"/>
                <a:gd name="connsiteX10" fmla="*/ 8573 w 111347"/>
                <a:gd name="connsiteY10" fmla="*/ 21085 h 119478"/>
                <a:gd name="connsiteX11" fmla="*/ 0 w 111347"/>
                <a:gd name="connsiteY11" fmla="*/ 3654 h 119478"/>
                <a:gd name="connsiteX12" fmla="*/ 19050 w 111347"/>
                <a:gd name="connsiteY12" fmla="*/ 1082 h 119478"/>
                <a:gd name="connsiteX13" fmla="*/ 70485 w 111347"/>
                <a:gd name="connsiteY13" fmla="*/ 6035 h 119478"/>
                <a:gd name="connsiteX14" fmla="*/ 93345 w 111347"/>
                <a:gd name="connsiteY14" fmla="*/ 17370 h 119478"/>
                <a:gd name="connsiteX15" fmla="*/ 111347 w 111347"/>
                <a:gd name="connsiteY15" fmla="*/ 34039 h 119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347" h="119478">
                  <a:moveTo>
                    <a:pt x="111347" y="34039"/>
                  </a:moveTo>
                  <a:cubicBezTo>
                    <a:pt x="103251" y="32039"/>
                    <a:pt x="95631" y="30229"/>
                    <a:pt x="88011" y="28991"/>
                  </a:cubicBezTo>
                  <a:cubicBezTo>
                    <a:pt x="80391" y="27752"/>
                    <a:pt x="72962" y="26800"/>
                    <a:pt x="65627" y="26324"/>
                  </a:cubicBezTo>
                  <a:cubicBezTo>
                    <a:pt x="51387" y="25409"/>
                    <a:pt x="37089" y="26247"/>
                    <a:pt x="23051" y="28800"/>
                  </a:cubicBezTo>
                  <a:lnTo>
                    <a:pt x="33528" y="8607"/>
                  </a:lnTo>
                  <a:cubicBezTo>
                    <a:pt x="42456" y="25885"/>
                    <a:pt x="50313" y="43697"/>
                    <a:pt x="57055" y="61947"/>
                  </a:cubicBezTo>
                  <a:cubicBezTo>
                    <a:pt x="60484" y="71472"/>
                    <a:pt x="63437" y="80521"/>
                    <a:pt x="66008" y="90046"/>
                  </a:cubicBezTo>
                  <a:cubicBezTo>
                    <a:pt x="68702" y="99704"/>
                    <a:pt x="70707" y="109534"/>
                    <a:pt x="72009" y="119478"/>
                  </a:cubicBezTo>
                  <a:cubicBezTo>
                    <a:pt x="65125" y="112315"/>
                    <a:pt x="58759" y="104676"/>
                    <a:pt x="52959" y="96618"/>
                  </a:cubicBezTo>
                  <a:cubicBezTo>
                    <a:pt x="46958" y="88712"/>
                    <a:pt x="41434" y="80711"/>
                    <a:pt x="36290" y="72424"/>
                  </a:cubicBezTo>
                  <a:cubicBezTo>
                    <a:pt x="25993" y="55908"/>
                    <a:pt x="16735" y="38754"/>
                    <a:pt x="8573" y="21085"/>
                  </a:cubicBezTo>
                  <a:lnTo>
                    <a:pt x="0" y="3654"/>
                  </a:lnTo>
                  <a:lnTo>
                    <a:pt x="19050" y="1082"/>
                  </a:lnTo>
                  <a:cubicBezTo>
                    <a:pt x="36346" y="-1356"/>
                    <a:pt x="53973" y="339"/>
                    <a:pt x="70485" y="6035"/>
                  </a:cubicBezTo>
                  <a:cubicBezTo>
                    <a:pt x="78573" y="8788"/>
                    <a:pt x="86259" y="12598"/>
                    <a:pt x="93345" y="17370"/>
                  </a:cubicBezTo>
                  <a:cubicBezTo>
                    <a:pt x="100190" y="21942"/>
                    <a:pt x="106266" y="27562"/>
                    <a:pt x="111347" y="34039"/>
                  </a:cubicBezTo>
                  <a:close/>
                </a:path>
              </a:pathLst>
            </a:custGeom>
            <a:solidFill>
              <a:srgbClr val="222221"/>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F1A6B061-F914-47A6-9826-75685C08A7AC}"/>
                </a:ext>
              </a:extLst>
            </p:cNvPr>
            <p:cNvSpPr/>
            <p:nvPr/>
          </p:nvSpPr>
          <p:spPr>
            <a:xfrm>
              <a:off x="3649569" y="3733067"/>
              <a:ext cx="299792" cy="200471"/>
            </a:xfrm>
            <a:custGeom>
              <a:avLst/>
              <a:gdLst>
                <a:gd name="connsiteX0" fmla="*/ 29 w 299792"/>
                <a:gd name="connsiteY0" fmla="*/ 27878 h 200471"/>
                <a:gd name="connsiteX1" fmla="*/ 5458 w 299792"/>
                <a:gd name="connsiteY1" fmla="*/ 15686 h 200471"/>
                <a:gd name="connsiteX2" fmla="*/ 17746 w 299792"/>
                <a:gd name="connsiteY2" fmla="*/ 8923 h 200471"/>
                <a:gd name="connsiteX3" fmla="*/ 30890 w 299792"/>
                <a:gd name="connsiteY3" fmla="*/ 5494 h 200471"/>
                <a:gd name="connsiteX4" fmla="*/ 43749 w 299792"/>
                <a:gd name="connsiteY4" fmla="*/ 3304 h 200471"/>
                <a:gd name="connsiteX5" fmla="*/ 96231 w 299792"/>
                <a:gd name="connsiteY5" fmla="*/ 65 h 200471"/>
                <a:gd name="connsiteX6" fmla="*/ 200435 w 299792"/>
                <a:gd name="connsiteY6" fmla="*/ 23687 h 200471"/>
                <a:gd name="connsiteX7" fmla="*/ 279969 w 299792"/>
                <a:gd name="connsiteY7" fmla="*/ 96935 h 200471"/>
                <a:gd name="connsiteX8" fmla="*/ 295495 w 299792"/>
                <a:gd name="connsiteY8" fmla="*/ 200471 h 200471"/>
                <a:gd name="connsiteX9" fmla="*/ 261300 w 299792"/>
                <a:gd name="connsiteY9" fmla="*/ 109127 h 200471"/>
                <a:gd name="connsiteX10" fmla="*/ 187957 w 299792"/>
                <a:gd name="connsiteY10" fmla="*/ 49405 h 200471"/>
                <a:gd name="connsiteX11" fmla="*/ 94422 w 299792"/>
                <a:gd name="connsiteY11" fmla="*/ 22163 h 200471"/>
                <a:gd name="connsiteX12" fmla="*/ 44415 w 299792"/>
                <a:gd name="connsiteY12" fmla="*/ 17210 h 200471"/>
                <a:gd name="connsiteX13" fmla="*/ 19365 w 299792"/>
                <a:gd name="connsiteY13" fmla="*/ 16353 h 200471"/>
                <a:gd name="connsiteX14" fmla="*/ 7839 w 299792"/>
                <a:gd name="connsiteY14" fmla="*/ 18925 h 200471"/>
                <a:gd name="connsiteX15" fmla="*/ 29 w 299792"/>
                <a:gd name="connsiteY15" fmla="*/ 27878 h 20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9792" h="200471">
                  <a:moveTo>
                    <a:pt x="29" y="27878"/>
                  </a:moveTo>
                  <a:cubicBezTo>
                    <a:pt x="-270" y="23173"/>
                    <a:pt x="1759" y="18611"/>
                    <a:pt x="5458" y="15686"/>
                  </a:cubicBezTo>
                  <a:cubicBezTo>
                    <a:pt x="9062" y="12638"/>
                    <a:pt x="13240" y="10333"/>
                    <a:pt x="17746" y="8923"/>
                  </a:cubicBezTo>
                  <a:cubicBezTo>
                    <a:pt x="22015" y="7390"/>
                    <a:pt x="26414" y="6237"/>
                    <a:pt x="30890" y="5494"/>
                  </a:cubicBezTo>
                  <a:lnTo>
                    <a:pt x="43749" y="3304"/>
                  </a:lnTo>
                  <a:cubicBezTo>
                    <a:pt x="61125" y="789"/>
                    <a:pt x="78678" y="-287"/>
                    <a:pt x="96231" y="65"/>
                  </a:cubicBezTo>
                  <a:cubicBezTo>
                    <a:pt x="132271" y="265"/>
                    <a:pt x="167833" y="8323"/>
                    <a:pt x="200435" y="23687"/>
                  </a:cubicBezTo>
                  <a:cubicBezTo>
                    <a:pt x="233791" y="39432"/>
                    <a:pt x="261541" y="64988"/>
                    <a:pt x="279969" y="96935"/>
                  </a:cubicBezTo>
                  <a:cubicBezTo>
                    <a:pt x="299042" y="127891"/>
                    <a:pt x="304650" y="165286"/>
                    <a:pt x="295495" y="200471"/>
                  </a:cubicBezTo>
                  <a:cubicBezTo>
                    <a:pt x="293442" y="167296"/>
                    <a:pt x="281535" y="135492"/>
                    <a:pt x="261300" y="109127"/>
                  </a:cubicBezTo>
                  <a:cubicBezTo>
                    <a:pt x="242008" y="83618"/>
                    <a:pt x="216849" y="63130"/>
                    <a:pt x="187957" y="49405"/>
                  </a:cubicBezTo>
                  <a:cubicBezTo>
                    <a:pt x="158360" y="35584"/>
                    <a:pt x="126812" y="26392"/>
                    <a:pt x="94422" y="22163"/>
                  </a:cubicBezTo>
                  <a:cubicBezTo>
                    <a:pt x="78039" y="19877"/>
                    <a:pt x="61275" y="18163"/>
                    <a:pt x="44415" y="17210"/>
                  </a:cubicBezTo>
                  <a:cubicBezTo>
                    <a:pt x="36033" y="16734"/>
                    <a:pt x="27080" y="15972"/>
                    <a:pt x="19365" y="16353"/>
                  </a:cubicBezTo>
                  <a:cubicBezTo>
                    <a:pt x="15400" y="16515"/>
                    <a:pt x="11498" y="17391"/>
                    <a:pt x="7839" y="18925"/>
                  </a:cubicBezTo>
                  <a:cubicBezTo>
                    <a:pt x="3968" y="20506"/>
                    <a:pt x="1072" y="23830"/>
                    <a:pt x="29" y="27878"/>
                  </a:cubicBezTo>
                  <a:close/>
                </a:path>
              </a:pathLst>
            </a:custGeom>
            <a:solidFill>
              <a:srgbClr val="222221"/>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400397515"/>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id="{84D5D1BE-62CD-459F-B9C6-A8F53E1F65E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962441"/>
            <a:ext cx="12189658" cy="3859625"/>
          </a:xfrm>
          <a:prstGeom prst="rect">
            <a:avLst/>
          </a:prstGeom>
        </p:spPr>
      </p:pic>
      <p:sp>
        <p:nvSpPr>
          <p:cNvPr id="282" name="椭圆 281">
            <a:extLst>
              <a:ext uri="{FF2B5EF4-FFF2-40B4-BE49-F238E27FC236}">
                <a16:creationId xmlns:a16="http://schemas.microsoft.com/office/drawing/2014/main" id="{735C6962-8207-4DE7-9645-2D1A62D31908}"/>
              </a:ext>
            </a:extLst>
          </p:cNvPr>
          <p:cNvSpPr/>
          <p:nvPr/>
        </p:nvSpPr>
        <p:spPr>
          <a:xfrm>
            <a:off x="2053384" y="2020841"/>
            <a:ext cx="929646" cy="12742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6D540CCC-DA25-46B0-BA18-9DC04B96E61A}"/>
              </a:ext>
            </a:extLst>
          </p:cNvPr>
          <p:cNvSpPr>
            <a:spLocks noGrp="1"/>
          </p:cNvSpPr>
          <p:nvPr>
            <p:ph type="body" sz="quarter" idx="10"/>
          </p:nvPr>
        </p:nvSpPr>
        <p:spPr>
          <a:prstGeom prst="rect">
            <a:avLst/>
          </a:prstGeom>
        </p:spPr>
        <p:txBody>
          <a:bodyPr/>
          <a:lstStyle/>
          <a:p>
            <a:r>
              <a:rPr lang="zh-CN" altLang="en-US" sz="3200" dirty="0"/>
              <a:t>火灾中如何避险</a:t>
            </a:r>
          </a:p>
        </p:txBody>
      </p:sp>
      <p:sp>
        <p:nvSpPr>
          <p:cNvPr id="7" name="矩形 6">
            <a:extLst>
              <a:ext uri="{FF2B5EF4-FFF2-40B4-BE49-F238E27FC236}">
                <a16:creationId xmlns:a16="http://schemas.microsoft.com/office/drawing/2014/main" id="{00BABCD7-BDAF-4960-B082-6F010FD58CA2}"/>
              </a:ext>
            </a:extLst>
          </p:cNvPr>
          <p:cNvSpPr/>
          <p:nvPr/>
        </p:nvSpPr>
        <p:spPr>
          <a:xfrm>
            <a:off x="3640146" y="1356941"/>
            <a:ext cx="1681009" cy="598177"/>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平时要熟悉紧急疏散的路线。</a:t>
            </a:r>
          </a:p>
        </p:txBody>
      </p:sp>
      <p:sp>
        <p:nvSpPr>
          <p:cNvPr id="8" name="矩形 7">
            <a:extLst>
              <a:ext uri="{FF2B5EF4-FFF2-40B4-BE49-F238E27FC236}">
                <a16:creationId xmlns:a16="http://schemas.microsoft.com/office/drawing/2014/main" id="{054A2ECD-FD70-4064-A205-54B83632FD16}"/>
              </a:ext>
            </a:extLst>
          </p:cNvPr>
          <p:cNvSpPr/>
          <p:nvPr/>
        </p:nvSpPr>
        <p:spPr>
          <a:xfrm>
            <a:off x="8286200" y="2179309"/>
            <a:ext cx="2834639" cy="1213730"/>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浓烟中逃生，要用毛巾捂住嘴和鼻子，并尽量采取低姿势行走或爬行，头部尽量贴近地面，避免一氧化碳中毒。</a:t>
            </a:r>
          </a:p>
        </p:txBody>
      </p:sp>
      <p:sp>
        <p:nvSpPr>
          <p:cNvPr id="9" name="矩形 8">
            <a:extLst>
              <a:ext uri="{FF2B5EF4-FFF2-40B4-BE49-F238E27FC236}">
                <a16:creationId xmlns:a16="http://schemas.microsoft.com/office/drawing/2014/main" id="{AE455252-83A6-45F9-B6C6-D9A68EDE9E41}"/>
              </a:ext>
            </a:extLst>
          </p:cNvPr>
          <p:cNvSpPr/>
          <p:nvPr/>
        </p:nvSpPr>
        <p:spPr>
          <a:xfrm>
            <a:off x="2856115" y="2598156"/>
            <a:ext cx="2597676" cy="905954"/>
          </a:xfrm>
          <a:prstGeom prst="rect">
            <a:avLst/>
          </a:prstGeom>
        </p:spPr>
        <p:txBody>
          <a:bodyPr wrap="square" lIns="0" tIns="0" rIns="0" bIns="0">
            <a:spAutoFit/>
          </a:bodyPr>
          <a:lstStyle/>
          <a:p>
            <a:pPr algn="r">
              <a:lnSpc>
                <a:spcPct val="125000"/>
              </a:lnSpc>
            </a:pPr>
            <a:r>
              <a:rPr lang="zh-CN" altLang="en-US" sz="1600" dirty="0">
                <a:solidFill>
                  <a:schemeClr val="bg1"/>
                </a:solidFill>
                <a:latin typeface="+mn-ea"/>
              </a:rPr>
              <a:t>在楼上的人员要用牢固的绳子等物品，一头扎在固定物体上，沿绳子滑下逃生。</a:t>
            </a:r>
          </a:p>
        </p:txBody>
      </p:sp>
      <p:sp>
        <p:nvSpPr>
          <p:cNvPr id="10" name="矩形 9">
            <a:extLst>
              <a:ext uri="{FF2B5EF4-FFF2-40B4-BE49-F238E27FC236}">
                <a16:creationId xmlns:a16="http://schemas.microsoft.com/office/drawing/2014/main" id="{2D6E9E32-8198-4084-BB22-7B4B491354CB}"/>
              </a:ext>
            </a:extLst>
          </p:cNvPr>
          <p:cNvSpPr/>
          <p:nvPr/>
        </p:nvSpPr>
        <p:spPr>
          <a:xfrm>
            <a:off x="1052324" y="4772830"/>
            <a:ext cx="2275095" cy="1521507"/>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扑救火灾时应当设置警戒区，进入警戒区的抢险人员应当佩戴个体防护装备，并采取适当手段消除毒物危害和高温危害。</a:t>
            </a:r>
          </a:p>
        </p:txBody>
      </p:sp>
      <p:sp>
        <p:nvSpPr>
          <p:cNvPr id="11" name="矩形 10">
            <a:extLst>
              <a:ext uri="{FF2B5EF4-FFF2-40B4-BE49-F238E27FC236}">
                <a16:creationId xmlns:a16="http://schemas.microsoft.com/office/drawing/2014/main" id="{3C4487E1-F4DE-4218-AC16-D0BFE6A04E0C}"/>
              </a:ext>
            </a:extLst>
          </p:cNvPr>
          <p:cNvSpPr/>
          <p:nvPr/>
        </p:nvSpPr>
        <p:spPr>
          <a:xfrm>
            <a:off x="7156683" y="4185633"/>
            <a:ext cx="4205775" cy="1213730"/>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扑救火灾时应注意保护重点部位。对易燃易爆或毒性物质等重点保护对象，要尽快实施冷却保护，并组织力量消灭其周围火源点，或将其排放、泄除、转移至安全地带。</a:t>
            </a:r>
            <a:endParaRPr lang="zh-CN" altLang="en-US" sz="1600" dirty="0">
              <a:solidFill>
                <a:schemeClr val="bg1"/>
              </a:solidFill>
              <a:latin typeface="+mn-ea"/>
            </a:endParaRPr>
          </a:p>
        </p:txBody>
      </p:sp>
      <p:grpSp>
        <p:nvGrpSpPr>
          <p:cNvPr id="35" name="组合 34">
            <a:extLst>
              <a:ext uri="{FF2B5EF4-FFF2-40B4-BE49-F238E27FC236}">
                <a16:creationId xmlns:a16="http://schemas.microsoft.com/office/drawing/2014/main" id="{1187A364-0CEF-4898-8801-D2D0779B1D42}"/>
              </a:ext>
            </a:extLst>
          </p:cNvPr>
          <p:cNvGrpSpPr/>
          <p:nvPr/>
        </p:nvGrpSpPr>
        <p:grpSpPr>
          <a:xfrm>
            <a:off x="2931111" y="1301770"/>
            <a:ext cx="587387" cy="587387"/>
            <a:chOff x="2944906" y="1223599"/>
            <a:chExt cx="587387" cy="587387"/>
          </a:xfrm>
        </p:grpSpPr>
        <p:grpSp>
          <p:nvGrpSpPr>
            <p:cNvPr id="21" name="组合 20">
              <a:extLst>
                <a:ext uri="{FF2B5EF4-FFF2-40B4-BE49-F238E27FC236}">
                  <a16:creationId xmlns:a16="http://schemas.microsoft.com/office/drawing/2014/main" id="{4BEA9D70-CEB4-41FC-B577-9F9F423C2C98}"/>
                </a:ext>
              </a:extLst>
            </p:cNvPr>
            <p:cNvGrpSpPr/>
            <p:nvPr/>
          </p:nvGrpSpPr>
          <p:grpSpPr>
            <a:xfrm>
              <a:off x="2944906" y="1223599"/>
              <a:ext cx="587387" cy="587387"/>
              <a:chOff x="1211579" y="1725044"/>
              <a:chExt cx="922020" cy="922020"/>
            </a:xfrm>
          </p:grpSpPr>
          <p:sp>
            <p:nvSpPr>
              <p:cNvPr id="19" name="泪滴形 18">
                <a:extLst>
                  <a:ext uri="{FF2B5EF4-FFF2-40B4-BE49-F238E27FC236}">
                    <a16:creationId xmlns:a16="http://schemas.microsoft.com/office/drawing/2014/main" id="{DF0CBB80-38B3-4ACC-A878-B18A0BB1F421}"/>
                  </a:ext>
                </a:extLst>
              </p:cNvPr>
              <p:cNvSpPr/>
              <p:nvPr/>
            </p:nvSpPr>
            <p:spPr>
              <a:xfrm rot="8084030">
                <a:off x="1211579" y="1725044"/>
                <a:ext cx="922020" cy="922020"/>
              </a:xfrm>
              <a:prstGeom prst="teardrop">
                <a:avLst>
                  <a:gd name="adj" fmla="val 1328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543D4238-7924-4213-A28D-DCFABF3B0E8E}"/>
                  </a:ext>
                </a:extLst>
              </p:cNvPr>
              <p:cNvSpPr/>
              <p:nvPr/>
            </p:nvSpPr>
            <p:spPr>
              <a:xfrm>
                <a:off x="1323891" y="1837356"/>
                <a:ext cx="697396" cy="697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4" name="文本框 33">
              <a:extLst>
                <a:ext uri="{FF2B5EF4-FFF2-40B4-BE49-F238E27FC236}">
                  <a16:creationId xmlns:a16="http://schemas.microsoft.com/office/drawing/2014/main" id="{25B53CCB-BEC5-4378-BB74-BC82123D9BD2}"/>
                </a:ext>
              </a:extLst>
            </p:cNvPr>
            <p:cNvSpPr txBox="1"/>
            <p:nvPr/>
          </p:nvSpPr>
          <p:spPr>
            <a:xfrm>
              <a:off x="3055719" y="1302837"/>
              <a:ext cx="365760" cy="362984"/>
            </a:xfrm>
            <a:prstGeom prst="rect">
              <a:avLst/>
            </a:prstGeom>
            <a:noFill/>
          </p:spPr>
          <p:txBody>
            <a:bodyPr wrap="square" lIns="0" tIns="0" rIns="0" bIns="0" rtlCol="0">
              <a:spAutoFit/>
            </a:bodyPr>
            <a:lstStyle/>
            <a:p>
              <a:pPr algn="ctr">
                <a:lnSpc>
                  <a:spcPct val="125000"/>
                </a:lnSpc>
              </a:pPr>
              <a:r>
                <a:rPr lang="en-US" altLang="zh-CN" sz="2000" dirty="0">
                  <a:solidFill>
                    <a:schemeClr val="accent6"/>
                  </a:solidFill>
                  <a:latin typeface="+mj-ea"/>
                  <a:ea typeface="+mj-ea"/>
                </a:rPr>
                <a:t>01</a:t>
              </a:r>
              <a:endParaRPr lang="zh-CN" altLang="en-US" sz="2000" dirty="0">
                <a:solidFill>
                  <a:schemeClr val="accent6"/>
                </a:solidFill>
                <a:latin typeface="+mj-ea"/>
                <a:ea typeface="+mj-ea"/>
              </a:endParaRPr>
            </a:p>
          </p:txBody>
        </p:sp>
      </p:grpSp>
      <p:grpSp>
        <p:nvGrpSpPr>
          <p:cNvPr id="56" name="组合 55">
            <a:extLst>
              <a:ext uri="{FF2B5EF4-FFF2-40B4-BE49-F238E27FC236}">
                <a16:creationId xmlns:a16="http://schemas.microsoft.com/office/drawing/2014/main" id="{AAE5A203-4C7A-45AC-9DAB-9A4F9764B6DA}"/>
              </a:ext>
            </a:extLst>
          </p:cNvPr>
          <p:cNvGrpSpPr/>
          <p:nvPr/>
        </p:nvGrpSpPr>
        <p:grpSpPr>
          <a:xfrm>
            <a:off x="7577165" y="1909646"/>
            <a:ext cx="587387" cy="587387"/>
            <a:chOff x="2944906" y="1223599"/>
            <a:chExt cx="587387" cy="587387"/>
          </a:xfrm>
        </p:grpSpPr>
        <p:grpSp>
          <p:nvGrpSpPr>
            <p:cNvPr id="57" name="组合 56">
              <a:extLst>
                <a:ext uri="{FF2B5EF4-FFF2-40B4-BE49-F238E27FC236}">
                  <a16:creationId xmlns:a16="http://schemas.microsoft.com/office/drawing/2014/main" id="{199C5E38-113F-4388-AF19-0FED19EFBAF7}"/>
                </a:ext>
              </a:extLst>
            </p:cNvPr>
            <p:cNvGrpSpPr/>
            <p:nvPr/>
          </p:nvGrpSpPr>
          <p:grpSpPr>
            <a:xfrm>
              <a:off x="2944906" y="1223599"/>
              <a:ext cx="587387" cy="587387"/>
              <a:chOff x="1211579" y="1725044"/>
              <a:chExt cx="922020" cy="922020"/>
            </a:xfrm>
          </p:grpSpPr>
          <p:sp>
            <p:nvSpPr>
              <p:cNvPr id="59" name="泪滴形 58">
                <a:extLst>
                  <a:ext uri="{FF2B5EF4-FFF2-40B4-BE49-F238E27FC236}">
                    <a16:creationId xmlns:a16="http://schemas.microsoft.com/office/drawing/2014/main" id="{B5ADE75A-C081-4F09-A419-CB7B13DB75B0}"/>
                  </a:ext>
                </a:extLst>
              </p:cNvPr>
              <p:cNvSpPr/>
              <p:nvPr/>
            </p:nvSpPr>
            <p:spPr>
              <a:xfrm rot="8084030">
                <a:off x="1211579" y="1725044"/>
                <a:ext cx="922020" cy="922020"/>
              </a:xfrm>
              <a:prstGeom prst="teardrop">
                <a:avLst>
                  <a:gd name="adj" fmla="val 1328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406AC21E-9DEA-4FFC-894A-A37E3B498064}"/>
                  </a:ext>
                </a:extLst>
              </p:cNvPr>
              <p:cNvSpPr/>
              <p:nvPr/>
            </p:nvSpPr>
            <p:spPr>
              <a:xfrm>
                <a:off x="1323891" y="1837356"/>
                <a:ext cx="697396" cy="697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8" name="文本框 57">
              <a:extLst>
                <a:ext uri="{FF2B5EF4-FFF2-40B4-BE49-F238E27FC236}">
                  <a16:creationId xmlns:a16="http://schemas.microsoft.com/office/drawing/2014/main" id="{C6058299-7090-4CE8-BBAE-18EF4530207C}"/>
                </a:ext>
              </a:extLst>
            </p:cNvPr>
            <p:cNvSpPr txBox="1"/>
            <p:nvPr/>
          </p:nvSpPr>
          <p:spPr>
            <a:xfrm>
              <a:off x="3055719" y="1302837"/>
              <a:ext cx="365760" cy="362984"/>
            </a:xfrm>
            <a:prstGeom prst="rect">
              <a:avLst/>
            </a:prstGeom>
            <a:noFill/>
          </p:spPr>
          <p:txBody>
            <a:bodyPr wrap="square" lIns="0" tIns="0" rIns="0" bIns="0" rtlCol="0">
              <a:spAutoFit/>
            </a:bodyPr>
            <a:lstStyle/>
            <a:p>
              <a:pPr algn="ctr">
                <a:lnSpc>
                  <a:spcPct val="125000"/>
                </a:lnSpc>
              </a:pPr>
              <a:r>
                <a:rPr lang="en-US" altLang="zh-CN" sz="2000" dirty="0">
                  <a:solidFill>
                    <a:schemeClr val="accent6"/>
                  </a:solidFill>
                  <a:latin typeface="+mj-ea"/>
                  <a:ea typeface="+mj-ea"/>
                </a:rPr>
                <a:t>02</a:t>
              </a:r>
              <a:endParaRPr lang="zh-CN" altLang="en-US" sz="2000" dirty="0">
                <a:solidFill>
                  <a:schemeClr val="accent6"/>
                </a:solidFill>
                <a:latin typeface="+mj-ea"/>
                <a:ea typeface="+mj-ea"/>
              </a:endParaRPr>
            </a:p>
          </p:txBody>
        </p:sp>
      </p:grpSp>
      <p:grpSp>
        <p:nvGrpSpPr>
          <p:cNvPr id="61" name="组合 60">
            <a:extLst>
              <a:ext uri="{FF2B5EF4-FFF2-40B4-BE49-F238E27FC236}">
                <a16:creationId xmlns:a16="http://schemas.microsoft.com/office/drawing/2014/main" id="{D4D17900-9259-4416-839B-8369D18B617C}"/>
              </a:ext>
            </a:extLst>
          </p:cNvPr>
          <p:cNvGrpSpPr/>
          <p:nvPr/>
        </p:nvGrpSpPr>
        <p:grpSpPr>
          <a:xfrm>
            <a:off x="3222370" y="4019731"/>
            <a:ext cx="587387" cy="587387"/>
            <a:chOff x="2944906" y="1223599"/>
            <a:chExt cx="587387" cy="587387"/>
          </a:xfrm>
        </p:grpSpPr>
        <p:grpSp>
          <p:nvGrpSpPr>
            <p:cNvPr id="62" name="组合 61">
              <a:extLst>
                <a:ext uri="{FF2B5EF4-FFF2-40B4-BE49-F238E27FC236}">
                  <a16:creationId xmlns:a16="http://schemas.microsoft.com/office/drawing/2014/main" id="{209CADFF-A0A7-473E-AA38-B34C26889201}"/>
                </a:ext>
              </a:extLst>
            </p:cNvPr>
            <p:cNvGrpSpPr/>
            <p:nvPr/>
          </p:nvGrpSpPr>
          <p:grpSpPr>
            <a:xfrm>
              <a:off x="2944906" y="1223599"/>
              <a:ext cx="587387" cy="587387"/>
              <a:chOff x="1211579" y="1725044"/>
              <a:chExt cx="922020" cy="922020"/>
            </a:xfrm>
          </p:grpSpPr>
          <p:sp>
            <p:nvSpPr>
              <p:cNvPr id="64" name="泪滴形 63">
                <a:extLst>
                  <a:ext uri="{FF2B5EF4-FFF2-40B4-BE49-F238E27FC236}">
                    <a16:creationId xmlns:a16="http://schemas.microsoft.com/office/drawing/2014/main" id="{CCACC887-3EF2-4A32-BBB0-D1BDC492AEA3}"/>
                  </a:ext>
                </a:extLst>
              </p:cNvPr>
              <p:cNvSpPr/>
              <p:nvPr/>
            </p:nvSpPr>
            <p:spPr>
              <a:xfrm rot="8084030">
                <a:off x="1211579" y="1725044"/>
                <a:ext cx="922020" cy="922020"/>
              </a:xfrm>
              <a:prstGeom prst="teardrop">
                <a:avLst>
                  <a:gd name="adj" fmla="val 1328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5AFE5CAF-5FB8-4F01-A45F-D333611AA012}"/>
                  </a:ext>
                </a:extLst>
              </p:cNvPr>
              <p:cNvSpPr/>
              <p:nvPr/>
            </p:nvSpPr>
            <p:spPr>
              <a:xfrm>
                <a:off x="1323891" y="1837356"/>
                <a:ext cx="697396" cy="697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3" name="文本框 62">
              <a:extLst>
                <a:ext uri="{FF2B5EF4-FFF2-40B4-BE49-F238E27FC236}">
                  <a16:creationId xmlns:a16="http://schemas.microsoft.com/office/drawing/2014/main" id="{7B78C9C6-2904-48FF-977C-E9491EFE47F3}"/>
                </a:ext>
              </a:extLst>
            </p:cNvPr>
            <p:cNvSpPr txBox="1"/>
            <p:nvPr/>
          </p:nvSpPr>
          <p:spPr>
            <a:xfrm>
              <a:off x="3055719" y="1302837"/>
              <a:ext cx="365760" cy="362984"/>
            </a:xfrm>
            <a:prstGeom prst="rect">
              <a:avLst/>
            </a:prstGeom>
            <a:noFill/>
          </p:spPr>
          <p:txBody>
            <a:bodyPr wrap="square" lIns="0" tIns="0" rIns="0" bIns="0" rtlCol="0">
              <a:spAutoFit/>
            </a:bodyPr>
            <a:lstStyle/>
            <a:p>
              <a:pPr algn="ctr">
                <a:lnSpc>
                  <a:spcPct val="125000"/>
                </a:lnSpc>
              </a:pPr>
              <a:r>
                <a:rPr lang="en-US" altLang="zh-CN" sz="2000" dirty="0">
                  <a:solidFill>
                    <a:schemeClr val="accent6"/>
                  </a:solidFill>
                  <a:latin typeface="+mj-ea"/>
                  <a:ea typeface="+mj-ea"/>
                </a:rPr>
                <a:t>04</a:t>
              </a:r>
              <a:endParaRPr lang="zh-CN" altLang="en-US" sz="2000" dirty="0">
                <a:solidFill>
                  <a:schemeClr val="accent6"/>
                </a:solidFill>
                <a:latin typeface="+mj-ea"/>
                <a:ea typeface="+mj-ea"/>
              </a:endParaRPr>
            </a:p>
          </p:txBody>
        </p:sp>
      </p:grpSp>
      <p:grpSp>
        <p:nvGrpSpPr>
          <p:cNvPr id="66" name="组合 65">
            <a:extLst>
              <a:ext uri="{FF2B5EF4-FFF2-40B4-BE49-F238E27FC236}">
                <a16:creationId xmlns:a16="http://schemas.microsoft.com/office/drawing/2014/main" id="{15922B65-2D84-4989-81CF-F25EE580AAF9}"/>
              </a:ext>
            </a:extLst>
          </p:cNvPr>
          <p:cNvGrpSpPr/>
          <p:nvPr/>
        </p:nvGrpSpPr>
        <p:grpSpPr>
          <a:xfrm>
            <a:off x="6420383" y="4811976"/>
            <a:ext cx="587387" cy="587387"/>
            <a:chOff x="2944906" y="1223599"/>
            <a:chExt cx="587387" cy="587387"/>
          </a:xfrm>
        </p:grpSpPr>
        <p:grpSp>
          <p:nvGrpSpPr>
            <p:cNvPr id="67" name="组合 66">
              <a:extLst>
                <a:ext uri="{FF2B5EF4-FFF2-40B4-BE49-F238E27FC236}">
                  <a16:creationId xmlns:a16="http://schemas.microsoft.com/office/drawing/2014/main" id="{033E241F-DF12-43D3-870C-4D685DCDBCDB}"/>
                </a:ext>
              </a:extLst>
            </p:cNvPr>
            <p:cNvGrpSpPr/>
            <p:nvPr/>
          </p:nvGrpSpPr>
          <p:grpSpPr>
            <a:xfrm>
              <a:off x="2944906" y="1223599"/>
              <a:ext cx="587387" cy="587387"/>
              <a:chOff x="1211579" y="1725044"/>
              <a:chExt cx="922020" cy="922020"/>
            </a:xfrm>
          </p:grpSpPr>
          <p:sp>
            <p:nvSpPr>
              <p:cNvPr id="69" name="泪滴形 68">
                <a:extLst>
                  <a:ext uri="{FF2B5EF4-FFF2-40B4-BE49-F238E27FC236}">
                    <a16:creationId xmlns:a16="http://schemas.microsoft.com/office/drawing/2014/main" id="{261E67AC-F65B-42DF-A34A-0C1BB9A71811}"/>
                  </a:ext>
                </a:extLst>
              </p:cNvPr>
              <p:cNvSpPr/>
              <p:nvPr/>
            </p:nvSpPr>
            <p:spPr>
              <a:xfrm rot="8084030">
                <a:off x="1211579" y="1725044"/>
                <a:ext cx="922020" cy="922020"/>
              </a:xfrm>
              <a:prstGeom prst="teardrop">
                <a:avLst>
                  <a:gd name="adj" fmla="val 1328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484A9B3D-F128-40AC-ABA7-F7C1D3E93E8F}"/>
                  </a:ext>
                </a:extLst>
              </p:cNvPr>
              <p:cNvSpPr/>
              <p:nvPr/>
            </p:nvSpPr>
            <p:spPr>
              <a:xfrm>
                <a:off x="1323891" y="1837356"/>
                <a:ext cx="697396" cy="697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8" name="文本框 67">
              <a:extLst>
                <a:ext uri="{FF2B5EF4-FFF2-40B4-BE49-F238E27FC236}">
                  <a16:creationId xmlns:a16="http://schemas.microsoft.com/office/drawing/2014/main" id="{8CFDD1A8-A6D3-44F8-969D-4ED58EDE3CDF}"/>
                </a:ext>
              </a:extLst>
            </p:cNvPr>
            <p:cNvSpPr txBox="1"/>
            <p:nvPr/>
          </p:nvSpPr>
          <p:spPr>
            <a:xfrm>
              <a:off x="3055719" y="1302837"/>
              <a:ext cx="365760" cy="362984"/>
            </a:xfrm>
            <a:prstGeom prst="rect">
              <a:avLst/>
            </a:prstGeom>
            <a:noFill/>
          </p:spPr>
          <p:txBody>
            <a:bodyPr wrap="square" lIns="0" tIns="0" rIns="0" bIns="0" rtlCol="0">
              <a:spAutoFit/>
            </a:bodyPr>
            <a:lstStyle/>
            <a:p>
              <a:pPr algn="ctr">
                <a:lnSpc>
                  <a:spcPct val="125000"/>
                </a:lnSpc>
              </a:pPr>
              <a:r>
                <a:rPr lang="en-US" altLang="zh-CN" sz="2000" dirty="0">
                  <a:solidFill>
                    <a:schemeClr val="accent6"/>
                  </a:solidFill>
                  <a:latin typeface="+mj-ea"/>
                  <a:ea typeface="+mj-ea"/>
                </a:rPr>
                <a:t>05</a:t>
              </a:r>
              <a:endParaRPr lang="zh-CN" altLang="en-US" sz="2000" dirty="0">
                <a:solidFill>
                  <a:schemeClr val="accent6"/>
                </a:solidFill>
                <a:latin typeface="+mj-ea"/>
                <a:ea typeface="+mj-ea"/>
              </a:endParaRPr>
            </a:p>
          </p:txBody>
        </p:sp>
      </p:grpSp>
      <p:grpSp>
        <p:nvGrpSpPr>
          <p:cNvPr id="71" name="组合 70">
            <a:extLst>
              <a:ext uri="{FF2B5EF4-FFF2-40B4-BE49-F238E27FC236}">
                <a16:creationId xmlns:a16="http://schemas.microsoft.com/office/drawing/2014/main" id="{ABEFB945-023C-447F-85CB-056A11FBF873}"/>
              </a:ext>
            </a:extLst>
          </p:cNvPr>
          <p:cNvGrpSpPr/>
          <p:nvPr/>
        </p:nvGrpSpPr>
        <p:grpSpPr>
          <a:xfrm>
            <a:off x="5620735" y="2877202"/>
            <a:ext cx="587387" cy="587387"/>
            <a:chOff x="2944906" y="1223599"/>
            <a:chExt cx="587387" cy="587387"/>
          </a:xfrm>
        </p:grpSpPr>
        <p:grpSp>
          <p:nvGrpSpPr>
            <p:cNvPr id="72" name="组合 71">
              <a:extLst>
                <a:ext uri="{FF2B5EF4-FFF2-40B4-BE49-F238E27FC236}">
                  <a16:creationId xmlns:a16="http://schemas.microsoft.com/office/drawing/2014/main" id="{FAF5E811-6734-4B92-A180-947550225111}"/>
                </a:ext>
              </a:extLst>
            </p:cNvPr>
            <p:cNvGrpSpPr/>
            <p:nvPr/>
          </p:nvGrpSpPr>
          <p:grpSpPr>
            <a:xfrm>
              <a:off x="2944906" y="1223599"/>
              <a:ext cx="587387" cy="587387"/>
              <a:chOff x="1211579" y="1725044"/>
              <a:chExt cx="922020" cy="922020"/>
            </a:xfrm>
          </p:grpSpPr>
          <p:sp>
            <p:nvSpPr>
              <p:cNvPr id="74" name="泪滴形 73">
                <a:extLst>
                  <a:ext uri="{FF2B5EF4-FFF2-40B4-BE49-F238E27FC236}">
                    <a16:creationId xmlns:a16="http://schemas.microsoft.com/office/drawing/2014/main" id="{7D93EFCF-F107-484D-AF6E-EE20E9FBBD74}"/>
                  </a:ext>
                </a:extLst>
              </p:cNvPr>
              <p:cNvSpPr/>
              <p:nvPr/>
            </p:nvSpPr>
            <p:spPr>
              <a:xfrm rot="8084030">
                <a:off x="1211579" y="1725044"/>
                <a:ext cx="922020" cy="922020"/>
              </a:xfrm>
              <a:prstGeom prst="teardrop">
                <a:avLst>
                  <a:gd name="adj" fmla="val 1328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748028D9-D385-4E44-9F1B-057C8EBFF200}"/>
                  </a:ext>
                </a:extLst>
              </p:cNvPr>
              <p:cNvSpPr/>
              <p:nvPr/>
            </p:nvSpPr>
            <p:spPr>
              <a:xfrm>
                <a:off x="1323891" y="1837356"/>
                <a:ext cx="697396" cy="697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3" name="文本框 72">
              <a:extLst>
                <a:ext uri="{FF2B5EF4-FFF2-40B4-BE49-F238E27FC236}">
                  <a16:creationId xmlns:a16="http://schemas.microsoft.com/office/drawing/2014/main" id="{17E4B37C-687C-48C8-ADA4-9EAA7730BB29}"/>
                </a:ext>
              </a:extLst>
            </p:cNvPr>
            <p:cNvSpPr txBox="1"/>
            <p:nvPr/>
          </p:nvSpPr>
          <p:spPr>
            <a:xfrm>
              <a:off x="3055719" y="1302837"/>
              <a:ext cx="365760" cy="362984"/>
            </a:xfrm>
            <a:prstGeom prst="rect">
              <a:avLst/>
            </a:prstGeom>
            <a:noFill/>
          </p:spPr>
          <p:txBody>
            <a:bodyPr wrap="square" lIns="0" tIns="0" rIns="0" bIns="0" rtlCol="0">
              <a:spAutoFit/>
            </a:bodyPr>
            <a:lstStyle/>
            <a:p>
              <a:pPr algn="ctr">
                <a:lnSpc>
                  <a:spcPct val="125000"/>
                </a:lnSpc>
              </a:pPr>
              <a:r>
                <a:rPr lang="en-US" altLang="zh-CN" sz="2000" dirty="0">
                  <a:solidFill>
                    <a:schemeClr val="accent6"/>
                  </a:solidFill>
                  <a:latin typeface="+mj-ea"/>
                  <a:ea typeface="+mj-ea"/>
                </a:rPr>
                <a:t>03</a:t>
              </a:r>
              <a:endParaRPr lang="zh-CN" altLang="en-US" sz="2000" dirty="0">
                <a:solidFill>
                  <a:schemeClr val="accent6"/>
                </a:solidFill>
                <a:latin typeface="+mj-ea"/>
                <a:ea typeface="+mj-ea"/>
              </a:endParaRPr>
            </a:p>
          </p:txBody>
        </p:sp>
      </p:grpSp>
      <p:pic>
        <p:nvPicPr>
          <p:cNvPr id="867" name="图片 866">
            <a:extLst>
              <a:ext uri="{FF2B5EF4-FFF2-40B4-BE49-F238E27FC236}">
                <a16:creationId xmlns:a16="http://schemas.microsoft.com/office/drawing/2014/main" id="{C2C4B8C9-3215-441C-A89E-F0DF97F1DEEF}"/>
              </a:ext>
            </a:extLst>
          </p:cNvPr>
          <p:cNvPicPr>
            <a:picLocks noChangeAspect="1"/>
          </p:cNvPicPr>
          <p:nvPr/>
        </p:nvPicPr>
        <p:blipFill>
          <a:blip r:embed="rId3"/>
          <a:stretch>
            <a:fillRect/>
          </a:stretch>
        </p:blipFill>
        <p:spPr>
          <a:xfrm>
            <a:off x="6177308" y="2835237"/>
            <a:ext cx="798645" cy="774259"/>
          </a:xfrm>
          <a:prstGeom prst="rect">
            <a:avLst/>
          </a:prstGeom>
        </p:spPr>
      </p:pic>
      <p:pic>
        <p:nvPicPr>
          <p:cNvPr id="868" name="图片 867">
            <a:extLst>
              <a:ext uri="{FF2B5EF4-FFF2-40B4-BE49-F238E27FC236}">
                <a16:creationId xmlns:a16="http://schemas.microsoft.com/office/drawing/2014/main" id="{A2E34F8E-25BF-454D-8A27-4A0D7C5F4267}"/>
              </a:ext>
            </a:extLst>
          </p:cNvPr>
          <p:cNvPicPr>
            <a:picLocks noChangeAspect="1"/>
          </p:cNvPicPr>
          <p:nvPr/>
        </p:nvPicPr>
        <p:blipFill>
          <a:blip r:embed="rId4"/>
          <a:stretch>
            <a:fillRect/>
          </a:stretch>
        </p:blipFill>
        <p:spPr>
          <a:xfrm>
            <a:off x="6298743" y="1698670"/>
            <a:ext cx="762066" cy="481626"/>
          </a:xfrm>
          <a:prstGeom prst="rect">
            <a:avLst/>
          </a:prstGeom>
        </p:spPr>
      </p:pic>
      <p:pic>
        <p:nvPicPr>
          <p:cNvPr id="869" name="图片 868">
            <a:extLst>
              <a:ext uri="{FF2B5EF4-FFF2-40B4-BE49-F238E27FC236}">
                <a16:creationId xmlns:a16="http://schemas.microsoft.com/office/drawing/2014/main" id="{AA20153B-B8C0-45D2-AAAA-93C97E7E7914}"/>
              </a:ext>
            </a:extLst>
          </p:cNvPr>
          <p:cNvPicPr>
            <a:picLocks noChangeAspect="1"/>
          </p:cNvPicPr>
          <p:nvPr/>
        </p:nvPicPr>
        <p:blipFill>
          <a:blip r:embed="rId5"/>
          <a:stretch>
            <a:fillRect/>
          </a:stretch>
        </p:blipFill>
        <p:spPr>
          <a:xfrm>
            <a:off x="2170532" y="1511605"/>
            <a:ext cx="737680" cy="573074"/>
          </a:xfrm>
          <a:prstGeom prst="rect">
            <a:avLst/>
          </a:prstGeom>
        </p:spPr>
      </p:pic>
      <p:pic>
        <p:nvPicPr>
          <p:cNvPr id="1415" name="图片 1414">
            <a:extLst>
              <a:ext uri="{FF2B5EF4-FFF2-40B4-BE49-F238E27FC236}">
                <a16:creationId xmlns:a16="http://schemas.microsoft.com/office/drawing/2014/main" id="{1C5543C1-016D-4EBD-A979-692C50D3C15A}"/>
              </a:ext>
            </a:extLst>
          </p:cNvPr>
          <p:cNvPicPr>
            <a:picLocks noChangeAspect="1"/>
          </p:cNvPicPr>
          <p:nvPr/>
        </p:nvPicPr>
        <p:blipFill>
          <a:blip r:embed="rId6"/>
          <a:stretch>
            <a:fillRect/>
          </a:stretch>
        </p:blipFill>
        <p:spPr>
          <a:xfrm>
            <a:off x="1748545" y="4081097"/>
            <a:ext cx="1694835" cy="609653"/>
          </a:xfrm>
          <a:prstGeom prst="rect">
            <a:avLst/>
          </a:prstGeom>
        </p:spPr>
      </p:pic>
      <p:pic>
        <p:nvPicPr>
          <p:cNvPr id="1416" name="图片 1415">
            <a:extLst>
              <a:ext uri="{FF2B5EF4-FFF2-40B4-BE49-F238E27FC236}">
                <a16:creationId xmlns:a16="http://schemas.microsoft.com/office/drawing/2014/main" id="{55FFDC67-86D2-4957-BA32-3FAD94E4593F}"/>
              </a:ext>
            </a:extLst>
          </p:cNvPr>
          <p:cNvPicPr>
            <a:picLocks noChangeAspect="1"/>
          </p:cNvPicPr>
          <p:nvPr/>
        </p:nvPicPr>
        <p:blipFill>
          <a:blip r:embed="rId7"/>
          <a:stretch>
            <a:fillRect/>
          </a:stretch>
        </p:blipFill>
        <p:spPr>
          <a:xfrm>
            <a:off x="5393653" y="4457478"/>
            <a:ext cx="1146147" cy="1115665"/>
          </a:xfrm>
          <a:prstGeom prst="rect">
            <a:avLst/>
          </a:prstGeom>
        </p:spPr>
      </p:pic>
    </p:spTree>
    <p:extLst>
      <p:ext uri="{BB962C8B-B14F-4D97-AF65-F5344CB8AC3E}">
        <p14:creationId xmlns:p14="http://schemas.microsoft.com/office/powerpoint/2010/main" val="3574822456"/>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63C410D-CCA0-44A9-A0CD-060209F95D6F}"/>
              </a:ext>
            </a:extLst>
          </p:cNvPr>
          <p:cNvSpPr>
            <a:spLocks noGrp="1"/>
          </p:cNvSpPr>
          <p:nvPr>
            <p:ph type="body" sz="quarter" idx="10"/>
          </p:nvPr>
        </p:nvSpPr>
        <p:spPr>
          <a:prstGeom prst="rect">
            <a:avLst/>
          </a:prstGeom>
        </p:spPr>
        <p:txBody>
          <a:bodyPr/>
          <a:lstStyle/>
          <a:p>
            <a:r>
              <a:rPr lang="zh-CN" altLang="en-US" sz="3200" dirty="0"/>
              <a:t>火灾事故数据统计分析</a:t>
            </a:r>
          </a:p>
        </p:txBody>
      </p:sp>
      <p:graphicFrame>
        <p:nvGraphicFramePr>
          <p:cNvPr id="14" name="图表 13">
            <a:extLst>
              <a:ext uri="{FF2B5EF4-FFF2-40B4-BE49-F238E27FC236}">
                <a16:creationId xmlns:a16="http://schemas.microsoft.com/office/drawing/2014/main" id="{0ED20A09-6BD0-4B3C-92A1-7AFF35E3CBF6}"/>
              </a:ext>
            </a:extLst>
          </p:cNvPr>
          <p:cNvGraphicFramePr>
            <a:graphicFrameLocks/>
          </p:cNvGraphicFramePr>
          <p:nvPr>
            <p:extLst>
              <p:ext uri="{D42A27DB-BD31-4B8C-83A1-F6EECF244321}">
                <p14:modId xmlns:p14="http://schemas.microsoft.com/office/powerpoint/2010/main" val="2293703176"/>
              </p:ext>
            </p:extLst>
          </p:nvPr>
        </p:nvGraphicFramePr>
        <p:xfrm>
          <a:off x="676927" y="1327985"/>
          <a:ext cx="5625300" cy="2079926"/>
        </p:xfrm>
        <a:graphic>
          <a:graphicData uri="http://schemas.openxmlformats.org/drawingml/2006/chart">
            <c:chart xmlns:c="http://schemas.openxmlformats.org/drawingml/2006/chart" xmlns:r="http://schemas.openxmlformats.org/officeDocument/2006/relationships" r:id="rId4"/>
          </a:graphicData>
        </a:graphic>
      </p:graphicFrame>
      <p:sp>
        <p:nvSpPr>
          <p:cNvPr id="22" name="矩形 21">
            <a:extLst>
              <a:ext uri="{FF2B5EF4-FFF2-40B4-BE49-F238E27FC236}">
                <a16:creationId xmlns:a16="http://schemas.microsoft.com/office/drawing/2014/main" id="{4CF4617B-C043-4348-A4F6-7FDAFAC94A39}"/>
              </a:ext>
            </a:extLst>
          </p:cNvPr>
          <p:cNvSpPr/>
          <p:nvPr/>
        </p:nvSpPr>
        <p:spPr>
          <a:xfrm>
            <a:off x="6103282" y="2097265"/>
            <a:ext cx="5411791" cy="1213730"/>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经统计，每年</a:t>
            </a:r>
            <a:r>
              <a:rPr lang="en-US" altLang="zh-CN" sz="1600" dirty="0">
                <a:solidFill>
                  <a:schemeClr val="bg1"/>
                </a:solidFill>
                <a:latin typeface="+mn-ea"/>
              </a:rPr>
              <a:t>1</a:t>
            </a:r>
            <a:r>
              <a:rPr lang="zh-CN" altLang="en-US" sz="1600" dirty="0">
                <a:solidFill>
                  <a:schemeClr val="bg1"/>
                </a:solidFill>
                <a:latin typeface="+mn-ea"/>
              </a:rPr>
              <a:t>、</a:t>
            </a:r>
            <a:r>
              <a:rPr lang="en-US" altLang="zh-CN" sz="1600" dirty="0">
                <a:solidFill>
                  <a:schemeClr val="bg1"/>
                </a:solidFill>
                <a:latin typeface="+mn-ea"/>
              </a:rPr>
              <a:t>2</a:t>
            </a:r>
            <a:r>
              <a:rPr lang="zh-CN" altLang="en-US" sz="1600" dirty="0">
                <a:solidFill>
                  <a:schemeClr val="bg1"/>
                </a:solidFill>
                <a:latin typeface="+mn-ea"/>
              </a:rPr>
              <a:t>月份，正值冬季以及其中的农历春节等许多节庆日，期间由于用电多、秦岭</a:t>
            </a:r>
            <a:r>
              <a:rPr lang="en-US" altLang="zh-CN" sz="1600" dirty="0">
                <a:solidFill>
                  <a:schemeClr val="bg1"/>
                </a:solidFill>
                <a:latin typeface="+mn-ea"/>
              </a:rPr>
              <a:t>-</a:t>
            </a:r>
            <a:r>
              <a:rPr lang="zh-CN" altLang="en-US" sz="1600" dirty="0">
                <a:solidFill>
                  <a:schemeClr val="bg1"/>
                </a:solidFill>
                <a:latin typeface="+mn-ea"/>
              </a:rPr>
              <a:t>淮河以北地区的供暖需求以及节庆日烟花爆竹燃放集中等情况的影响，使其成为全年火灾高发时期。</a:t>
            </a:r>
          </a:p>
        </p:txBody>
      </p:sp>
      <p:sp>
        <p:nvSpPr>
          <p:cNvPr id="23" name="矩形 22">
            <a:extLst>
              <a:ext uri="{FF2B5EF4-FFF2-40B4-BE49-F238E27FC236}">
                <a16:creationId xmlns:a16="http://schemas.microsoft.com/office/drawing/2014/main" id="{A681C124-0A3E-407F-A434-0CE1AE47BE76}"/>
              </a:ext>
            </a:extLst>
          </p:cNvPr>
          <p:cNvSpPr/>
          <p:nvPr/>
        </p:nvSpPr>
        <p:spPr>
          <a:xfrm>
            <a:off x="6096000" y="1430166"/>
            <a:ext cx="3876061" cy="276999"/>
          </a:xfrm>
          <a:prstGeom prst="rect">
            <a:avLst/>
          </a:prstGeom>
        </p:spPr>
        <p:txBody>
          <a:bodyPr wrap="none" lIns="0" tIns="0" rIns="0" bIns="0">
            <a:spAutoFit/>
          </a:bodyPr>
          <a:lstStyle/>
          <a:p>
            <a:r>
              <a:rPr lang="zh-CN" altLang="en-US" dirty="0">
                <a:solidFill>
                  <a:schemeClr val="bg1"/>
                </a:solidFill>
                <a:latin typeface="+mj-ea"/>
                <a:ea typeface="+mj-ea"/>
              </a:rPr>
              <a:t>20XX年某市上半年火灾事故数据分析</a:t>
            </a:r>
          </a:p>
        </p:txBody>
      </p:sp>
      <p:sp>
        <p:nvSpPr>
          <p:cNvPr id="25" name="矩形 24">
            <a:extLst>
              <a:ext uri="{FF2B5EF4-FFF2-40B4-BE49-F238E27FC236}">
                <a16:creationId xmlns:a16="http://schemas.microsoft.com/office/drawing/2014/main" id="{8C2A36FE-FE95-43B1-8A18-DE89BF39362D}"/>
              </a:ext>
            </a:extLst>
          </p:cNvPr>
          <p:cNvSpPr/>
          <p:nvPr/>
        </p:nvSpPr>
        <p:spPr>
          <a:xfrm>
            <a:off x="6096000" y="1866790"/>
            <a:ext cx="624840" cy="9046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2" name="组合 131">
            <a:extLst>
              <a:ext uri="{FF2B5EF4-FFF2-40B4-BE49-F238E27FC236}">
                <a16:creationId xmlns:a16="http://schemas.microsoft.com/office/drawing/2014/main" id="{5819C836-0B3E-4C3C-AA6B-157F8AE72D33}"/>
              </a:ext>
            </a:extLst>
          </p:cNvPr>
          <p:cNvGrpSpPr/>
          <p:nvPr/>
        </p:nvGrpSpPr>
        <p:grpSpPr>
          <a:xfrm>
            <a:off x="507129" y="6503604"/>
            <a:ext cx="3450336" cy="280321"/>
            <a:chOff x="7315200" y="4085653"/>
            <a:chExt cx="1442720" cy="280321"/>
          </a:xfrm>
        </p:grpSpPr>
        <p:sp>
          <p:nvSpPr>
            <p:cNvPr id="130" name="椭圆 129">
              <a:extLst>
                <a:ext uri="{FF2B5EF4-FFF2-40B4-BE49-F238E27FC236}">
                  <a16:creationId xmlns:a16="http://schemas.microsoft.com/office/drawing/2014/main" id="{90422716-672B-4FCB-BA0A-E99ED7538FFF}"/>
                </a:ext>
              </a:extLst>
            </p:cNvPr>
            <p:cNvSpPr/>
            <p:nvPr/>
          </p:nvSpPr>
          <p:spPr>
            <a:xfrm>
              <a:off x="7315200" y="4085653"/>
              <a:ext cx="1442720" cy="28032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5A48554F-3CCA-4905-96A4-FF81E9B7BCAF}"/>
                </a:ext>
              </a:extLst>
            </p:cNvPr>
            <p:cNvSpPr/>
            <p:nvPr/>
          </p:nvSpPr>
          <p:spPr>
            <a:xfrm>
              <a:off x="7582927" y="4085653"/>
              <a:ext cx="1053074" cy="151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C83BF219-12DD-4C27-80C0-502CE5368CB8}"/>
              </a:ext>
            </a:extLst>
          </p:cNvPr>
          <p:cNvGrpSpPr/>
          <p:nvPr/>
        </p:nvGrpSpPr>
        <p:grpSpPr>
          <a:xfrm>
            <a:off x="1045677" y="4135768"/>
            <a:ext cx="1696715" cy="2518903"/>
            <a:chOff x="1307430" y="1339171"/>
            <a:chExt cx="1368367" cy="2031446"/>
          </a:xfrm>
        </p:grpSpPr>
        <p:sp>
          <p:nvSpPr>
            <p:cNvPr id="29" name="任意多边形: 形状 28">
              <a:extLst>
                <a:ext uri="{FF2B5EF4-FFF2-40B4-BE49-F238E27FC236}">
                  <a16:creationId xmlns:a16="http://schemas.microsoft.com/office/drawing/2014/main" id="{54084FB2-CCB5-4C8D-8230-C612F0FE0826}"/>
                </a:ext>
              </a:extLst>
            </p:cNvPr>
            <p:cNvSpPr/>
            <p:nvPr/>
          </p:nvSpPr>
          <p:spPr>
            <a:xfrm>
              <a:off x="1309283" y="2433222"/>
              <a:ext cx="80626" cy="80626"/>
            </a:xfrm>
            <a:custGeom>
              <a:avLst/>
              <a:gdLst>
                <a:gd name="connsiteX0" fmla="*/ 80627 w 80626"/>
                <a:gd name="connsiteY0" fmla="*/ 40313 h 80626"/>
                <a:gd name="connsiteX1" fmla="*/ 40313 w 80626"/>
                <a:gd name="connsiteY1" fmla="*/ 80627 h 80626"/>
                <a:gd name="connsiteX2" fmla="*/ 0 w 80626"/>
                <a:gd name="connsiteY2" fmla="*/ 40313 h 80626"/>
                <a:gd name="connsiteX3" fmla="*/ 40313 w 80626"/>
                <a:gd name="connsiteY3" fmla="*/ 0 h 80626"/>
                <a:gd name="connsiteX4" fmla="*/ 80627 w 80626"/>
                <a:gd name="connsiteY4" fmla="*/ 40313 h 80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26" h="80626">
                  <a:moveTo>
                    <a:pt x="80627" y="40313"/>
                  </a:moveTo>
                  <a:cubicBezTo>
                    <a:pt x="80627" y="62578"/>
                    <a:pt x="62578" y="80627"/>
                    <a:pt x="40313" y="80627"/>
                  </a:cubicBezTo>
                  <a:cubicBezTo>
                    <a:pt x="18049" y="80627"/>
                    <a:pt x="0" y="62578"/>
                    <a:pt x="0" y="40313"/>
                  </a:cubicBezTo>
                  <a:cubicBezTo>
                    <a:pt x="0" y="18049"/>
                    <a:pt x="18049" y="0"/>
                    <a:pt x="40313" y="0"/>
                  </a:cubicBezTo>
                  <a:cubicBezTo>
                    <a:pt x="62578" y="0"/>
                    <a:pt x="80627" y="18049"/>
                    <a:pt x="80627" y="40313"/>
                  </a:cubicBezTo>
                  <a:close/>
                </a:path>
              </a:pathLst>
            </a:custGeom>
            <a:solidFill>
              <a:srgbClr val="6B7072"/>
            </a:solidFill>
            <a:ln w="2484"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971E8752-40F5-4F03-8A3F-D1CB44B0217C}"/>
                </a:ext>
              </a:extLst>
            </p:cNvPr>
            <p:cNvSpPr/>
            <p:nvPr/>
          </p:nvSpPr>
          <p:spPr>
            <a:xfrm>
              <a:off x="1307430" y="2250519"/>
              <a:ext cx="49224" cy="159687"/>
            </a:xfrm>
            <a:custGeom>
              <a:avLst/>
              <a:gdLst>
                <a:gd name="connsiteX0" fmla="*/ 44577 w 49224"/>
                <a:gd name="connsiteY0" fmla="*/ 0 h 159687"/>
                <a:gd name="connsiteX1" fmla="*/ 585 w 49224"/>
                <a:gd name="connsiteY1" fmla="*/ 40562 h 159687"/>
                <a:gd name="connsiteX2" fmla="*/ 585 w 49224"/>
                <a:gd name="connsiteY2" fmla="*/ 136573 h 159687"/>
                <a:gd name="connsiteX3" fmla="*/ 49225 w 49224"/>
                <a:gd name="connsiteY3" fmla="*/ 159687 h 159687"/>
              </a:gdLst>
              <a:ahLst/>
              <a:cxnLst>
                <a:cxn ang="0">
                  <a:pos x="connsiteX0" y="connsiteY0"/>
                </a:cxn>
                <a:cxn ang="0">
                  <a:pos x="connsiteX1" y="connsiteY1"/>
                </a:cxn>
                <a:cxn ang="0">
                  <a:pos x="connsiteX2" y="connsiteY2"/>
                </a:cxn>
                <a:cxn ang="0">
                  <a:pos x="connsiteX3" y="connsiteY3"/>
                </a:cxn>
              </a:cxnLst>
              <a:rect l="l" t="t" r="r" b="b"/>
              <a:pathLst>
                <a:path w="49224" h="159687">
                  <a:moveTo>
                    <a:pt x="44577" y="0"/>
                  </a:moveTo>
                  <a:cubicBezTo>
                    <a:pt x="3245" y="0"/>
                    <a:pt x="1903" y="17970"/>
                    <a:pt x="585" y="40562"/>
                  </a:cubicBezTo>
                  <a:cubicBezTo>
                    <a:pt x="-732" y="63154"/>
                    <a:pt x="585" y="136573"/>
                    <a:pt x="585" y="136573"/>
                  </a:cubicBezTo>
                  <a:cubicBezTo>
                    <a:pt x="585" y="136573"/>
                    <a:pt x="1257" y="158146"/>
                    <a:pt x="49225" y="159687"/>
                  </a:cubicBezTo>
                  <a:close/>
                </a:path>
              </a:pathLst>
            </a:custGeom>
            <a:solidFill>
              <a:srgbClr val="6B7072"/>
            </a:solidFill>
            <a:ln w="2484"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B74A9320-B45F-4B76-A8E5-D584E1B3BDF1}"/>
                </a:ext>
              </a:extLst>
            </p:cNvPr>
            <p:cNvSpPr/>
            <p:nvPr/>
          </p:nvSpPr>
          <p:spPr>
            <a:xfrm>
              <a:off x="1350913" y="2250519"/>
              <a:ext cx="49260" cy="159687"/>
            </a:xfrm>
            <a:custGeom>
              <a:avLst/>
              <a:gdLst>
                <a:gd name="connsiteX0" fmla="*/ 4673 w 49260"/>
                <a:gd name="connsiteY0" fmla="*/ 0 h 159687"/>
                <a:gd name="connsiteX1" fmla="*/ 48664 w 49260"/>
                <a:gd name="connsiteY1" fmla="*/ 40562 h 159687"/>
                <a:gd name="connsiteX2" fmla="*/ 48664 w 49260"/>
                <a:gd name="connsiteY2" fmla="*/ 136573 h 159687"/>
                <a:gd name="connsiteX3" fmla="*/ 0 w 49260"/>
                <a:gd name="connsiteY3" fmla="*/ 159687 h 159687"/>
              </a:gdLst>
              <a:ahLst/>
              <a:cxnLst>
                <a:cxn ang="0">
                  <a:pos x="connsiteX0" y="connsiteY0"/>
                </a:cxn>
                <a:cxn ang="0">
                  <a:pos x="connsiteX1" y="connsiteY1"/>
                </a:cxn>
                <a:cxn ang="0">
                  <a:pos x="connsiteX2" y="connsiteY2"/>
                </a:cxn>
                <a:cxn ang="0">
                  <a:pos x="connsiteX3" y="connsiteY3"/>
                </a:cxn>
              </a:cxnLst>
              <a:rect l="l" t="t" r="r" b="b"/>
              <a:pathLst>
                <a:path w="49260" h="159687">
                  <a:moveTo>
                    <a:pt x="4673" y="0"/>
                  </a:moveTo>
                  <a:cubicBezTo>
                    <a:pt x="45980" y="0"/>
                    <a:pt x="47322" y="17970"/>
                    <a:pt x="48664" y="40562"/>
                  </a:cubicBezTo>
                  <a:cubicBezTo>
                    <a:pt x="50006" y="63154"/>
                    <a:pt x="48664" y="136573"/>
                    <a:pt x="48664" y="136573"/>
                  </a:cubicBezTo>
                  <a:cubicBezTo>
                    <a:pt x="48664" y="136573"/>
                    <a:pt x="47993" y="158146"/>
                    <a:pt x="0" y="159687"/>
                  </a:cubicBezTo>
                  <a:close/>
                </a:path>
              </a:pathLst>
            </a:custGeom>
            <a:solidFill>
              <a:srgbClr val="6B7072"/>
            </a:solidFill>
            <a:ln w="2484"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218381-7383-4D7C-86E8-72854F53D507}"/>
                </a:ext>
              </a:extLst>
            </p:cNvPr>
            <p:cNvSpPr/>
            <p:nvPr/>
          </p:nvSpPr>
          <p:spPr>
            <a:xfrm>
              <a:off x="1341201" y="2160299"/>
              <a:ext cx="337388" cy="496758"/>
            </a:xfrm>
            <a:custGeom>
              <a:avLst/>
              <a:gdLst>
                <a:gd name="connsiteX0" fmla="*/ 177303 w 337388"/>
                <a:gd name="connsiteY0" fmla="*/ 496758 h 496758"/>
                <a:gd name="connsiteX1" fmla="*/ 56488 w 337388"/>
                <a:gd name="connsiteY1" fmla="*/ 441060 h 496758"/>
                <a:gd name="connsiteX2" fmla="*/ 193 w 337388"/>
                <a:gd name="connsiteY2" fmla="*/ 354295 h 496758"/>
                <a:gd name="connsiteX3" fmla="*/ 193 w 337388"/>
                <a:gd name="connsiteY3" fmla="*/ 64347 h 496758"/>
                <a:gd name="connsiteX4" fmla="*/ 193 w 337388"/>
                <a:gd name="connsiteY4" fmla="*/ 63999 h 496758"/>
                <a:gd name="connsiteX5" fmla="*/ 71027 w 337388"/>
                <a:gd name="connsiteY5" fmla="*/ 0 h 496758"/>
                <a:gd name="connsiteX6" fmla="*/ 337388 w 337388"/>
                <a:gd name="connsiteY6" fmla="*/ 0 h 496758"/>
                <a:gd name="connsiteX7" fmla="*/ 330628 w 337388"/>
                <a:gd name="connsiteY7" fmla="*/ 16279 h 496758"/>
                <a:gd name="connsiteX8" fmla="*/ 71152 w 337388"/>
                <a:gd name="connsiteY8" fmla="*/ 16279 h 496758"/>
                <a:gd name="connsiteX9" fmla="*/ 16771 w 337388"/>
                <a:gd name="connsiteY9" fmla="*/ 65068 h 496758"/>
                <a:gd name="connsiteX10" fmla="*/ 16771 w 337388"/>
                <a:gd name="connsiteY10" fmla="*/ 355115 h 496758"/>
                <a:gd name="connsiteX11" fmla="*/ 16771 w 337388"/>
                <a:gd name="connsiteY11" fmla="*/ 355637 h 496758"/>
                <a:gd name="connsiteX12" fmla="*/ 63621 w 337388"/>
                <a:gd name="connsiteY12" fmla="*/ 426247 h 496758"/>
                <a:gd name="connsiteX13" fmla="*/ 64466 w 337388"/>
                <a:gd name="connsiteY13" fmla="*/ 426670 h 496758"/>
                <a:gd name="connsiteX14" fmla="*/ 184934 w 337388"/>
                <a:gd name="connsiteY14" fmla="*/ 478341 h 4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388" h="496758">
                  <a:moveTo>
                    <a:pt x="177303" y="496758"/>
                  </a:moveTo>
                  <a:lnTo>
                    <a:pt x="56488" y="441060"/>
                  </a:lnTo>
                  <a:cubicBezTo>
                    <a:pt x="-3162" y="415237"/>
                    <a:pt x="-378" y="360980"/>
                    <a:pt x="193" y="354295"/>
                  </a:cubicBezTo>
                  <a:lnTo>
                    <a:pt x="193" y="64347"/>
                  </a:lnTo>
                  <a:lnTo>
                    <a:pt x="193" y="63999"/>
                  </a:lnTo>
                  <a:cubicBezTo>
                    <a:pt x="4642" y="13869"/>
                    <a:pt x="48460" y="224"/>
                    <a:pt x="71027" y="0"/>
                  </a:cubicBezTo>
                  <a:lnTo>
                    <a:pt x="337388" y="0"/>
                  </a:lnTo>
                  <a:lnTo>
                    <a:pt x="330628" y="16279"/>
                  </a:lnTo>
                  <a:lnTo>
                    <a:pt x="71152" y="16279"/>
                  </a:lnTo>
                  <a:cubicBezTo>
                    <a:pt x="69213" y="16279"/>
                    <a:pt x="21220" y="17597"/>
                    <a:pt x="16771" y="65068"/>
                  </a:cubicBezTo>
                  <a:lnTo>
                    <a:pt x="16771" y="355115"/>
                  </a:lnTo>
                  <a:lnTo>
                    <a:pt x="16771" y="355637"/>
                  </a:lnTo>
                  <a:cubicBezTo>
                    <a:pt x="16523" y="357575"/>
                    <a:pt x="11427" y="403903"/>
                    <a:pt x="63621" y="426247"/>
                  </a:cubicBezTo>
                  <a:lnTo>
                    <a:pt x="64466" y="426670"/>
                  </a:lnTo>
                  <a:lnTo>
                    <a:pt x="184934" y="478341"/>
                  </a:lnTo>
                  <a:close/>
                </a:path>
              </a:pathLst>
            </a:custGeom>
            <a:solidFill>
              <a:srgbClr val="B5BABC"/>
            </a:solidFill>
            <a:ln w="2484"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BFC26959-8515-4D97-AFC3-80BD8B36CFF2}"/>
                </a:ext>
              </a:extLst>
            </p:cNvPr>
            <p:cNvSpPr/>
            <p:nvPr/>
          </p:nvSpPr>
          <p:spPr>
            <a:xfrm>
              <a:off x="2593343" y="2433246"/>
              <a:ext cx="80576" cy="80576"/>
            </a:xfrm>
            <a:custGeom>
              <a:avLst/>
              <a:gdLst>
                <a:gd name="connsiteX0" fmla="*/ 80577 w 80576"/>
                <a:gd name="connsiteY0" fmla="*/ 40288 h 80576"/>
                <a:gd name="connsiteX1" fmla="*/ 40288 w 80576"/>
                <a:gd name="connsiteY1" fmla="*/ 80577 h 80576"/>
                <a:gd name="connsiteX2" fmla="*/ 0 w 80576"/>
                <a:gd name="connsiteY2" fmla="*/ 40289 h 80576"/>
                <a:gd name="connsiteX3" fmla="*/ 40288 w 80576"/>
                <a:gd name="connsiteY3" fmla="*/ 0 h 80576"/>
                <a:gd name="connsiteX4" fmla="*/ 80577 w 80576"/>
                <a:gd name="connsiteY4" fmla="*/ 40288 h 80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76" h="80576">
                  <a:moveTo>
                    <a:pt x="80577" y="40288"/>
                  </a:moveTo>
                  <a:cubicBezTo>
                    <a:pt x="80577" y="62539"/>
                    <a:pt x="62539" y="80577"/>
                    <a:pt x="40288" y="80577"/>
                  </a:cubicBezTo>
                  <a:cubicBezTo>
                    <a:pt x="18038" y="80577"/>
                    <a:pt x="0" y="62539"/>
                    <a:pt x="0" y="40289"/>
                  </a:cubicBezTo>
                  <a:cubicBezTo>
                    <a:pt x="0" y="18038"/>
                    <a:pt x="18038" y="0"/>
                    <a:pt x="40288" y="0"/>
                  </a:cubicBezTo>
                  <a:cubicBezTo>
                    <a:pt x="62539" y="0"/>
                    <a:pt x="80577" y="18038"/>
                    <a:pt x="80577" y="40288"/>
                  </a:cubicBezTo>
                  <a:close/>
                </a:path>
              </a:pathLst>
            </a:custGeom>
            <a:solidFill>
              <a:srgbClr val="6B7072"/>
            </a:solidFill>
            <a:ln w="2484"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975C0258-D95E-4CD0-A19F-8030841EA1EC}"/>
                </a:ext>
              </a:extLst>
            </p:cNvPr>
            <p:cNvSpPr/>
            <p:nvPr/>
          </p:nvSpPr>
          <p:spPr>
            <a:xfrm>
              <a:off x="2626573" y="2250519"/>
              <a:ext cx="49224" cy="159687"/>
            </a:xfrm>
            <a:custGeom>
              <a:avLst/>
              <a:gdLst>
                <a:gd name="connsiteX0" fmla="*/ 4673 w 49224"/>
                <a:gd name="connsiteY0" fmla="*/ 0 h 159687"/>
                <a:gd name="connsiteX1" fmla="*/ 48639 w 49224"/>
                <a:gd name="connsiteY1" fmla="*/ 40562 h 159687"/>
                <a:gd name="connsiteX2" fmla="*/ 48639 w 49224"/>
                <a:gd name="connsiteY2" fmla="*/ 136573 h 159687"/>
                <a:gd name="connsiteX3" fmla="*/ 0 w 49224"/>
                <a:gd name="connsiteY3" fmla="*/ 159687 h 159687"/>
              </a:gdLst>
              <a:ahLst/>
              <a:cxnLst>
                <a:cxn ang="0">
                  <a:pos x="connsiteX0" y="connsiteY0"/>
                </a:cxn>
                <a:cxn ang="0">
                  <a:pos x="connsiteX1" y="connsiteY1"/>
                </a:cxn>
                <a:cxn ang="0">
                  <a:pos x="connsiteX2" y="connsiteY2"/>
                </a:cxn>
                <a:cxn ang="0">
                  <a:pos x="connsiteX3" y="connsiteY3"/>
                </a:cxn>
              </a:cxnLst>
              <a:rect l="l" t="t" r="r" b="b"/>
              <a:pathLst>
                <a:path w="49224" h="159687">
                  <a:moveTo>
                    <a:pt x="4673" y="0"/>
                  </a:moveTo>
                  <a:cubicBezTo>
                    <a:pt x="45980" y="0"/>
                    <a:pt x="47322" y="17970"/>
                    <a:pt x="48639" y="40562"/>
                  </a:cubicBezTo>
                  <a:cubicBezTo>
                    <a:pt x="49957" y="63154"/>
                    <a:pt x="48639" y="136573"/>
                    <a:pt x="48639" y="136573"/>
                  </a:cubicBezTo>
                  <a:cubicBezTo>
                    <a:pt x="48639" y="136573"/>
                    <a:pt x="47993" y="158146"/>
                    <a:pt x="0" y="159687"/>
                  </a:cubicBezTo>
                  <a:close/>
                </a:path>
              </a:pathLst>
            </a:custGeom>
            <a:solidFill>
              <a:srgbClr val="6B7072"/>
            </a:solidFill>
            <a:ln w="2484"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BB8C2392-744C-42A8-AE50-5942BA5F7D4F}"/>
                </a:ext>
              </a:extLst>
            </p:cNvPr>
            <p:cNvSpPr/>
            <p:nvPr/>
          </p:nvSpPr>
          <p:spPr>
            <a:xfrm>
              <a:off x="2583089" y="2250519"/>
              <a:ext cx="49224" cy="159687"/>
            </a:xfrm>
            <a:custGeom>
              <a:avLst/>
              <a:gdLst>
                <a:gd name="connsiteX0" fmla="*/ 44552 w 49224"/>
                <a:gd name="connsiteY0" fmla="*/ 0 h 159687"/>
                <a:gd name="connsiteX1" fmla="*/ 585 w 49224"/>
                <a:gd name="connsiteY1" fmla="*/ 40562 h 159687"/>
                <a:gd name="connsiteX2" fmla="*/ 585 w 49224"/>
                <a:gd name="connsiteY2" fmla="*/ 136573 h 159687"/>
                <a:gd name="connsiteX3" fmla="*/ 49225 w 49224"/>
                <a:gd name="connsiteY3" fmla="*/ 159687 h 159687"/>
              </a:gdLst>
              <a:ahLst/>
              <a:cxnLst>
                <a:cxn ang="0">
                  <a:pos x="connsiteX0" y="connsiteY0"/>
                </a:cxn>
                <a:cxn ang="0">
                  <a:pos x="connsiteX1" y="connsiteY1"/>
                </a:cxn>
                <a:cxn ang="0">
                  <a:pos x="connsiteX2" y="connsiteY2"/>
                </a:cxn>
                <a:cxn ang="0">
                  <a:pos x="connsiteX3" y="connsiteY3"/>
                </a:cxn>
              </a:cxnLst>
              <a:rect l="l" t="t" r="r" b="b"/>
              <a:pathLst>
                <a:path w="49224" h="159687">
                  <a:moveTo>
                    <a:pt x="44552" y="0"/>
                  </a:moveTo>
                  <a:cubicBezTo>
                    <a:pt x="3245" y="0"/>
                    <a:pt x="1903" y="17970"/>
                    <a:pt x="585" y="40562"/>
                  </a:cubicBezTo>
                  <a:cubicBezTo>
                    <a:pt x="-732" y="63154"/>
                    <a:pt x="585" y="136573"/>
                    <a:pt x="585" y="136573"/>
                  </a:cubicBezTo>
                  <a:cubicBezTo>
                    <a:pt x="585" y="136573"/>
                    <a:pt x="1232" y="158146"/>
                    <a:pt x="49225" y="159687"/>
                  </a:cubicBezTo>
                  <a:close/>
                </a:path>
              </a:pathLst>
            </a:custGeom>
            <a:solidFill>
              <a:srgbClr val="6B7072"/>
            </a:solidFill>
            <a:ln w="2484"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DAE2BB40-38EB-441C-B71C-AFC4D0180522}"/>
                </a:ext>
              </a:extLst>
            </p:cNvPr>
            <p:cNvSpPr/>
            <p:nvPr/>
          </p:nvSpPr>
          <p:spPr>
            <a:xfrm>
              <a:off x="2304638" y="2160299"/>
              <a:ext cx="337396" cy="496758"/>
            </a:xfrm>
            <a:custGeom>
              <a:avLst/>
              <a:gdLst>
                <a:gd name="connsiteX0" fmla="*/ 160085 w 337396"/>
                <a:gd name="connsiteY0" fmla="*/ 496758 h 496758"/>
                <a:gd name="connsiteX1" fmla="*/ 280901 w 337396"/>
                <a:gd name="connsiteY1" fmla="*/ 441060 h 496758"/>
                <a:gd name="connsiteX2" fmla="*/ 337195 w 337396"/>
                <a:gd name="connsiteY2" fmla="*/ 354295 h 496758"/>
                <a:gd name="connsiteX3" fmla="*/ 337195 w 337396"/>
                <a:gd name="connsiteY3" fmla="*/ 63999 h 496758"/>
                <a:gd name="connsiteX4" fmla="*/ 266336 w 337396"/>
                <a:gd name="connsiteY4" fmla="*/ 0 h 496758"/>
                <a:gd name="connsiteX5" fmla="*/ 0 w 337396"/>
                <a:gd name="connsiteY5" fmla="*/ 0 h 496758"/>
                <a:gd name="connsiteX6" fmla="*/ 6760 w 337396"/>
                <a:gd name="connsiteY6" fmla="*/ 16279 h 496758"/>
                <a:gd name="connsiteX7" fmla="*/ 266237 w 337396"/>
                <a:gd name="connsiteY7" fmla="*/ 16279 h 496758"/>
                <a:gd name="connsiteX8" fmla="*/ 320642 w 337396"/>
                <a:gd name="connsiteY8" fmla="*/ 65068 h 496758"/>
                <a:gd name="connsiteX9" fmla="*/ 320642 w 337396"/>
                <a:gd name="connsiteY9" fmla="*/ 355115 h 496758"/>
                <a:gd name="connsiteX10" fmla="*/ 320642 w 337396"/>
                <a:gd name="connsiteY10" fmla="*/ 355637 h 496758"/>
                <a:gd name="connsiteX11" fmla="*/ 273817 w 337396"/>
                <a:gd name="connsiteY11" fmla="*/ 426247 h 496758"/>
                <a:gd name="connsiteX12" fmla="*/ 272972 w 337396"/>
                <a:gd name="connsiteY12" fmla="*/ 426670 h 496758"/>
                <a:gd name="connsiteX13" fmla="*/ 152430 w 337396"/>
                <a:gd name="connsiteY13" fmla="*/ 478341 h 4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396" h="496758">
                  <a:moveTo>
                    <a:pt x="160085" y="496758"/>
                  </a:moveTo>
                  <a:lnTo>
                    <a:pt x="280901" y="441060"/>
                  </a:lnTo>
                  <a:cubicBezTo>
                    <a:pt x="340550" y="415237"/>
                    <a:pt x="337792" y="360980"/>
                    <a:pt x="337195" y="354295"/>
                  </a:cubicBezTo>
                  <a:lnTo>
                    <a:pt x="337195" y="63999"/>
                  </a:lnTo>
                  <a:cubicBezTo>
                    <a:pt x="332721" y="13869"/>
                    <a:pt x="288904" y="224"/>
                    <a:pt x="266336" y="0"/>
                  </a:cubicBezTo>
                  <a:lnTo>
                    <a:pt x="0" y="0"/>
                  </a:lnTo>
                  <a:lnTo>
                    <a:pt x="6760" y="16279"/>
                  </a:lnTo>
                  <a:lnTo>
                    <a:pt x="266237" y="16279"/>
                  </a:lnTo>
                  <a:cubicBezTo>
                    <a:pt x="268175" y="16279"/>
                    <a:pt x="316169" y="17597"/>
                    <a:pt x="320642" y="65068"/>
                  </a:cubicBezTo>
                  <a:lnTo>
                    <a:pt x="320642" y="355115"/>
                  </a:lnTo>
                  <a:lnTo>
                    <a:pt x="320642" y="355637"/>
                  </a:lnTo>
                  <a:cubicBezTo>
                    <a:pt x="320891" y="357575"/>
                    <a:pt x="325986" y="403903"/>
                    <a:pt x="273817" y="426247"/>
                  </a:cubicBezTo>
                  <a:lnTo>
                    <a:pt x="272972" y="426670"/>
                  </a:lnTo>
                  <a:lnTo>
                    <a:pt x="152430" y="478341"/>
                  </a:lnTo>
                  <a:close/>
                </a:path>
              </a:pathLst>
            </a:custGeom>
            <a:solidFill>
              <a:srgbClr val="B5BABC"/>
            </a:solidFill>
            <a:ln w="2484"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286F284F-4457-4EF1-8E46-EADD609E9FE4}"/>
                </a:ext>
              </a:extLst>
            </p:cNvPr>
            <p:cNvSpPr/>
            <p:nvPr/>
          </p:nvSpPr>
          <p:spPr>
            <a:xfrm>
              <a:off x="1611085" y="1870078"/>
              <a:ext cx="394881" cy="196048"/>
            </a:xfrm>
            <a:custGeom>
              <a:avLst/>
              <a:gdLst>
                <a:gd name="connsiteX0" fmla="*/ 267604 w 394881"/>
                <a:gd name="connsiteY0" fmla="*/ 97130 h 196048"/>
                <a:gd name="connsiteX1" fmla="*/ 104959 w 394881"/>
                <a:gd name="connsiteY1" fmla="*/ 21996 h 196048"/>
                <a:gd name="connsiteX2" fmla="*/ 100957 w 394881"/>
                <a:gd name="connsiteY2" fmla="*/ 0 h 196048"/>
                <a:gd name="connsiteX3" fmla="*/ 391675 w 394881"/>
                <a:gd name="connsiteY3" fmla="*/ 0 h 196048"/>
                <a:gd name="connsiteX4" fmla="*/ 394881 w 394881"/>
                <a:gd name="connsiteY4" fmla="*/ 196049 h 196048"/>
                <a:gd name="connsiteX5" fmla="*/ 0 w 394881"/>
                <a:gd name="connsiteY5" fmla="*/ 196049 h 196048"/>
                <a:gd name="connsiteX6" fmla="*/ 33951 w 394881"/>
                <a:gd name="connsiteY6" fmla="*/ 164932 h 196048"/>
                <a:gd name="connsiteX7" fmla="*/ 267604 w 394881"/>
                <a:gd name="connsiteY7" fmla="*/ 97130 h 19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881" h="196048">
                  <a:moveTo>
                    <a:pt x="267604" y="97130"/>
                  </a:moveTo>
                  <a:lnTo>
                    <a:pt x="104959" y="21996"/>
                  </a:lnTo>
                  <a:lnTo>
                    <a:pt x="100957" y="0"/>
                  </a:lnTo>
                  <a:lnTo>
                    <a:pt x="391675" y="0"/>
                  </a:lnTo>
                  <a:lnTo>
                    <a:pt x="394881" y="196049"/>
                  </a:lnTo>
                  <a:lnTo>
                    <a:pt x="0" y="196049"/>
                  </a:lnTo>
                  <a:lnTo>
                    <a:pt x="33951" y="164932"/>
                  </a:lnTo>
                  <a:lnTo>
                    <a:pt x="267604" y="97130"/>
                  </a:lnTo>
                  <a:close/>
                </a:path>
              </a:pathLst>
            </a:custGeom>
            <a:solidFill>
              <a:srgbClr val="AF1804"/>
            </a:solidFill>
            <a:ln w="2484"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77EB5010-7170-4CC1-8F84-E2719F206DB3}"/>
                </a:ext>
              </a:extLst>
            </p:cNvPr>
            <p:cNvSpPr/>
            <p:nvPr/>
          </p:nvSpPr>
          <p:spPr>
            <a:xfrm>
              <a:off x="1983872" y="1870078"/>
              <a:ext cx="394881" cy="196048"/>
            </a:xfrm>
            <a:custGeom>
              <a:avLst/>
              <a:gdLst>
                <a:gd name="connsiteX0" fmla="*/ 127278 w 394881"/>
                <a:gd name="connsiteY0" fmla="*/ 97130 h 196048"/>
                <a:gd name="connsiteX1" fmla="*/ 289898 w 394881"/>
                <a:gd name="connsiteY1" fmla="*/ 21996 h 196048"/>
                <a:gd name="connsiteX2" fmla="*/ 293899 w 394881"/>
                <a:gd name="connsiteY2" fmla="*/ 0 h 196048"/>
                <a:gd name="connsiteX3" fmla="*/ 3206 w 394881"/>
                <a:gd name="connsiteY3" fmla="*/ 0 h 196048"/>
                <a:gd name="connsiteX4" fmla="*/ 0 w 394881"/>
                <a:gd name="connsiteY4" fmla="*/ 196049 h 196048"/>
                <a:gd name="connsiteX5" fmla="*/ 394881 w 394881"/>
                <a:gd name="connsiteY5" fmla="*/ 196049 h 196048"/>
                <a:gd name="connsiteX6" fmla="*/ 360906 w 394881"/>
                <a:gd name="connsiteY6" fmla="*/ 164932 h 196048"/>
                <a:gd name="connsiteX7" fmla="*/ 127278 w 394881"/>
                <a:gd name="connsiteY7" fmla="*/ 97130 h 19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881" h="196048">
                  <a:moveTo>
                    <a:pt x="127278" y="97130"/>
                  </a:moveTo>
                  <a:lnTo>
                    <a:pt x="289898" y="21996"/>
                  </a:lnTo>
                  <a:lnTo>
                    <a:pt x="293899" y="0"/>
                  </a:lnTo>
                  <a:lnTo>
                    <a:pt x="3206" y="0"/>
                  </a:lnTo>
                  <a:lnTo>
                    <a:pt x="0" y="196049"/>
                  </a:lnTo>
                  <a:lnTo>
                    <a:pt x="394881" y="196049"/>
                  </a:lnTo>
                  <a:lnTo>
                    <a:pt x="360906" y="164932"/>
                  </a:lnTo>
                  <a:lnTo>
                    <a:pt x="127278" y="97130"/>
                  </a:lnTo>
                  <a:close/>
                </a:path>
              </a:pathLst>
            </a:custGeom>
            <a:solidFill>
              <a:srgbClr val="AF1804"/>
            </a:solidFill>
            <a:ln w="2484"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33D02B21-374E-4D2B-9074-72C9DD6247F1}"/>
                </a:ext>
              </a:extLst>
            </p:cNvPr>
            <p:cNvSpPr/>
            <p:nvPr/>
          </p:nvSpPr>
          <p:spPr>
            <a:xfrm>
              <a:off x="1486069" y="1878379"/>
              <a:ext cx="40238" cy="375495"/>
            </a:xfrm>
            <a:custGeom>
              <a:avLst/>
              <a:gdLst>
                <a:gd name="connsiteX0" fmla="*/ 0 w 40238"/>
                <a:gd name="connsiteY0" fmla="*/ 13545 h 375495"/>
                <a:gd name="connsiteX1" fmla="*/ 0 w 40238"/>
                <a:gd name="connsiteY1" fmla="*/ 366001 h 375495"/>
                <a:gd name="connsiteX2" fmla="*/ 18442 w 40238"/>
                <a:gd name="connsiteY2" fmla="*/ 375495 h 375495"/>
                <a:gd name="connsiteX3" fmla="*/ 40239 w 40238"/>
                <a:gd name="connsiteY3" fmla="*/ 366001 h 375495"/>
                <a:gd name="connsiteX4" fmla="*/ 40239 w 40238"/>
                <a:gd name="connsiteY4" fmla="*/ 13545 h 375495"/>
                <a:gd name="connsiteX5" fmla="*/ 20132 w 40238"/>
                <a:gd name="connsiteY5" fmla="*/ 0 h 375495"/>
                <a:gd name="connsiteX6" fmla="*/ 0 w 40238"/>
                <a:gd name="connsiteY6" fmla="*/ 13545 h 37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38" h="375495">
                  <a:moveTo>
                    <a:pt x="0" y="13545"/>
                  </a:moveTo>
                  <a:lnTo>
                    <a:pt x="0" y="366001"/>
                  </a:lnTo>
                  <a:cubicBezTo>
                    <a:pt x="0" y="366001"/>
                    <a:pt x="3355" y="375495"/>
                    <a:pt x="18442" y="375495"/>
                  </a:cubicBezTo>
                  <a:cubicBezTo>
                    <a:pt x="35218" y="375495"/>
                    <a:pt x="40239" y="366001"/>
                    <a:pt x="40239" y="366001"/>
                  </a:cubicBezTo>
                  <a:lnTo>
                    <a:pt x="40239" y="13545"/>
                  </a:lnTo>
                  <a:cubicBezTo>
                    <a:pt x="40239" y="13545"/>
                    <a:pt x="36908" y="0"/>
                    <a:pt x="20132" y="0"/>
                  </a:cubicBezTo>
                  <a:cubicBezTo>
                    <a:pt x="1690" y="0"/>
                    <a:pt x="0" y="13545"/>
                    <a:pt x="0" y="13545"/>
                  </a:cubicBezTo>
                  <a:close/>
                </a:path>
              </a:pathLst>
            </a:custGeom>
            <a:solidFill>
              <a:srgbClr val="B5BABC"/>
            </a:solidFill>
            <a:ln w="2484"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7AE65CFC-38E6-43EF-BC02-C9EB79012BF8}"/>
                </a:ext>
              </a:extLst>
            </p:cNvPr>
            <p:cNvSpPr/>
            <p:nvPr/>
          </p:nvSpPr>
          <p:spPr>
            <a:xfrm>
              <a:off x="2445983" y="1878379"/>
              <a:ext cx="40238" cy="375495"/>
            </a:xfrm>
            <a:custGeom>
              <a:avLst/>
              <a:gdLst>
                <a:gd name="connsiteX0" fmla="*/ 0 w 40238"/>
                <a:gd name="connsiteY0" fmla="*/ 13545 h 375495"/>
                <a:gd name="connsiteX1" fmla="*/ 0 w 40238"/>
                <a:gd name="connsiteY1" fmla="*/ 366001 h 375495"/>
                <a:gd name="connsiteX2" fmla="*/ 18442 w 40238"/>
                <a:gd name="connsiteY2" fmla="*/ 375495 h 375495"/>
                <a:gd name="connsiteX3" fmla="*/ 40239 w 40238"/>
                <a:gd name="connsiteY3" fmla="*/ 366001 h 375495"/>
                <a:gd name="connsiteX4" fmla="*/ 40239 w 40238"/>
                <a:gd name="connsiteY4" fmla="*/ 13545 h 375495"/>
                <a:gd name="connsiteX5" fmla="*/ 20132 w 40238"/>
                <a:gd name="connsiteY5" fmla="*/ 0 h 375495"/>
                <a:gd name="connsiteX6" fmla="*/ 0 w 40238"/>
                <a:gd name="connsiteY6" fmla="*/ 13545 h 37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38" h="375495">
                  <a:moveTo>
                    <a:pt x="0" y="13545"/>
                  </a:moveTo>
                  <a:lnTo>
                    <a:pt x="0" y="366001"/>
                  </a:lnTo>
                  <a:cubicBezTo>
                    <a:pt x="0" y="366001"/>
                    <a:pt x="3355" y="375495"/>
                    <a:pt x="18442" y="375495"/>
                  </a:cubicBezTo>
                  <a:cubicBezTo>
                    <a:pt x="35218" y="375495"/>
                    <a:pt x="40239" y="366001"/>
                    <a:pt x="40239" y="366001"/>
                  </a:cubicBezTo>
                  <a:lnTo>
                    <a:pt x="40239" y="13545"/>
                  </a:lnTo>
                  <a:cubicBezTo>
                    <a:pt x="40239" y="13545"/>
                    <a:pt x="36883" y="0"/>
                    <a:pt x="20132" y="0"/>
                  </a:cubicBezTo>
                  <a:cubicBezTo>
                    <a:pt x="1690" y="0"/>
                    <a:pt x="0" y="13545"/>
                    <a:pt x="0" y="13545"/>
                  </a:cubicBezTo>
                  <a:close/>
                </a:path>
              </a:pathLst>
            </a:custGeom>
            <a:solidFill>
              <a:srgbClr val="B5BABC"/>
            </a:solidFill>
            <a:ln w="2484"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4AEF3BE5-7F5D-4C40-A528-17DA7A5C104D}"/>
                </a:ext>
              </a:extLst>
            </p:cNvPr>
            <p:cNvSpPr/>
            <p:nvPr/>
          </p:nvSpPr>
          <p:spPr>
            <a:xfrm>
              <a:off x="1623463" y="1349858"/>
              <a:ext cx="55126" cy="514976"/>
            </a:xfrm>
            <a:custGeom>
              <a:avLst/>
              <a:gdLst>
                <a:gd name="connsiteX0" fmla="*/ 0 w 55126"/>
                <a:gd name="connsiteY0" fmla="*/ 18591 h 514976"/>
                <a:gd name="connsiteX1" fmla="*/ 0 w 55126"/>
                <a:gd name="connsiteY1" fmla="*/ 501977 h 514976"/>
                <a:gd name="connsiteX2" fmla="*/ 25301 w 55126"/>
                <a:gd name="connsiteY2" fmla="*/ 514976 h 514976"/>
                <a:gd name="connsiteX3" fmla="*/ 55126 w 55126"/>
                <a:gd name="connsiteY3" fmla="*/ 501977 h 514976"/>
                <a:gd name="connsiteX4" fmla="*/ 55126 w 55126"/>
                <a:gd name="connsiteY4" fmla="*/ 18591 h 514976"/>
                <a:gd name="connsiteX5" fmla="*/ 27513 w 55126"/>
                <a:gd name="connsiteY5" fmla="*/ 0 h 514976"/>
                <a:gd name="connsiteX6" fmla="*/ 0 w 55126"/>
                <a:gd name="connsiteY6" fmla="*/ 18591 h 51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26" h="514976">
                  <a:moveTo>
                    <a:pt x="0" y="18591"/>
                  </a:moveTo>
                  <a:lnTo>
                    <a:pt x="0" y="501977"/>
                  </a:lnTo>
                  <a:cubicBezTo>
                    <a:pt x="0" y="501977"/>
                    <a:pt x="4598" y="514976"/>
                    <a:pt x="25301" y="514976"/>
                  </a:cubicBezTo>
                  <a:cubicBezTo>
                    <a:pt x="48291" y="514976"/>
                    <a:pt x="55126" y="501977"/>
                    <a:pt x="55126" y="501977"/>
                  </a:cubicBezTo>
                  <a:lnTo>
                    <a:pt x="55126" y="18591"/>
                  </a:lnTo>
                  <a:cubicBezTo>
                    <a:pt x="55126" y="18591"/>
                    <a:pt x="50528" y="0"/>
                    <a:pt x="27513" y="0"/>
                  </a:cubicBezTo>
                  <a:cubicBezTo>
                    <a:pt x="2311" y="0"/>
                    <a:pt x="0" y="18591"/>
                    <a:pt x="0" y="18591"/>
                  </a:cubicBezTo>
                  <a:close/>
                </a:path>
              </a:pathLst>
            </a:custGeom>
            <a:solidFill>
              <a:srgbClr val="B5BABC"/>
            </a:solidFill>
            <a:ln w="248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2477627-13C5-4F9C-9FC6-A810464AC2B2}"/>
                </a:ext>
              </a:extLst>
            </p:cNvPr>
            <p:cNvSpPr/>
            <p:nvPr/>
          </p:nvSpPr>
          <p:spPr>
            <a:xfrm>
              <a:off x="1857116" y="1355003"/>
              <a:ext cx="55101" cy="514976"/>
            </a:xfrm>
            <a:custGeom>
              <a:avLst/>
              <a:gdLst>
                <a:gd name="connsiteX0" fmla="*/ 0 w 55101"/>
                <a:gd name="connsiteY0" fmla="*/ 18566 h 514976"/>
                <a:gd name="connsiteX1" fmla="*/ 0 w 55101"/>
                <a:gd name="connsiteY1" fmla="*/ 501977 h 514976"/>
                <a:gd name="connsiteX2" fmla="*/ 25277 w 55101"/>
                <a:gd name="connsiteY2" fmla="*/ 514976 h 514976"/>
                <a:gd name="connsiteX3" fmla="*/ 55101 w 55101"/>
                <a:gd name="connsiteY3" fmla="*/ 501977 h 514976"/>
                <a:gd name="connsiteX4" fmla="*/ 55101 w 55101"/>
                <a:gd name="connsiteY4" fmla="*/ 18566 h 514976"/>
                <a:gd name="connsiteX5" fmla="*/ 27513 w 55101"/>
                <a:gd name="connsiteY5" fmla="*/ 0 h 514976"/>
                <a:gd name="connsiteX6" fmla="*/ 0 w 55101"/>
                <a:gd name="connsiteY6" fmla="*/ 18566 h 51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01" h="514976">
                  <a:moveTo>
                    <a:pt x="0" y="18566"/>
                  </a:moveTo>
                  <a:lnTo>
                    <a:pt x="0" y="501977"/>
                  </a:lnTo>
                  <a:cubicBezTo>
                    <a:pt x="0" y="501977"/>
                    <a:pt x="4598" y="514976"/>
                    <a:pt x="25277" y="514976"/>
                  </a:cubicBezTo>
                  <a:cubicBezTo>
                    <a:pt x="48291" y="514976"/>
                    <a:pt x="55101" y="501977"/>
                    <a:pt x="55101" y="501977"/>
                  </a:cubicBezTo>
                  <a:lnTo>
                    <a:pt x="55101" y="18566"/>
                  </a:lnTo>
                  <a:cubicBezTo>
                    <a:pt x="55101" y="18566"/>
                    <a:pt x="50503" y="0"/>
                    <a:pt x="27513" y="0"/>
                  </a:cubicBezTo>
                  <a:cubicBezTo>
                    <a:pt x="2287" y="99"/>
                    <a:pt x="0" y="18566"/>
                    <a:pt x="0" y="18566"/>
                  </a:cubicBezTo>
                  <a:close/>
                </a:path>
              </a:pathLst>
            </a:custGeom>
            <a:solidFill>
              <a:srgbClr val="B5BABC"/>
            </a:solidFill>
            <a:ln w="248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589C962E-A869-4E45-A676-9479D5324681}"/>
                </a:ext>
              </a:extLst>
            </p:cNvPr>
            <p:cNvSpPr/>
            <p:nvPr/>
          </p:nvSpPr>
          <p:spPr>
            <a:xfrm>
              <a:off x="2068326" y="1344639"/>
              <a:ext cx="55126" cy="514951"/>
            </a:xfrm>
            <a:custGeom>
              <a:avLst/>
              <a:gdLst>
                <a:gd name="connsiteX0" fmla="*/ 0 w 55126"/>
                <a:gd name="connsiteY0" fmla="*/ 18566 h 514951"/>
                <a:gd name="connsiteX1" fmla="*/ 0 w 55126"/>
                <a:gd name="connsiteY1" fmla="*/ 501953 h 514951"/>
                <a:gd name="connsiteX2" fmla="*/ 25301 w 55126"/>
                <a:gd name="connsiteY2" fmla="*/ 514951 h 514951"/>
                <a:gd name="connsiteX3" fmla="*/ 55126 w 55126"/>
                <a:gd name="connsiteY3" fmla="*/ 501953 h 514951"/>
                <a:gd name="connsiteX4" fmla="*/ 55126 w 55126"/>
                <a:gd name="connsiteY4" fmla="*/ 18566 h 514951"/>
                <a:gd name="connsiteX5" fmla="*/ 27513 w 55126"/>
                <a:gd name="connsiteY5" fmla="*/ 0 h 514951"/>
                <a:gd name="connsiteX6" fmla="*/ 0 w 55126"/>
                <a:gd name="connsiteY6" fmla="*/ 18566 h 51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26" h="514951">
                  <a:moveTo>
                    <a:pt x="0" y="18566"/>
                  </a:moveTo>
                  <a:lnTo>
                    <a:pt x="0" y="501953"/>
                  </a:lnTo>
                  <a:cubicBezTo>
                    <a:pt x="0" y="501953"/>
                    <a:pt x="4598" y="514951"/>
                    <a:pt x="25301" y="514951"/>
                  </a:cubicBezTo>
                  <a:cubicBezTo>
                    <a:pt x="48291" y="514951"/>
                    <a:pt x="55126" y="501953"/>
                    <a:pt x="55126" y="501953"/>
                  </a:cubicBezTo>
                  <a:lnTo>
                    <a:pt x="55126" y="18566"/>
                  </a:lnTo>
                  <a:cubicBezTo>
                    <a:pt x="55126" y="18566"/>
                    <a:pt x="50528" y="0"/>
                    <a:pt x="27513" y="0"/>
                  </a:cubicBezTo>
                  <a:cubicBezTo>
                    <a:pt x="2311" y="0"/>
                    <a:pt x="0" y="18566"/>
                    <a:pt x="0" y="18566"/>
                  </a:cubicBezTo>
                  <a:close/>
                </a:path>
              </a:pathLst>
            </a:custGeom>
            <a:solidFill>
              <a:srgbClr val="B5BABC"/>
            </a:solidFill>
            <a:ln w="248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E33415F2-3170-420B-BCAE-9E16AAA7D99B}"/>
                </a:ext>
              </a:extLst>
            </p:cNvPr>
            <p:cNvSpPr/>
            <p:nvPr/>
          </p:nvSpPr>
          <p:spPr>
            <a:xfrm>
              <a:off x="2301979" y="1349858"/>
              <a:ext cx="55126" cy="514976"/>
            </a:xfrm>
            <a:custGeom>
              <a:avLst/>
              <a:gdLst>
                <a:gd name="connsiteX0" fmla="*/ 0 w 55126"/>
                <a:gd name="connsiteY0" fmla="*/ 18591 h 514976"/>
                <a:gd name="connsiteX1" fmla="*/ 0 w 55126"/>
                <a:gd name="connsiteY1" fmla="*/ 501977 h 514976"/>
                <a:gd name="connsiteX2" fmla="*/ 25301 w 55126"/>
                <a:gd name="connsiteY2" fmla="*/ 514976 h 514976"/>
                <a:gd name="connsiteX3" fmla="*/ 55126 w 55126"/>
                <a:gd name="connsiteY3" fmla="*/ 501977 h 514976"/>
                <a:gd name="connsiteX4" fmla="*/ 55126 w 55126"/>
                <a:gd name="connsiteY4" fmla="*/ 18591 h 514976"/>
                <a:gd name="connsiteX5" fmla="*/ 27538 w 55126"/>
                <a:gd name="connsiteY5" fmla="*/ 0 h 514976"/>
                <a:gd name="connsiteX6" fmla="*/ 0 w 55126"/>
                <a:gd name="connsiteY6" fmla="*/ 18591 h 51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26" h="514976">
                  <a:moveTo>
                    <a:pt x="0" y="18591"/>
                  </a:moveTo>
                  <a:lnTo>
                    <a:pt x="0" y="501977"/>
                  </a:lnTo>
                  <a:cubicBezTo>
                    <a:pt x="0" y="501977"/>
                    <a:pt x="4598" y="514976"/>
                    <a:pt x="25301" y="514976"/>
                  </a:cubicBezTo>
                  <a:cubicBezTo>
                    <a:pt x="48291" y="514976"/>
                    <a:pt x="55126" y="501977"/>
                    <a:pt x="55126" y="501977"/>
                  </a:cubicBezTo>
                  <a:lnTo>
                    <a:pt x="55126" y="18591"/>
                  </a:lnTo>
                  <a:cubicBezTo>
                    <a:pt x="55126" y="18591"/>
                    <a:pt x="50528" y="0"/>
                    <a:pt x="27538" y="0"/>
                  </a:cubicBezTo>
                  <a:cubicBezTo>
                    <a:pt x="2287" y="0"/>
                    <a:pt x="0" y="18591"/>
                    <a:pt x="0" y="18591"/>
                  </a:cubicBezTo>
                  <a:close/>
                </a:path>
              </a:pathLst>
            </a:custGeom>
            <a:solidFill>
              <a:srgbClr val="B5BABC"/>
            </a:solidFill>
            <a:ln w="248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BC0CC8FA-5383-4FE2-A748-CE083A6C581B}"/>
                </a:ext>
              </a:extLst>
            </p:cNvPr>
            <p:cNvSpPr/>
            <p:nvPr/>
          </p:nvSpPr>
          <p:spPr>
            <a:xfrm>
              <a:off x="1548950" y="1339171"/>
              <a:ext cx="884357" cy="55126"/>
            </a:xfrm>
            <a:custGeom>
              <a:avLst/>
              <a:gdLst>
                <a:gd name="connsiteX0" fmla="*/ 31863 w 884357"/>
                <a:gd name="connsiteY0" fmla="*/ 55126 h 55126"/>
                <a:gd name="connsiteX1" fmla="*/ 861989 w 884357"/>
                <a:gd name="connsiteY1" fmla="*/ 55126 h 55126"/>
                <a:gd name="connsiteX2" fmla="*/ 884357 w 884357"/>
                <a:gd name="connsiteY2" fmla="*/ 29825 h 55126"/>
                <a:gd name="connsiteX3" fmla="*/ 861989 w 884357"/>
                <a:gd name="connsiteY3" fmla="*/ 0 h 55126"/>
                <a:gd name="connsiteX4" fmla="*/ 31863 w 884357"/>
                <a:gd name="connsiteY4" fmla="*/ 0 h 55126"/>
                <a:gd name="connsiteX5" fmla="*/ 0 w 884357"/>
                <a:gd name="connsiteY5" fmla="*/ 27538 h 55126"/>
                <a:gd name="connsiteX6" fmla="*/ 31863 w 884357"/>
                <a:gd name="connsiteY6" fmla="*/ 55126 h 5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357" h="55126">
                  <a:moveTo>
                    <a:pt x="31863" y="55126"/>
                  </a:moveTo>
                  <a:lnTo>
                    <a:pt x="861989" y="55126"/>
                  </a:lnTo>
                  <a:cubicBezTo>
                    <a:pt x="861989" y="55126"/>
                    <a:pt x="884357" y="50528"/>
                    <a:pt x="884357" y="29825"/>
                  </a:cubicBezTo>
                  <a:cubicBezTo>
                    <a:pt x="884357" y="6835"/>
                    <a:pt x="861989" y="0"/>
                    <a:pt x="861989" y="0"/>
                  </a:cubicBezTo>
                  <a:lnTo>
                    <a:pt x="31863" y="0"/>
                  </a:lnTo>
                  <a:cubicBezTo>
                    <a:pt x="31863" y="0"/>
                    <a:pt x="0" y="4573"/>
                    <a:pt x="0" y="27538"/>
                  </a:cubicBezTo>
                  <a:cubicBezTo>
                    <a:pt x="0" y="52840"/>
                    <a:pt x="31863" y="55126"/>
                    <a:pt x="31863" y="55126"/>
                  </a:cubicBezTo>
                  <a:close/>
                </a:path>
              </a:pathLst>
            </a:custGeom>
            <a:solidFill>
              <a:srgbClr val="B5BABC"/>
            </a:solidFill>
            <a:ln w="2484"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812EFDBD-A6AF-462B-A4BB-122FDC6940EC}"/>
                </a:ext>
              </a:extLst>
            </p:cNvPr>
            <p:cNvSpPr/>
            <p:nvPr/>
          </p:nvSpPr>
          <p:spPr>
            <a:xfrm>
              <a:off x="1613123" y="1823278"/>
              <a:ext cx="763131" cy="55101"/>
            </a:xfrm>
            <a:custGeom>
              <a:avLst/>
              <a:gdLst>
                <a:gd name="connsiteX0" fmla="*/ 27513 w 763131"/>
                <a:gd name="connsiteY0" fmla="*/ 55101 h 55101"/>
                <a:gd name="connsiteX1" fmla="*/ 743857 w 763131"/>
                <a:gd name="connsiteY1" fmla="*/ 55101 h 55101"/>
                <a:gd name="connsiteX2" fmla="*/ 763119 w 763131"/>
                <a:gd name="connsiteY2" fmla="*/ 29825 h 55101"/>
                <a:gd name="connsiteX3" fmla="*/ 743857 w 763131"/>
                <a:gd name="connsiteY3" fmla="*/ 0 h 55101"/>
                <a:gd name="connsiteX4" fmla="*/ 27513 w 763131"/>
                <a:gd name="connsiteY4" fmla="*/ 0 h 55101"/>
                <a:gd name="connsiteX5" fmla="*/ 0 w 763131"/>
                <a:gd name="connsiteY5" fmla="*/ 27489 h 55101"/>
                <a:gd name="connsiteX6" fmla="*/ 27513 w 763131"/>
                <a:gd name="connsiteY6" fmla="*/ 55101 h 5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3131" h="55101">
                  <a:moveTo>
                    <a:pt x="27513" y="55101"/>
                  </a:moveTo>
                  <a:lnTo>
                    <a:pt x="743857" y="55101"/>
                  </a:lnTo>
                  <a:cubicBezTo>
                    <a:pt x="743857" y="55101"/>
                    <a:pt x="763119" y="50503"/>
                    <a:pt x="763119" y="29825"/>
                  </a:cubicBezTo>
                  <a:cubicBezTo>
                    <a:pt x="763477" y="16858"/>
                    <a:pt x="755823" y="5007"/>
                    <a:pt x="743857" y="0"/>
                  </a:cubicBezTo>
                  <a:lnTo>
                    <a:pt x="27513" y="0"/>
                  </a:lnTo>
                  <a:cubicBezTo>
                    <a:pt x="27513" y="0"/>
                    <a:pt x="0" y="4523"/>
                    <a:pt x="0" y="27489"/>
                  </a:cubicBezTo>
                  <a:cubicBezTo>
                    <a:pt x="0" y="52815"/>
                    <a:pt x="27513" y="55101"/>
                    <a:pt x="27513" y="55101"/>
                  </a:cubicBezTo>
                  <a:close/>
                </a:path>
              </a:pathLst>
            </a:custGeom>
            <a:solidFill>
              <a:srgbClr val="B5BABC"/>
            </a:solidFill>
            <a:ln w="2484"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D2B0B38B-6647-493B-A066-010B6F93DFE1}"/>
                </a:ext>
              </a:extLst>
            </p:cNvPr>
            <p:cNvSpPr/>
            <p:nvPr/>
          </p:nvSpPr>
          <p:spPr>
            <a:xfrm>
              <a:off x="1632659" y="1582020"/>
              <a:ext cx="724509" cy="55126"/>
            </a:xfrm>
            <a:custGeom>
              <a:avLst/>
              <a:gdLst>
                <a:gd name="connsiteX0" fmla="*/ 26146 w 724509"/>
                <a:gd name="connsiteY0" fmla="*/ 55126 h 55126"/>
                <a:gd name="connsiteX1" fmla="*/ 706203 w 724509"/>
                <a:gd name="connsiteY1" fmla="*/ 55126 h 55126"/>
                <a:gd name="connsiteX2" fmla="*/ 724496 w 724509"/>
                <a:gd name="connsiteY2" fmla="*/ 29825 h 55126"/>
                <a:gd name="connsiteX3" fmla="*/ 706203 w 724509"/>
                <a:gd name="connsiteY3" fmla="*/ 0 h 55126"/>
                <a:gd name="connsiteX4" fmla="*/ 26146 w 724509"/>
                <a:gd name="connsiteY4" fmla="*/ 0 h 55126"/>
                <a:gd name="connsiteX5" fmla="*/ 0 w 724509"/>
                <a:gd name="connsiteY5" fmla="*/ 27613 h 55126"/>
                <a:gd name="connsiteX6" fmla="*/ 26146 w 724509"/>
                <a:gd name="connsiteY6" fmla="*/ 55126 h 5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509" h="55126">
                  <a:moveTo>
                    <a:pt x="26146" y="55126"/>
                  </a:moveTo>
                  <a:lnTo>
                    <a:pt x="706203" y="55126"/>
                  </a:lnTo>
                  <a:cubicBezTo>
                    <a:pt x="717355" y="51847"/>
                    <a:pt x="724877" y="41442"/>
                    <a:pt x="724496" y="29825"/>
                  </a:cubicBezTo>
                  <a:cubicBezTo>
                    <a:pt x="724496" y="6835"/>
                    <a:pt x="706203" y="0"/>
                    <a:pt x="706203" y="0"/>
                  </a:cubicBezTo>
                  <a:lnTo>
                    <a:pt x="26146" y="0"/>
                  </a:lnTo>
                  <a:cubicBezTo>
                    <a:pt x="26146" y="0"/>
                    <a:pt x="0" y="4598"/>
                    <a:pt x="0" y="27613"/>
                  </a:cubicBezTo>
                  <a:cubicBezTo>
                    <a:pt x="0" y="52815"/>
                    <a:pt x="26146" y="55126"/>
                    <a:pt x="26146" y="55126"/>
                  </a:cubicBezTo>
                  <a:close/>
                </a:path>
              </a:pathLst>
            </a:custGeom>
            <a:solidFill>
              <a:srgbClr val="B5BABC"/>
            </a:solidFill>
            <a:ln w="2484"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7C2FE830-D7AB-4629-88EF-795F87C62354}"/>
                </a:ext>
              </a:extLst>
            </p:cNvPr>
            <p:cNvSpPr/>
            <p:nvPr/>
          </p:nvSpPr>
          <p:spPr>
            <a:xfrm>
              <a:off x="1577135" y="3106866"/>
              <a:ext cx="169248" cy="263751"/>
            </a:xfrm>
            <a:custGeom>
              <a:avLst/>
              <a:gdLst>
                <a:gd name="connsiteX0" fmla="*/ 0 w 169248"/>
                <a:gd name="connsiteY0" fmla="*/ 0 h 263751"/>
                <a:gd name="connsiteX1" fmla="*/ 0 w 169248"/>
                <a:gd name="connsiteY1" fmla="*/ 207805 h 263751"/>
                <a:gd name="connsiteX2" fmla="*/ 84504 w 169248"/>
                <a:gd name="connsiteY2" fmla="*/ 263751 h 263751"/>
                <a:gd name="connsiteX3" fmla="*/ 169008 w 169248"/>
                <a:gd name="connsiteY3" fmla="*/ 198311 h 263751"/>
                <a:gd name="connsiteX4" fmla="*/ 169008 w 169248"/>
                <a:gd name="connsiteY4" fmla="*/ 0 h 263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48" h="263751">
                  <a:moveTo>
                    <a:pt x="0" y="0"/>
                  </a:moveTo>
                  <a:lnTo>
                    <a:pt x="0" y="207805"/>
                  </a:lnTo>
                  <a:cubicBezTo>
                    <a:pt x="0" y="207805"/>
                    <a:pt x="9718" y="263726"/>
                    <a:pt x="84504" y="263751"/>
                  </a:cubicBezTo>
                  <a:cubicBezTo>
                    <a:pt x="178104" y="263751"/>
                    <a:pt x="169008" y="198311"/>
                    <a:pt x="169008" y="198311"/>
                  </a:cubicBezTo>
                  <a:lnTo>
                    <a:pt x="169008" y="0"/>
                  </a:lnTo>
                  <a:close/>
                </a:path>
              </a:pathLst>
            </a:custGeom>
            <a:solidFill>
              <a:srgbClr val="393E42"/>
            </a:solidFill>
            <a:ln w="2484"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B16A4360-878E-4291-99A7-E44915E78648}"/>
                </a:ext>
              </a:extLst>
            </p:cNvPr>
            <p:cNvSpPr/>
            <p:nvPr/>
          </p:nvSpPr>
          <p:spPr>
            <a:xfrm>
              <a:off x="2217276" y="3106866"/>
              <a:ext cx="169248" cy="263751"/>
            </a:xfrm>
            <a:custGeom>
              <a:avLst/>
              <a:gdLst>
                <a:gd name="connsiteX0" fmla="*/ 0 w 169248"/>
                <a:gd name="connsiteY0" fmla="*/ 0 h 263751"/>
                <a:gd name="connsiteX1" fmla="*/ 0 w 169248"/>
                <a:gd name="connsiteY1" fmla="*/ 207805 h 263751"/>
                <a:gd name="connsiteX2" fmla="*/ 84504 w 169248"/>
                <a:gd name="connsiteY2" fmla="*/ 263751 h 263751"/>
                <a:gd name="connsiteX3" fmla="*/ 169008 w 169248"/>
                <a:gd name="connsiteY3" fmla="*/ 198311 h 263751"/>
                <a:gd name="connsiteX4" fmla="*/ 169008 w 169248"/>
                <a:gd name="connsiteY4" fmla="*/ 0 h 263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48" h="263751">
                  <a:moveTo>
                    <a:pt x="0" y="0"/>
                  </a:moveTo>
                  <a:lnTo>
                    <a:pt x="0" y="207805"/>
                  </a:lnTo>
                  <a:cubicBezTo>
                    <a:pt x="0" y="207805"/>
                    <a:pt x="9693" y="263726"/>
                    <a:pt x="84504" y="263751"/>
                  </a:cubicBezTo>
                  <a:cubicBezTo>
                    <a:pt x="178104" y="263751"/>
                    <a:pt x="169008" y="198311"/>
                    <a:pt x="169008" y="198311"/>
                  </a:cubicBezTo>
                  <a:lnTo>
                    <a:pt x="169008" y="0"/>
                  </a:lnTo>
                  <a:close/>
                </a:path>
              </a:pathLst>
            </a:custGeom>
            <a:solidFill>
              <a:srgbClr val="393E42"/>
            </a:solidFill>
            <a:ln w="2484"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6542D396-5635-4C53-9406-1955768EBB81}"/>
                </a:ext>
              </a:extLst>
            </p:cNvPr>
            <p:cNvSpPr/>
            <p:nvPr/>
          </p:nvSpPr>
          <p:spPr>
            <a:xfrm>
              <a:off x="1447620" y="2039906"/>
              <a:ext cx="1082618" cy="1066462"/>
            </a:xfrm>
            <a:custGeom>
              <a:avLst/>
              <a:gdLst>
                <a:gd name="connsiteX0" fmla="*/ 982779 w 1082618"/>
                <a:gd name="connsiteY0" fmla="*/ 0 h 1066462"/>
                <a:gd name="connsiteX1" fmla="*/ 97975 w 1082618"/>
                <a:gd name="connsiteY1" fmla="*/ 0 h 1066462"/>
                <a:gd name="connsiteX2" fmla="*/ 0 w 1082618"/>
                <a:gd name="connsiteY2" fmla="*/ 103840 h 1066462"/>
                <a:gd name="connsiteX3" fmla="*/ 1665 w 1082618"/>
                <a:gd name="connsiteY3" fmla="*/ 1066463 h 1066462"/>
                <a:gd name="connsiteX4" fmla="*/ 1082618 w 1082618"/>
                <a:gd name="connsiteY4" fmla="*/ 1066463 h 1066462"/>
                <a:gd name="connsiteX5" fmla="*/ 1080928 w 1082618"/>
                <a:gd name="connsiteY5" fmla="*/ 103840 h 1066462"/>
                <a:gd name="connsiteX6" fmla="*/ 982779 w 1082618"/>
                <a:gd name="connsiteY6" fmla="*/ 0 h 106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618" h="1066462">
                  <a:moveTo>
                    <a:pt x="982779" y="0"/>
                  </a:moveTo>
                  <a:lnTo>
                    <a:pt x="97975" y="0"/>
                  </a:lnTo>
                  <a:cubicBezTo>
                    <a:pt x="97975" y="0"/>
                    <a:pt x="3952" y="9022"/>
                    <a:pt x="0" y="103840"/>
                  </a:cubicBezTo>
                  <a:lnTo>
                    <a:pt x="1665" y="1066463"/>
                  </a:lnTo>
                  <a:lnTo>
                    <a:pt x="1082618" y="1066463"/>
                  </a:lnTo>
                  <a:lnTo>
                    <a:pt x="1080928" y="103840"/>
                  </a:lnTo>
                  <a:cubicBezTo>
                    <a:pt x="1076976" y="9022"/>
                    <a:pt x="982779" y="0"/>
                    <a:pt x="982779" y="0"/>
                  </a:cubicBezTo>
                  <a:close/>
                </a:path>
              </a:pathLst>
            </a:custGeom>
            <a:solidFill>
              <a:srgbClr val="CC3318"/>
            </a:solidFill>
            <a:ln w="2484"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29E48474-902A-492D-86FF-167C93EABC68}"/>
                </a:ext>
              </a:extLst>
            </p:cNvPr>
            <p:cNvSpPr/>
            <p:nvPr/>
          </p:nvSpPr>
          <p:spPr>
            <a:xfrm>
              <a:off x="1463875" y="2159230"/>
              <a:ext cx="1054334" cy="498945"/>
            </a:xfrm>
            <a:custGeom>
              <a:avLst/>
              <a:gdLst>
                <a:gd name="connsiteX0" fmla="*/ 605967 w 1054334"/>
                <a:gd name="connsiteY0" fmla="*/ 0 h 498945"/>
                <a:gd name="connsiteX1" fmla="*/ 448367 w 1054334"/>
                <a:gd name="connsiteY1" fmla="*/ 0 h 498945"/>
                <a:gd name="connsiteX2" fmla="*/ 0 w 1054334"/>
                <a:gd name="connsiteY2" fmla="*/ 0 h 498945"/>
                <a:gd name="connsiteX3" fmla="*/ 0 w 1054334"/>
                <a:gd name="connsiteY3" fmla="*/ 498945 h 498945"/>
                <a:gd name="connsiteX4" fmla="*/ 448367 w 1054334"/>
                <a:gd name="connsiteY4" fmla="*/ 498945 h 498945"/>
                <a:gd name="connsiteX5" fmla="*/ 605967 w 1054334"/>
                <a:gd name="connsiteY5" fmla="*/ 498945 h 498945"/>
                <a:gd name="connsiteX6" fmla="*/ 1054334 w 1054334"/>
                <a:gd name="connsiteY6" fmla="*/ 498945 h 498945"/>
                <a:gd name="connsiteX7" fmla="*/ 1054334 w 1054334"/>
                <a:gd name="connsiteY7" fmla="*/ 0 h 498945"/>
                <a:gd name="connsiteX8" fmla="*/ 605967 w 1054334"/>
                <a:gd name="connsiteY8" fmla="*/ 0 h 49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334" h="498945">
                  <a:moveTo>
                    <a:pt x="605967" y="0"/>
                  </a:moveTo>
                  <a:lnTo>
                    <a:pt x="448367" y="0"/>
                  </a:lnTo>
                  <a:lnTo>
                    <a:pt x="0" y="0"/>
                  </a:lnTo>
                  <a:lnTo>
                    <a:pt x="0" y="498945"/>
                  </a:lnTo>
                  <a:lnTo>
                    <a:pt x="448367" y="498945"/>
                  </a:lnTo>
                  <a:lnTo>
                    <a:pt x="605967" y="498945"/>
                  </a:lnTo>
                  <a:lnTo>
                    <a:pt x="1054334" y="498945"/>
                  </a:lnTo>
                  <a:lnTo>
                    <a:pt x="1054334" y="0"/>
                  </a:lnTo>
                  <a:lnTo>
                    <a:pt x="605967" y="0"/>
                  </a:lnTo>
                  <a:close/>
                </a:path>
              </a:pathLst>
            </a:custGeom>
            <a:solidFill>
              <a:srgbClr val="031B2B"/>
            </a:solidFill>
            <a:ln w="2484"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C69AF26E-86F8-43FB-A976-F591B159797C}"/>
                </a:ext>
              </a:extLst>
            </p:cNvPr>
            <p:cNvSpPr/>
            <p:nvPr/>
          </p:nvSpPr>
          <p:spPr>
            <a:xfrm>
              <a:off x="1493203" y="2190646"/>
              <a:ext cx="993019" cy="393638"/>
            </a:xfrm>
            <a:custGeom>
              <a:avLst/>
              <a:gdLst>
                <a:gd name="connsiteX0" fmla="*/ 574626 w 993019"/>
                <a:gd name="connsiteY0" fmla="*/ 0 h 393638"/>
                <a:gd name="connsiteX1" fmla="*/ 418418 w 993019"/>
                <a:gd name="connsiteY1" fmla="*/ 0 h 393638"/>
                <a:gd name="connsiteX2" fmla="*/ 0 w 993019"/>
                <a:gd name="connsiteY2" fmla="*/ 0 h 393638"/>
                <a:gd name="connsiteX3" fmla="*/ 0 w 993019"/>
                <a:gd name="connsiteY3" fmla="*/ 393639 h 393638"/>
                <a:gd name="connsiteX4" fmla="*/ 418418 w 993019"/>
                <a:gd name="connsiteY4" fmla="*/ 393639 h 393638"/>
                <a:gd name="connsiteX5" fmla="*/ 574626 w 993019"/>
                <a:gd name="connsiteY5" fmla="*/ 393639 h 393638"/>
                <a:gd name="connsiteX6" fmla="*/ 993019 w 993019"/>
                <a:gd name="connsiteY6" fmla="*/ 393639 h 393638"/>
                <a:gd name="connsiteX7" fmla="*/ 993019 w 993019"/>
                <a:gd name="connsiteY7" fmla="*/ 0 h 393638"/>
                <a:gd name="connsiteX8" fmla="*/ 574626 w 993019"/>
                <a:gd name="connsiteY8" fmla="*/ 0 h 393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3019" h="393638">
                  <a:moveTo>
                    <a:pt x="574626" y="0"/>
                  </a:moveTo>
                  <a:lnTo>
                    <a:pt x="418418" y="0"/>
                  </a:lnTo>
                  <a:lnTo>
                    <a:pt x="0" y="0"/>
                  </a:lnTo>
                  <a:lnTo>
                    <a:pt x="0" y="393639"/>
                  </a:lnTo>
                  <a:lnTo>
                    <a:pt x="418418" y="393639"/>
                  </a:lnTo>
                  <a:lnTo>
                    <a:pt x="574626" y="393639"/>
                  </a:lnTo>
                  <a:lnTo>
                    <a:pt x="993019" y="393639"/>
                  </a:lnTo>
                  <a:lnTo>
                    <a:pt x="993019" y="0"/>
                  </a:lnTo>
                  <a:lnTo>
                    <a:pt x="574626" y="0"/>
                  </a:lnTo>
                  <a:close/>
                </a:path>
              </a:pathLst>
            </a:custGeom>
            <a:solidFill>
              <a:srgbClr val="B2CBD8"/>
            </a:solidFill>
            <a:ln w="2484"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BDB1BDC2-D3D3-4CFA-87C1-5811745D421E}"/>
                </a:ext>
              </a:extLst>
            </p:cNvPr>
            <p:cNvSpPr/>
            <p:nvPr/>
          </p:nvSpPr>
          <p:spPr>
            <a:xfrm>
              <a:off x="1447620" y="2949565"/>
              <a:ext cx="90767" cy="182577"/>
            </a:xfrm>
            <a:custGeom>
              <a:avLst/>
              <a:gdLst>
                <a:gd name="connsiteX0" fmla="*/ 51672 w 90767"/>
                <a:gd name="connsiteY0" fmla="*/ 0 h 182577"/>
                <a:gd name="connsiteX1" fmla="*/ 39095 w 90767"/>
                <a:gd name="connsiteY1" fmla="*/ 0 h 182577"/>
                <a:gd name="connsiteX2" fmla="*/ 0 w 90767"/>
                <a:gd name="connsiteY2" fmla="*/ 0 h 182577"/>
                <a:gd name="connsiteX3" fmla="*/ 0 w 90767"/>
                <a:gd name="connsiteY3" fmla="*/ 182578 h 182577"/>
                <a:gd name="connsiteX4" fmla="*/ 39095 w 90767"/>
                <a:gd name="connsiteY4" fmla="*/ 182578 h 182577"/>
                <a:gd name="connsiteX5" fmla="*/ 51672 w 90767"/>
                <a:gd name="connsiteY5" fmla="*/ 182578 h 182577"/>
                <a:gd name="connsiteX6" fmla="*/ 90767 w 90767"/>
                <a:gd name="connsiteY6" fmla="*/ 182578 h 182577"/>
                <a:gd name="connsiteX7" fmla="*/ 90767 w 90767"/>
                <a:gd name="connsiteY7" fmla="*/ 0 h 182577"/>
                <a:gd name="connsiteX8" fmla="*/ 51672 w 90767"/>
                <a:gd name="connsiteY8" fmla="*/ 0 h 18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767" h="182577">
                  <a:moveTo>
                    <a:pt x="51672" y="0"/>
                  </a:moveTo>
                  <a:lnTo>
                    <a:pt x="39095" y="0"/>
                  </a:lnTo>
                  <a:lnTo>
                    <a:pt x="0" y="0"/>
                  </a:lnTo>
                  <a:lnTo>
                    <a:pt x="0" y="182578"/>
                  </a:lnTo>
                  <a:lnTo>
                    <a:pt x="39095" y="182578"/>
                  </a:lnTo>
                  <a:lnTo>
                    <a:pt x="51672" y="182578"/>
                  </a:lnTo>
                  <a:lnTo>
                    <a:pt x="90767" y="182578"/>
                  </a:lnTo>
                  <a:lnTo>
                    <a:pt x="90767" y="0"/>
                  </a:lnTo>
                  <a:lnTo>
                    <a:pt x="51672" y="0"/>
                  </a:lnTo>
                  <a:close/>
                </a:path>
              </a:pathLst>
            </a:custGeom>
            <a:solidFill>
              <a:srgbClr val="031B2B"/>
            </a:solidFill>
            <a:ln w="2484"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B0A32533-8EF5-4F59-A700-E39F3A3AC272}"/>
                </a:ext>
              </a:extLst>
            </p:cNvPr>
            <p:cNvSpPr/>
            <p:nvPr/>
          </p:nvSpPr>
          <p:spPr>
            <a:xfrm>
              <a:off x="2439347" y="2949565"/>
              <a:ext cx="90791" cy="182577"/>
            </a:xfrm>
            <a:custGeom>
              <a:avLst/>
              <a:gdLst>
                <a:gd name="connsiteX0" fmla="*/ 51696 w 90791"/>
                <a:gd name="connsiteY0" fmla="*/ 0 h 182577"/>
                <a:gd name="connsiteX1" fmla="*/ 39095 w 90791"/>
                <a:gd name="connsiteY1" fmla="*/ 0 h 182577"/>
                <a:gd name="connsiteX2" fmla="*/ 0 w 90791"/>
                <a:gd name="connsiteY2" fmla="*/ 0 h 182577"/>
                <a:gd name="connsiteX3" fmla="*/ 0 w 90791"/>
                <a:gd name="connsiteY3" fmla="*/ 182578 h 182577"/>
                <a:gd name="connsiteX4" fmla="*/ 39095 w 90791"/>
                <a:gd name="connsiteY4" fmla="*/ 182578 h 182577"/>
                <a:gd name="connsiteX5" fmla="*/ 51696 w 90791"/>
                <a:gd name="connsiteY5" fmla="*/ 182578 h 182577"/>
                <a:gd name="connsiteX6" fmla="*/ 90792 w 90791"/>
                <a:gd name="connsiteY6" fmla="*/ 182578 h 182577"/>
                <a:gd name="connsiteX7" fmla="*/ 90792 w 90791"/>
                <a:gd name="connsiteY7" fmla="*/ 0 h 182577"/>
                <a:gd name="connsiteX8" fmla="*/ 51696 w 90791"/>
                <a:gd name="connsiteY8" fmla="*/ 0 h 18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791" h="182577">
                  <a:moveTo>
                    <a:pt x="51696" y="0"/>
                  </a:moveTo>
                  <a:lnTo>
                    <a:pt x="39095" y="0"/>
                  </a:lnTo>
                  <a:lnTo>
                    <a:pt x="0" y="0"/>
                  </a:lnTo>
                  <a:lnTo>
                    <a:pt x="0" y="182578"/>
                  </a:lnTo>
                  <a:lnTo>
                    <a:pt x="39095" y="182578"/>
                  </a:lnTo>
                  <a:lnTo>
                    <a:pt x="51696" y="182578"/>
                  </a:lnTo>
                  <a:lnTo>
                    <a:pt x="90792" y="182578"/>
                  </a:lnTo>
                  <a:lnTo>
                    <a:pt x="90792" y="0"/>
                  </a:lnTo>
                  <a:lnTo>
                    <a:pt x="51696" y="0"/>
                  </a:lnTo>
                  <a:close/>
                </a:path>
              </a:pathLst>
            </a:custGeom>
            <a:solidFill>
              <a:srgbClr val="031B2B"/>
            </a:solidFill>
            <a:ln w="2484"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53C1C122-F934-4758-B13D-F65D4DE5B8E3}"/>
                </a:ext>
              </a:extLst>
            </p:cNvPr>
            <p:cNvSpPr/>
            <p:nvPr/>
          </p:nvSpPr>
          <p:spPr>
            <a:xfrm>
              <a:off x="1419588" y="3051789"/>
              <a:ext cx="1136893" cy="86616"/>
            </a:xfrm>
            <a:custGeom>
              <a:avLst/>
              <a:gdLst>
                <a:gd name="connsiteX0" fmla="*/ 1136822 w 1136893"/>
                <a:gd name="connsiteY0" fmla="*/ 43296 h 86616"/>
                <a:gd name="connsiteX1" fmla="*/ 1108861 w 1136893"/>
                <a:gd name="connsiteY1" fmla="*/ 0 h 86616"/>
                <a:gd name="connsiteX2" fmla="*/ 568434 w 1136893"/>
                <a:gd name="connsiteY2" fmla="*/ 3256 h 86616"/>
                <a:gd name="connsiteX3" fmla="*/ 28032 w 1136893"/>
                <a:gd name="connsiteY3" fmla="*/ 0 h 86616"/>
                <a:gd name="connsiteX4" fmla="*/ 72 w 1136893"/>
                <a:gd name="connsiteY4" fmla="*/ 43296 h 86616"/>
                <a:gd name="connsiteX5" fmla="*/ 28032 w 1136893"/>
                <a:gd name="connsiteY5" fmla="*/ 86616 h 86616"/>
                <a:gd name="connsiteX6" fmla="*/ 1108861 w 1136893"/>
                <a:gd name="connsiteY6" fmla="*/ 86616 h 86616"/>
                <a:gd name="connsiteX7" fmla="*/ 1136822 w 1136893"/>
                <a:gd name="connsiteY7" fmla="*/ 43296 h 86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6893" h="86616">
                  <a:moveTo>
                    <a:pt x="1136822" y="43296"/>
                  </a:moveTo>
                  <a:cubicBezTo>
                    <a:pt x="1135107" y="7382"/>
                    <a:pt x="1108861" y="0"/>
                    <a:pt x="1108861" y="0"/>
                  </a:cubicBezTo>
                  <a:lnTo>
                    <a:pt x="568434" y="3256"/>
                  </a:lnTo>
                  <a:lnTo>
                    <a:pt x="28032" y="0"/>
                  </a:lnTo>
                  <a:cubicBezTo>
                    <a:pt x="28032" y="0"/>
                    <a:pt x="1786" y="7456"/>
                    <a:pt x="72" y="43296"/>
                  </a:cubicBezTo>
                  <a:cubicBezTo>
                    <a:pt x="-1643" y="79135"/>
                    <a:pt x="28032" y="86616"/>
                    <a:pt x="28032" y="86616"/>
                  </a:cubicBezTo>
                  <a:lnTo>
                    <a:pt x="1108861" y="86616"/>
                  </a:lnTo>
                  <a:cubicBezTo>
                    <a:pt x="1108861" y="86616"/>
                    <a:pt x="1138537" y="79235"/>
                    <a:pt x="1136822" y="43296"/>
                  </a:cubicBezTo>
                  <a:close/>
                </a:path>
              </a:pathLst>
            </a:custGeom>
            <a:solidFill>
              <a:srgbClr val="505559"/>
            </a:solidFill>
            <a:ln w="2484"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482C8378-C2B3-43DC-A7A6-758D57118A3B}"/>
                </a:ext>
              </a:extLst>
            </p:cNvPr>
            <p:cNvSpPr/>
            <p:nvPr/>
          </p:nvSpPr>
          <p:spPr>
            <a:xfrm>
              <a:off x="2266934" y="2657331"/>
              <a:ext cx="255847" cy="131105"/>
            </a:xfrm>
            <a:custGeom>
              <a:avLst/>
              <a:gdLst>
                <a:gd name="connsiteX0" fmla="*/ 243147 w 255847"/>
                <a:gd name="connsiteY0" fmla="*/ 0 h 131105"/>
                <a:gd name="connsiteX1" fmla="*/ 149 w 255847"/>
                <a:gd name="connsiteY1" fmla="*/ 0 h 131105"/>
                <a:gd name="connsiteX2" fmla="*/ 0 w 255847"/>
                <a:gd name="connsiteY2" fmla="*/ 131105 h 131105"/>
                <a:gd name="connsiteX3" fmla="*/ 243147 w 255847"/>
                <a:gd name="connsiteY3" fmla="*/ 131105 h 131105"/>
                <a:gd name="connsiteX4" fmla="*/ 255848 w 255847"/>
                <a:gd name="connsiteY4" fmla="*/ 8301 h 131105"/>
                <a:gd name="connsiteX5" fmla="*/ 243147 w 255847"/>
                <a:gd name="connsiteY5" fmla="*/ 0 h 13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847" h="131105">
                  <a:moveTo>
                    <a:pt x="243147" y="0"/>
                  </a:moveTo>
                  <a:lnTo>
                    <a:pt x="149" y="0"/>
                  </a:lnTo>
                  <a:lnTo>
                    <a:pt x="0" y="131105"/>
                  </a:lnTo>
                  <a:lnTo>
                    <a:pt x="243147" y="131105"/>
                  </a:lnTo>
                  <a:lnTo>
                    <a:pt x="255848" y="8301"/>
                  </a:lnTo>
                  <a:lnTo>
                    <a:pt x="243147" y="0"/>
                  </a:lnTo>
                  <a:close/>
                </a:path>
              </a:pathLst>
            </a:custGeom>
            <a:solidFill>
              <a:srgbClr val="C13317"/>
            </a:solidFill>
            <a:ln w="2484"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E98FE66-F6CF-44A5-A56F-7FE8E3A6CE2F}"/>
                </a:ext>
              </a:extLst>
            </p:cNvPr>
            <p:cNvSpPr/>
            <p:nvPr/>
          </p:nvSpPr>
          <p:spPr>
            <a:xfrm>
              <a:off x="2275932" y="2667297"/>
              <a:ext cx="242525" cy="107890"/>
            </a:xfrm>
            <a:custGeom>
              <a:avLst/>
              <a:gdLst>
                <a:gd name="connsiteX0" fmla="*/ 0 w 242525"/>
                <a:gd name="connsiteY0" fmla="*/ 104387 h 107890"/>
                <a:gd name="connsiteX1" fmla="*/ 2336 w 242525"/>
                <a:gd name="connsiteY1" fmla="*/ 0 h 107890"/>
                <a:gd name="connsiteX2" fmla="*/ 242526 w 242525"/>
                <a:gd name="connsiteY2" fmla="*/ 0 h 107890"/>
                <a:gd name="connsiteX3" fmla="*/ 200871 w 242525"/>
                <a:gd name="connsiteY3" fmla="*/ 93377 h 107890"/>
                <a:gd name="connsiteX4" fmla="*/ 0 w 242525"/>
                <a:gd name="connsiteY4" fmla="*/ 104387 h 107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25" h="107890">
                  <a:moveTo>
                    <a:pt x="0" y="104387"/>
                  </a:moveTo>
                  <a:lnTo>
                    <a:pt x="2336" y="0"/>
                  </a:lnTo>
                  <a:lnTo>
                    <a:pt x="242526" y="0"/>
                  </a:lnTo>
                  <a:cubicBezTo>
                    <a:pt x="242526" y="0"/>
                    <a:pt x="239717" y="69392"/>
                    <a:pt x="200871" y="93377"/>
                  </a:cubicBezTo>
                  <a:cubicBezTo>
                    <a:pt x="162024" y="117361"/>
                    <a:pt x="0" y="104387"/>
                    <a:pt x="0" y="104387"/>
                  </a:cubicBezTo>
                  <a:close/>
                </a:path>
              </a:pathLst>
            </a:custGeom>
            <a:solidFill>
              <a:srgbClr val="E84731"/>
            </a:solidFill>
            <a:ln w="2484"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F3AC51B9-21B5-43AF-BA73-DDDBB567F3AC}"/>
                </a:ext>
              </a:extLst>
            </p:cNvPr>
            <p:cNvSpPr/>
            <p:nvPr/>
          </p:nvSpPr>
          <p:spPr>
            <a:xfrm>
              <a:off x="1470834" y="2657331"/>
              <a:ext cx="257587" cy="132820"/>
            </a:xfrm>
            <a:custGeom>
              <a:avLst/>
              <a:gdLst>
                <a:gd name="connsiteX0" fmla="*/ 12700 w 257587"/>
                <a:gd name="connsiteY0" fmla="*/ 0 h 132820"/>
                <a:gd name="connsiteX1" fmla="*/ 257463 w 257587"/>
                <a:gd name="connsiteY1" fmla="*/ 1715 h 132820"/>
                <a:gd name="connsiteX2" fmla="*/ 257588 w 257587"/>
                <a:gd name="connsiteY2" fmla="*/ 132820 h 132820"/>
                <a:gd name="connsiteX3" fmla="*/ 12700 w 257587"/>
                <a:gd name="connsiteY3" fmla="*/ 131105 h 132820"/>
                <a:gd name="connsiteX4" fmla="*/ 0 w 257587"/>
                <a:gd name="connsiteY4" fmla="*/ 8301 h 132820"/>
                <a:gd name="connsiteX5" fmla="*/ 12700 w 257587"/>
                <a:gd name="connsiteY5" fmla="*/ 0 h 13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587" h="132820">
                  <a:moveTo>
                    <a:pt x="12700" y="0"/>
                  </a:moveTo>
                  <a:lnTo>
                    <a:pt x="257463" y="1715"/>
                  </a:lnTo>
                  <a:lnTo>
                    <a:pt x="257588" y="132820"/>
                  </a:lnTo>
                  <a:lnTo>
                    <a:pt x="12700" y="131105"/>
                  </a:lnTo>
                  <a:lnTo>
                    <a:pt x="0" y="8301"/>
                  </a:lnTo>
                  <a:lnTo>
                    <a:pt x="12700" y="0"/>
                  </a:lnTo>
                  <a:close/>
                </a:path>
              </a:pathLst>
            </a:custGeom>
            <a:solidFill>
              <a:srgbClr val="C13317"/>
            </a:solidFill>
            <a:ln w="2484"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79019E84-1003-47D7-831B-1BF55FF98546}"/>
                </a:ext>
              </a:extLst>
            </p:cNvPr>
            <p:cNvSpPr/>
            <p:nvPr/>
          </p:nvSpPr>
          <p:spPr>
            <a:xfrm>
              <a:off x="1477495" y="2669037"/>
              <a:ext cx="244265" cy="108742"/>
            </a:xfrm>
            <a:custGeom>
              <a:avLst/>
              <a:gdLst>
                <a:gd name="connsiteX0" fmla="*/ 244266 w 244265"/>
                <a:gd name="connsiteY0" fmla="*/ 106102 h 108742"/>
                <a:gd name="connsiteX1" fmla="*/ 241929 w 244265"/>
                <a:gd name="connsiteY1" fmla="*/ 1715 h 108742"/>
                <a:gd name="connsiteX2" fmla="*/ 12178 w 244265"/>
                <a:gd name="connsiteY2" fmla="*/ 0 h 108742"/>
                <a:gd name="connsiteX3" fmla="*/ 0 w 244265"/>
                <a:gd name="connsiteY3" fmla="*/ 0 h 108742"/>
                <a:gd name="connsiteX4" fmla="*/ 41655 w 244265"/>
                <a:gd name="connsiteY4" fmla="*/ 93377 h 108742"/>
                <a:gd name="connsiteX5" fmla="*/ 244266 w 244265"/>
                <a:gd name="connsiteY5" fmla="*/ 106102 h 10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265" h="108742">
                  <a:moveTo>
                    <a:pt x="244266" y="106102"/>
                  </a:moveTo>
                  <a:lnTo>
                    <a:pt x="241929" y="1715"/>
                  </a:lnTo>
                  <a:lnTo>
                    <a:pt x="12178" y="0"/>
                  </a:lnTo>
                  <a:lnTo>
                    <a:pt x="0" y="0"/>
                  </a:lnTo>
                  <a:cubicBezTo>
                    <a:pt x="0" y="0"/>
                    <a:pt x="2809" y="69393"/>
                    <a:pt x="41655" y="93377"/>
                  </a:cubicBezTo>
                  <a:cubicBezTo>
                    <a:pt x="80502" y="117361"/>
                    <a:pt x="244266" y="106102"/>
                    <a:pt x="244266" y="106102"/>
                  </a:cubicBezTo>
                  <a:close/>
                </a:path>
              </a:pathLst>
            </a:custGeom>
            <a:solidFill>
              <a:srgbClr val="E84731"/>
            </a:solidFill>
            <a:ln w="2484"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EA7C3CE5-166B-424B-8271-AB6B609EA8DA}"/>
                </a:ext>
              </a:extLst>
            </p:cNvPr>
            <p:cNvSpPr/>
            <p:nvPr/>
          </p:nvSpPr>
          <p:spPr>
            <a:xfrm>
              <a:off x="1728421" y="2651138"/>
              <a:ext cx="12874" cy="210643"/>
            </a:xfrm>
            <a:custGeom>
              <a:avLst/>
              <a:gdLst>
                <a:gd name="connsiteX0" fmla="*/ 671 w 12874"/>
                <a:gd name="connsiteY0" fmla="*/ 209846 h 210643"/>
                <a:gd name="connsiteX1" fmla="*/ 0 w 12874"/>
                <a:gd name="connsiteY1" fmla="*/ 4552 h 210643"/>
                <a:gd name="connsiteX2" fmla="*/ 6412 w 12874"/>
                <a:gd name="connsiteY2" fmla="*/ 4 h 210643"/>
                <a:gd name="connsiteX3" fmla="*/ 12874 w 12874"/>
                <a:gd name="connsiteY3" fmla="*/ 3011 h 210643"/>
                <a:gd name="connsiteX4" fmla="*/ 12874 w 12874"/>
                <a:gd name="connsiteY4" fmla="*/ 207933 h 210643"/>
                <a:gd name="connsiteX5" fmla="*/ 6959 w 12874"/>
                <a:gd name="connsiteY5" fmla="*/ 210617 h 210643"/>
                <a:gd name="connsiteX6" fmla="*/ 671 w 12874"/>
                <a:gd name="connsiteY6" fmla="*/ 209846 h 21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74" h="210643">
                  <a:moveTo>
                    <a:pt x="671" y="209846"/>
                  </a:moveTo>
                  <a:lnTo>
                    <a:pt x="0" y="4552"/>
                  </a:lnTo>
                  <a:cubicBezTo>
                    <a:pt x="0" y="4552"/>
                    <a:pt x="0" y="128"/>
                    <a:pt x="6412" y="4"/>
                  </a:cubicBezTo>
                  <a:cubicBezTo>
                    <a:pt x="12825" y="-121"/>
                    <a:pt x="12874" y="3011"/>
                    <a:pt x="12874" y="3011"/>
                  </a:cubicBezTo>
                  <a:lnTo>
                    <a:pt x="12874" y="207933"/>
                  </a:lnTo>
                  <a:cubicBezTo>
                    <a:pt x="12874" y="207933"/>
                    <a:pt x="12029" y="210418"/>
                    <a:pt x="6959" y="210617"/>
                  </a:cubicBezTo>
                  <a:cubicBezTo>
                    <a:pt x="1889" y="210816"/>
                    <a:pt x="671" y="209846"/>
                    <a:pt x="671" y="209846"/>
                  </a:cubicBezTo>
                  <a:close/>
                </a:path>
              </a:pathLst>
            </a:custGeom>
            <a:solidFill>
              <a:srgbClr val="CBCFD1"/>
            </a:solidFill>
            <a:ln w="2484"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6A22C28E-E373-47B0-B87F-F8A28EEC1026}"/>
                </a:ext>
              </a:extLst>
            </p:cNvPr>
            <p:cNvSpPr/>
            <p:nvPr/>
          </p:nvSpPr>
          <p:spPr>
            <a:xfrm>
              <a:off x="1741296" y="2658176"/>
              <a:ext cx="513559" cy="162794"/>
            </a:xfrm>
            <a:custGeom>
              <a:avLst/>
              <a:gdLst>
                <a:gd name="connsiteX0" fmla="*/ 0 w 513559"/>
                <a:gd name="connsiteY0" fmla="*/ 0 h 162794"/>
                <a:gd name="connsiteX1" fmla="*/ 513560 w 513559"/>
                <a:gd name="connsiteY1" fmla="*/ 0 h 162794"/>
                <a:gd name="connsiteX2" fmla="*/ 513560 w 513559"/>
                <a:gd name="connsiteY2" fmla="*/ 162794 h 162794"/>
                <a:gd name="connsiteX3" fmla="*/ 0 w 513559"/>
                <a:gd name="connsiteY3" fmla="*/ 162794 h 162794"/>
              </a:gdLst>
              <a:ahLst/>
              <a:cxnLst>
                <a:cxn ang="0">
                  <a:pos x="connsiteX0" y="connsiteY0"/>
                </a:cxn>
                <a:cxn ang="0">
                  <a:pos x="connsiteX1" y="connsiteY1"/>
                </a:cxn>
                <a:cxn ang="0">
                  <a:pos x="connsiteX2" y="connsiteY2"/>
                </a:cxn>
                <a:cxn ang="0">
                  <a:pos x="connsiteX3" y="connsiteY3"/>
                </a:cxn>
              </a:cxnLst>
              <a:rect l="l" t="t" r="r" b="b"/>
              <a:pathLst>
                <a:path w="513559" h="162794">
                  <a:moveTo>
                    <a:pt x="0" y="0"/>
                  </a:moveTo>
                  <a:lnTo>
                    <a:pt x="513560" y="0"/>
                  </a:lnTo>
                  <a:lnTo>
                    <a:pt x="513560" y="162794"/>
                  </a:lnTo>
                  <a:lnTo>
                    <a:pt x="0" y="162794"/>
                  </a:lnTo>
                  <a:close/>
                </a:path>
              </a:pathLst>
            </a:custGeom>
            <a:solidFill>
              <a:srgbClr val="B5BABC"/>
            </a:solidFill>
            <a:ln w="2484"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F8BE5B80-F96E-434F-B339-342FF600C247}"/>
                </a:ext>
              </a:extLst>
            </p:cNvPr>
            <p:cNvSpPr/>
            <p:nvPr/>
          </p:nvSpPr>
          <p:spPr>
            <a:xfrm>
              <a:off x="2267084" y="2657331"/>
              <a:ext cx="190034" cy="131105"/>
            </a:xfrm>
            <a:custGeom>
              <a:avLst/>
              <a:gdLst>
                <a:gd name="connsiteX0" fmla="*/ 0 w 190034"/>
                <a:gd name="connsiteY0" fmla="*/ 0 h 131105"/>
                <a:gd name="connsiteX1" fmla="*/ 190034 w 190034"/>
                <a:gd name="connsiteY1" fmla="*/ 0 h 131105"/>
                <a:gd name="connsiteX2" fmla="*/ 190034 w 190034"/>
                <a:gd name="connsiteY2" fmla="*/ 131105 h 131105"/>
                <a:gd name="connsiteX3" fmla="*/ 0 w 190034"/>
                <a:gd name="connsiteY3" fmla="*/ 131105 h 131105"/>
              </a:gdLst>
              <a:ahLst/>
              <a:cxnLst>
                <a:cxn ang="0">
                  <a:pos x="connsiteX0" y="connsiteY0"/>
                </a:cxn>
                <a:cxn ang="0">
                  <a:pos x="connsiteX1" y="connsiteY1"/>
                </a:cxn>
                <a:cxn ang="0">
                  <a:pos x="connsiteX2" y="connsiteY2"/>
                </a:cxn>
                <a:cxn ang="0">
                  <a:pos x="connsiteX3" y="connsiteY3"/>
                </a:cxn>
              </a:cxnLst>
              <a:rect l="l" t="t" r="r" b="b"/>
              <a:pathLst>
                <a:path w="190034" h="131105">
                  <a:moveTo>
                    <a:pt x="0" y="0"/>
                  </a:moveTo>
                  <a:lnTo>
                    <a:pt x="190034" y="0"/>
                  </a:lnTo>
                  <a:lnTo>
                    <a:pt x="190034" y="131105"/>
                  </a:lnTo>
                  <a:lnTo>
                    <a:pt x="0" y="131105"/>
                  </a:lnTo>
                  <a:close/>
                </a:path>
              </a:pathLst>
            </a:custGeom>
            <a:solidFill>
              <a:srgbClr val="FCA100"/>
            </a:solidFill>
            <a:ln w="2484"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E918F847-B333-4A3B-BC9F-8B6D68CAEC67}"/>
                </a:ext>
              </a:extLst>
            </p:cNvPr>
            <p:cNvSpPr/>
            <p:nvPr/>
          </p:nvSpPr>
          <p:spPr>
            <a:xfrm>
              <a:off x="2254855" y="2650916"/>
              <a:ext cx="12874" cy="210866"/>
            </a:xfrm>
            <a:custGeom>
              <a:avLst/>
              <a:gdLst>
                <a:gd name="connsiteX0" fmla="*/ 671 w 12874"/>
                <a:gd name="connsiteY0" fmla="*/ 210069 h 210866"/>
                <a:gd name="connsiteX1" fmla="*/ 0 w 12874"/>
                <a:gd name="connsiteY1" fmla="*/ 4551 h 210866"/>
                <a:gd name="connsiteX2" fmla="*/ 6412 w 12874"/>
                <a:gd name="connsiteY2" fmla="*/ 2 h 210866"/>
                <a:gd name="connsiteX3" fmla="*/ 12874 w 12874"/>
                <a:gd name="connsiteY3" fmla="*/ 3010 h 210866"/>
                <a:gd name="connsiteX4" fmla="*/ 12874 w 12874"/>
                <a:gd name="connsiteY4" fmla="*/ 208155 h 210866"/>
                <a:gd name="connsiteX5" fmla="*/ 6959 w 12874"/>
                <a:gd name="connsiteY5" fmla="*/ 210839 h 210866"/>
                <a:gd name="connsiteX6" fmla="*/ 671 w 12874"/>
                <a:gd name="connsiteY6" fmla="*/ 210069 h 21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74" h="210866">
                  <a:moveTo>
                    <a:pt x="671" y="210069"/>
                  </a:moveTo>
                  <a:lnTo>
                    <a:pt x="0" y="4551"/>
                  </a:lnTo>
                  <a:cubicBezTo>
                    <a:pt x="0" y="4551"/>
                    <a:pt x="0" y="102"/>
                    <a:pt x="6412" y="2"/>
                  </a:cubicBezTo>
                  <a:cubicBezTo>
                    <a:pt x="12825" y="-97"/>
                    <a:pt x="12874" y="3010"/>
                    <a:pt x="12874" y="3010"/>
                  </a:cubicBezTo>
                  <a:lnTo>
                    <a:pt x="12874" y="208155"/>
                  </a:lnTo>
                  <a:cubicBezTo>
                    <a:pt x="12874" y="208155"/>
                    <a:pt x="12029" y="210641"/>
                    <a:pt x="6959" y="210839"/>
                  </a:cubicBezTo>
                  <a:cubicBezTo>
                    <a:pt x="1889" y="211038"/>
                    <a:pt x="671" y="210069"/>
                    <a:pt x="671" y="210069"/>
                  </a:cubicBezTo>
                  <a:close/>
                </a:path>
              </a:pathLst>
            </a:custGeom>
            <a:solidFill>
              <a:srgbClr val="CBCFD1"/>
            </a:solidFill>
            <a:ln w="2484"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50B82AD4-1111-4D21-84A0-5D618A39A0B5}"/>
                </a:ext>
              </a:extLst>
            </p:cNvPr>
            <p:cNvSpPr/>
            <p:nvPr/>
          </p:nvSpPr>
          <p:spPr>
            <a:xfrm>
              <a:off x="2274241" y="2670255"/>
              <a:ext cx="177364" cy="105088"/>
            </a:xfrm>
            <a:custGeom>
              <a:avLst/>
              <a:gdLst>
                <a:gd name="connsiteX0" fmla="*/ 0 w 177364"/>
                <a:gd name="connsiteY0" fmla="*/ 104859 h 105088"/>
                <a:gd name="connsiteX1" fmla="*/ 0 w 177364"/>
                <a:gd name="connsiteY1" fmla="*/ 2485 h 105088"/>
                <a:gd name="connsiteX2" fmla="*/ 177110 w 177364"/>
                <a:gd name="connsiteY2" fmla="*/ 0 h 105088"/>
                <a:gd name="connsiteX3" fmla="*/ 148105 w 177364"/>
                <a:gd name="connsiteY3" fmla="*/ 74562 h 105088"/>
                <a:gd name="connsiteX4" fmla="*/ 0 w 177364"/>
                <a:gd name="connsiteY4" fmla="*/ 104859 h 105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64" h="105088">
                  <a:moveTo>
                    <a:pt x="0" y="104859"/>
                  </a:moveTo>
                  <a:lnTo>
                    <a:pt x="0" y="2485"/>
                  </a:lnTo>
                  <a:lnTo>
                    <a:pt x="177110" y="0"/>
                  </a:lnTo>
                  <a:cubicBezTo>
                    <a:pt x="177110" y="0"/>
                    <a:pt x="182081" y="39394"/>
                    <a:pt x="148105" y="74562"/>
                  </a:cubicBezTo>
                  <a:cubicBezTo>
                    <a:pt x="114130" y="109731"/>
                    <a:pt x="0" y="104859"/>
                    <a:pt x="0" y="104859"/>
                  </a:cubicBezTo>
                  <a:close/>
                </a:path>
              </a:pathLst>
            </a:custGeom>
            <a:solidFill>
              <a:srgbClr val="FFBB4D"/>
            </a:solidFill>
            <a:ln w="2484"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5AE64AF0-22F1-4498-B945-A73DC36007C0}"/>
                </a:ext>
              </a:extLst>
            </p:cNvPr>
            <p:cNvSpPr/>
            <p:nvPr/>
          </p:nvSpPr>
          <p:spPr>
            <a:xfrm>
              <a:off x="1538387" y="2657331"/>
              <a:ext cx="190034" cy="131105"/>
            </a:xfrm>
            <a:custGeom>
              <a:avLst/>
              <a:gdLst>
                <a:gd name="connsiteX0" fmla="*/ 0 w 190034"/>
                <a:gd name="connsiteY0" fmla="*/ 0 h 131105"/>
                <a:gd name="connsiteX1" fmla="*/ 190034 w 190034"/>
                <a:gd name="connsiteY1" fmla="*/ 0 h 131105"/>
                <a:gd name="connsiteX2" fmla="*/ 190034 w 190034"/>
                <a:gd name="connsiteY2" fmla="*/ 131105 h 131105"/>
                <a:gd name="connsiteX3" fmla="*/ 0 w 190034"/>
                <a:gd name="connsiteY3" fmla="*/ 131105 h 131105"/>
              </a:gdLst>
              <a:ahLst/>
              <a:cxnLst>
                <a:cxn ang="0">
                  <a:pos x="connsiteX0" y="connsiteY0"/>
                </a:cxn>
                <a:cxn ang="0">
                  <a:pos x="connsiteX1" y="connsiteY1"/>
                </a:cxn>
                <a:cxn ang="0">
                  <a:pos x="connsiteX2" y="connsiteY2"/>
                </a:cxn>
                <a:cxn ang="0">
                  <a:pos x="connsiteX3" y="connsiteY3"/>
                </a:cxn>
              </a:cxnLst>
              <a:rect l="l" t="t" r="r" b="b"/>
              <a:pathLst>
                <a:path w="190034" h="131105">
                  <a:moveTo>
                    <a:pt x="0" y="0"/>
                  </a:moveTo>
                  <a:lnTo>
                    <a:pt x="190034" y="0"/>
                  </a:lnTo>
                  <a:lnTo>
                    <a:pt x="190034" y="131105"/>
                  </a:lnTo>
                  <a:lnTo>
                    <a:pt x="0" y="131105"/>
                  </a:lnTo>
                  <a:close/>
                </a:path>
              </a:pathLst>
            </a:custGeom>
            <a:solidFill>
              <a:srgbClr val="FCA100"/>
            </a:solidFill>
            <a:ln w="2484"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2025334-BB5E-461A-A856-097F9D9C8449}"/>
                </a:ext>
              </a:extLst>
            </p:cNvPr>
            <p:cNvSpPr/>
            <p:nvPr/>
          </p:nvSpPr>
          <p:spPr>
            <a:xfrm>
              <a:off x="1545446" y="2670255"/>
              <a:ext cx="177389" cy="105088"/>
            </a:xfrm>
            <a:custGeom>
              <a:avLst/>
              <a:gdLst>
                <a:gd name="connsiteX0" fmla="*/ 0 w 177389"/>
                <a:gd name="connsiteY0" fmla="*/ 104859 h 105088"/>
                <a:gd name="connsiteX1" fmla="*/ 0 w 177389"/>
                <a:gd name="connsiteY1" fmla="*/ 2485 h 105088"/>
                <a:gd name="connsiteX2" fmla="*/ 177135 w 177389"/>
                <a:gd name="connsiteY2" fmla="*/ 0 h 105088"/>
                <a:gd name="connsiteX3" fmla="*/ 148105 w 177389"/>
                <a:gd name="connsiteY3" fmla="*/ 74562 h 105088"/>
                <a:gd name="connsiteX4" fmla="*/ 0 w 177389"/>
                <a:gd name="connsiteY4" fmla="*/ 104859 h 105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89" h="105088">
                  <a:moveTo>
                    <a:pt x="0" y="104859"/>
                  </a:moveTo>
                  <a:lnTo>
                    <a:pt x="0" y="2485"/>
                  </a:lnTo>
                  <a:lnTo>
                    <a:pt x="177135" y="0"/>
                  </a:lnTo>
                  <a:cubicBezTo>
                    <a:pt x="177135" y="0"/>
                    <a:pt x="182106" y="39394"/>
                    <a:pt x="148105" y="74562"/>
                  </a:cubicBezTo>
                  <a:cubicBezTo>
                    <a:pt x="114105" y="109731"/>
                    <a:pt x="0" y="104859"/>
                    <a:pt x="0" y="104859"/>
                  </a:cubicBezTo>
                  <a:close/>
                </a:path>
              </a:pathLst>
            </a:custGeom>
            <a:solidFill>
              <a:srgbClr val="FFBB4D"/>
            </a:solidFill>
            <a:ln w="2484"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8C2DBDB1-1B60-4E34-944B-BE2F12DB5FEB}"/>
                </a:ext>
              </a:extLst>
            </p:cNvPr>
            <p:cNvSpPr/>
            <p:nvPr/>
          </p:nvSpPr>
          <p:spPr>
            <a:xfrm>
              <a:off x="1741296" y="2681737"/>
              <a:ext cx="513658" cy="16279"/>
            </a:xfrm>
            <a:custGeom>
              <a:avLst/>
              <a:gdLst>
                <a:gd name="connsiteX0" fmla="*/ 0 w 513658"/>
                <a:gd name="connsiteY0" fmla="*/ 0 h 16279"/>
                <a:gd name="connsiteX1" fmla="*/ 513659 w 513658"/>
                <a:gd name="connsiteY1" fmla="*/ 0 h 16279"/>
                <a:gd name="connsiteX2" fmla="*/ 513659 w 513658"/>
                <a:gd name="connsiteY2" fmla="*/ 16279 h 16279"/>
                <a:gd name="connsiteX3" fmla="*/ 0 w 513658"/>
                <a:gd name="connsiteY3" fmla="*/ 16279 h 16279"/>
              </a:gdLst>
              <a:ahLst/>
              <a:cxnLst>
                <a:cxn ang="0">
                  <a:pos x="connsiteX0" y="connsiteY0"/>
                </a:cxn>
                <a:cxn ang="0">
                  <a:pos x="connsiteX1" y="connsiteY1"/>
                </a:cxn>
                <a:cxn ang="0">
                  <a:pos x="connsiteX2" y="connsiteY2"/>
                </a:cxn>
                <a:cxn ang="0">
                  <a:pos x="connsiteX3" y="connsiteY3"/>
                </a:cxn>
              </a:cxnLst>
              <a:rect l="l" t="t" r="r" b="b"/>
              <a:pathLst>
                <a:path w="513658" h="16279">
                  <a:moveTo>
                    <a:pt x="0" y="0"/>
                  </a:moveTo>
                  <a:lnTo>
                    <a:pt x="513659" y="0"/>
                  </a:lnTo>
                  <a:lnTo>
                    <a:pt x="513659" y="16279"/>
                  </a:lnTo>
                  <a:lnTo>
                    <a:pt x="0" y="16279"/>
                  </a:lnTo>
                  <a:close/>
                </a:path>
              </a:pathLst>
            </a:custGeom>
            <a:solidFill>
              <a:srgbClr val="989D9E"/>
            </a:solidFill>
            <a:ln w="2484"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752C2189-DE2A-4D3C-91F5-C653A34ECC7C}"/>
                </a:ext>
              </a:extLst>
            </p:cNvPr>
            <p:cNvSpPr/>
            <p:nvPr/>
          </p:nvSpPr>
          <p:spPr>
            <a:xfrm>
              <a:off x="1741296" y="2727991"/>
              <a:ext cx="513658" cy="16279"/>
            </a:xfrm>
            <a:custGeom>
              <a:avLst/>
              <a:gdLst>
                <a:gd name="connsiteX0" fmla="*/ 0 w 513658"/>
                <a:gd name="connsiteY0" fmla="*/ 0 h 16279"/>
                <a:gd name="connsiteX1" fmla="*/ 513659 w 513658"/>
                <a:gd name="connsiteY1" fmla="*/ 0 h 16279"/>
                <a:gd name="connsiteX2" fmla="*/ 513659 w 513658"/>
                <a:gd name="connsiteY2" fmla="*/ 16279 h 16279"/>
                <a:gd name="connsiteX3" fmla="*/ 0 w 513658"/>
                <a:gd name="connsiteY3" fmla="*/ 16279 h 16279"/>
              </a:gdLst>
              <a:ahLst/>
              <a:cxnLst>
                <a:cxn ang="0">
                  <a:pos x="connsiteX0" y="connsiteY0"/>
                </a:cxn>
                <a:cxn ang="0">
                  <a:pos x="connsiteX1" y="connsiteY1"/>
                </a:cxn>
                <a:cxn ang="0">
                  <a:pos x="connsiteX2" y="connsiteY2"/>
                </a:cxn>
                <a:cxn ang="0">
                  <a:pos x="connsiteX3" y="connsiteY3"/>
                </a:cxn>
              </a:cxnLst>
              <a:rect l="l" t="t" r="r" b="b"/>
              <a:pathLst>
                <a:path w="513658" h="16279">
                  <a:moveTo>
                    <a:pt x="0" y="0"/>
                  </a:moveTo>
                  <a:lnTo>
                    <a:pt x="513659" y="0"/>
                  </a:lnTo>
                  <a:lnTo>
                    <a:pt x="513659" y="16279"/>
                  </a:lnTo>
                  <a:lnTo>
                    <a:pt x="0" y="16279"/>
                  </a:lnTo>
                  <a:close/>
                </a:path>
              </a:pathLst>
            </a:custGeom>
            <a:solidFill>
              <a:srgbClr val="989D9E"/>
            </a:solidFill>
            <a:ln w="2484"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B6E795B3-95EC-4770-9676-734904DA4A04}"/>
                </a:ext>
              </a:extLst>
            </p:cNvPr>
            <p:cNvSpPr/>
            <p:nvPr/>
          </p:nvSpPr>
          <p:spPr>
            <a:xfrm>
              <a:off x="1741221" y="2769572"/>
              <a:ext cx="513658" cy="16279"/>
            </a:xfrm>
            <a:custGeom>
              <a:avLst/>
              <a:gdLst>
                <a:gd name="connsiteX0" fmla="*/ 0 w 513658"/>
                <a:gd name="connsiteY0" fmla="*/ 0 h 16279"/>
                <a:gd name="connsiteX1" fmla="*/ 513659 w 513658"/>
                <a:gd name="connsiteY1" fmla="*/ 0 h 16279"/>
                <a:gd name="connsiteX2" fmla="*/ 513659 w 513658"/>
                <a:gd name="connsiteY2" fmla="*/ 16279 h 16279"/>
                <a:gd name="connsiteX3" fmla="*/ 0 w 513658"/>
                <a:gd name="connsiteY3" fmla="*/ 16279 h 16279"/>
              </a:gdLst>
              <a:ahLst/>
              <a:cxnLst>
                <a:cxn ang="0">
                  <a:pos x="connsiteX0" y="connsiteY0"/>
                </a:cxn>
                <a:cxn ang="0">
                  <a:pos x="connsiteX1" y="connsiteY1"/>
                </a:cxn>
                <a:cxn ang="0">
                  <a:pos x="connsiteX2" y="connsiteY2"/>
                </a:cxn>
                <a:cxn ang="0">
                  <a:pos x="connsiteX3" y="connsiteY3"/>
                </a:cxn>
              </a:cxnLst>
              <a:rect l="l" t="t" r="r" b="b"/>
              <a:pathLst>
                <a:path w="513658" h="16279">
                  <a:moveTo>
                    <a:pt x="0" y="0"/>
                  </a:moveTo>
                  <a:lnTo>
                    <a:pt x="513659" y="0"/>
                  </a:lnTo>
                  <a:lnTo>
                    <a:pt x="513659" y="16279"/>
                  </a:lnTo>
                  <a:lnTo>
                    <a:pt x="0" y="16279"/>
                  </a:lnTo>
                  <a:close/>
                </a:path>
              </a:pathLst>
            </a:custGeom>
            <a:solidFill>
              <a:srgbClr val="989D9E"/>
            </a:solidFill>
            <a:ln w="2484"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36457524-D301-4866-A56B-0020DFA6DEB3}"/>
                </a:ext>
              </a:extLst>
            </p:cNvPr>
            <p:cNvSpPr/>
            <p:nvPr/>
          </p:nvSpPr>
          <p:spPr>
            <a:xfrm>
              <a:off x="1552703" y="2678531"/>
              <a:ext cx="159065" cy="27612"/>
            </a:xfrm>
            <a:custGeom>
              <a:avLst/>
              <a:gdLst>
                <a:gd name="connsiteX0" fmla="*/ 0 w 159065"/>
                <a:gd name="connsiteY0" fmla="*/ 27613 h 27612"/>
                <a:gd name="connsiteX1" fmla="*/ 0 w 159065"/>
                <a:gd name="connsiteY1" fmla="*/ 0 h 27612"/>
                <a:gd name="connsiteX2" fmla="*/ 159066 w 159065"/>
                <a:gd name="connsiteY2" fmla="*/ 0 h 27612"/>
                <a:gd name="connsiteX3" fmla="*/ 127476 w 159065"/>
                <a:gd name="connsiteY3" fmla="*/ 19486 h 27612"/>
                <a:gd name="connsiteX4" fmla="*/ 0 w 159065"/>
                <a:gd name="connsiteY4" fmla="*/ 27613 h 2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65" h="27612">
                  <a:moveTo>
                    <a:pt x="0" y="27613"/>
                  </a:moveTo>
                  <a:lnTo>
                    <a:pt x="0" y="0"/>
                  </a:lnTo>
                  <a:lnTo>
                    <a:pt x="159066" y="0"/>
                  </a:lnTo>
                  <a:cubicBezTo>
                    <a:pt x="159066" y="0"/>
                    <a:pt x="155562" y="15857"/>
                    <a:pt x="127476" y="19486"/>
                  </a:cubicBezTo>
                  <a:cubicBezTo>
                    <a:pt x="99391" y="23114"/>
                    <a:pt x="0" y="27613"/>
                    <a:pt x="0" y="27613"/>
                  </a:cubicBezTo>
                  <a:close/>
                </a:path>
              </a:pathLst>
            </a:custGeom>
            <a:solidFill>
              <a:srgbClr val="FFDE8A"/>
            </a:solidFill>
            <a:ln w="2484"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08AF89D-2DBD-49C9-B0FA-B9D3515E8660}"/>
                </a:ext>
              </a:extLst>
            </p:cNvPr>
            <p:cNvSpPr/>
            <p:nvPr/>
          </p:nvSpPr>
          <p:spPr>
            <a:xfrm>
              <a:off x="2282592" y="2684223"/>
              <a:ext cx="159065" cy="27612"/>
            </a:xfrm>
            <a:custGeom>
              <a:avLst/>
              <a:gdLst>
                <a:gd name="connsiteX0" fmla="*/ 0 w 159065"/>
                <a:gd name="connsiteY0" fmla="*/ 27613 h 27612"/>
                <a:gd name="connsiteX1" fmla="*/ 0 w 159065"/>
                <a:gd name="connsiteY1" fmla="*/ 0 h 27612"/>
                <a:gd name="connsiteX2" fmla="*/ 159066 w 159065"/>
                <a:gd name="connsiteY2" fmla="*/ 0 h 27612"/>
                <a:gd name="connsiteX3" fmla="*/ 127477 w 159065"/>
                <a:gd name="connsiteY3" fmla="*/ 19485 h 27612"/>
                <a:gd name="connsiteX4" fmla="*/ 0 w 159065"/>
                <a:gd name="connsiteY4" fmla="*/ 27613 h 2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65" h="27612">
                  <a:moveTo>
                    <a:pt x="0" y="27613"/>
                  </a:moveTo>
                  <a:lnTo>
                    <a:pt x="0" y="0"/>
                  </a:lnTo>
                  <a:lnTo>
                    <a:pt x="159066" y="0"/>
                  </a:lnTo>
                  <a:cubicBezTo>
                    <a:pt x="159066" y="0"/>
                    <a:pt x="155562" y="15857"/>
                    <a:pt x="127477" y="19485"/>
                  </a:cubicBezTo>
                  <a:cubicBezTo>
                    <a:pt x="99391" y="23114"/>
                    <a:pt x="0" y="27613"/>
                    <a:pt x="0" y="27613"/>
                  </a:cubicBezTo>
                  <a:close/>
                </a:path>
              </a:pathLst>
            </a:custGeom>
            <a:solidFill>
              <a:srgbClr val="FFDE8A"/>
            </a:solidFill>
            <a:ln w="2484"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BCDAE191-3C21-40F0-92EA-A38FDDE92AA6}"/>
                </a:ext>
              </a:extLst>
            </p:cNvPr>
            <p:cNvSpPr/>
            <p:nvPr/>
          </p:nvSpPr>
          <p:spPr>
            <a:xfrm>
              <a:off x="1480950" y="2673784"/>
              <a:ext cx="53933" cy="15459"/>
            </a:xfrm>
            <a:custGeom>
              <a:avLst/>
              <a:gdLst>
                <a:gd name="connsiteX0" fmla="*/ 53884 w 53933"/>
                <a:gd name="connsiteY0" fmla="*/ 0 h 15459"/>
                <a:gd name="connsiteX1" fmla="*/ 0 w 53933"/>
                <a:gd name="connsiteY1" fmla="*/ 0 h 15459"/>
                <a:gd name="connsiteX2" fmla="*/ 4225 w 53933"/>
                <a:gd name="connsiteY2" fmla="*/ 15459 h 15459"/>
                <a:gd name="connsiteX3" fmla="*/ 53933 w 53933"/>
                <a:gd name="connsiteY3" fmla="*/ 13521 h 15459"/>
              </a:gdLst>
              <a:ahLst/>
              <a:cxnLst>
                <a:cxn ang="0">
                  <a:pos x="connsiteX0" y="connsiteY0"/>
                </a:cxn>
                <a:cxn ang="0">
                  <a:pos x="connsiteX1" y="connsiteY1"/>
                </a:cxn>
                <a:cxn ang="0">
                  <a:pos x="connsiteX2" y="connsiteY2"/>
                </a:cxn>
                <a:cxn ang="0">
                  <a:pos x="connsiteX3" y="connsiteY3"/>
                </a:cxn>
              </a:cxnLst>
              <a:rect l="l" t="t" r="r" b="b"/>
              <a:pathLst>
                <a:path w="53933" h="15459">
                  <a:moveTo>
                    <a:pt x="53884" y="0"/>
                  </a:moveTo>
                  <a:lnTo>
                    <a:pt x="0" y="0"/>
                  </a:lnTo>
                  <a:cubicBezTo>
                    <a:pt x="0" y="0"/>
                    <a:pt x="3156" y="15459"/>
                    <a:pt x="4225" y="15459"/>
                  </a:cubicBezTo>
                  <a:cubicBezTo>
                    <a:pt x="5294" y="15459"/>
                    <a:pt x="53933" y="13521"/>
                    <a:pt x="53933" y="13521"/>
                  </a:cubicBezTo>
                  <a:close/>
                </a:path>
              </a:pathLst>
            </a:custGeom>
            <a:solidFill>
              <a:srgbClr val="FF9783"/>
            </a:solidFill>
            <a:ln w="2484"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B99645A0-8135-410B-A997-3696264A8C22}"/>
                </a:ext>
              </a:extLst>
            </p:cNvPr>
            <p:cNvSpPr/>
            <p:nvPr/>
          </p:nvSpPr>
          <p:spPr>
            <a:xfrm>
              <a:off x="2460374" y="2673784"/>
              <a:ext cx="54952" cy="21275"/>
            </a:xfrm>
            <a:custGeom>
              <a:avLst/>
              <a:gdLst>
                <a:gd name="connsiteX0" fmla="*/ 0 w 54952"/>
                <a:gd name="connsiteY0" fmla="*/ 0 h 21275"/>
                <a:gd name="connsiteX1" fmla="*/ 54952 w 54952"/>
                <a:gd name="connsiteY1" fmla="*/ 0 h 21275"/>
                <a:gd name="connsiteX2" fmla="*/ 46502 w 54952"/>
                <a:gd name="connsiteY2" fmla="*/ 19336 h 21275"/>
                <a:gd name="connsiteX3" fmla="*/ 0 w 54952"/>
                <a:gd name="connsiteY3" fmla="*/ 21275 h 21275"/>
              </a:gdLst>
              <a:ahLst/>
              <a:cxnLst>
                <a:cxn ang="0">
                  <a:pos x="connsiteX0" y="connsiteY0"/>
                </a:cxn>
                <a:cxn ang="0">
                  <a:pos x="connsiteX1" y="connsiteY1"/>
                </a:cxn>
                <a:cxn ang="0">
                  <a:pos x="connsiteX2" y="connsiteY2"/>
                </a:cxn>
                <a:cxn ang="0">
                  <a:pos x="connsiteX3" y="connsiteY3"/>
                </a:cxn>
              </a:cxnLst>
              <a:rect l="l" t="t" r="r" b="b"/>
              <a:pathLst>
                <a:path w="54952" h="21275">
                  <a:moveTo>
                    <a:pt x="0" y="0"/>
                  </a:moveTo>
                  <a:lnTo>
                    <a:pt x="54952" y="0"/>
                  </a:lnTo>
                  <a:cubicBezTo>
                    <a:pt x="54952" y="0"/>
                    <a:pt x="52840" y="17398"/>
                    <a:pt x="46502" y="19336"/>
                  </a:cubicBezTo>
                  <a:cubicBezTo>
                    <a:pt x="40164" y="21275"/>
                    <a:pt x="0" y="21275"/>
                    <a:pt x="0" y="21275"/>
                  </a:cubicBezTo>
                  <a:close/>
                </a:path>
              </a:pathLst>
            </a:custGeom>
            <a:solidFill>
              <a:srgbClr val="FF9783"/>
            </a:solidFill>
            <a:ln w="2484"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E3FC8FDC-818D-4271-98C9-8AAD1B7482E9}"/>
                </a:ext>
              </a:extLst>
            </p:cNvPr>
            <p:cNvSpPr/>
            <p:nvPr/>
          </p:nvSpPr>
          <p:spPr>
            <a:xfrm>
              <a:off x="1447620" y="2820970"/>
              <a:ext cx="1080828" cy="97775"/>
            </a:xfrm>
            <a:custGeom>
              <a:avLst/>
              <a:gdLst>
                <a:gd name="connsiteX0" fmla="*/ 0 w 1080828"/>
                <a:gd name="connsiteY0" fmla="*/ 0 h 97775"/>
                <a:gd name="connsiteX1" fmla="*/ 1080829 w 1080828"/>
                <a:gd name="connsiteY1" fmla="*/ 0 h 97775"/>
                <a:gd name="connsiteX2" fmla="*/ 1080829 w 1080828"/>
                <a:gd name="connsiteY2" fmla="*/ 91463 h 97775"/>
                <a:gd name="connsiteX3" fmla="*/ 0 w 1080828"/>
                <a:gd name="connsiteY3" fmla="*/ 97776 h 97775"/>
                <a:gd name="connsiteX4" fmla="*/ 0 w 1080828"/>
                <a:gd name="connsiteY4" fmla="*/ 0 h 97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28" h="97775">
                  <a:moveTo>
                    <a:pt x="0" y="0"/>
                  </a:moveTo>
                  <a:lnTo>
                    <a:pt x="1080829" y="0"/>
                  </a:lnTo>
                  <a:lnTo>
                    <a:pt x="1080829" y="91463"/>
                  </a:lnTo>
                  <a:lnTo>
                    <a:pt x="0" y="97776"/>
                  </a:lnTo>
                  <a:lnTo>
                    <a:pt x="0" y="0"/>
                  </a:lnTo>
                  <a:close/>
                </a:path>
              </a:pathLst>
            </a:custGeom>
            <a:solidFill>
              <a:srgbClr val="E0482F"/>
            </a:solidFill>
            <a:ln w="2484"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48AE33DB-C6EE-49D0-8DCF-0426FAE75A2A}"/>
                </a:ext>
              </a:extLst>
            </p:cNvPr>
            <p:cNvSpPr/>
            <p:nvPr/>
          </p:nvSpPr>
          <p:spPr>
            <a:xfrm>
              <a:off x="1609917" y="1928948"/>
              <a:ext cx="148105" cy="76534"/>
            </a:xfrm>
            <a:custGeom>
              <a:avLst/>
              <a:gdLst>
                <a:gd name="connsiteX0" fmla="*/ 0 w 148105"/>
                <a:gd name="connsiteY0" fmla="*/ 76535 h 76534"/>
                <a:gd name="connsiteX1" fmla="*/ 33031 w 148105"/>
                <a:gd name="connsiteY1" fmla="*/ 1501 h 76534"/>
                <a:gd name="connsiteX2" fmla="*/ 117088 w 148105"/>
                <a:gd name="connsiteY2" fmla="*/ 1501 h 76534"/>
                <a:gd name="connsiteX3" fmla="*/ 148105 w 148105"/>
                <a:gd name="connsiteY3" fmla="*/ 76535 h 76534"/>
              </a:gdLst>
              <a:ahLst/>
              <a:cxnLst>
                <a:cxn ang="0">
                  <a:pos x="connsiteX0" y="connsiteY0"/>
                </a:cxn>
                <a:cxn ang="0">
                  <a:pos x="connsiteX1" y="connsiteY1"/>
                </a:cxn>
                <a:cxn ang="0">
                  <a:pos x="connsiteX2" y="connsiteY2"/>
                </a:cxn>
                <a:cxn ang="0">
                  <a:pos x="connsiteX3" y="connsiteY3"/>
                </a:cxn>
              </a:cxnLst>
              <a:rect l="l" t="t" r="r" b="b"/>
              <a:pathLst>
                <a:path w="148105" h="76534">
                  <a:moveTo>
                    <a:pt x="0" y="76535"/>
                  </a:moveTo>
                  <a:cubicBezTo>
                    <a:pt x="0" y="76535"/>
                    <a:pt x="31018" y="3489"/>
                    <a:pt x="33031" y="1501"/>
                  </a:cubicBezTo>
                  <a:cubicBezTo>
                    <a:pt x="35044" y="-488"/>
                    <a:pt x="115049" y="-513"/>
                    <a:pt x="117088" y="1501"/>
                  </a:cubicBezTo>
                  <a:cubicBezTo>
                    <a:pt x="119126" y="3514"/>
                    <a:pt x="148105" y="76535"/>
                    <a:pt x="148105" y="76535"/>
                  </a:cubicBezTo>
                  <a:close/>
                </a:path>
              </a:pathLst>
            </a:custGeom>
            <a:solidFill>
              <a:srgbClr val="E33300"/>
            </a:solidFill>
            <a:ln w="2484"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B6333651-D117-4408-90BB-00BB65FFD327}"/>
                </a:ext>
              </a:extLst>
            </p:cNvPr>
            <p:cNvSpPr/>
            <p:nvPr/>
          </p:nvSpPr>
          <p:spPr>
            <a:xfrm>
              <a:off x="1596141" y="2003892"/>
              <a:ext cx="177840" cy="15484"/>
            </a:xfrm>
            <a:custGeom>
              <a:avLst/>
              <a:gdLst>
                <a:gd name="connsiteX0" fmla="*/ 2268 w 177840"/>
                <a:gd name="connsiteY0" fmla="*/ 795 h 15484"/>
                <a:gd name="connsiteX1" fmla="*/ 174010 w 177840"/>
                <a:gd name="connsiteY1" fmla="*/ 0 h 15484"/>
                <a:gd name="connsiteX2" fmla="*/ 177837 w 177840"/>
                <a:gd name="connsiteY2" fmla="*/ 7705 h 15484"/>
                <a:gd name="connsiteX3" fmla="*/ 175352 w 177840"/>
                <a:gd name="connsiteY3" fmla="*/ 15484 h 15484"/>
                <a:gd name="connsiteX4" fmla="*/ 2268 w 177840"/>
                <a:gd name="connsiteY4" fmla="*/ 15484 h 15484"/>
                <a:gd name="connsiteX5" fmla="*/ 7 w 177840"/>
                <a:gd name="connsiteY5" fmla="*/ 8376 h 15484"/>
                <a:gd name="connsiteX6" fmla="*/ 2268 w 177840"/>
                <a:gd name="connsiteY6" fmla="*/ 795 h 15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40" h="15484">
                  <a:moveTo>
                    <a:pt x="2268" y="795"/>
                  </a:moveTo>
                  <a:lnTo>
                    <a:pt x="174010" y="0"/>
                  </a:lnTo>
                  <a:cubicBezTo>
                    <a:pt x="174010" y="0"/>
                    <a:pt x="177738" y="0"/>
                    <a:pt x="177837" y="7705"/>
                  </a:cubicBezTo>
                  <a:cubicBezTo>
                    <a:pt x="177937" y="15410"/>
                    <a:pt x="175352" y="15484"/>
                    <a:pt x="175352" y="15484"/>
                  </a:cubicBezTo>
                  <a:lnTo>
                    <a:pt x="2268" y="15484"/>
                  </a:lnTo>
                  <a:cubicBezTo>
                    <a:pt x="2268" y="15484"/>
                    <a:pt x="156" y="14490"/>
                    <a:pt x="7" y="8376"/>
                  </a:cubicBezTo>
                  <a:cubicBezTo>
                    <a:pt x="-142" y="2262"/>
                    <a:pt x="2268" y="795"/>
                    <a:pt x="2268" y="795"/>
                  </a:cubicBezTo>
                  <a:close/>
                </a:path>
              </a:pathLst>
            </a:custGeom>
            <a:solidFill>
              <a:srgbClr val="6B7072"/>
            </a:solidFill>
            <a:ln w="2484"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73C5259-1CB9-4F16-819C-A3CC0909CC20}"/>
                </a:ext>
              </a:extLst>
            </p:cNvPr>
            <p:cNvSpPr/>
            <p:nvPr/>
          </p:nvSpPr>
          <p:spPr>
            <a:xfrm>
              <a:off x="1636884" y="2019377"/>
              <a:ext cx="86094" cy="20504"/>
            </a:xfrm>
            <a:custGeom>
              <a:avLst/>
              <a:gdLst>
                <a:gd name="connsiteX0" fmla="*/ 0 w 86094"/>
                <a:gd name="connsiteY0" fmla="*/ 0 h 20504"/>
                <a:gd name="connsiteX1" fmla="*/ 86094 w 86094"/>
                <a:gd name="connsiteY1" fmla="*/ 0 h 20504"/>
                <a:gd name="connsiteX2" fmla="*/ 86094 w 86094"/>
                <a:gd name="connsiteY2" fmla="*/ 20505 h 20504"/>
                <a:gd name="connsiteX3" fmla="*/ 0 w 86094"/>
                <a:gd name="connsiteY3" fmla="*/ 20505 h 20504"/>
              </a:gdLst>
              <a:ahLst/>
              <a:cxnLst>
                <a:cxn ang="0">
                  <a:pos x="connsiteX0" y="connsiteY0"/>
                </a:cxn>
                <a:cxn ang="0">
                  <a:pos x="connsiteX1" y="connsiteY1"/>
                </a:cxn>
                <a:cxn ang="0">
                  <a:pos x="connsiteX2" y="connsiteY2"/>
                </a:cxn>
                <a:cxn ang="0">
                  <a:pos x="connsiteX3" y="connsiteY3"/>
                </a:cxn>
              </a:cxnLst>
              <a:rect l="l" t="t" r="r" b="b"/>
              <a:pathLst>
                <a:path w="86094" h="20504">
                  <a:moveTo>
                    <a:pt x="0" y="0"/>
                  </a:moveTo>
                  <a:lnTo>
                    <a:pt x="86094" y="0"/>
                  </a:lnTo>
                  <a:lnTo>
                    <a:pt x="86094" y="20505"/>
                  </a:lnTo>
                  <a:lnTo>
                    <a:pt x="0" y="20505"/>
                  </a:lnTo>
                  <a:close/>
                </a:path>
              </a:pathLst>
            </a:custGeom>
            <a:solidFill>
              <a:srgbClr val="6B7072"/>
            </a:solidFill>
            <a:ln w="2484"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CE70339C-CD12-46E6-A02F-11C4CD005AEB}"/>
                </a:ext>
              </a:extLst>
            </p:cNvPr>
            <p:cNvSpPr/>
            <p:nvPr/>
          </p:nvSpPr>
          <p:spPr>
            <a:xfrm>
              <a:off x="1636884" y="2019377"/>
              <a:ext cx="86094" cy="7481"/>
            </a:xfrm>
            <a:custGeom>
              <a:avLst/>
              <a:gdLst>
                <a:gd name="connsiteX0" fmla="*/ 0 w 86094"/>
                <a:gd name="connsiteY0" fmla="*/ 0 h 7481"/>
                <a:gd name="connsiteX1" fmla="*/ 86094 w 86094"/>
                <a:gd name="connsiteY1" fmla="*/ 0 h 7481"/>
                <a:gd name="connsiteX2" fmla="*/ 86094 w 86094"/>
                <a:gd name="connsiteY2" fmla="*/ 7481 h 7481"/>
                <a:gd name="connsiteX3" fmla="*/ 0 w 86094"/>
                <a:gd name="connsiteY3" fmla="*/ 7481 h 7481"/>
              </a:gdLst>
              <a:ahLst/>
              <a:cxnLst>
                <a:cxn ang="0">
                  <a:pos x="connsiteX0" y="connsiteY0"/>
                </a:cxn>
                <a:cxn ang="0">
                  <a:pos x="connsiteX1" y="connsiteY1"/>
                </a:cxn>
                <a:cxn ang="0">
                  <a:pos x="connsiteX2" y="connsiteY2"/>
                </a:cxn>
                <a:cxn ang="0">
                  <a:pos x="connsiteX3" y="connsiteY3"/>
                </a:cxn>
              </a:cxnLst>
              <a:rect l="l" t="t" r="r" b="b"/>
              <a:pathLst>
                <a:path w="86094" h="7481">
                  <a:moveTo>
                    <a:pt x="0" y="0"/>
                  </a:moveTo>
                  <a:lnTo>
                    <a:pt x="86094" y="0"/>
                  </a:lnTo>
                  <a:lnTo>
                    <a:pt x="86094" y="7481"/>
                  </a:lnTo>
                  <a:lnTo>
                    <a:pt x="0" y="7481"/>
                  </a:lnTo>
                  <a:close/>
                </a:path>
              </a:pathLst>
            </a:custGeom>
            <a:solidFill>
              <a:srgbClr val="505559"/>
            </a:solidFill>
            <a:ln w="2484"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0C5CCA4B-256E-46E6-8BD8-347D8DC1B69E}"/>
                </a:ext>
              </a:extLst>
            </p:cNvPr>
            <p:cNvSpPr/>
            <p:nvPr/>
          </p:nvSpPr>
          <p:spPr>
            <a:xfrm>
              <a:off x="1597822" y="2005483"/>
              <a:ext cx="170639" cy="11791"/>
            </a:xfrm>
            <a:custGeom>
              <a:avLst/>
              <a:gdLst>
                <a:gd name="connsiteX0" fmla="*/ 170640 w 170639"/>
                <a:gd name="connsiteY0" fmla="*/ 0 h 11791"/>
                <a:gd name="connsiteX1" fmla="*/ 2527 w 170639"/>
                <a:gd name="connsiteY1" fmla="*/ 1715 h 11791"/>
                <a:gd name="connsiteX2" fmla="*/ 41 w 170639"/>
                <a:gd name="connsiteY2" fmla="*/ 7705 h 11791"/>
                <a:gd name="connsiteX3" fmla="*/ 4540 w 170639"/>
                <a:gd name="connsiteY3" fmla="*/ 11706 h 11791"/>
                <a:gd name="connsiteX4" fmla="*/ 127592 w 170639"/>
                <a:gd name="connsiteY4" fmla="*/ 8873 h 11791"/>
                <a:gd name="connsiteX5" fmla="*/ 170640 w 170639"/>
                <a:gd name="connsiteY5" fmla="*/ 0 h 1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639" h="11791">
                  <a:moveTo>
                    <a:pt x="170640" y="0"/>
                  </a:moveTo>
                  <a:lnTo>
                    <a:pt x="2527" y="1715"/>
                  </a:lnTo>
                  <a:cubicBezTo>
                    <a:pt x="2527" y="1715"/>
                    <a:pt x="588" y="2684"/>
                    <a:pt x="41" y="7705"/>
                  </a:cubicBezTo>
                  <a:cubicBezTo>
                    <a:pt x="-505" y="12725"/>
                    <a:pt x="4540" y="11706"/>
                    <a:pt x="4540" y="11706"/>
                  </a:cubicBezTo>
                  <a:cubicBezTo>
                    <a:pt x="4540" y="11706"/>
                    <a:pt x="91181" y="10414"/>
                    <a:pt x="127592" y="8873"/>
                  </a:cubicBezTo>
                  <a:cubicBezTo>
                    <a:pt x="164004" y="7332"/>
                    <a:pt x="170640" y="0"/>
                    <a:pt x="170640" y="0"/>
                  </a:cubicBezTo>
                  <a:close/>
                </a:path>
              </a:pathLst>
            </a:custGeom>
            <a:solidFill>
              <a:srgbClr val="7F8384"/>
            </a:solidFill>
            <a:ln w="2484"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FE1250B6-D02E-49FC-ADE1-FC42E4224E27}"/>
                </a:ext>
              </a:extLst>
            </p:cNvPr>
            <p:cNvSpPr/>
            <p:nvPr/>
          </p:nvSpPr>
          <p:spPr>
            <a:xfrm>
              <a:off x="1622444" y="1935856"/>
              <a:ext cx="101756" cy="63829"/>
            </a:xfrm>
            <a:custGeom>
              <a:avLst/>
              <a:gdLst>
                <a:gd name="connsiteX0" fmla="*/ 0 w 101756"/>
                <a:gd name="connsiteY0" fmla="*/ 63786 h 63829"/>
                <a:gd name="connsiteX1" fmla="*/ 26519 w 101756"/>
                <a:gd name="connsiteY1" fmla="*/ 2322 h 63829"/>
                <a:gd name="connsiteX2" fmla="*/ 100560 w 101756"/>
                <a:gd name="connsiteY2" fmla="*/ 508 h 63829"/>
                <a:gd name="connsiteX3" fmla="*/ 76948 w 101756"/>
                <a:gd name="connsiteY3" fmla="*/ 46214 h 63829"/>
                <a:gd name="connsiteX4" fmla="*/ 0 w 101756"/>
                <a:gd name="connsiteY4" fmla="*/ 63786 h 6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56" h="63829">
                  <a:moveTo>
                    <a:pt x="0" y="63786"/>
                  </a:moveTo>
                  <a:cubicBezTo>
                    <a:pt x="0" y="63786"/>
                    <a:pt x="24630" y="4634"/>
                    <a:pt x="26519" y="2322"/>
                  </a:cubicBezTo>
                  <a:cubicBezTo>
                    <a:pt x="28408" y="11"/>
                    <a:pt x="99118" y="-536"/>
                    <a:pt x="100560" y="508"/>
                  </a:cubicBezTo>
                  <a:cubicBezTo>
                    <a:pt x="102001" y="1552"/>
                    <a:pt x="106897" y="26853"/>
                    <a:pt x="76948" y="46214"/>
                  </a:cubicBezTo>
                  <a:cubicBezTo>
                    <a:pt x="46999" y="65576"/>
                    <a:pt x="0" y="63786"/>
                    <a:pt x="0" y="63786"/>
                  </a:cubicBezTo>
                  <a:close/>
                </a:path>
              </a:pathLst>
            </a:custGeom>
            <a:solidFill>
              <a:srgbClr val="FC6D0B"/>
            </a:solidFill>
            <a:ln w="2484"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EDF8A60B-D47C-4715-97DD-8B25B80435B9}"/>
                </a:ext>
              </a:extLst>
            </p:cNvPr>
            <p:cNvSpPr/>
            <p:nvPr/>
          </p:nvSpPr>
          <p:spPr>
            <a:xfrm>
              <a:off x="1653263" y="1941270"/>
              <a:ext cx="64410" cy="11894"/>
            </a:xfrm>
            <a:custGeom>
              <a:avLst/>
              <a:gdLst>
                <a:gd name="connsiteX0" fmla="*/ 0 w 64410"/>
                <a:gd name="connsiteY0" fmla="*/ 2575 h 11894"/>
                <a:gd name="connsiteX1" fmla="*/ 64123 w 64410"/>
                <a:gd name="connsiteY1" fmla="*/ 238 h 11894"/>
                <a:gd name="connsiteX2" fmla="*/ 55971 w 64410"/>
                <a:gd name="connsiteY2" fmla="*/ 9559 h 11894"/>
                <a:gd name="connsiteX3" fmla="*/ 0 w 64410"/>
                <a:gd name="connsiteY3" fmla="*/ 11895 h 11894"/>
              </a:gdLst>
              <a:ahLst/>
              <a:cxnLst>
                <a:cxn ang="0">
                  <a:pos x="connsiteX0" y="connsiteY0"/>
                </a:cxn>
                <a:cxn ang="0">
                  <a:pos x="connsiteX1" y="connsiteY1"/>
                </a:cxn>
                <a:cxn ang="0">
                  <a:pos x="connsiteX2" y="connsiteY2"/>
                </a:cxn>
                <a:cxn ang="0">
                  <a:pos x="connsiteX3" y="connsiteY3"/>
                </a:cxn>
              </a:cxnLst>
              <a:rect l="l" t="t" r="r" b="b"/>
              <a:pathLst>
                <a:path w="64410" h="11894">
                  <a:moveTo>
                    <a:pt x="0" y="2575"/>
                  </a:moveTo>
                  <a:cubicBezTo>
                    <a:pt x="0" y="2575"/>
                    <a:pt x="62955" y="-930"/>
                    <a:pt x="64123" y="238"/>
                  </a:cubicBezTo>
                  <a:cubicBezTo>
                    <a:pt x="65292" y="1407"/>
                    <a:pt x="62955" y="8415"/>
                    <a:pt x="55971" y="9559"/>
                  </a:cubicBezTo>
                  <a:cubicBezTo>
                    <a:pt x="48987" y="10702"/>
                    <a:pt x="0" y="11895"/>
                    <a:pt x="0" y="11895"/>
                  </a:cubicBezTo>
                  <a:close/>
                </a:path>
              </a:pathLst>
            </a:custGeom>
            <a:solidFill>
              <a:srgbClr val="FFB757"/>
            </a:solidFill>
            <a:ln w="2484"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692FC7DC-46CD-4BDB-9CDF-A323330690D3}"/>
                </a:ext>
              </a:extLst>
            </p:cNvPr>
            <p:cNvSpPr/>
            <p:nvPr/>
          </p:nvSpPr>
          <p:spPr>
            <a:xfrm>
              <a:off x="2220432" y="1928948"/>
              <a:ext cx="148105" cy="76534"/>
            </a:xfrm>
            <a:custGeom>
              <a:avLst/>
              <a:gdLst>
                <a:gd name="connsiteX0" fmla="*/ 0 w 148105"/>
                <a:gd name="connsiteY0" fmla="*/ 76535 h 76534"/>
                <a:gd name="connsiteX1" fmla="*/ 33031 w 148105"/>
                <a:gd name="connsiteY1" fmla="*/ 1501 h 76534"/>
                <a:gd name="connsiteX2" fmla="*/ 117087 w 148105"/>
                <a:gd name="connsiteY2" fmla="*/ 1501 h 76534"/>
                <a:gd name="connsiteX3" fmla="*/ 148105 w 148105"/>
                <a:gd name="connsiteY3" fmla="*/ 76535 h 76534"/>
              </a:gdLst>
              <a:ahLst/>
              <a:cxnLst>
                <a:cxn ang="0">
                  <a:pos x="connsiteX0" y="connsiteY0"/>
                </a:cxn>
                <a:cxn ang="0">
                  <a:pos x="connsiteX1" y="connsiteY1"/>
                </a:cxn>
                <a:cxn ang="0">
                  <a:pos x="connsiteX2" y="connsiteY2"/>
                </a:cxn>
                <a:cxn ang="0">
                  <a:pos x="connsiteX3" y="connsiteY3"/>
                </a:cxn>
              </a:cxnLst>
              <a:rect l="l" t="t" r="r" b="b"/>
              <a:pathLst>
                <a:path w="148105" h="76534">
                  <a:moveTo>
                    <a:pt x="0" y="76535"/>
                  </a:moveTo>
                  <a:cubicBezTo>
                    <a:pt x="0" y="76535"/>
                    <a:pt x="31018" y="3489"/>
                    <a:pt x="33031" y="1501"/>
                  </a:cubicBezTo>
                  <a:cubicBezTo>
                    <a:pt x="35044" y="-488"/>
                    <a:pt x="115049" y="-513"/>
                    <a:pt x="117087" y="1501"/>
                  </a:cubicBezTo>
                  <a:cubicBezTo>
                    <a:pt x="119126" y="3514"/>
                    <a:pt x="148105" y="76535"/>
                    <a:pt x="148105" y="76535"/>
                  </a:cubicBezTo>
                  <a:close/>
                </a:path>
              </a:pathLst>
            </a:custGeom>
            <a:solidFill>
              <a:srgbClr val="E33300"/>
            </a:solidFill>
            <a:ln w="2484"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1450E1D1-27F3-40DB-8531-3150FBDF166D}"/>
                </a:ext>
              </a:extLst>
            </p:cNvPr>
            <p:cNvSpPr/>
            <p:nvPr/>
          </p:nvSpPr>
          <p:spPr>
            <a:xfrm>
              <a:off x="2206659" y="2003892"/>
              <a:ext cx="177838" cy="15484"/>
            </a:xfrm>
            <a:custGeom>
              <a:avLst/>
              <a:gdLst>
                <a:gd name="connsiteX0" fmla="*/ 2266 w 177838"/>
                <a:gd name="connsiteY0" fmla="*/ 795 h 15484"/>
                <a:gd name="connsiteX1" fmla="*/ 173983 w 177838"/>
                <a:gd name="connsiteY1" fmla="*/ 0 h 15484"/>
                <a:gd name="connsiteX2" fmla="*/ 177835 w 177838"/>
                <a:gd name="connsiteY2" fmla="*/ 7705 h 15484"/>
                <a:gd name="connsiteX3" fmla="*/ 175350 w 177838"/>
                <a:gd name="connsiteY3" fmla="*/ 15484 h 15484"/>
                <a:gd name="connsiteX4" fmla="*/ 2266 w 177838"/>
                <a:gd name="connsiteY4" fmla="*/ 15484 h 15484"/>
                <a:gd name="connsiteX5" fmla="*/ 5 w 177838"/>
                <a:gd name="connsiteY5" fmla="*/ 8376 h 15484"/>
                <a:gd name="connsiteX6" fmla="*/ 2266 w 177838"/>
                <a:gd name="connsiteY6" fmla="*/ 795 h 15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8" h="15484">
                  <a:moveTo>
                    <a:pt x="2266" y="795"/>
                  </a:moveTo>
                  <a:lnTo>
                    <a:pt x="173983" y="0"/>
                  </a:lnTo>
                  <a:cubicBezTo>
                    <a:pt x="173983" y="0"/>
                    <a:pt x="177736" y="0"/>
                    <a:pt x="177835" y="7705"/>
                  </a:cubicBezTo>
                  <a:cubicBezTo>
                    <a:pt x="177935" y="15410"/>
                    <a:pt x="175350" y="15484"/>
                    <a:pt x="175350" y="15484"/>
                  </a:cubicBezTo>
                  <a:lnTo>
                    <a:pt x="2266" y="15484"/>
                  </a:lnTo>
                  <a:cubicBezTo>
                    <a:pt x="2266" y="15484"/>
                    <a:pt x="129" y="14490"/>
                    <a:pt x="5" y="8376"/>
                  </a:cubicBezTo>
                  <a:cubicBezTo>
                    <a:pt x="-120" y="2262"/>
                    <a:pt x="2266" y="795"/>
                    <a:pt x="2266" y="795"/>
                  </a:cubicBezTo>
                  <a:close/>
                </a:path>
              </a:pathLst>
            </a:custGeom>
            <a:solidFill>
              <a:srgbClr val="6B7072"/>
            </a:solidFill>
            <a:ln w="2484"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B854E5E5-E77F-4580-A34B-BD11B98BFCA3}"/>
                </a:ext>
              </a:extLst>
            </p:cNvPr>
            <p:cNvSpPr/>
            <p:nvPr/>
          </p:nvSpPr>
          <p:spPr>
            <a:xfrm>
              <a:off x="2247399" y="2019377"/>
              <a:ext cx="86094" cy="20504"/>
            </a:xfrm>
            <a:custGeom>
              <a:avLst/>
              <a:gdLst>
                <a:gd name="connsiteX0" fmla="*/ 0 w 86094"/>
                <a:gd name="connsiteY0" fmla="*/ 0 h 20504"/>
                <a:gd name="connsiteX1" fmla="*/ 86095 w 86094"/>
                <a:gd name="connsiteY1" fmla="*/ 0 h 20504"/>
                <a:gd name="connsiteX2" fmla="*/ 86095 w 86094"/>
                <a:gd name="connsiteY2" fmla="*/ 20505 h 20504"/>
                <a:gd name="connsiteX3" fmla="*/ 0 w 86094"/>
                <a:gd name="connsiteY3" fmla="*/ 20505 h 20504"/>
              </a:gdLst>
              <a:ahLst/>
              <a:cxnLst>
                <a:cxn ang="0">
                  <a:pos x="connsiteX0" y="connsiteY0"/>
                </a:cxn>
                <a:cxn ang="0">
                  <a:pos x="connsiteX1" y="connsiteY1"/>
                </a:cxn>
                <a:cxn ang="0">
                  <a:pos x="connsiteX2" y="connsiteY2"/>
                </a:cxn>
                <a:cxn ang="0">
                  <a:pos x="connsiteX3" y="connsiteY3"/>
                </a:cxn>
              </a:cxnLst>
              <a:rect l="l" t="t" r="r" b="b"/>
              <a:pathLst>
                <a:path w="86094" h="20504">
                  <a:moveTo>
                    <a:pt x="0" y="0"/>
                  </a:moveTo>
                  <a:lnTo>
                    <a:pt x="86095" y="0"/>
                  </a:lnTo>
                  <a:lnTo>
                    <a:pt x="86095" y="20505"/>
                  </a:lnTo>
                  <a:lnTo>
                    <a:pt x="0" y="20505"/>
                  </a:lnTo>
                  <a:close/>
                </a:path>
              </a:pathLst>
            </a:custGeom>
            <a:solidFill>
              <a:srgbClr val="6B7072"/>
            </a:solidFill>
            <a:ln w="2484"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CEBF9160-53B2-43B5-9C2D-9F670F347E16}"/>
                </a:ext>
              </a:extLst>
            </p:cNvPr>
            <p:cNvSpPr/>
            <p:nvPr/>
          </p:nvSpPr>
          <p:spPr>
            <a:xfrm>
              <a:off x="2247399" y="2019377"/>
              <a:ext cx="86094" cy="7481"/>
            </a:xfrm>
            <a:custGeom>
              <a:avLst/>
              <a:gdLst>
                <a:gd name="connsiteX0" fmla="*/ 0 w 86094"/>
                <a:gd name="connsiteY0" fmla="*/ 0 h 7481"/>
                <a:gd name="connsiteX1" fmla="*/ 86095 w 86094"/>
                <a:gd name="connsiteY1" fmla="*/ 0 h 7481"/>
                <a:gd name="connsiteX2" fmla="*/ 86095 w 86094"/>
                <a:gd name="connsiteY2" fmla="*/ 7481 h 7481"/>
                <a:gd name="connsiteX3" fmla="*/ 0 w 86094"/>
                <a:gd name="connsiteY3" fmla="*/ 7481 h 7481"/>
              </a:gdLst>
              <a:ahLst/>
              <a:cxnLst>
                <a:cxn ang="0">
                  <a:pos x="connsiteX0" y="connsiteY0"/>
                </a:cxn>
                <a:cxn ang="0">
                  <a:pos x="connsiteX1" y="connsiteY1"/>
                </a:cxn>
                <a:cxn ang="0">
                  <a:pos x="connsiteX2" y="connsiteY2"/>
                </a:cxn>
                <a:cxn ang="0">
                  <a:pos x="connsiteX3" y="connsiteY3"/>
                </a:cxn>
              </a:cxnLst>
              <a:rect l="l" t="t" r="r" b="b"/>
              <a:pathLst>
                <a:path w="86094" h="7481">
                  <a:moveTo>
                    <a:pt x="0" y="0"/>
                  </a:moveTo>
                  <a:lnTo>
                    <a:pt x="86095" y="0"/>
                  </a:lnTo>
                  <a:lnTo>
                    <a:pt x="86095" y="7481"/>
                  </a:lnTo>
                  <a:lnTo>
                    <a:pt x="0" y="7481"/>
                  </a:lnTo>
                  <a:close/>
                </a:path>
              </a:pathLst>
            </a:custGeom>
            <a:solidFill>
              <a:srgbClr val="505559"/>
            </a:solidFill>
            <a:ln w="2484"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20A8AA35-3A38-4BC6-B715-EF7D736EF90C}"/>
                </a:ext>
              </a:extLst>
            </p:cNvPr>
            <p:cNvSpPr/>
            <p:nvPr/>
          </p:nvSpPr>
          <p:spPr>
            <a:xfrm>
              <a:off x="2208337" y="2005483"/>
              <a:ext cx="170639" cy="11791"/>
            </a:xfrm>
            <a:custGeom>
              <a:avLst/>
              <a:gdLst>
                <a:gd name="connsiteX0" fmla="*/ 170640 w 170639"/>
                <a:gd name="connsiteY0" fmla="*/ 0 h 11791"/>
                <a:gd name="connsiteX1" fmla="*/ 2527 w 170639"/>
                <a:gd name="connsiteY1" fmla="*/ 1715 h 11791"/>
                <a:gd name="connsiteX2" fmla="*/ 41 w 170639"/>
                <a:gd name="connsiteY2" fmla="*/ 7705 h 11791"/>
                <a:gd name="connsiteX3" fmla="*/ 4565 w 170639"/>
                <a:gd name="connsiteY3" fmla="*/ 11706 h 11791"/>
                <a:gd name="connsiteX4" fmla="*/ 127617 w 170639"/>
                <a:gd name="connsiteY4" fmla="*/ 8873 h 11791"/>
                <a:gd name="connsiteX5" fmla="*/ 170640 w 170639"/>
                <a:gd name="connsiteY5" fmla="*/ 0 h 1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639" h="11791">
                  <a:moveTo>
                    <a:pt x="170640" y="0"/>
                  </a:moveTo>
                  <a:lnTo>
                    <a:pt x="2527" y="1715"/>
                  </a:lnTo>
                  <a:cubicBezTo>
                    <a:pt x="2527" y="1715"/>
                    <a:pt x="588" y="2684"/>
                    <a:pt x="41" y="7705"/>
                  </a:cubicBezTo>
                  <a:cubicBezTo>
                    <a:pt x="-506" y="12725"/>
                    <a:pt x="4565" y="11706"/>
                    <a:pt x="4565" y="11706"/>
                  </a:cubicBezTo>
                  <a:cubicBezTo>
                    <a:pt x="4565" y="11706"/>
                    <a:pt x="91206" y="10414"/>
                    <a:pt x="127617" y="8873"/>
                  </a:cubicBezTo>
                  <a:cubicBezTo>
                    <a:pt x="164028" y="7332"/>
                    <a:pt x="170640" y="0"/>
                    <a:pt x="170640" y="0"/>
                  </a:cubicBezTo>
                  <a:close/>
                </a:path>
              </a:pathLst>
            </a:custGeom>
            <a:solidFill>
              <a:srgbClr val="7F8384"/>
            </a:solidFill>
            <a:ln w="2484"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4E2E99A8-9939-47F5-B1C6-BE3877B5F547}"/>
                </a:ext>
              </a:extLst>
            </p:cNvPr>
            <p:cNvSpPr/>
            <p:nvPr/>
          </p:nvSpPr>
          <p:spPr>
            <a:xfrm>
              <a:off x="2232934" y="1935856"/>
              <a:ext cx="101749" cy="63829"/>
            </a:xfrm>
            <a:custGeom>
              <a:avLst/>
              <a:gdLst>
                <a:gd name="connsiteX0" fmla="*/ 0 w 101749"/>
                <a:gd name="connsiteY0" fmla="*/ 63786 h 63829"/>
                <a:gd name="connsiteX1" fmla="*/ 26519 w 101749"/>
                <a:gd name="connsiteY1" fmla="*/ 2322 h 63829"/>
                <a:gd name="connsiteX2" fmla="*/ 100560 w 101749"/>
                <a:gd name="connsiteY2" fmla="*/ 508 h 63829"/>
                <a:gd name="connsiteX3" fmla="*/ 76948 w 101749"/>
                <a:gd name="connsiteY3" fmla="*/ 46214 h 63829"/>
                <a:gd name="connsiteX4" fmla="*/ 0 w 101749"/>
                <a:gd name="connsiteY4" fmla="*/ 63786 h 6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49" h="63829">
                  <a:moveTo>
                    <a:pt x="0" y="63786"/>
                  </a:moveTo>
                  <a:cubicBezTo>
                    <a:pt x="0" y="63786"/>
                    <a:pt x="24630" y="4634"/>
                    <a:pt x="26519" y="2322"/>
                  </a:cubicBezTo>
                  <a:cubicBezTo>
                    <a:pt x="28408" y="11"/>
                    <a:pt x="99143" y="-536"/>
                    <a:pt x="100560" y="508"/>
                  </a:cubicBezTo>
                  <a:cubicBezTo>
                    <a:pt x="101976" y="1552"/>
                    <a:pt x="106922" y="26853"/>
                    <a:pt x="76948" y="46214"/>
                  </a:cubicBezTo>
                  <a:cubicBezTo>
                    <a:pt x="46974" y="65576"/>
                    <a:pt x="0" y="63786"/>
                    <a:pt x="0" y="63786"/>
                  </a:cubicBezTo>
                  <a:close/>
                </a:path>
              </a:pathLst>
            </a:custGeom>
            <a:solidFill>
              <a:srgbClr val="FC6D0B"/>
            </a:solidFill>
            <a:ln w="2484"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AEE9E5B3-DE1A-4992-88FA-4C2CC08B3426}"/>
                </a:ext>
              </a:extLst>
            </p:cNvPr>
            <p:cNvSpPr/>
            <p:nvPr/>
          </p:nvSpPr>
          <p:spPr>
            <a:xfrm>
              <a:off x="2263753" y="1941270"/>
              <a:ext cx="64435" cy="11894"/>
            </a:xfrm>
            <a:custGeom>
              <a:avLst/>
              <a:gdLst>
                <a:gd name="connsiteX0" fmla="*/ 0 w 64435"/>
                <a:gd name="connsiteY0" fmla="*/ 2575 h 11894"/>
                <a:gd name="connsiteX1" fmla="*/ 64148 w 64435"/>
                <a:gd name="connsiteY1" fmla="*/ 238 h 11894"/>
                <a:gd name="connsiteX2" fmla="*/ 55996 w 64435"/>
                <a:gd name="connsiteY2" fmla="*/ 9559 h 11894"/>
                <a:gd name="connsiteX3" fmla="*/ 0 w 64435"/>
                <a:gd name="connsiteY3" fmla="*/ 11895 h 11894"/>
              </a:gdLst>
              <a:ahLst/>
              <a:cxnLst>
                <a:cxn ang="0">
                  <a:pos x="connsiteX0" y="connsiteY0"/>
                </a:cxn>
                <a:cxn ang="0">
                  <a:pos x="connsiteX1" y="connsiteY1"/>
                </a:cxn>
                <a:cxn ang="0">
                  <a:pos x="connsiteX2" y="connsiteY2"/>
                </a:cxn>
                <a:cxn ang="0">
                  <a:pos x="connsiteX3" y="connsiteY3"/>
                </a:cxn>
              </a:cxnLst>
              <a:rect l="l" t="t" r="r" b="b"/>
              <a:pathLst>
                <a:path w="64435" h="11894">
                  <a:moveTo>
                    <a:pt x="0" y="2575"/>
                  </a:moveTo>
                  <a:cubicBezTo>
                    <a:pt x="0" y="2575"/>
                    <a:pt x="62980" y="-930"/>
                    <a:pt x="64148" y="238"/>
                  </a:cubicBezTo>
                  <a:cubicBezTo>
                    <a:pt x="65316" y="1407"/>
                    <a:pt x="62980" y="8415"/>
                    <a:pt x="55996" y="9559"/>
                  </a:cubicBezTo>
                  <a:cubicBezTo>
                    <a:pt x="49012" y="10702"/>
                    <a:pt x="0" y="11895"/>
                    <a:pt x="0" y="11895"/>
                  </a:cubicBezTo>
                  <a:close/>
                </a:path>
              </a:pathLst>
            </a:custGeom>
            <a:solidFill>
              <a:srgbClr val="FFB757"/>
            </a:solidFill>
            <a:ln w="2484"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0236DF10-8BCC-4599-A362-3055665C92D8}"/>
                </a:ext>
              </a:extLst>
            </p:cNvPr>
            <p:cNvSpPr/>
            <p:nvPr/>
          </p:nvSpPr>
          <p:spPr>
            <a:xfrm>
              <a:off x="2306949" y="2949565"/>
              <a:ext cx="183273" cy="103566"/>
            </a:xfrm>
            <a:custGeom>
              <a:avLst/>
              <a:gdLst>
                <a:gd name="connsiteX0" fmla="*/ 0 w 183273"/>
                <a:gd name="connsiteY0" fmla="*/ 103567 h 103566"/>
                <a:gd name="connsiteX1" fmla="*/ 132398 w 183273"/>
                <a:gd name="connsiteY1" fmla="*/ 0 h 103566"/>
                <a:gd name="connsiteX2" fmla="*/ 183274 w 183273"/>
                <a:gd name="connsiteY2" fmla="*/ 102225 h 103566"/>
                <a:gd name="connsiteX3" fmla="*/ 0 w 183273"/>
                <a:gd name="connsiteY3" fmla="*/ 103567 h 103566"/>
              </a:gdLst>
              <a:ahLst/>
              <a:cxnLst>
                <a:cxn ang="0">
                  <a:pos x="connsiteX0" y="connsiteY0"/>
                </a:cxn>
                <a:cxn ang="0">
                  <a:pos x="connsiteX1" y="connsiteY1"/>
                </a:cxn>
                <a:cxn ang="0">
                  <a:pos x="connsiteX2" y="connsiteY2"/>
                </a:cxn>
                <a:cxn ang="0">
                  <a:pos x="connsiteX3" y="connsiteY3"/>
                </a:cxn>
              </a:cxnLst>
              <a:rect l="l" t="t" r="r" b="b"/>
              <a:pathLst>
                <a:path w="183273" h="103566">
                  <a:moveTo>
                    <a:pt x="0" y="103567"/>
                  </a:moveTo>
                  <a:lnTo>
                    <a:pt x="132398" y="0"/>
                  </a:lnTo>
                  <a:lnTo>
                    <a:pt x="183274" y="102225"/>
                  </a:lnTo>
                  <a:lnTo>
                    <a:pt x="0" y="103567"/>
                  </a:lnTo>
                  <a:close/>
                </a:path>
              </a:pathLst>
            </a:custGeom>
            <a:solidFill>
              <a:srgbClr val="031B2B"/>
            </a:solidFill>
            <a:ln w="2484"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E4A3F53D-C02E-48A9-BEE0-305B07E33FDA}"/>
                </a:ext>
              </a:extLst>
            </p:cNvPr>
            <p:cNvSpPr/>
            <p:nvPr/>
          </p:nvSpPr>
          <p:spPr>
            <a:xfrm>
              <a:off x="1485498" y="2949565"/>
              <a:ext cx="183273" cy="103566"/>
            </a:xfrm>
            <a:custGeom>
              <a:avLst/>
              <a:gdLst>
                <a:gd name="connsiteX0" fmla="*/ 183274 w 183273"/>
                <a:gd name="connsiteY0" fmla="*/ 103567 h 103566"/>
                <a:gd name="connsiteX1" fmla="*/ 50876 w 183273"/>
                <a:gd name="connsiteY1" fmla="*/ 0 h 103566"/>
                <a:gd name="connsiteX2" fmla="*/ 0 w 183273"/>
                <a:gd name="connsiteY2" fmla="*/ 102225 h 103566"/>
                <a:gd name="connsiteX3" fmla="*/ 183274 w 183273"/>
                <a:gd name="connsiteY3" fmla="*/ 103567 h 103566"/>
              </a:gdLst>
              <a:ahLst/>
              <a:cxnLst>
                <a:cxn ang="0">
                  <a:pos x="connsiteX0" y="connsiteY0"/>
                </a:cxn>
                <a:cxn ang="0">
                  <a:pos x="connsiteX1" y="connsiteY1"/>
                </a:cxn>
                <a:cxn ang="0">
                  <a:pos x="connsiteX2" y="connsiteY2"/>
                </a:cxn>
                <a:cxn ang="0">
                  <a:pos x="connsiteX3" y="connsiteY3"/>
                </a:cxn>
              </a:cxnLst>
              <a:rect l="l" t="t" r="r" b="b"/>
              <a:pathLst>
                <a:path w="183273" h="103566">
                  <a:moveTo>
                    <a:pt x="183274" y="103567"/>
                  </a:moveTo>
                  <a:lnTo>
                    <a:pt x="50876" y="0"/>
                  </a:lnTo>
                  <a:lnTo>
                    <a:pt x="0" y="102225"/>
                  </a:lnTo>
                  <a:lnTo>
                    <a:pt x="183274" y="103567"/>
                  </a:lnTo>
                  <a:close/>
                </a:path>
              </a:pathLst>
            </a:custGeom>
            <a:solidFill>
              <a:srgbClr val="031B2B"/>
            </a:solidFill>
            <a:ln w="2484"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745A1A09-590D-4579-9E39-42C9BEC5FF89}"/>
                </a:ext>
              </a:extLst>
            </p:cNvPr>
            <p:cNvSpPr/>
            <p:nvPr/>
          </p:nvSpPr>
          <p:spPr>
            <a:xfrm>
              <a:off x="1682803" y="2907512"/>
              <a:ext cx="645577" cy="42028"/>
            </a:xfrm>
            <a:custGeom>
              <a:avLst/>
              <a:gdLst>
                <a:gd name="connsiteX0" fmla="*/ 627352 w 645577"/>
                <a:gd name="connsiteY0" fmla="*/ 0 h 42028"/>
                <a:gd name="connsiteX1" fmla="*/ 18129 w 645577"/>
                <a:gd name="connsiteY1" fmla="*/ 0 h 42028"/>
                <a:gd name="connsiteX2" fmla="*/ 11 w 645577"/>
                <a:gd name="connsiteY2" fmla="*/ 21275 h 42028"/>
                <a:gd name="connsiteX3" fmla="*/ 19894 w 645577"/>
                <a:gd name="connsiteY3" fmla="*/ 42028 h 42028"/>
                <a:gd name="connsiteX4" fmla="*/ 625687 w 645577"/>
                <a:gd name="connsiteY4" fmla="*/ 42028 h 42028"/>
                <a:gd name="connsiteX5" fmla="*/ 645570 w 645577"/>
                <a:gd name="connsiteY5" fmla="*/ 21275 h 42028"/>
                <a:gd name="connsiteX6" fmla="*/ 627352 w 645577"/>
                <a:gd name="connsiteY6" fmla="*/ 0 h 4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5577" h="42028">
                  <a:moveTo>
                    <a:pt x="627352" y="0"/>
                  </a:moveTo>
                  <a:lnTo>
                    <a:pt x="18129" y="0"/>
                  </a:lnTo>
                  <a:cubicBezTo>
                    <a:pt x="18129" y="0"/>
                    <a:pt x="558" y="1516"/>
                    <a:pt x="11" y="21275"/>
                  </a:cubicBezTo>
                  <a:cubicBezTo>
                    <a:pt x="-536" y="41034"/>
                    <a:pt x="19894" y="42028"/>
                    <a:pt x="19894" y="42028"/>
                  </a:cubicBezTo>
                  <a:lnTo>
                    <a:pt x="625687" y="42028"/>
                  </a:lnTo>
                  <a:cubicBezTo>
                    <a:pt x="625687" y="42028"/>
                    <a:pt x="646018" y="41034"/>
                    <a:pt x="645570" y="21275"/>
                  </a:cubicBezTo>
                  <a:cubicBezTo>
                    <a:pt x="645123" y="1516"/>
                    <a:pt x="627352" y="0"/>
                    <a:pt x="627352" y="0"/>
                  </a:cubicBezTo>
                  <a:close/>
                </a:path>
              </a:pathLst>
            </a:custGeom>
            <a:solidFill>
              <a:srgbClr val="600B00"/>
            </a:solidFill>
            <a:ln w="2484"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D391A02E-B983-4599-92E2-244D79872446}"/>
                </a:ext>
              </a:extLst>
            </p:cNvPr>
            <p:cNvSpPr/>
            <p:nvPr/>
          </p:nvSpPr>
          <p:spPr>
            <a:xfrm>
              <a:off x="1728282" y="2911737"/>
              <a:ext cx="541793" cy="35243"/>
            </a:xfrm>
            <a:custGeom>
              <a:avLst/>
              <a:gdLst>
                <a:gd name="connsiteX0" fmla="*/ 526573 w 541793"/>
                <a:gd name="connsiteY0" fmla="*/ 0 h 35243"/>
                <a:gd name="connsiteX1" fmla="*/ 15226 w 541793"/>
                <a:gd name="connsiteY1" fmla="*/ 0 h 35243"/>
                <a:gd name="connsiteX2" fmla="*/ 15 w 541793"/>
                <a:gd name="connsiteY2" fmla="*/ 17845 h 35243"/>
                <a:gd name="connsiteX3" fmla="*/ 16593 w 541793"/>
                <a:gd name="connsiteY3" fmla="*/ 35243 h 35243"/>
                <a:gd name="connsiteX4" fmla="*/ 525181 w 541793"/>
                <a:gd name="connsiteY4" fmla="*/ 35243 h 35243"/>
                <a:gd name="connsiteX5" fmla="*/ 541784 w 541793"/>
                <a:gd name="connsiteY5" fmla="*/ 17845 h 35243"/>
                <a:gd name="connsiteX6" fmla="*/ 526573 w 541793"/>
                <a:gd name="connsiteY6" fmla="*/ 0 h 3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793" h="35243">
                  <a:moveTo>
                    <a:pt x="526573" y="0"/>
                  </a:moveTo>
                  <a:lnTo>
                    <a:pt x="15226" y="0"/>
                  </a:lnTo>
                  <a:cubicBezTo>
                    <a:pt x="6270" y="1058"/>
                    <a:pt x="-359" y="8835"/>
                    <a:pt x="15" y="17845"/>
                  </a:cubicBezTo>
                  <a:cubicBezTo>
                    <a:pt x="-457" y="34423"/>
                    <a:pt x="16593" y="35243"/>
                    <a:pt x="16593" y="35243"/>
                  </a:cubicBezTo>
                  <a:lnTo>
                    <a:pt x="525181" y="35243"/>
                  </a:lnTo>
                  <a:cubicBezTo>
                    <a:pt x="525181" y="35243"/>
                    <a:pt x="542231" y="34398"/>
                    <a:pt x="541784" y="17845"/>
                  </a:cubicBezTo>
                  <a:cubicBezTo>
                    <a:pt x="542086" y="8860"/>
                    <a:pt x="535493" y="1125"/>
                    <a:pt x="526573" y="0"/>
                  </a:cubicBezTo>
                  <a:close/>
                </a:path>
              </a:pathLst>
            </a:custGeom>
            <a:solidFill>
              <a:srgbClr val="230200"/>
            </a:solidFill>
            <a:ln w="2484"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A0136662-3C31-4261-90EA-D759F2E1FF90}"/>
                </a:ext>
              </a:extLst>
            </p:cNvPr>
            <p:cNvSpPr/>
            <p:nvPr/>
          </p:nvSpPr>
          <p:spPr>
            <a:xfrm>
              <a:off x="1501454" y="3138381"/>
              <a:ext cx="974966" cy="40263"/>
            </a:xfrm>
            <a:custGeom>
              <a:avLst/>
              <a:gdLst>
                <a:gd name="connsiteX0" fmla="*/ 0 w 974966"/>
                <a:gd name="connsiteY0" fmla="*/ 25 h 40263"/>
                <a:gd name="connsiteX1" fmla="*/ 52020 w 974966"/>
                <a:gd name="connsiteY1" fmla="*/ 35293 h 40263"/>
                <a:gd name="connsiteX2" fmla="*/ 934339 w 974966"/>
                <a:gd name="connsiteY2" fmla="*/ 40264 h 40263"/>
                <a:gd name="connsiteX3" fmla="*/ 974950 w 974966"/>
                <a:gd name="connsiteY3" fmla="*/ 0 h 40263"/>
              </a:gdLst>
              <a:ahLst/>
              <a:cxnLst>
                <a:cxn ang="0">
                  <a:pos x="connsiteX0" y="connsiteY0"/>
                </a:cxn>
                <a:cxn ang="0">
                  <a:pos x="connsiteX1" y="connsiteY1"/>
                </a:cxn>
                <a:cxn ang="0">
                  <a:pos x="connsiteX2" y="connsiteY2"/>
                </a:cxn>
                <a:cxn ang="0">
                  <a:pos x="connsiteX3" y="connsiteY3"/>
                </a:cxn>
              </a:cxnLst>
              <a:rect l="l" t="t" r="r" b="b"/>
              <a:pathLst>
                <a:path w="974966" h="40263">
                  <a:moveTo>
                    <a:pt x="0" y="25"/>
                  </a:moveTo>
                  <a:cubicBezTo>
                    <a:pt x="0" y="25"/>
                    <a:pt x="5493" y="34299"/>
                    <a:pt x="52020" y="35293"/>
                  </a:cubicBezTo>
                  <a:lnTo>
                    <a:pt x="934339" y="40264"/>
                  </a:lnTo>
                  <a:cubicBezTo>
                    <a:pt x="934339" y="40264"/>
                    <a:pt x="975895" y="34696"/>
                    <a:pt x="974950" y="0"/>
                  </a:cubicBezTo>
                  <a:close/>
                </a:path>
              </a:pathLst>
            </a:custGeom>
            <a:solidFill>
              <a:srgbClr val="031B2B"/>
            </a:solidFill>
            <a:ln w="2484"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A50A7724-0910-4455-8EE6-0D5D9F857004}"/>
                </a:ext>
              </a:extLst>
            </p:cNvPr>
            <p:cNvSpPr/>
            <p:nvPr/>
          </p:nvSpPr>
          <p:spPr>
            <a:xfrm>
              <a:off x="1806264" y="3175339"/>
              <a:ext cx="200945" cy="41307"/>
            </a:xfrm>
            <a:custGeom>
              <a:avLst/>
              <a:gdLst>
                <a:gd name="connsiteX0" fmla="*/ 0 w 200945"/>
                <a:gd name="connsiteY0" fmla="*/ 0 h 41307"/>
                <a:gd name="connsiteX1" fmla="*/ 37505 w 200945"/>
                <a:gd name="connsiteY1" fmla="*/ 41307 h 41307"/>
                <a:gd name="connsiteX2" fmla="*/ 200945 w 200945"/>
                <a:gd name="connsiteY2" fmla="*/ 41307 h 41307"/>
                <a:gd name="connsiteX3" fmla="*/ 200945 w 200945"/>
                <a:gd name="connsiteY3" fmla="*/ 0 h 41307"/>
              </a:gdLst>
              <a:ahLst/>
              <a:cxnLst>
                <a:cxn ang="0">
                  <a:pos x="connsiteX0" y="connsiteY0"/>
                </a:cxn>
                <a:cxn ang="0">
                  <a:pos x="connsiteX1" y="connsiteY1"/>
                </a:cxn>
                <a:cxn ang="0">
                  <a:pos x="connsiteX2" y="connsiteY2"/>
                </a:cxn>
                <a:cxn ang="0">
                  <a:pos x="connsiteX3" y="connsiteY3"/>
                </a:cxn>
              </a:cxnLst>
              <a:rect l="l" t="t" r="r" b="b"/>
              <a:pathLst>
                <a:path w="200945" h="41307">
                  <a:moveTo>
                    <a:pt x="0" y="0"/>
                  </a:moveTo>
                  <a:cubicBezTo>
                    <a:pt x="0" y="0"/>
                    <a:pt x="1516" y="41307"/>
                    <a:pt x="37505" y="41307"/>
                  </a:cubicBezTo>
                  <a:lnTo>
                    <a:pt x="200945" y="41307"/>
                  </a:lnTo>
                  <a:lnTo>
                    <a:pt x="200945" y="0"/>
                  </a:lnTo>
                  <a:close/>
                </a:path>
              </a:pathLst>
            </a:custGeom>
            <a:solidFill>
              <a:srgbClr val="031B2B"/>
            </a:solidFill>
            <a:ln w="2484"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983F7E77-4A2A-4F69-8B53-BCBD9053CBDF}"/>
                </a:ext>
              </a:extLst>
            </p:cNvPr>
            <p:cNvSpPr/>
            <p:nvPr/>
          </p:nvSpPr>
          <p:spPr>
            <a:xfrm>
              <a:off x="1968039" y="3175339"/>
              <a:ext cx="200945" cy="41307"/>
            </a:xfrm>
            <a:custGeom>
              <a:avLst/>
              <a:gdLst>
                <a:gd name="connsiteX0" fmla="*/ 200945 w 200945"/>
                <a:gd name="connsiteY0" fmla="*/ 0 h 41307"/>
                <a:gd name="connsiteX1" fmla="*/ 163465 w 200945"/>
                <a:gd name="connsiteY1" fmla="*/ 41307 h 41307"/>
                <a:gd name="connsiteX2" fmla="*/ 0 w 200945"/>
                <a:gd name="connsiteY2" fmla="*/ 41307 h 41307"/>
                <a:gd name="connsiteX3" fmla="*/ 0 w 200945"/>
                <a:gd name="connsiteY3" fmla="*/ 0 h 41307"/>
              </a:gdLst>
              <a:ahLst/>
              <a:cxnLst>
                <a:cxn ang="0">
                  <a:pos x="connsiteX0" y="connsiteY0"/>
                </a:cxn>
                <a:cxn ang="0">
                  <a:pos x="connsiteX1" y="connsiteY1"/>
                </a:cxn>
                <a:cxn ang="0">
                  <a:pos x="connsiteX2" y="connsiteY2"/>
                </a:cxn>
                <a:cxn ang="0">
                  <a:pos x="connsiteX3" y="connsiteY3"/>
                </a:cxn>
              </a:cxnLst>
              <a:rect l="l" t="t" r="r" b="b"/>
              <a:pathLst>
                <a:path w="200945" h="41307">
                  <a:moveTo>
                    <a:pt x="200945" y="0"/>
                  </a:moveTo>
                  <a:cubicBezTo>
                    <a:pt x="200945" y="0"/>
                    <a:pt x="199454" y="41307"/>
                    <a:pt x="163465" y="41307"/>
                  </a:cubicBezTo>
                  <a:lnTo>
                    <a:pt x="0" y="41307"/>
                  </a:lnTo>
                  <a:lnTo>
                    <a:pt x="0" y="0"/>
                  </a:lnTo>
                  <a:close/>
                </a:path>
              </a:pathLst>
            </a:custGeom>
            <a:solidFill>
              <a:srgbClr val="031B2B"/>
            </a:solidFill>
            <a:ln w="2484"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95D16A1B-B44E-49E7-83A6-1CD0FE8BB319}"/>
                </a:ext>
              </a:extLst>
            </p:cNvPr>
            <p:cNvSpPr/>
            <p:nvPr/>
          </p:nvSpPr>
          <p:spPr>
            <a:xfrm>
              <a:off x="1493203" y="2487456"/>
              <a:ext cx="408650" cy="96629"/>
            </a:xfrm>
            <a:custGeom>
              <a:avLst/>
              <a:gdLst>
                <a:gd name="connsiteX0" fmla="*/ 0 w 408650"/>
                <a:gd name="connsiteY0" fmla="*/ 96630 h 96629"/>
                <a:gd name="connsiteX1" fmla="*/ 20505 w 408650"/>
                <a:gd name="connsiteY1" fmla="*/ 18141 h 96629"/>
                <a:gd name="connsiteX2" fmla="*/ 109979 w 408650"/>
                <a:gd name="connsiteY2" fmla="*/ 420 h 96629"/>
                <a:gd name="connsiteX3" fmla="*/ 302872 w 408650"/>
                <a:gd name="connsiteY3" fmla="*/ 420 h 96629"/>
                <a:gd name="connsiteX4" fmla="*/ 408650 w 408650"/>
                <a:gd name="connsiteY4" fmla="*/ 26144 h 96629"/>
                <a:gd name="connsiteX5" fmla="*/ 408650 w 408650"/>
                <a:gd name="connsiteY5" fmla="*/ 96630 h 9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650" h="96629">
                  <a:moveTo>
                    <a:pt x="0" y="96630"/>
                  </a:moveTo>
                  <a:lnTo>
                    <a:pt x="20505" y="18141"/>
                  </a:lnTo>
                  <a:cubicBezTo>
                    <a:pt x="20505" y="18141"/>
                    <a:pt x="36113" y="420"/>
                    <a:pt x="109979" y="420"/>
                  </a:cubicBezTo>
                  <a:cubicBezTo>
                    <a:pt x="183846" y="420"/>
                    <a:pt x="274314" y="-525"/>
                    <a:pt x="302872" y="420"/>
                  </a:cubicBezTo>
                  <a:cubicBezTo>
                    <a:pt x="331429" y="1364"/>
                    <a:pt x="392769" y="7081"/>
                    <a:pt x="408650" y="26144"/>
                  </a:cubicBezTo>
                  <a:lnTo>
                    <a:pt x="408650" y="96630"/>
                  </a:lnTo>
                  <a:close/>
                </a:path>
              </a:pathLst>
            </a:custGeom>
            <a:solidFill>
              <a:srgbClr val="799BAA"/>
            </a:solidFill>
            <a:ln w="2484"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C366FFDE-CE2A-4FAB-80ED-C0E435FD94DF}"/>
                </a:ext>
              </a:extLst>
            </p:cNvPr>
            <p:cNvSpPr/>
            <p:nvPr/>
          </p:nvSpPr>
          <p:spPr>
            <a:xfrm>
              <a:off x="2067456" y="2487431"/>
              <a:ext cx="420530" cy="96654"/>
            </a:xfrm>
            <a:custGeom>
              <a:avLst/>
              <a:gdLst>
                <a:gd name="connsiteX0" fmla="*/ 420531 w 420530"/>
                <a:gd name="connsiteY0" fmla="*/ 96655 h 96654"/>
                <a:gd name="connsiteX1" fmla="*/ 400797 w 420530"/>
                <a:gd name="connsiteY1" fmla="*/ 17122 h 96654"/>
                <a:gd name="connsiteX2" fmla="*/ 307445 w 420530"/>
                <a:gd name="connsiteY2" fmla="*/ 420 h 96654"/>
                <a:gd name="connsiteX3" fmla="*/ 108886 w 420530"/>
                <a:gd name="connsiteY3" fmla="*/ 420 h 96654"/>
                <a:gd name="connsiteX4" fmla="*/ 0 w 420530"/>
                <a:gd name="connsiteY4" fmla="*/ 26144 h 96654"/>
                <a:gd name="connsiteX5" fmla="*/ 0 w 420530"/>
                <a:gd name="connsiteY5" fmla="*/ 96630 h 96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530" h="96654">
                  <a:moveTo>
                    <a:pt x="420531" y="96655"/>
                  </a:moveTo>
                  <a:lnTo>
                    <a:pt x="400797" y="17122"/>
                  </a:lnTo>
                  <a:cubicBezTo>
                    <a:pt x="400797" y="17122"/>
                    <a:pt x="383399" y="420"/>
                    <a:pt x="307445" y="420"/>
                  </a:cubicBezTo>
                  <a:cubicBezTo>
                    <a:pt x="231491" y="420"/>
                    <a:pt x="138288" y="-525"/>
                    <a:pt x="108886" y="420"/>
                  </a:cubicBezTo>
                  <a:cubicBezTo>
                    <a:pt x="79483" y="1364"/>
                    <a:pt x="16379" y="7081"/>
                    <a:pt x="0" y="26144"/>
                  </a:cubicBezTo>
                  <a:lnTo>
                    <a:pt x="0" y="96630"/>
                  </a:lnTo>
                  <a:close/>
                </a:path>
              </a:pathLst>
            </a:custGeom>
            <a:solidFill>
              <a:srgbClr val="799BAA"/>
            </a:solidFill>
            <a:ln w="2484"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D8E7DEE1-FFAD-4D1C-AF69-C6C93E89427C}"/>
                </a:ext>
              </a:extLst>
            </p:cNvPr>
            <p:cNvSpPr/>
            <p:nvPr/>
          </p:nvSpPr>
          <p:spPr>
            <a:xfrm>
              <a:off x="1901754" y="2500623"/>
              <a:ext cx="165503" cy="83462"/>
            </a:xfrm>
            <a:custGeom>
              <a:avLst/>
              <a:gdLst>
                <a:gd name="connsiteX0" fmla="*/ 0 w 165503"/>
                <a:gd name="connsiteY0" fmla="*/ 83462 h 83462"/>
                <a:gd name="connsiteX1" fmla="*/ 0 w 165503"/>
                <a:gd name="connsiteY1" fmla="*/ 12976 h 83462"/>
                <a:gd name="connsiteX2" fmla="*/ 68572 w 165503"/>
                <a:gd name="connsiteY2" fmla="*/ 102 h 83462"/>
                <a:gd name="connsiteX3" fmla="*/ 165503 w 165503"/>
                <a:gd name="connsiteY3" fmla="*/ 12976 h 83462"/>
                <a:gd name="connsiteX4" fmla="*/ 165503 w 165503"/>
                <a:gd name="connsiteY4" fmla="*/ 83462 h 8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03" h="83462">
                  <a:moveTo>
                    <a:pt x="0" y="83462"/>
                  </a:moveTo>
                  <a:lnTo>
                    <a:pt x="0" y="12976"/>
                  </a:lnTo>
                  <a:cubicBezTo>
                    <a:pt x="0" y="12976"/>
                    <a:pt x="11557" y="1543"/>
                    <a:pt x="68572" y="102"/>
                  </a:cubicBezTo>
                  <a:cubicBezTo>
                    <a:pt x="125588" y="-1340"/>
                    <a:pt x="165503" y="12976"/>
                    <a:pt x="165503" y="12976"/>
                  </a:cubicBezTo>
                  <a:lnTo>
                    <a:pt x="165503" y="83462"/>
                  </a:lnTo>
                  <a:close/>
                </a:path>
              </a:pathLst>
            </a:custGeom>
            <a:solidFill>
              <a:srgbClr val="799BAA"/>
            </a:solidFill>
            <a:ln w="2484"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39001FBF-F928-4443-BE69-28FF65086CBB}"/>
                </a:ext>
              </a:extLst>
            </p:cNvPr>
            <p:cNvSpPr/>
            <p:nvPr/>
          </p:nvSpPr>
          <p:spPr>
            <a:xfrm>
              <a:off x="1571574" y="2365172"/>
              <a:ext cx="251878" cy="106843"/>
            </a:xfrm>
            <a:custGeom>
              <a:avLst/>
              <a:gdLst>
                <a:gd name="connsiteX0" fmla="*/ 33223 w 251878"/>
                <a:gd name="connsiteY0" fmla="*/ 106673 h 106843"/>
                <a:gd name="connsiteX1" fmla="*/ 117 w 251878"/>
                <a:gd name="connsiteY1" fmla="*/ 82365 h 106843"/>
                <a:gd name="connsiteX2" fmla="*/ 50521 w 251878"/>
                <a:gd name="connsiteY2" fmla="*/ 9717 h 106843"/>
                <a:gd name="connsiteX3" fmla="*/ 200292 w 251878"/>
                <a:gd name="connsiteY3" fmla="*/ 5442 h 106843"/>
                <a:gd name="connsiteX4" fmla="*/ 251665 w 251878"/>
                <a:gd name="connsiteY4" fmla="*/ 81023 h 106843"/>
                <a:gd name="connsiteX5" fmla="*/ 215900 w 251878"/>
                <a:gd name="connsiteY5" fmla="*/ 105877 h 106843"/>
                <a:gd name="connsiteX6" fmla="*/ 33223 w 251878"/>
                <a:gd name="connsiteY6" fmla="*/ 106673 h 10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78" h="106843">
                  <a:moveTo>
                    <a:pt x="33223" y="106673"/>
                  </a:moveTo>
                  <a:cubicBezTo>
                    <a:pt x="33223" y="106673"/>
                    <a:pt x="-2293" y="105455"/>
                    <a:pt x="117" y="82365"/>
                  </a:cubicBezTo>
                  <a:cubicBezTo>
                    <a:pt x="1708" y="66856"/>
                    <a:pt x="30340" y="22119"/>
                    <a:pt x="50521" y="9717"/>
                  </a:cubicBezTo>
                  <a:cubicBezTo>
                    <a:pt x="70703" y="-2685"/>
                    <a:pt x="181577" y="-2188"/>
                    <a:pt x="200292" y="5442"/>
                  </a:cubicBezTo>
                  <a:cubicBezTo>
                    <a:pt x="219007" y="13072"/>
                    <a:pt x="254971" y="66136"/>
                    <a:pt x="251665" y="81023"/>
                  </a:cubicBezTo>
                  <a:cubicBezTo>
                    <a:pt x="248360" y="95911"/>
                    <a:pt x="239661" y="104759"/>
                    <a:pt x="215900" y="105877"/>
                  </a:cubicBezTo>
                  <a:cubicBezTo>
                    <a:pt x="187095" y="107393"/>
                    <a:pt x="33223" y="106673"/>
                    <a:pt x="33223" y="106673"/>
                  </a:cubicBezTo>
                  <a:close/>
                </a:path>
              </a:pathLst>
            </a:custGeom>
            <a:solidFill>
              <a:srgbClr val="799BAA"/>
            </a:solidFill>
            <a:ln w="2484"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63084EED-8BB0-440D-ABE4-9A9C17837A92}"/>
                </a:ext>
              </a:extLst>
            </p:cNvPr>
            <p:cNvSpPr/>
            <p:nvPr/>
          </p:nvSpPr>
          <p:spPr>
            <a:xfrm>
              <a:off x="2149555" y="2365172"/>
              <a:ext cx="255656" cy="106843"/>
            </a:xfrm>
            <a:custGeom>
              <a:avLst/>
              <a:gdLst>
                <a:gd name="connsiteX0" fmla="*/ 33721 w 255656"/>
                <a:gd name="connsiteY0" fmla="*/ 106673 h 106843"/>
                <a:gd name="connsiteX1" fmla="*/ 118 w 255656"/>
                <a:gd name="connsiteY1" fmla="*/ 82365 h 106843"/>
                <a:gd name="connsiteX2" fmla="*/ 51268 w 255656"/>
                <a:gd name="connsiteY2" fmla="*/ 9717 h 106843"/>
                <a:gd name="connsiteX3" fmla="*/ 203250 w 255656"/>
                <a:gd name="connsiteY3" fmla="*/ 5442 h 106843"/>
                <a:gd name="connsiteX4" fmla="*/ 255444 w 255656"/>
                <a:gd name="connsiteY4" fmla="*/ 81023 h 106843"/>
                <a:gd name="connsiteX5" fmla="*/ 219157 w 255656"/>
                <a:gd name="connsiteY5" fmla="*/ 105877 h 106843"/>
                <a:gd name="connsiteX6" fmla="*/ 33721 w 255656"/>
                <a:gd name="connsiteY6" fmla="*/ 106673 h 10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656" h="106843">
                  <a:moveTo>
                    <a:pt x="33721" y="106673"/>
                  </a:moveTo>
                  <a:cubicBezTo>
                    <a:pt x="33721" y="106673"/>
                    <a:pt x="-2318" y="105455"/>
                    <a:pt x="118" y="82365"/>
                  </a:cubicBezTo>
                  <a:cubicBezTo>
                    <a:pt x="1759" y="66856"/>
                    <a:pt x="30813" y="22119"/>
                    <a:pt x="51268" y="9717"/>
                  </a:cubicBezTo>
                  <a:cubicBezTo>
                    <a:pt x="71723" y="-2685"/>
                    <a:pt x="184262" y="-2188"/>
                    <a:pt x="203250" y="5442"/>
                  </a:cubicBezTo>
                  <a:cubicBezTo>
                    <a:pt x="222239" y="13072"/>
                    <a:pt x="258774" y="66136"/>
                    <a:pt x="255444" y="81023"/>
                  </a:cubicBezTo>
                  <a:cubicBezTo>
                    <a:pt x="252113" y="95911"/>
                    <a:pt x="243265" y="104759"/>
                    <a:pt x="219157" y="105877"/>
                  </a:cubicBezTo>
                  <a:cubicBezTo>
                    <a:pt x="189854" y="107393"/>
                    <a:pt x="33721" y="106673"/>
                    <a:pt x="33721" y="106673"/>
                  </a:cubicBezTo>
                  <a:close/>
                </a:path>
              </a:pathLst>
            </a:custGeom>
            <a:solidFill>
              <a:srgbClr val="799BAA"/>
            </a:solidFill>
            <a:ln w="2484"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FDB127CB-FEE8-4892-9C9A-E847BD7888BC}"/>
                </a:ext>
              </a:extLst>
            </p:cNvPr>
            <p:cNvSpPr/>
            <p:nvPr/>
          </p:nvSpPr>
          <p:spPr>
            <a:xfrm>
              <a:off x="1461215" y="2050022"/>
              <a:ext cx="1054110" cy="100634"/>
            </a:xfrm>
            <a:custGeom>
              <a:avLst/>
              <a:gdLst>
                <a:gd name="connsiteX0" fmla="*/ 0 w 1054110"/>
                <a:gd name="connsiteY0" fmla="*/ 100634 h 100634"/>
                <a:gd name="connsiteX1" fmla="*/ 93973 w 1054110"/>
                <a:gd name="connsiteY1" fmla="*/ 0 h 100634"/>
                <a:gd name="connsiteX2" fmla="*/ 965034 w 1054110"/>
                <a:gd name="connsiteY2" fmla="*/ 0 h 100634"/>
                <a:gd name="connsiteX3" fmla="*/ 1054111 w 1054110"/>
                <a:gd name="connsiteY3" fmla="*/ 73966 h 100634"/>
              </a:gdLst>
              <a:ahLst/>
              <a:cxnLst>
                <a:cxn ang="0">
                  <a:pos x="connsiteX0" y="connsiteY0"/>
                </a:cxn>
                <a:cxn ang="0">
                  <a:pos x="connsiteX1" y="connsiteY1"/>
                </a:cxn>
                <a:cxn ang="0">
                  <a:pos x="connsiteX2" y="connsiteY2"/>
                </a:cxn>
                <a:cxn ang="0">
                  <a:pos x="connsiteX3" y="connsiteY3"/>
                </a:cxn>
              </a:cxnLst>
              <a:rect l="l" t="t" r="r" b="b"/>
              <a:pathLst>
                <a:path w="1054110" h="100634">
                  <a:moveTo>
                    <a:pt x="0" y="100634"/>
                  </a:moveTo>
                  <a:cubicBezTo>
                    <a:pt x="0" y="100634"/>
                    <a:pt x="8003" y="5990"/>
                    <a:pt x="93973" y="0"/>
                  </a:cubicBezTo>
                  <a:lnTo>
                    <a:pt x="965034" y="0"/>
                  </a:lnTo>
                  <a:cubicBezTo>
                    <a:pt x="965034" y="0"/>
                    <a:pt x="1040888" y="8649"/>
                    <a:pt x="1054111" y="73966"/>
                  </a:cubicBezTo>
                  <a:close/>
                </a:path>
              </a:pathLst>
            </a:custGeom>
            <a:solidFill>
              <a:srgbClr val="E0482F"/>
            </a:solidFill>
            <a:ln w="2484"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4BEC987A-C4BE-4A9A-BE28-172686C5C35E}"/>
                </a:ext>
              </a:extLst>
            </p:cNvPr>
            <p:cNvSpPr/>
            <p:nvPr/>
          </p:nvSpPr>
          <p:spPr>
            <a:xfrm>
              <a:off x="1562545" y="2968777"/>
              <a:ext cx="851500" cy="84354"/>
            </a:xfrm>
            <a:custGeom>
              <a:avLst/>
              <a:gdLst>
                <a:gd name="connsiteX0" fmla="*/ 851500 w 851500"/>
                <a:gd name="connsiteY0" fmla="*/ 0 h 84354"/>
                <a:gd name="connsiteX1" fmla="*/ 0 w 851500"/>
                <a:gd name="connsiteY1" fmla="*/ 1814 h 84354"/>
                <a:gd name="connsiteX2" fmla="*/ 105506 w 851500"/>
                <a:gd name="connsiteY2" fmla="*/ 84355 h 84354"/>
                <a:gd name="connsiteX3" fmla="*/ 743683 w 851500"/>
                <a:gd name="connsiteY3" fmla="*/ 84355 h 84354"/>
                <a:gd name="connsiteX4" fmla="*/ 851500 w 851500"/>
                <a:gd name="connsiteY4" fmla="*/ 0 h 84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500" h="84354">
                  <a:moveTo>
                    <a:pt x="851500" y="0"/>
                  </a:moveTo>
                  <a:lnTo>
                    <a:pt x="0" y="1814"/>
                  </a:lnTo>
                  <a:lnTo>
                    <a:pt x="105506" y="84355"/>
                  </a:lnTo>
                  <a:lnTo>
                    <a:pt x="743683" y="84355"/>
                  </a:lnTo>
                  <a:lnTo>
                    <a:pt x="851500" y="0"/>
                  </a:lnTo>
                  <a:close/>
                </a:path>
              </a:pathLst>
            </a:custGeom>
            <a:solidFill>
              <a:srgbClr val="8C0F02"/>
            </a:solidFill>
            <a:ln w="2484"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772641B5-6125-49FE-8F48-3CE43DFF6C1E}"/>
                </a:ext>
              </a:extLst>
            </p:cNvPr>
            <p:cNvSpPr/>
            <p:nvPr/>
          </p:nvSpPr>
          <p:spPr>
            <a:xfrm rot="18900000">
              <a:off x="1691969" y="2970574"/>
              <a:ext cx="72474" cy="72474"/>
            </a:xfrm>
            <a:custGeom>
              <a:avLst/>
              <a:gdLst>
                <a:gd name="connsiteX0" fmla="*/ 72474 w 72474"/>
                <a:gd name="connsiteY0" fmla="*/ 36237 h 72474"/>
                <a:gd name="connsiteX1" fmla="*/ 36237 w 72474"/>
                <a:gd name="connsiteY1" fmla="*/ 72475 h 72474"/>
                <a:gd name="connsiteX2" fmla="*/ 0 w 72474"/>
                <a:gd name="connsiteY2" fmla="*/ 36237 h 72474"/>
                <a:gd name="connsiteX3" fmla="*/ 36237 w 72474"/>
                <a:gd name="connsiteY3" fmla="*/ 0 h 72474"/>
                <a:gd name="connsiteX4" fmla="*/ 72474 w 72474"/>
                <a:gd name="connsiteY4" fmla="*/ 36237 h 72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74" h="72474">
                  <a:moveTo>
                    <a:pt x="72474" y="36237"/>
                  </a:moveTo>
                  <a:cubicBezTo>
                    <a:pt x="72474" y="56251"/>
                    <a:pt x="56250" y="72475"/>
                    <a:pt x="36237" y="72475"/>
                  </a:cubicBezTo>
                  <a:cubicBezTo>
                    <a:pt x="16224" y="72475"/>
                    <a:pt x="0" y="56251"/>
                    <a:pt x="0" y="36237"/>
                  </a:cubicBezTo>
                  <a:cubicBezTo>
                    <a:pt x="0" y="16224"/>
                    <a:pt x="16224" y="0"/>
                    <a:pt x="36237" y="0"/>
                  </a:cubicBezTo>
                  <a:cubicBezTo>
                    <a:pt x="56250" y="0"/>
                    <a:pt x="72474" y="16224"/>
                    <a:pt x="72474" y="36237"/>
                  </a:cubicBezTo>
                  <a:close/>
                </a:path>
              </a:pathLst>
            </a:custGeom>
            <a:solidFill>
              <a:srgbClr val="CBCFD1"/>
            </a:solidFill>
            <a:ln w="2484"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291B91BB-600E-406F-B74F-D78777B5AEA5}"/>
                </a:ext>
              </a:extLst>
            </p:cNvPr>
            <p:cNvSpPr/>
            <p:nvPr/>
          </p:nvSpPr>
          <p:spPr>
            <a:xfrm rot="16750833">
              <a:off x="1704325" y="2977283"/>
              <a:ext cx="58124" cy="58124"/>
            </a:xfrm>
            <a:custGeom>
              <a:avLst/>
              <a:gdLst>
                <a:gd name="connsiteX0" fmla="*/ 58127 w 58124"/>
                <a:gd name="connsiteY0" fmla="*/ 29062 h 58124"/>
                <a:gd name="connsiteX1" fmla="*/ 29064 w 58124"/>
                <a:gd name="connsiteY1" fmla="*/ 58124 h 58124"/>
                <a:gd name="connsiteX2" fmla="*/ 2 w 58124"/>
                <a:gd name="connsiteY2" fmla="*/ 29062 h 58124"/>
                <a:gd name="connsiteX3" fmla="*/ 29064 w 58124"/>
                <a:gd name="connsiteY3" fmla="*/ 0 h 58124"/>
                <a:gd name="connsiteX4" fmla="*/ 58127 w 58124"/>
                <a:gd name="connsiteY4" fmla="*/ 29062 h 58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24" h="58124">
                  <a:moveTo>
                    <a:pt x="58127" y="29062"/>
                  </a:moveTo>
                  <a:cubicBezTo>
                    <a:pt x="58127" y="45113"/>
                    <a:pt x="45115" y="58124"/>
                    <a:pt x="29064" y="58124"/>
                  </a:cubicBezTo>
                  <a:cubicBezTo>
                    <a:pt x="13014" y="58124"/>
                    <a:pt x="2" y="45113"/>
                    <a:pt x="2" y="29062"/>
                  </a:cubicBezTo>
                  <a:cubicBezTo>
                    <a:pt x="2" y="13011"/>
                    <a:pt x="13014" y="0"/>
                    <a:pt x="29064" y="0"/>
                  </a:cubicBezTo>
                  <a:cubicBezTo>
                    <a:pt x="45115" y="0"/>
                    <a:pt x="58127" y="13011"/>
                    <a:pt x="58127" y="29062"/>
                  </a:cubicBezTo>
                  <a:close/>
                </a:path>
              </a:pathLst>
            </a:custGeom>
            <a:solidFill>
              <a:srgbClr val="FCA100"/>
            </a:solidFill>
            <a:ln w="2491"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50C84D64-CD97-47F7-A6DC-9CC7F061F396}"/>
                </a:ext>
              </a:extLst>
            </p:cNvPr>
            <p:cNvSpPr/>
            <p:nvPr/>
          </p:nvSpPr>
          <p:spPr>
            <a:xfrm>
              <a:off x="1707594" y="2985578"/>
              <a:ext cx="38871" cy="38871"/>
            </a:xfrm>
            <a:custGeom>
              <a:avLst/>
              <a:gdLst>
                <a:gd name="connsiteX0" fmla="*/ 38872 w 38871"/>
                <a:gd name="connsiteY0" fmla="*/ 19436 h 38871"/>
                <a:gd name="connsiteX1" fmla="*/ 19436 w 38871"/>
                <a:gd name="connsiteY1" fmla="*/ 38872 h 38871"/>
                <a:gd name="connsiteX2" fmla="*/ 0 w 38871"/>
                <a:gd name="connsiteY2" fmla="*/ 19436 h 38871"/>
                <a:gd name="connsiteX3" fmla="*/ 19436 w 38871"/>
                <a:gd name="connsiteY3" fmla="*/ 0 h 38871"/>
                <a:gd name="connsiteX4" fmla="*/ 38872 w 38871"/>
                <a:gd name="connsiteY4" fmla="*/ 19436 h 38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71" h="38871">
                  <a:moveTo>
                    <a:pt x="38872" y="19436"/>
                  </a:moveTo>
                  <a:cubicBezTo>
                    <a:pt x="38872" y="30170"/>
                    <a:pt x="30170" y="38872"/>
                    <a:pt x="19436" y="38872"/>
                  </a:cubicBezTo>
                  <a:cubicBezTo>
                    <a:pt x="8702" y="38872"/>
                    <a:pt x="0" y="30170"/>
                    <a:pt x="0" y="19436"/>
                  </a:cubicBezTo>
                  <a:cubicBezTo>
                    <a:pt x="0" y="8702"/>
                    <a:pt x="8702" y="0"/>
                    <a:pt x="19436" y="0"/>
                  </a:cubicBezTo>
                  <a:cubicBezTo>
                    <a:pt x="30170" y="0"/>
                    <a:pt x="38872" y="8702"/>
                    <a:pt x="38872" y="19436"/>
                  </a:cubicBezTo>
                  <a:close/>
                </a:path>
              </a:pathLst>
            </a:custGeom>
            <a:solidFill>
              <a:srgbClr val="FFBB4D"/>
            </a:solidFill>
            <a:ln w="2484"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00D26206-EFD1-419D-B755-5DBA3DB016DC}"/>
                </a:ext>
              </a:extLst>
            </p:cNvPr>
            <p:cNvSpPr/>
            <p:nvPr/>
          </p:nvSpPr>
          <p:spPr>
            <a:xfrm>
              <a:off x="1717585" y="2992065"/>
              <a:ext cx="13122" cy="13122"/>
            </a:xfrm>
            <a:custGeom>
              <a:avLst/>
              <a:gdLst>
                <a:gd name="connsiteX0" fmla="*/ 13123 w 13122"/>
                <a:gd name="connsiteY0" fmla="*/ 6586 h 13122"/>
                <a:gd name="connsiteX1" fmla="*/ 6537 w 13122"/>
                <a:gd name="connsiteY1" fmla="*/ 13123 h 13122"/>
                <a:gd name="connsiteX2" fmla="*/ 0 w 13122"/>
                <a:gd name="connsiteY2" fmla="*/ 6537 h 13122"/>
                <a:gd name="connsiteX3" fmla="*/ 6561 w 13122"/>
                <a:gd name="connsiteY3" fmla="*/ 0 h 13122"/>
                <a:gd name="connsiteX4" fmla="*/ 13123 w 13122"/>
                <a:gd name="connsiteY4" fmla="*/ 6561 h 13122"/>
                <a:gd name="connsiteX5" fmla="*/ 13123 w 13122"/>
                <a:gd name="connsiteY5" fmla="*/ 6586 h 13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22" h="13122">
                  <a:moveTo>
                    <a:pt x="13123" y="6586"/>
                  </a:moveTo>
                  <a:cubicBezTo>
                    <a:pt x="13109" y="10210"/>
                    <a:pt x="10160" y="13137"/>
                    <a:pt x="6537" y="13123"/>
                  </a:cubicBezTo>
                  <a:cubicBezTo>
                    <a:pt x="2913" y="13109"/>
                    <a:pt x="-14" y="10160"/>
                    <a:pt x="0" y="6537"/>
                  </a:cubicBezTo>
                  <a:cubicBezTo>
                    <a:pt x="14" y="2923"/>
                    <a:pt x="2947" y="0"/>
                    <a:pt x="6561" y="0"/>
                  </a:cubicBezTo>
                  <a:cubicBezTo>
                    <a:pt x="10185" y="0"/>
                    <a:pt x="13123" y="2938"/>
                    <a:pt x="13123" y="6561"/>
                  </a:cubicBezTo>
                  <a:cubicBezTo>
                    <a:pt x="13123" y="6570"/>
                    <a:pt x="13123" y="6578"/>
                    <a:pt x="13123" y="6586"/>
                  </a:cubicBezTo>
                  <a:close/>
                </a:path>
              </a:pathLst>
            </a:custGeom>
            <a:solidFill>
              <a:srgbClr val="FFDE8A"/>
            </a:solidFill>
            <a:ln w="2484"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B5D34561-9382-4BA3-A0F7-68D027A61104}"/>
                </a:ext>
              </a:extLst>
            </p:cNvPr>
            <p:cNvSpPr/>
            <p:nvPr/>
          </p:nvSpPr>
          <p:spPr>
            <a:xfrm rot="20262600">
              <a:off x="2237900" y="2968778"/>
              <a:ext cx="72474" cy="72474"/>
            </a:xfrm>
            <a:custGeom>
              <a:avLst/>
              <a:gdLst>
                <a:gd name="connsiteX0" fmla="*/ 72474 w 72474"/>
                <a:gd name="connsiteY0" fmla="*/ 36237 h 72474"/>
                <a:gd name="connsiteX1" fmla="*/ 36237 w 72474"/>
                <a:gd name="connsiteY1" fmla="*/ 72474 h 72474"/>
                <a:gd name="connsiteX2" fmla="*/ 0 w 72474"/>
                <a:gd name="connsiteY2" fmla="*/ 36237 h 72474"/>
                <a:gd name="connsiteX3" fmla="*/ 36237 w 72474"/>
                <a:gd name="connsiteY3" fmla="*/ 0 h 72474"/>
                <a:gd name="connsiteX4" fmla="*/ 72474 w 72474"/>
                <a:gd name="connsiteY4" fmla="*/ 36237 h 72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74" h="72474">
                  <a:moveTo>
                    <a:pt x="72474" y="36237"/>
                  </a:moveTo>
                  <a:cubicBezTo>
                    <a:pt x="72474" y="56250"/>
                    <a:pt x="56251" y="72474"/>
                    <a:pt x="36237" y="72474"/>
                  </a:cubicBezTo>
                  <a:cubicBezTo>
                    <a:pt x="16224" y="72474"/>
                    <a:pt x="0" y="56250"/>
                    <a:pt x="0" y="36237"/>
                  </a:cubicBezTo>
                  <a:cubicBezTo>
                    <a:pt x="0" y="16224"/>
                    <a:pt x="16224" y="0"/>
                    <a:pt x="36237" y="0"/>
                  </a:cubicBezTo>
                  <a:cubicBezTo>
                    <a:pt x="56251" y="0"/>
                    <a:pt x="72474" y="16224"/>
                    <a:pt x="72474" y="36237"/>
                  </a:cubicBezTo>
                  <a:close/>
                </a:path>
              </a:pathLst>
            </a:custGeom>
            <a:solidFill>
              <a:srgbClr val="CBCFD1"/>
            </a:solidFill>
            <a:ln w="2484"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70175FCD-387F-4AD0-BF7A-787FB2A2840C}"/>
                </a:ext>
              </a:extLst>
            </p:cNvPr>
            <p:cNvSpPr/>
            <p:nvPr/>
          </p:nvSpPr>
          <p:spPr>
            <a:xfrm>
              <a:off x="2245162" y="2976034"/>
              <a:ext cx="57959" cy="57959"/>
            </a:xfrm>
            <a:custGeom>
              <a:avLst/>
              <a:gdLst>
                <a:gd name="connsiteX0" fmla="*/ 57960 w 57959"/>
                <a:gd name="connsiteY0" fmla="*/ 28980 h 57959"/>
                <a:gd name="connsiteX1" fmla="*/ 28980 w 57959"/>
                <a:gd name="connsiteY1" fmla="*/ 57960 h 57959"/>
                <a:gd name="connsiteX2" fmla="*/ 0 w 57959"/>
                <a:gd name="connsiteY2" fmla="*/ 28980 h 57959"/>
                <a:gd name="connsiteX3" fmla="*/ 28980 w 57959"/>
                <a:gd name="connsiteY3" fmla="*/ 0 h 57959"/>
                <a:gd name="connsiteX4" fmla="*/ 57960 w 57959"/>
                <a:gd name="connsiteY4" fmla="*/ 28980 h 5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959" h="57959">
                  <a:moveTo>
                    <a:pt x="57960" y="28980"/>
                  </a:moveTo>
                  <a:cubicBezTo>
                    <a:pt x="57960" y="44985"/>
                    <a:pt x="44985" y="57960"/>
                    <a:pt x="28980" y="57960"/>
                  </a:cubicBezTo>
                  <a:cubicBezTo>
                    <a:pt x="12975" y="57960"/>
                    <a:pt x="0" y="44985"/>
                    <a:pt x="0" y="28980"/>
                  </a:cubicBezTo>
                  <a:cubicBezTo>
                    <a:pt x="0" y="12975"/>
                    <a:pt x="12975" y="0"/>
                    <a:pt x="28980" y="0"/>
                  </a:cubicBezTo>
                  <a:cubicBezTo>
                    <a:pt x="44985" y="0"/>
                    <a:pt x="57960" y="12975"/>
                    <a:pt x="57960" y="28980"/>
                  </a:cubicBezTo>
                  <a:close/>
                </a:path>
              </a:pathLst>
            </a:custGeom>
            <a:solidFill>
              <a:srgbClr val="FCA100"/>
            </a:solidFill>
            <a:ln w="2484"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48D8CF1B-5292-4885-B3C5-D6FF58D66A79}"/>
                </a:ext>
              </a:extLst>
            </p:cNvPr>
            <p:cNvSpPr/>
            <p:nvPr/>
          </p:nvSpPr>
          <p:spPr>
            <a:xfrm rot="18900000">
              <a:off x="2253508" y="2983749"/>
              <a:ext cx="38871" cy="38871"/>
            </a:xfrm>
            <a:custGeom>
              <a:avLst/>
              <a:gdLst>
                <a:gd name="connsiteX0" fmla="*/ 38872 w 38871"/>
                <a:gd name="connsiteY0" fmla="*/ 19436 h 38871"/>
                <a:gd name="connsiteX1" fmla="*/ 19436 w 38871"/>
                <a:gd name="connsiteY1" fmla="*/ 38872 h 38871"/>
                <a:gd name="connsiteX2" fmla="*/ 0 w 38871"/>
                <a:gd name="connsiteY2" fmla="*/ 19436 h 38871"/>
                <a:gd name="connsiteX3" fmla="*/ 19436 w 38871"/>
                <a:gd name="connsiteY3" fmla="*/ 0 h 38871"/>
                <a:gd name="connsiteX4" fmla="*/ 38872 w 38871"/>
                <a:gd name="connsiteY4" fmla="*/ 19436 h 38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71" h="38871">
                  <a:moveTo>
                    <a:pt x="38872" y="19436"/>
                  </a:moveTo>
                  <a:cubicBezTo>
                    <a:pt x="38872" y="30170"/>
                    <a:pt x="30170" y="38872"/>
                    <a:pt x="19436" y="38872"/>
                  </a:cubicBezTo>
                  <a:cubicBezTo>
                    <a:pt x="8702" y="38872"/>
                    <a:pt x="0" y="30170"/>
                    <a:pt x="0" y="19436"/>
                  </a:cubicBezTo>
                  <a:cubicBezTo>
                    <a:pt x="0" y="8702"/>
                    <a:pt x="8702" y="0"/>
                    <a:pt x="19436" y="0"/>
                  </a:cubicBezTo>
                  <a:cubicBezTo>
                    <a:pt x="30170" y="0"/>
                    <a:pt x="38872" y="8702"/>
                    <a:pt x="38872" y="19436"/>
                  </a:cubicBezTo>
                  <a:close/>
                </a:path>
              </a:pathLst>
            </a:custGeom>
            <a:solidFill>
              <a:srgbClr val="FFBB4D"/>
            </a:solidFill>
            <a:ln w="2484"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27B3C88-1F7D-4B48-9EC3-8F77D51E1D58}"/>
                </a:ext>
              </a:extLst>
            </p:cNvPr>
            <p:cNvSpPr/>
            <p:nvPr/>
          </p:nvSpPr>
          <p:spPr>
            <a:xfrm>
              <a:off x="2263604" y="2990251"/>
              <a:ext cx="13123" cy="13123"/>
            </a:xfrm>
            <a:custGeom>
              <a:avLst/>
              <a:gdLst>
                <a:gd name="connsiteX0" fmla="*/ 13123 w 13123"/>
                <a:gd name="connsiteY0" fmla="*/ 6562 h 13123"/>
                <a:gd name="connsiteX1" fmla="*/ 6562 w 13123"/>
                <a:gd name="connsiteY1" fmla="*/ 13123 h 13123"/>
                <a:gd name="connsiteX2" fmla="*/ 0 w 13123"/>
                <a:gd name="connsiteY2" fmla="*/ 6562 h 13123"/>
                <a:gd name="connsiteX3" fmla="*/ 6562 w 13123"/>
                <a:gd name="connsiteY3" fmla="*/ 0 h 13123"/>
                <a:gd name="connsiteX4" fmla="*/ 13123 w 13123"/>
                <a:gd name="connsiteY4" fmla="*/ 6562 h 13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 h="13123">
                  <a:moveTo>
                    <a:pt x="13123" y="6562"/>
                  </a:moveTo>
                  <a:cubicBezTo>
                    <a:pt x="13123" y="10185"/>
                    <a:pt x="10185" y="13123"/>
                    <a:pt x="6562" y="13123"/>
                  </a:cubicBezTo>
                  <a:cubicBezTo>
                    <a:pt x="2938" y="13123"/>
                    <a:pt x="0" y="10185"/>
                    <a:pt x="0" y="6562"/>
                  </a:cubicBezTo>
                  <a:cubicBezTo>
                    <a:pt x="0" y="2938"/>
                    <a:pt x="2938" y="0"/>
                    <a:pt x="6562" y="0"/>
                  </a:cubicBezTo>
                  <a:cubicBezTo>
                    <a:pt x="10180" y="14"/>
                    <a:pt x="13109" y="2943"/>
                    <a:pt x="13123" y="6562"/>
                  </a:cubicBezTo>
                  <a:close/>
                </a:path>
              </a:pathLst>
            </a:custGeom>
            <a:solidFill>
              <a:srgbClr val="FFDE8A"/>
            </a:solidFill>
            <a:ln w="2484"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28095422-F4A6-4903-9114-B8E515317404}"/>
                </a:ext>
              </a:extLst>
            </p:cNvPr>
            <p:cNvSpPr/>
            <p:nvPr/>
          </p:nvSpPr>
          <p:spPr>
            <a:xfrm>
              <a:off x="2051016" y="2996961"/>
              <a:ext cx="87159" cy="42053"/>
            </a:xfrm>
            <a:custGeom>
              <a:avLst/>
              <a:gdLst>
                <a:gd name="connsiteX0" fmla="*/ 69130 w 87159"/>
                <a:gd name="connsiteY0" fmla="*/ 0 h 42053"/>
                <a:gd name="connsiteX1" fmla="*/ 18129 w 87159"/>
                <a:gd name="connsiteY1" fmla="*/ 0 h 42053"/>
                <a:gd name="connsiteX2" fmla="*/ 11 w 87159"/>
                <a:gd name="connsiteY2" fmla="*/ 21275 h 42053"/>
                <a:gd name="connsiteX3" fmla="*/ 19894 w 87159"/>
                <a:gd name="connsiteY3" fmla="*/ 42053 h 42053"/>
                <a:gd name="connsiteX4" fmla="*/ 67390 w 87159"/>
                <a:gd name="connsiteY4" fmla="*/ 42053 h 42053"/>
                <a:gd name="connsiteX5" fmla="*/ 87149 w 87159"/>
                <a:gd name="connsiteY5" fmla="*/ 21275 h 42053"/>
                <a:gd name="connsiteX6" fmla="*/ 69130 w 87159"/>
                <a:gd name="connsiteY6" fmla="*/ 0 h 4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159" h="42053">
                  <a:moveTo>
                    <a:pt x="69130" y="0"/>
                  </a:moveTo>
                  <a:lnTo>
                    <a:pt x="18129" y="0"/>
                  </a:lnTo>
                  <a:cubicBezTo>
                    <a:pt x="18129" y="0"/>
                    <a:pt x="558" y="1516"/>
                    <a:pt x="11" y="21275"/>
                  </a:cubicBezTo>
                  <a:cubicBezTo>
                    <a:pt x="-536" y="41034"/>
                    <a:pt x="19894" y="42053"/>
                    <a:pt x="19894" y="42053"/>
                  </a:cubicBezTo>
                  <a:lnTo>
                    <a:pt x="67390" y="42053"/>
                  </a:lnTo>
                  <a:cubicBezTo>
                    <a:pt x="67390" y="42053"/>
                    <a:pt x="87696" y="41034"/>
                    <a:pt x="87149" y="21275"/>
                  </a:cubicBezTo>
                  <a:cubicBezTo>
                    <a:pt x="86602" y="1516"/>
                    <a:pt x="69130" y="0"/>
                    <a:pt x="69130" y="0"/>
                  </a:cubicBezTo>
                  <a:close/>
                </a:path>
              </a:pathLst>
            </a:custGeom>
            <a:solidFill>
              <a:srgbClr val="600B00"/>
            </a:solidFill>
            <a:ln w="2484"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BB0DD9D1-6AFC-48D0-809F-298DC61C9D35}"/>
                </a:ext>
              </a:extLst>
            </p:cNvPr>
            <p:cNvSpPr/>
            <p:nvPr/>
          </p:nvSpPr>
          <p:spPr>
            <a:xfrm>
              <a:off x="1877908" y="2996961"/>
              <a:ext cx="87404" cy="42053"/>
            </a:xfrm>
            <a:custGeom>
              <a:avLst/>
              <a:gdLst>
                <a:gd name="connsiteX0" fmla="*/ 69031 w 87404"/>
                <a:gd name="connsiteY0" fmla="*/ 0 h 42053"/>
                <a:gd name="connsiteX1" fmla="*/ 18129 w 87404"/>
                <a:gd name="connsiteY1" fmla="*/ 0 h 42053"/>
                <a:gd name="connsiteX2" fmla="*/ 11 w 87404"/>
                <a:gd name="connsiteY2" fmla="*/ 21275 h 42053"/>
                <a:gd name="connsiteX3" fmla="*/ 19894 w 87404"/>
                <a:gd name="connsiteY3" fmla="*/ 42053 h 42053"/>
                <a:gd name="connsiteX4" fmla="*/ 67514 w 87404"/>
                <a:gd name="connsiteY4" fmla="*/ 42053 h 42053"/>
                <a:gd name="connsiteX5" fmla="*/ 87398 w 87404"/>
                <a:gd name="connsiteY5" fmla="*/ 21275 h 42053"/>
                <a:gd name="connsiteX6" fmla="*/ 69031 w 87404"/>
                <a:gd name="connsiteY6" fmla="*/ 0 h 4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04" h="42053">
                  <a:moveTo>
                    <a:pt x="69031" y="0"/>
                  </a:moveTo>
                  <a:lnTo>
                    <a:pt x="18129" y="0"/>
                  </a:lnTo>
                  <a:cubicBezTo>
                    <a:pt x="18129" y="0"/>
                    <a:pt x="558" y="1516"/>
                    <a:pt x="11" y="21275"/>
                  </a:cubicBezTo>
                  <a:cubicBezTo>
                    <a:pt x="-536" y="41034"/>
                    <a:pt x="19894" y="42053"/>
                    <a:pt x="19894" y="42053"/>
                  </a:cubicBezTo>
                  <a:lnTo>
                    <a:pt x="67514" y="42053"/>
                  </a:lnTo>
                  <a:cubicBezTo>
                    <a:pt x="67514" y="42053"/>
                    <a:pt x="87820" y="41034"/>
                    <a:pt x="87398" y="21275"/>
                  </a:cubicBezTo>
                  <a:cubicBezTo>
                    <a:pt x="86975" y="1516"/>
                    <a:pt x="69031" y="0"/>
                    <a:pt x="69031" y="0"/>
                  </a:cubicBezTo>
                  <a:close/>
                </a:path>
              </a:pathLst>
            </a:custGeom>
            <a:solidFill>
              <a:srgbClr val="600B00"/>
            </a:solidFill>
            <a:ln w="2484"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CB173563-1D1B-43F8-9C76-198C14A1D718}"/>
                </a:ext>
              </a:extLst>
            </p:cNvPr>
            <p:cNvSpPr/>
            <p:nvPr/>
          </p:nvSpPr>
          <p:spPr>
            <a:xfrm>
              <a:off x="1892905" y="3000342"/>
              <a:ext cx="56246" cy="35267"/>
            </a:xfrm>
            <a:custGeom>
              <a:avLst/>
              <a:gdLst>
                <a:gd name="connsiteX0" fmla="*/ 54655 w 56246"/>
                <a:gd name="connsiteY0" fmla="*/ 0 h 35267"/>
                <a:gd name="connsiteX1" fmla="*/ 1567 w 56246"/>
                <a:gd name="connsiteY1" fmla="*/ 0 h 35267"/>
                <a:gd name="connsiteX2" fmla="*/ 1 w 56246"/>
                <a:gd name="connsiteY2" fmla="*/ 17870 h 35267"/>
                <a:gd name="connsiteX3" fmla="*/ 1716 w 56246"/>
                <a:gd name="connsiteY3" fmla="*/ 35268 h 35267"/>
                <a:gd name="connsiteX4" fmla="*/ 54506 w 56246"/>
                <a:gd name="connsiteY4" fmla="*/ 35268 h 35267"/>
                <a:gd name="connsiteX5" fmla="*/ 56246 w 56246"/>
                <a:gd name="connsiteY5" fmla="*/ 17870 h 35267"/>
                <a:gd name="connsiteX6" fmla="*/ 54655 w 56246"/>
                <a:gd name="connsiteY6" fmla="*/ 0 h 3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46" h="35267">
                  <a:moveTo>
                    <a:pt x="54655" y="0"/>
                  </a:moveTo>
                  <a:lnTo>
                    <a:pt x="1567" y="0"/>
                  </a:lnTo>
                  <a:cubicBezTo>
                    <a:pt x="1567" y="0"/>
                    <a:pt x="51" y="1267"/>
                    <a:pt x="1" y="17870"/>
                  </a:cubicBezTo>
                  <a:cubicBezTo>
                    <a:pt x="-49" y="34473"/>
                    <a:pt x="1716" y="35268"/>
                    <a:pt x="1716" y="35268"/>
                  </a:cubicBezTo>
                  <a:lnTo>
                    <a:pt x="54506" y="35268"/>
                  </a:lnTo>
                  <a:cubicBezTo>
                    <a:pt x="54506" y="35268"/>
                    <a:pt x="56295" y="34423"/>
                    <a:pt x="56246" y="17870"/>
                  </a:cubicBezTo>
                  <a:cubicBezTo>
                    <a:pt x="56196" y="1317"/>
                    <a:pt x="54655" y="0"/>
                    <a:pt x="54655" y="0"/>
                  </a:cubicBezTo>
                  <a:close/>
                </a:path>
              </a:pathLst>
            </a:custGeom>
            <a:solidFill>
              <a:srgbClr val="230200"/>
            </a:solidFill>
            <a:ln w="2484"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03A18DCF-92C8-448A-81DD-7C18A8157126}"/>
                </a:ext>
              </a:extLst>
            </p:cNvPr>
            <p:cNvSpPr/>
            <p:nvPr/>
          </p:nvSpPr>
          <p:spPr>
            <a:xfrm>
              <a:off x="2065591" y="3000342"/>
              <a:ext cx="56271" cy="35267"/>
            </a:xfrm>
            <a:custGeom>
              <a:avLst/>
              <a:gdLst>
                <a:gd name="connsiteX0" fmla="*/ 54680 w 56271"/>
                <a:gd name="connsiteY0" fmla="*/ 0 h 35267"/>
                <a:gd name="connsiteX1" fmla="*/ 1592 w 56271"/>
                <a:gd name="connsiteY1" fmla="*/ 0 h 35267"/>
                <a:gd name="connsiteX2" fmla="*/ 1 w 56271"/>
                <a:gd name="connsiteY2" fmla="*/ 17870 h 35267"/>
                <a:gd name="connsiteX3" fmla="*/ 1716 w 56271"/>
                <a:gd name="connsiteY3" fmla="*/ 35268 h 35267"/>
                <a:gd name="connsiteX4" fmla="*/ 54556 w 56271"/>
                <a:gd name="connsiteY4" fmla="*/ 35268 h 35267"/>
                <a:gd name="connsiteX5" fmla="*/ 56271 w 56271"/>
                <a:gd name="connsiteY5" fmla="*/ 17870 h 35267"/>
                <a:gd name="connsiteX6" fmla="*/ 54680 w 56271"/>
                <a:gd name="connsiteY6" fmla="*/ 0 h 3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71" h="35267">
                  <a:moveTo>
                    <a:pt x="54680" y="0"/>
                  </a:moveTo>
                  <a:lnTo>
                    <a:pt x="1592" y="0"/>
                  </a:lnTo>
                  <a:cubicBezTo>
                    <a:pt x="1592" y="0"/>
                    <a:pt x="51" y="1267"/>
                    <a:pt x="1" y="17870"/>
                  </a:cubicBezTo>
                  <a:cubicBezTo>
                    <a:pt x="-49" y="34473"/>
                    <a:pt x="1716" y="35268"/>
                    <a:pt x="1716" y="35268"/>
                  </a:cubicBezTo>
                  <a:lnTo>
                    <a:pt x="54556" y="35268"/>
                  </a:lnTo>
                  <a:cubicBezTo>
                    <a:pt x="54556" y="35268"/>
                    <a:pt x="56320" y="34423"/>
                    <a:pt x="56271" y="17870"/>
                  </a:cubicBezTo>
                  <a:cubicBezTo>
                    <a:pt x="56221" y="1317"/>
                    <a:pt x="54680" y="0"/>
                    <a:pt x="54680" y="0"/>
                  </a:cubicBezTo>
                  <a:close/>
                </a:path>
              </a:pathLst>
            </a:custGeom>
            <a:solidFill>
              <a:srgbClr val="230200"/>
            </a:solidFill>
            <a:ln w="2484"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DB5A43FC-8B38-4F85-9A3A-6C9EA0E1D8B1}"/>
                </a:ext>
              </a:extLst>
            </p:cNvPr>
            <p:cNvSpPr/>
            <p:nvPr/>
          </p:nvSpPr>
          <p:spPr>
            <a:xfrm>
              <a:off x="1557225" y="1349858"/>
              <a:ext cx="847836" cy="27423"/>
            </a:xfrm>
            <a:custGeom>
              <a:avLst/>
              <a:gdLst>
                <a:gd name="connsiteX0" fmla="*/ 847699 w 847836"/>
                <a:gd name="connsiteY0" fmla="*/ 0 h 27423"/>
                <a:gd name="connsiteX1" fmla="*/ 26620 w 847836"/>
                <a:gd name="connsiteY1" fmla="*/ 0 h 27423"/>
                <a:gd name="connsiteX2" fmla="*/ 1219 w 847836"/>
                <a:gd name="connsiteY2" fmla="*/ 21027 h 27423"/>
                <a:gd name="connsiteX3" fmla="*/ 799855 w 847836"/>
                <a:gd name="connsiteY3" fmla="*/ 18541 h 27423"/>
                <a:gd name="connsiteX4" fmla="*/ 847699 w 847836"/>
                <a:gd name="connsiteY4" fmla="*/ 0 h 2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836" h="27423">
                  <a:moveTo>
                    <a:pt x="847699" y="0"/>
                  </a:moveTo>
                  <a:lnTo>
                    <a:pt x="26620" y="0"/>
                  </a:lnTo>
                  <a:cubicBezTo>
                    <a:pt x="26620" y="0"/>
                    <a:pt x="-6709" y="7705"/>
                    <a:pt x="1219" y="21027"/>
                  </a:cubicBezTo>
                  <a:cubicBezTo>
                    <a:pt x="9148" y="34348"/>
                    <a:pt x="746841" y="23512"/>
                    <a:pt x="799855" y="18541"/>
                  </a:cubicBezTo>
                  <a:cubicBezTo>
                    <a:pt x="852869" y="13570"/>
                    <a:pt x="847699" y="0"/>
                    <a:pt x="847699" y="0"/>
                  </a:cubicBezTo>
                  <a:close/>
                </a:path>
              </a:pathLst>
            </a:custGeom>
            <a:solidFill>
              <a:srgbClr val="CDD0D1"/>
            </a:solidFill>
            <a:ln w="2484"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E52483C3-2FD2-4550-A309-AC3C780272C1}"/>
                </a:ext>
              </a:extLst>
            </p:cNvPr>
            <p:cNvSpPr/>
            <p:nvPr/>
          </p:nvSpPr>
          <p:spPr>
            <a:xfrm>
              <a:off x="1622515" y="1837097"/>
              <a:ext cx="731766" cy="27434"/>
            </a:xfrm>
            <a:custGeom>
              <a:avLst/>
              <a:gdLst>
                <a:gd name="connsiteX0" fmla="*/ 731632 w 731766"/>
                <a:gd name="connsiteY0" fmla="*/ 0 h 27434"/>
                <a:gd name="connsiteX1" fmla="*/ 22919 w 731766"/>
                <a:gd name="connsiteY1" fmla="*/ 0 h 27434"/>
                <a:gd name="connsiteX2" fmla="*/ 1072 w 731766"/>
                <a:gd name="connsiteY2" fmla="*/ 21027 h 27434"/>
                <a:gd name="connsiteX3" fmla="*/ 690474 w 731766"/>
                <a:gd name="connsiteY3" fmla="*/ 18541 h 27434"/>
                <a:gd name="connsiteX4" fmla="*/ 731632 w 731766"/>
                <a:gd name="connsiteY4" fmla="*/ 0 h 2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766" h="27434">
                  <a:moveTo>
                    <a:pt x="731632" y="0"/>
                  </a:moveTo>
                  <a:lnTo>
                    <a:pt x="22919" y="0"/>
                  </a:lnTo>
                  <a:cubicBezTo>
                    <a:pt x="22919" y="0"/>
                    <a:pt x="-5838" y="7680"/>
                    <a:pt x="1072" y="21027"/>
                  </a:cubicBezTo>
                  <a:cubicBezTo>
                    <a:pt x="7981" y="34373"/>
                    <a:pt x="644643" y="23512"/>
                    <a:pt x="690474" y="18541"/>
                  </a:cubicBezTo>
                  <a:cubicBezTo>
                    <a:pt x="736305" y="13570"/>
                    <a:pt x="731632" y="0"/>
                    <a:pt x="731632" y="0"/>
                  </a:cubicBezTo>
                  <a:close/>
                </a:path>
              </a:pathLst>
            </a:custGeom>
            <a:solidFill>
              <a:srgbClr val="CDD0D1"/>
            </a:solidFill>
            <a:ln w="2484"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832C456B-4AFC-4DA8-9110-AE62F617509F}"/>
                </a:ext>
              </a:extLst>
            </p:cNvPr>
            <p:cNvSpPr/>
            <p:nvPr/>
          </p:nvSpPr>
          <p:spPr>
            <a:xfrm>
              <a:off x="1623463" y="1394297"/>
              <a:ext cx="55200" cy="24580"/>
            </a:xfrm>
            <a:custGeom>
              <a:avLst/>
              <a:gdLst>
                <a:gd name="connsiteX0" fmla="*/ 0 w 55200"/>
                <a:gd name="connsiteY0" fmla="*/ 0 h 24580"/>
                <a:gd name="connsiteX1" fmla="*/ 55201 w 55200"/>
                <a:gd name="connsiteY1" fmla="*/ 0 h 24580"/>
                <a:gd name="connsiteX2" fmla="*/ 55201 w 55200"/>
                <a:gd name="connsiteY2" fmla="*/ 24581 h 24580"/>
                <a:gd name="connsiteX3" fmla="*/ 0 w 55200"/>
                <a:gd name="connsiteY3" fmla="*/ 24581 h 24580"/>
              </a:gdLst>
              <a:ahLst/>
              <a:cxnLst>
                <a:cxn ang="0">
                  <a:pos x="connsiteX0" y="connsiteY0"/>
                </a:cxn>
                <a:cxn ang="0">
                  <a:pos x="connsiteX1" y="connsiteY1"/>
                </a:cxn>
                <a:cxn ang="0">
                  <a:pos x="connsiteX2" y="connsiteY2"/>
                </a:cxn>
                <a:cxn ang="0">
                  <a:pos x="connsiteX3" y="connsiteY3"/>
                </a:cxn>
              </a:cxnLst>
              <a:rect l="l" t="t" r="r" b="b"/>
              <a:pathLst>
                <a:path w="55200" h="24580">
                  <a:moveTo>
                    <a:pt x="0" y="0"/>
                  </a:moveTo>
                  <a:lnTo>
                    <a:pt x="55201" y="0"/>
                  </a:lnTo>
                  <a:lnTo>
                    <a:pt x="55201" y="24581"/>
                  </a:lnTo>
                  <a:lnTo>
                    <a:pt x="0" y="24581"/>
                  </a:lnTo>
                  <a:close/>
                </a:path>
              </a:pathLst>
            </a:custGeom>
            <a:solidFill>
              <a:srgbClr val="9EA5A8"/>
            </a:solidFill>
            <a:ln w="2484"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3A21D57F-E73B-4CEC-B837-0096188B2EAE}"/>
                </a:ext>
              </a:extLst>
            </p:cNvPr>
            <p:cNvSpPr/>
            <p:nvPr/>
          </p:nvSpPr>
          <p:spPr>
            <a:xfrm>
              <a:off x="1857116" y="1394297"/>
              <a:ext cx="55200" cy="24580"/>
            </a:xfrm>
            <a:custGeom>
              <a:avLst/>
              <a:gdLst>
                <a:gd name="connsiteX0" fmla="*/ 0 w 55200"/>
                <a:gd name="connsiteY0" fmla="*/ 0 h 24580"/>
                <a:gd name="connsiteX1" fmla="*/ 55201 w 55200"/>
                <a:gd name="connsiteY1" fmla="*/ 0 h 24580"/>
                <a:gd name="connsiteX2" fmla="*/ 55201 w 55200"/>
                <a:gd name="connsiteY2" fmla="*/ 24581 h 24580"/>
                <a:gd name="connsiteX3" fmla="*/ 0 w 55200"/>
                <a:gd name="connsiteY3" fmla="*/ 24581 h 24580"/>
              </a:gdLst>
              <a:ahLst/>
              <a:cxnLst>
                <a:cxn ang="0">
                  <a:pos x="connsiteX0" y="connsiteY0"/>
                </a:cxn>
                <a:cxn ang="0">
                  <a:pos x="connsiteX1" y="connsiteY1"/>
                </a:cxn>
                <a:cxn ang="0">
                  <a:pos x="connsiteX2" y="connsiteY2"/>
                </a:cxn>
                <a:cxn ang="0">
                  <a:pos x="connsiteX3" y="connsiteY3"/>
                </a:cxn>
              </a:cxnLst>
              <a:rect l="l" t="t" r="r" b="b"/>
              <a:pathLst>
                <a:path w="55200" h="24580">
                  <a:moveTo>
                    <a:pt x="0" y="0"/>
                  </a:moveTo>
                  <a:lnTo>
                    <a:pt x="55201" y="0"/>
                  </a:lnTo>
                  <a:lnTo>
                    <a:pt x="55201" y="24581"/>
                  </a:lnTo>
                  <a:lnTo>
                    <a:pt x="0" y="24581"/>
                  </a:lnTo>
                  <a:close/>
                </a:path>
              </a:pathLst>
            </a:custGeom>
            <a:solidFill>
              <a:srgbClr val="9EA5A8"/>
            </a:solidFill>
            <a:ln w="2484"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E67731B0-4AD6-43E6-8452-24F41EBFB934}"/>
                </a:ext>
              </a:extLst>
            </p:cNvPr>
            <p:cNvSpPr/>
            <p:nvPr/>
          </p:nvSpPr>
          <p:spPr>
            <a:xfrm>
              <a:off x="2068326" y="1394297"/>
              <a:ext cx="55200" cy="24580"/>
            </a:xfrm>
            <a:custGeom>
              <a:avLst/>
              <a:gdLst>
                <a:gd name="connsiteX0" fmla="*/ 0 w 55200"/>
                <a:gd name="connsiteY0" fmla="*/ 0 h 24580"/>
                <a:gd name="connsiteX1" fmla="*/ 55201 w 55200"/>
                <a:gd name="connsiteY1" fmla="*/ 0 h 24580"/>
                <a:gd name="connsiteX2" fmla="*/ 55201 w 55200"/>
                <a:gd name="connsiteY2" fmla="*/ 24581 h 24580"/>
                <a:gd name="connsiteX3" fmla="*/ 0 w 55200"/>
                <a:gd name="connsiteY3" fmla="*/ 24581 h 24580"/>
              </a:gdLst>
              <a:ahLst/>
              <a:cxnLst>
                <a:cxn ang="0">
                  <a:pos x="connsiteX0" y="connsiteY0"/>
                </a:cxn>
                <a:cxn ang="0">
                  <a:pos x="connsiteX1" y="connsiteY1"/>
                </a:cxn>
                <a:cxn ang="0">
                  <a:pos x="connsiteX2" y="connsiteY2"/>
                </a:cxn>
                <a:cxn ang="0">
                  <a:pos x="connsiteX3" y="connsiteY3"/>
                </a:cxn>
              </a:cxnLst>
              <a:rect l="l" t="t" r="r" b="b"/>
              <a:pathLst>
                <a:path w="55200" h="24580">
                  <a:moveTo>
                    <a:pt x="0" y="0"/>
                  </a:moveTo>
                  <a:lnTo>
                    <a:pt x="55201" y="0"/>
                  </a:lnTo>
                  <a:lnTo>
                    <a:pt x="55201" y="24581"/>
                  </a:lnTo>
                  <a:lnTo>
                    <a:pt x="0" y="24581"/>
                  </a:lnTo>
                  <a:close/>
                </a:path>
              </a:pathLst>
            </a:custGeom>
            <a:solidFill>
              <a:srgbClr val="9EA5A8"/>
            </a:solidFill>
            <a:ln w="2484"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F6295E79-6B1A-46B2-966D-466C6DC2896E}"/>
                </a:ext>
              </a:extLst>
            </p:cNvPr>
            <p:cNvSpPr/>
            <p:nvPr/>
          </p:nvSpPr>
          <p:spPr>
            <a:xfrm>
              <a:off x="2301979" y="1394297"/>
              <a:ext cx="55200" cy="24580"/>
            </a:xfrm>
            <a:custGeom>
              <a:avLst/>
              <a:gdLst>
                <a:gd name="connsiteX0" fmla="*/ 0 w 55200"/>
                <a:gd name="connsiteY0" fmla="*/ 0 h 24580"/>
                <a:gd name="connsiteX1" fmla="*/ 55201 w 55200"/>
                <a:gd name="connsiteY1" fmla="*/ 0 h 24580"/>
                <a:gd name="connsiteX2" fmla="*/ 55201 w 55200"/>
                <a:gd name="connsiteY2" fmla="*/ 24581 h 24580"/>
                <a:gd name="connsiteX3" fmla="*/ 0 w 55200"/>
                <a:gd name="connsiteY3" fmla="*/ 24581 h 24580"/>
              </a:gdLst>
              <a:ahLst/>
              <a:cxnLst>
                <a:cxn ang="0">
                  <a:pos x="connsiteX0" y="connsiteY0"/>
                </a:cxn>
                <a:cxn ang="0">
                  <a:pos x="connsiteX1" y="connsiteY1"/>
                </a:cxn>
                <a:cxn ang="0">
                  <a:pos x="connsiteX2" y="connsiteY2"/>
                </a:cxn>
                <a:cxn ang="0">
                  <a:pos x="connsiteX3" y="connsiteY3"/>
                </a:cxn>
              </a:cxnLst>
              <a:rect l="l" t="t" r="r" b="b"/>
              <a:pathLst>
                <a:path w="55200" h="24580">
                  <a:moveTo>
                    <a:pt x="0" y="0"/>
                  </a:moveTo>
                  <a:lnTo>
                    <a:pt x="55201" y="0"/>
                  </a:lnTo>
                  <a:lnTo>
                    <a:pt x="55201" y="24581"/>
                  </a:lnTo>
                  <a:lnTo>
                    <a:pt x="0" y="24581"/>
                  </a:lnTo>
                  <a:close/>
                </a:path>
              </a:pathLst>
            </a:custGeom>
            <a:solidFill>
              <a:srgbClr val="9EA5A8"/>
            </a:solidFill>
            <a:ln w="2484"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DD00E717-5BB3-4A5F-85FC-FF0E1AE4224E}"/>
                </a:ext>
              </a:extLst>
            </p:cNvPr>
            <p:cNvSpPr/>
            <p:nvPr/>
          </p:nvSpPr>
          <p:spPr>
            <a:xfrm>
              <a:off x="1808551" y="1967208"/>
              <a:ext cx="386157" cy="44228"/>
            </a:xfrm>
            <a:custGeom>
              <a:avLst/>
              <a:gdLst>
                <a:gd name="connsiteX0" fmla="*/ 70138 w 386157"/>
                <a:gd name="connsiteY0" fmla="*/ 0 h 44228"/>
                <a:gd name="connsiteX1" fmla="*/ 180316 w 386157"/>
                <a:gd name="connsiteY1" fmla="*/ 13496 h 44228"/>
                <a:gd name="connsiteX2" fmla="*/ 302598 w 386157"/>
                <a:gd name="connsiteY2" fmla="*/ 0 h 44228"/>
                <a:gd name="connsiteX3" fmla="*/ 386158 w 386157"/>
                <a:gd name="connsiteY3" fmla="*/ 24258 h 44228"/>
                <a:gd name="connsiteX4" fmla="*/ 179745 w 386157"/>
                <a:gd name="connsiteY4" fmla="*/ 44141 h 44228"/>
                <a:gd name="connsiteX5" fmla="*/ 0 w 386157"/>
                <a:gd name="connsiteY5" fmla="*/ 20355 h 4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157" h="44228">
                  <a:moveTo>
                    <a:pt x="70138" y="0"/>
                  </a:moveTo>
                  <a:cubicBezTo>
                    <a:pt x="70138" y="0"/>
                    <a:pt x="138835" y="11507"/>
                    <a:pt x="180316" y="13496"/>
                  </a:cubicBezTo>
                  <a:cubicBezTo>
                    <a:pt x="221798" y="15484"/>
                    <a:pt x="302598" y="0"/>
                    <a:pt x="302598" y="0"/>
                  </a:cubicBezTo>
                  <a:lnTo>
                    <a:pt x="386158" y="24258"/>
                  </a:lnTo>
                  <a:cubicBezTo>
                    <a:pt x="386158" y="24258"/>
                    <a:pt x="337816" y="41829"/>
                    <a:pt x="179745" y="44141"/>
                  </a:cubicBezTo>
                  <a:cubicBezTo>
                    <a:pt x="61911" y="45905"/>
                    <a:pt x="0" y="20355"/>
                    <a:pt x="0" y="20355"/>
                  </a:cubicBezTo>
                  <a:close/>
                </a:path>
              </a:pathLst>
            </a:custGeom>
            <a:solidFill>
              <a:srgbClr val="8C0E04"/>
            </a:solidFill>
            <a:ln w="2484"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62FB231C-08AA-4DB6-A65A-802BBABC924C}"/>
                </a:ext>
              </a:extLst>
            </p:cNvPr>
            <p:cNvSpPr/>
            <p:nvPr/>
          </p:nvSpPr>
          <p:spPr>
            <a:xfrm>
              <a:off x="1713559" y="1878379"/>
              <a:ext cx="562695" cy="13694"/>
            </a:xfrm>
            <a:custGeom>
              <a:avLst/>
              <a:gdLst>
                <a:gd name="connsiteX0" fmla="*/ 0 w 562695"/>
                <a:gd name="connsiteY0" fmla="*/ 0 h 13694"/>
                <a:gd name="connsiteX1" fmla="*/ 562696 w 562695"/>
                <a:gd name="connsiteY1" fmla="*/ 0 h 13694"/>
                <a:gd name="connsiteX2" fmla="*/ 560211 w 562695"/>
                <a:gd name="connsiteY2" fmla="*/ 13695 h 13694"/>
                <a:gd name="connsiteX3" fmla="*/ 2485 w 562695"/>
                <a:gd name="connsiteY3" fmla="*/ 13695 h 13694"/>
                <a:gd name="connsiteX4" fmla="*/ 0 w 562695"/>
                <a:gd name="connsiteY4" fmla="*/ 0 h 13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695" h="13694">
                  <a:moveTo>
                    <a:pt x="0" y="0"/>
                  </a:moveTo>
                  <a:lnTo>
                    <a:pt x="562696" y="0"/>
                  </a:lnTo>
                  <a:lnTo>
                    <a:pt x="560211" y="13695"/>
                  </a:lnTo>
                  <a:lnTo>
                    <a:pt x="2485" y="13695"/>
                  </a:lnTo>
                  <a:lnTo>
                    <a:pt x="0" y="0"/>
                  </a:lnTo>
                  <a:close/>
                </a:path>
              </a:pathLst>
            </a:custGeom>
            <a:solidFill>
              <a:srgbClr val="8C0E04"/>
            </a:solidFill>
            <a:ln w="2484"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B3ADBEE1-284A-493F-A768-E751D613708A}"/>
                </a:ext>
              </a:extLst>
            </p:cNvPr>
            <p:cNvSpPr/>
            <p:nvPr/>
          </p:nvSpPr>
          <p:spPr>
            <a:xfrm>
              <a:off x="1493203" y="2190646"/>
              <a:ext cx="496509" cy="393638"/>
            </a:xfrm>
            <a:custGeom>
              <a:avLst/>
              <a:gdLst>
                <a:gd name="connsiteX0" fmla="*/ 0 w 496509"/>
                <a:gd name="connsiteY0" fmla="*/ 393440 h 393638"/>
                <a:gd name="connsiteX1" fmla="*/ 220356 w 496509"/>
                <a:gd name="connsiteY1" fmla="*/ 0 h 393638"/>
                <a:gd name="connsiteX2" fmla="*/ 496510 w 496509"/>
                <a:gd name="connsiteY2" fmla="*/ 0 h 393638"/>
                <a:gd name="connsiteX3" fmla="*/ 271257 w 496509"/>
                <a:gd name="connsiteY3" fmla="*/ 393639 h 393638"/>
                <a:gd name="connsiteX4" fmla="*/ 0 w 496509"/>
                <a:gd name="connsiteY4" fmla="*/ 393440 h 393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509" h="393638">
                  <a:moveTo>
                    <a:pt x="0" y="393440"/>
                  </a:moveTo>
                  <a:lnTo>
                    <a:pt x="220356" y="0"/>
                  </a:lnTo>
                  <a:lnTo>
                    <a:pt x="496510" y="0"/>
                  </a:lnTo>
                  <a:lnTo>
                    <a:pt x="271257" y="393639"/>
                  </a:lnTo>
                  <a:lnTo>
                    <a:pt x="0" y="393440"/>
                  </a:lnTo>
                  <a:close/>
                </a:path>
              </a:pathLst>
            </a:custGeom>
            <a:solidFill>
              <a:srgbClr val="EAF1F4">
                <a:alpha val="30000"/>
              </a:srgbClr>
            </a:solidFill>
            <a:ln w="2484"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973CBC2D-9F6C-4B64-AE77-88F4FD07107B}"/>
                </a:ext>
              </a:extLst>
            </p:cNvPr>
            <p:cNvSpPr/>
            <p:nvPr/>
          </p:nvSpPr>
          <p:spPr>
            <a:xfrm>
              <a:off x="1493203" y="2190646"/>
              <a:ext cx="59500" cy="111967"/>
            </a:xfrm>
            <a:custGeom>
              <a:avLst/>
              <a:gdLst>
                <a:gd name="connsiteX0" fmla="*/ 0 w 59500"/>
                <a:gd name="connsiteY0" fmla="*/ 111968 h 111967"/>
                <a:gd name="connsiteX1" fmla="*/ 59501 w 59500"/>
                <a:gd name="connsiteY1" fmla="*/ 0 h 111967"/>
                <a:gd name="connsiteX2" fmla="*/ 0 w 59500"/>
                <a:gd name="connsiteY2" fmla="*/ 0 h 111967"/>
                <a:gd name="connsiteX3" fmla="*/ 0 w 59500"/>
                <a:gd name="connsiteY3" fmla="*/ 111968 h 111967"/>
              </a:gdLst>
              <a:ahLst/>
              <a:cxnLst>
                <a:cxn ang="0">
                  <a:pos x="connsiteX0" y="connsiteY0"/>
                </a:cxn>
                <a:cxn ang="0">
                  <a:pos x="connsiteX1" y="connsiteY1"/>
                </a:cxn>
                <a:cxn ang="0">
                  <a:pos x="connsiteX2" y="connsiteY2"/>
                </a:cxn>
                <a:cxn ang="0">
                  <a:pos x="connsiteX3" y="connsiteY3"/>
                </a:cxn>
              </a:cxnLst>
              <a:rect l="l" t="t" r="r" b="b"/>
              <a:pathLst>
                <a:path w="59500" h="111967">
                  <a:moveTo>
                    <a:pt x="0" y="111968"/>
                  </a:moveTo>
                  <a:lnTo>
                    <a:pt x="59501" y="0"/>
                  </a:lnTo>
                  <a:lnTo>
                    <a:pt x="0" y="0"/>
                  </a:lnTo>
                  <a:lnTo>
                    <a:pt x="0" y="111968"/>
                  </a:lnTo>
                  <a:close/>
                </a:path>
              </a:pathLst>
            </a:custGeom>
            <a:solidFill>
              <a:srgbClr val="EAF1F4">
                <a:alpha val="30000"/>
              </a:srgbClr>
            </a:solidFill>
            <a:ln w="2484"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01FC98CD-E44D-40FF-B6E2-6BFC2D9B8ADC}"/>
                </a:ext>
              </a:extLst>
            </p:cNvPr>
            <p:cNvSpPr/>
            <p:nvPr/>
          </p:nvSpPr>
          <p:spPr>
            <a:xfrm>
              <a:off x="1983872" y="2190646"/>
              <a:ext cx="299938" cy="393638"/>
            </a:xfrm>
            <a:custGeom>
              <a:avLst/>
              <a:gdLst>
                <a:gd name="connsiteX0" fmla="*/ 0 w 299938"/>
                <a:gd name="connsiteY0" fmla="*/ 393639 h 393638"/>
                <a:gd name="connsiteX1" fmla="*/ 224507 w 299938"/>
                <a:gd name="connsiteY1" fmla="*/ 0 h 393638"/>
                <a:gd name="connsiteX2" fmla="*/ 299939 w 299938"/>
                <a:gd name="connsiteY2" fmla="*/ 0 h 393638"/>
                <a:gd name="connsiteX3" fmla="*/ 73170 w 299938"/>
                <a:gd name="connsiteY3" fmla="*/ 393440 h 393638"/>
                <a:gd name="connsiteX4" fmla="*/ 0 w 299938"/>
                <a:gd name="connsiteY4" fmla="*/ 393639 h 393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938" h="393638">
                  <a:moveTo>
                    <a:pt x="0" y="393639"/>
                  </a:moveTo>
                  <a:lnTo>
                    <a:pt x="224507" y="0"/>
                  </a:lnTo>
                  <a:lnTo>
                    <a:pt x="299939" y="0"/>
                  </a:lnTo>
                  <a:lnTo>
                    <a:pt x="73170" y="393440"/>
                  </a:lnTo>
                  <a:lnTo>
                    <a:pt x="0" y="393639"/>
                  </a:lnTo>
                  <a:close/>
                </a:path>
              </a:pathLst>
            </a:custGeom>
            <a:solidFill>
              <a:srgbClr val="EAF1F4">
                <a:alpha val="30000"/>
              </a:srgbClr>
            </a:solidFill>
            <a:ln w="2484"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E0D6D0CB-E5E3-4CFC-97E1-40B54B94F63C}"/>
                </a:ext>
              </a:extLst>
            </p:cNvPr>
            <p:cNvSpPr/>
            <p:nvPr/>
          </p:nvSpPr>
          <p:spPr>
            <a:xfrm>
              <a:off x="2276255" y="2190646"/>
              <a:ext cx="211582" cy="393638"/>
            </a:xfrm>
            <a:custGeom>
              <a:avLst/>
              <a:gdLst>
                <a:gd name="connsiteX0" fmla="*/ 0 w 211582"/>
                <a:gd name="connsiteY0" fmla="*/ 393639 h 393638"/>
                <a:gd name="connsiteX1" fmla="*/ 209967 w 211582"/>
                <a:gd name="connsiteY1" fmla="*/ 0 h 393638"/>
                <a:gd name="connsiteX2" fmla="*/ 211583 w 211582"/>
                <a:gd name="connsiteY2" fmla="*/ 393440 h 393638"/>
                <a:gd name="connsiteX3" fmla="*/ 0 w 211582"/>
                <a:gd name="connsiteY3" fmla="*/ 393639 h 393638"/>
              </a:gdLst>
              <a:ahLst/>
              <a:cxnLst>
                <a:cxn ang="0">
                  <a:pos x="connsiteX0" y="connsiteY0"/>
                </a:cxn>
                <a:cxn ang="0">
                  <a:pos x="connsiteX1" y="connsiteY1"/>
                </a:cxn>
                <a:cxn ang="0">
                  <a:pos x="connsiteX2" y="connsiteY2"/>
                </a:cxn>
                <a:cxn ang="0">
                  <a:pos x="connsiteX3" y="connsiteY3"/>
                </a:cxn>
              </a:cxnLst>
              <a:rect l="l" t="t" r="r" b="b"/>
              <a:pathLst>
                <a:path w="211582" h="393638">
                  <a:moveTo>
                    <a:pt x="0" y="393639"/>
                  </a:moveTo>
                  <a:lnTo>
                    <a:pt x="209967" y="0"/>
                  </a:lnTo>
                  <a:lnTo>
                    <a:pt x="211583" y="393440"/>
                  </a:lnTo>
                  <a:lnTo>
                    <a:pt x="0" y="393639"/>
                  </a:lnTo>
                  <a:close/>
                </a:path>
              </a:pathLst>
            </a:custGeom>
            <a:solidFill>
              <a:srgbClr val="EAF1F4">
                <a:alpha val="30000"/>
              </a:srgbClr>
            </a:solidFill>
            <a:ln w="2484" cap="flat">
              <a:noFill/>
              <a:prstDash val="solid"/>
              <a:miter/>
            </a:ln>
          </p:spPr>
          <p:txBody>
            <a:bodyPr rtlCol="0" anchor="ctr"/>
            <a:lstStyle/>
            <a:p>
              <a:endParaRPr lang="zh-CN" altLang="en-US"/>
            </a:p>
          </p:txBody>
        </p:sp>
      </p:grpSp>
      <p:graphicFrame>
        <p:nvGraphicFramePr>
          <p:cNvPr id="133" name="图表 132">
            <a:extLst>
              <a:ext uri="{FF2B5EF4-FFF2-40B4-BE49-F238E27FC236}">
                <a16:creationId xmlns:a16="http://schemas.microsoft.com/office/drawing/2014/main" id="{9CCD8D3C-29A0-4C7E-B2E5-1633184D58EB}"/>
              </a:ext>
            </a:extLst>
          </p:cNvPr>
          <p:cNvGraphicFramePr>
            <a:graphicFrameLocks/>
          </p:cNvGraphicFramePr>
          <p:nvPr>
            <p:extLst>
              <p:ext uri="{D42A27DB-BD31-4B8C-83A1-F6EECF244321}">
                <p14:modId xmlns:p14="http://schemas.microsoft.com/office/powerpoint/2010/main" val="1795395745"/>
              </p:ext>
            </p:extLst>
          </p:nvPr>
        </p:nvGraphicFramePr>
        <p:xfrm>
          <a:off x="6978804" y="3674091"/>
          <a:ext cx="4536269" cy="2373974"/>
        </p:xfrm>
        <a:graphic>
          <a:graphicData uri="http://schemas.openxmlformats.org/drawingml/2006/chart">
            <c:chart xmlns:c="http://schemas.openxmlformats.org/drawingml/2006/chart" xmlns:r="http://schemas.openxmlformats.org/officeDocument/2006/relationships" r:id="rId5"/>
          </a:graphicData>
        </a:graphic>
      </p:graphicFrame>
      <p:sp>
        <p:nvSpPr>
          <p:cNvPr id="136" name="文本框 135">
            <a:extLst>
              <a:ext uri="{FF2B5EF4-FFF2-40B4-BE49-F238E27FC236}">
                <a16:creationId xmlns:a16="http://schemas.microsoft.com/office/drawing/2014/main" id="{AE93B8BF-B5F8-49DA-BA89-5E533964A11D}"/>
              </a:ext>
            </a:extLst>
          </p:cNvPr>
          <p:cNvSpPr txBox="1"/>
          <p:nvPr/>
        </p:nvSpPr>
        <p:spPr>
          <a:xfrm>
            <a:off x="3177157" y="4436890"/>
            <a:ext cx="3455636" cy="1521507"/>
          </a:xfrm>
          <a:prstGeom prst="rect">
            <a:avLst/>
          </a:prstGeom>
          <a:noFill/>
        </p:spPr>
        <p:txBody>
          <a:bodyPr wrap="square" lIns="0" tIns="0" rIns="0" bIns="0" rtlCol="0">
            <a:spAutoFit/>
          </a:bodyPr>
          <a:lstStyle/>
          <a:p>
            <a:pPr algn="just">
              <a:lnSpc>
                <a:spcPct val="125000"/>
              </a:lnSpc>
            </a:pPr>
            <a:r>
              <a:rPr lang="zh-CN" altLang="en-US" sz="1600" dirty="0">
                <a:solidFill>
                  <a:schemeClr val="bg1"/>
                </a:solidFill>
                <a:latin typeface="+mn-ea"/>
              </a:rPr>
              <a:t>由于高层建筑的竖向井道相对较多、人员疏散非常困难以及易引起火灾的因素较多，因此一旦发生火灾，消防和人员疏散难度相对较大，极易造成大量人员伤亡及财产损失。</a:t>
            </a:r>
          </a:p>
        </p:txBody>
      </p:sp>
      <p:sp>
        <p:nvSpPr>
          <p:cNvPr id="143" name="矩形 142">
            <a:extLst>
              <a:ext uri="{FF2B5EF4-FFF2-40B4-BE49-F238E27FC236}">
                <a16:creationId xmlns:a16="http://schemas.microsoft.com/office/drawing/2014/main" id="{B5213DA5-1AFA-45A8-A55E-BDEA3841B210}"/>
              </a:ext>
            </a:extLst>
          </p:cNvPr>
          <p:cNvSpPr/>
          <p:nvPr/>
        </p:nvSpPr>
        <p:spPr>
          <a:xfrm>
            <a:off x="3177157" y="3825777"/>
            <a:ext cx="2308324" cy="276999"/>
          </a:xfrm>
          <a:prstGeom prst="rect">
            <a:avLst/>
          </a:prstGeom>
        </p:spPr>
        <p:txBody>
          <a:bodyPr wrap="none" lIns="0" tIns="0" rIns="0" bIns="0">
            <a:spAutoFit/>
          </a:bodyPr>
          <a:lstStyle/>
          <a:p>
            <a:r>
              <a:rPr lang="zh-CN" altLang="en-US" dirty="0">
                <a:solidFill>
                  <a:schemeClr val="bg1"/>
                </a:solidFill>
                <a:latin typeface="+mj-ea"/>
                <a:ea typeface="+mj-ea"/>
              </a:rPr>
              <a:t>高层建筑易发火灾原因</a:t>
            </a:r>
          </a:p>
        </p:txBody>
      </p:sp>
      <p:sp>
        <p:nvSpPr>
          <p:cNvPr id="144" name="矩形 143">
            <a:extLst>
              <a:ext uri="{FF2B5EF4-FFF2-40B4-BE49-F238E27FC236}">
                <a16:creationId xmlns:a16="http://schemas.microsoft.com/office/drawing/2014/main" id="{0F2F7312-3C8A-458E-B71B-635FC872764B}"/>
              </a:ext>
            </a:extLst>
          </p:cNvPr>
          <p:cNvSpPr/>
          <p:nvPr/>
        </p:nvSpPr>
        <p:spPr>
          <a:xfrm>
            <a:off x="3177157" y="4242081"/>
            <a:ext cx="624840" cy="9046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圆角 145">
            <a:extLst>
              <a:ext uri="{FF2B5EF4-FFF2-40B4-BE49-F238E27FC236}">
                <a16:creationId xmlns:a16="http://schemas.microsoft.com/office/drawing/2014/main" id="{335D8C12-05F3-4A57-9AC7-FE950ED96EFD}"/>
              </a:ext>
            </a:extLst>
          </p:cNvPr>
          <p:cNvSpPr/>
          <p:nvPr/>
        </p:nvSpPr>
        <p:spPr>
          <a:xfrm>
            <a:off x="507129" y="1226253"/>
            <a:ext cx="11168934" cy="2199629"/>
          </a:xfrm>
          <a:prstGeom prst="roundRect">
            <a:avLst>
              <a:gd name="adj" fmla="val 5617"/>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圆角 146">
            <a:extLst>
              <a:ext uri="{FF2B5EF4-FFF2-40B4-BE49-F238E27FC236}">
                <a16:creationId xmlns:a16="http://schemas.microsoft.com/office/drawing/2014/main" id="{85EA928E-E32E-458C-9BB5-130736D1BE6E}"/>
              </a:ext>
            </a:extLst>
          </p:cNvPr>
          <p:cNvSpPr/>
          <p:nvPr/>
        </p:nvSpPr>
        <p:spPr>
          <a:xfrm>
            <a:off x="2933909" y="3643220"/>
            <a:ext cx="8753840" cy="2456481"/>
          </a:xfrm>
          <a:prstGeom prst="roundRect">
            <a:avLst>
              <a:gd name="adj" fmla="val 5617"/>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679190949"/>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1172CB-67D8-4B1E-A9D7-53741FDF14CD}"/>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951DDF31-CC12-4C63-BFA2-15E3B10DF05C}"/>
              </a:ext>
            </a:extLst>
          </p:cNvPr>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185151728"/>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F4B902-6C3C-4DD6-AF30-A01F80A85FAD}"/>
              </a:ext>
            </a:extLst>
          </p:cNvPr>
          <p:cNvSpPr>
            <a:spLocks noGrp="1"/>
          </p:cNvSpPr>
          <p:nvPr>
            <p:ph type="title" idx="4294967295"/>
          </p:nvPr>
        </p:nvSpPr>
        <p:spPr>
          <a:xfrm>
            <a:off x="1158447" y="578598"/>
            <a:ext cx="4256088" cy="501650"/>
          </a:xfrm>
          <a:prstGeom prst="rect">
            <a:avLst/>
          </a:prstGeom>
        </p:spPr>
        <p:txBody>
          <a:bodyPr/>
          <a:lstStyle/>
          <a:p>
            <a:r>
              <a:rPr lang="zh-CN" altLang="en-US" sz="3200" dirty="0">
                <a:solidFill>
                  <a:schemeClr val="bg1"/>
                </a:solidFill>
                <a:latin typeface="+mj-ea"/>
              </a:rPr>
              <a:t>常见的消防器材</a:t>
            </a:r>
          </a:p>
        </p:txBody>
      </p:sp>
      <p:grpSp>
        <p:nvGrpSpPr>
          <p:cNvPr id="7" name="组合 6">
            <a:extLst>
              <a:ext uri="{FF2B5EF4-FFF2-40B4-BE49-F238E27FC236}">
                <a16:creationId xmlns:a16="http://schemas.microsoft.com/office/drawing/2014/main" id="{4D10EF1E-C90B-49FC-9834-F29483118CC7}"/>
              </a:ext>
            </a:extLst>
          </p:cNvPr>
          <p:cNvGrpSpPr/>
          <p:nvPr/>
        </p:nvGrpSpPr>
        <p:grpSpPr>
          <a:xfrm>
            <a:off x="4917796" y="1285003"/>
            <a:ext cx="2356408" cy="5486876"/>
            <a:chOff x="5086302" y="1244446"/>
            <a:chExt cx="2356408" cy="5486876"/>
          </a:xfrm>
        </p:grpSpPr>
        <p:pic>
          <p:nvPicPr>
            <p:cNvPr id="6" name="图片 5">
              <a:extLst>
                <a:ext uri="{FF2B5EF4-FFF2-40B4-BE49-F238E27FC236}">
                  <a16:creationId xmlns:a16="http://schemas.microsoft.com/office/drawing/2014/main" id="{5700A6E0-40B3-4355-9E6D-E3D6546947CD}"/>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5107740" y="1244446"/>
              <a:ext cx="2334970" cy="5486876"/>
            </a:xfrm>
            <a:prstGeom prst="rect">
              <a:avLst/>
            </a:prstGeom>
          </p:spPr>
        </p:pic>
        <p:pic>
          <p:nvPicPr>
            <p:cNvPr id="3" name="图片 2">
              <a:extLst>
                <a:ext uri="{FF2B5EF4-FFF2-40B4-BE49-F238E27FC236}">
                  <a16:creationId xmlns:a16="http://schemas.microsoft.com/office/drawing/2014/main" id="{3C8142AD-3B33-4074-BB76-31D1C7E3A3F1}"/>
                </a:ext>
              </a:extLst>
            </p:cNvPr>
            <p:cNvPicPr>
              <a:picLocks/>
            </p:cNvPicPr>
            <p:nvPr/>
          </p:nvPicPr>
          <p:blipFill>
            <a:blip r:embed="rId5"/>
            <a:stretch>
              <a:fillRect/>
            </a:stretch>
          </p:blipFill>
          <p:spPr>
            <a:xfrm>
              <a:off x="5086302" y="1244446"/>
              <a:ext cx="2334970" cy="5486876"/>
            </a:xfrm>
            <a:prstGeom prst="rect">
              <a:avLst/>
            </a:prstGeom>
            <a:effectLst/>
          </p:spPr>
        </p:pic>
      </p:grpSp>
      <p:grpSp>
        <p:nvGrpSpPr>
          <p:cNvPr id="1988" name="组合 1987">
            <a:extLst>
              <a:ext uri="{FF2B5EF4-FFF2-40B4-BE49-F238E27FC236}">
                <a16:creationId xmlns:a16="http://schemas.microsoft.com/office/drawing/2014/main" id="{43D30ECA-E76A-49D1-9C32-3FC8795267EE}"/>
              </a:ext>
            </a:extLst>
          </p:cNvPr>
          <p:cNvGrpSpPr>
            <a:grpSpLocks/>
          </p:cNvGrpSpPr>
          <p:nvPr/>
        </p:nvGrpSpPr>
        <p:grpSpPr>
          <a:xfrm>
            <a:off x="9732586" y="5358632"/>
            <a:ext cx="771954" cy="771954"/>
            <a:chOff x="5480544" y="3943699"/>
            <a:chExt cx="1239520" cy="1239520"/>
          </a:xfrm>
        </p:grpSpPr>
        <p:sp>
          <p:nvSpPr>
            <p:cNvPr id="1989" name="椭圆 1988">
              <a:extLst>
                <a:ext uri="{FF2B5EF4-FFF2-40B4-BE49-F238E27FC236}">
                  <a16:creationId xmlns:a16="http://schemas.microsoft.com/office/drawing/2014/main" id="{6F29E32A-8490-4B37-8B8D-AA22CD28ACF9}"/>
                </a:ext>
              </a:extLst>
            </p:cNvPr>
            <p:cNvSpPr/>
            <p:nvPr/>
          </p:nvSpPr>
          <p:spPr>
            <a:xfrm>
              <a:off x="5480544" y="3943699"/>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90" name="组合 1989">
              <a:extLst>
                <a:ext uri="{FF2B5EF4-FFF2-40B4-BE49-F238E27FC236}">
                  <a16:creationId xmlns:a16="http://schemas.microsoft.com/office/drawing/2014/main" id="{977FFB53-B077-446C-BCE4-C09693ACEE95}"/>
                </a:ext>
              </a:extLst>
            </p:cNvPr>
            <p:cNvGrpSpPr/>
            <p:nvPr/>
          </p:nvGrpSpPr>
          <p:grpSpPr>
            <a:xfrm>
              <a:off x="5717359" y="4198993"/>
              <a:ext cx="695551" cy="754920"/>
              <a:chOff x="5642936" y="4131188"/>
              <a:chExt cx="695551" cy="754920"/>
            </a:xfrm>
          </p:grpSpPr>
          <p:grpSp>
            <p:nvGrpSpPr>
              <p:cNvPr id="1991" name="组合 1990">
                <a:extLst>
                  <a:ext uri="{FF2B5EF4-FFF2-40B4-BE49-F238E27FC236}">
                    <a16:creationId xmlns:a16="http://schemas.microsoft.com/office/drawing/2014/main" id="{1AAEC05B-B87C-4389-84FF-EF1B60DBD388}"/>
                  </a:ext>
                </a:extLst>
              </p:cNvPr>
              <p:cNvGrpSpPr/>
              <p:nvPr/>
            </p:nvGrpSpPr>
            <p:grpSpPr>
              <a:xfrm>
                <a:off x="5642936" y="4131188"/>
                <a:ext cx="676798" cy="744022"/>
                <a:chOff x="5642936" y="4131188"/>
                <a:chExt cx="676798" cy="744022"/>
              </a:xfrm>
              <a:solidFill>
                <a:schemeClr val="accent5"/>
              </a:solidFill>
            </p:grpSpPr>
            <p:sp>
              <p:nvSpPr>
                <p:cNvPr id="1999" name="任意多边形: 形状 1998">
                  <a:extLst>
                    <a:ext uri="{FF2B5EF4-FFF2-40B4-BE49-F238E27FC236}">
                      <a16:creationId xmlns:a16="http://schemas.microsoft.com/office/drawing/2014/main" id="{B6D49F93-AF1E-4D19-9FC0-8DC1E6744FCD}"/>
                    </a:ext>
                  </a:extLst>
                </p:cNvPr>
                <p:cNvSpPr/>
                <p:nvPr/>
              </p:nvSpPr>
              <p:spPr>
                <a:xfrm>
                  <a:off x="5988788" y="4131188"/>
                  <a:ext cx="330946" cy="365917"/>
                </a:xfrm>
                <a:custGeom>
                  <a:avLst/>
                  <a:gdLst>
                    <a:gd name="connsiteX0" fmla="*/ 267479 w 330946"/>
                    <a:gd name="connsiteY0" fmla="*/ 11912 h 365917"/>
                    <a:gd name="connsiteX1" fmla="*/ 0 w 330946"/>
                    <a:gd name="connsiteY1" fmla="*/ 317902 h 365917"/>
                    <a:gd name="connsiteX2" fmla="*/ 54681 w 330946"/>
                    <a:gd name="connsiteY2" fmla="*/ 365917 h 365917"/>
                    <a:gd name="connsiteX3" fmla="*/ 322159 w 330946"/>
                    <a:gd name="connsiteY3" fmla="*/ 60298 h 365917"/>
                    <a:gd name="connsiteX4" fmla="*/ 318826 w 330946"/>
                    <a:gd name="connsiteY4" fmla="*/ 8950 h 365917"/>
                    <a:gd name="connsiteX5" fmla="*/ 318827 w 330946"/>
                    <a:gd name="connsiteY5" fmla="*/ 8950 h 365917"/>
                    <a:gd name="connsiteX6" fmla="*/ 267479 w 330946"/>
                    <a:gd name="connsiteY6" fmla="*/ 11912 h 36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946" h="365917">
                      <a:moveTo>
                        <a:pt x="267479" y="11912"/>
                      </a:moveTo>
                      <a:lnTo>
                        <a:pt x="0" y="317902"/>
                      </a:lnTo>
                      <a:lnTo>
                        <a:pt x="54681" y="365917"/>
                      </a:lnTo>
                      <a:lnTo>
                        <a:pt x="322159" y="60298"/>
                      </a:lnTo>
                      <a:cubicBezTo>
                        <a:pt x="335064" y="45080"/>
                        <a:pt x="333590" y="22373"/>
                        <a:pt x="318826" y="8950"/>
                      </a:cubicBezTo>
                      <a:lnTo>
                        <a:pt x="318827" y="8950"/>
                      </a:lnTo>
                      <a:cubicBezTo>
                        <a:pt x="303705" y="-4049"/>
                        <a:pt x="281005" y="-2740"/>
                        <a:pt x="267479" y="11912"/>
                      </a:cubicBezTo>
                      <a:close/>
                    </a:path>
                  </a:pathLst>
                </a:custGeom>
                <a:grpFill/>
                <a:ln w="12322" cap="flat">
                  <a:noFill/>
                  <a:prstDash val="solid"/>
                  <a:miter/>
                </a:ln>
              </p:spPr>
              <p:txBody>
                <a:bodyPr rtlCol="0" anchor="ctr"/>
                <a:lstStyle/>
                <a:p>
                  <a:endParaRPr lang="zh-CN" altLang="en-US"/>
                </a:p>
              </p:txBody>
            </p:sp>
            <p:sp>
              <p:nvSpPr>
                <p:cNvPr id="2000" name="任意多边形: 形状 1999">
                  <a:extLst>
                    <a:ext uri="{FF2B5EF4-FFF2-40B4-BE49-F238E27FC236}">
                      <a16:creationId xmlns:a16="http://schemas.microsoft.com/office/drawing/2014/main" id="{EB7EA13C-4D71-47B7-96DB-819ABAD135B4}"/>
                    </a:ext>
                  </a:extLst>
                </p:cNvPr>
                <p:cNvSpPr/>
                <p:nvPr/>
              </p:nvSpPr>
              <p:spPr>
                <a:xfrm rot="2474400">
                  <a:off x="5943584" y="4459908"/>
                  <a:ext cx="72825" cy="108003"/>
                </a:xfrm>
                <a:custGeom>
                  <a:avLst/>
                  <a:gdLst>
                    <a:gd name="connsiteX0" fmla="*/ 0 w 72825"/>
                    <a:gd name="connsiteY0" fmla="*/ 0 h 108003"/>
                    <a:gd name="connsiteX1" fmla="*/ 72825 w 72825"/>
                    <a:gd name="connsiteY1" fmla="*/ 0 h 108003"/>
                    <a:gd name="connsiteX2" fmla="*/ 72825 w 72825"/>
                    <a:gd name="connsiteY2" fmla="*/ 108004 h 108003"/>
                    <a:gd name="connsiteX3" fmla="*/ 0 w 72825"/>
                    <a:gd name="connsiteY3" fmla="*/ 108004 h 108003"/>
                  </a:gdLst>
                  <a:ahLst/>
                  <a:cxnLst>
                    <a:cxn ang="0">
                      <a:pos x="connsiteX0" y="connsiteY0"/>
                    </a:cxn>
                    <a:cxn ang="0">
                      <a:pos x="connsiteX1" y="connsiteY1"/>
                    </a:cxn>
                    <a:cxn ang="0">
                      <a:pos x="connsiteX2" y="connsiteY2"/>
                    </a:cxn>
                    <a:cxn ang="0">
                      <a:pos x="connsiteX3" y="connsiteY3"/>
                    </a:cxn>
                  </a:cxnLst>
                  <a:rect l="l" t="t" r="r" b="b"/>
                  <a:pathLst>
                    <a:path w="72825" h="108003">
                      <a:moveTo>
                        <a:pt x="0" y="0"/>
                      </a:moveTo>
                      <a:lnTo>
                        <a:pt x="72825" y="0"/>
                      </a:lnTo>
                      <a:lnTo>
                        <a:pt x="72825" y="108004"/>
                      </a:lnTo>
                      <a:lnTo>
                        <a:pt x="0" y="108004"/>
                      </a:lnTo>
                      <a:close/>
                    </a:path>
                  </a:pathLst>
                </a:custGeom>
                <a:grpFill/>
                <a:ln w="12322" cap="flat">
                  <a:noFill/>
                  <a:prstDash val="solid"/>
                  <a:miter/>
                </a:ln>
              </p:spPr>
              <p:txBody>
                <a:bodyPr rtlCol="0" anchor="ctr"/>
                <a:lstStyle/>
                <a:p>
                  <a:endParaRPr lang="zh-CN" altLang="en-US"/>
                </a:p>
              </p:txBody>
            </p:sp>
            <p:sp>
              <p:nvSpPr>
                <p:cNvPr id="2001" name="任意多边形: 形状 2000">
                  <a:extLst>
                    <a:ext uri="{FF2B5EF4-FFF2-40B4-BE49-F238E27FC236}">
                      <a16:creationId xmlns:a16="http://schemas.microsoft.com/office/drawing/2014/main" id="{ADD171EC-B43F-45C1-A601-60DAA1E7E78B}"/>
                    </a:ext>
                  </a:extLst>
                </p:cNvPr>
                <p:cNvSpPr/>
                <p:nvPr/>
              </p:nvSpPr>
              <p:spPr>
                <a:xfrm>
                  <a:off x="5642936" y="4446251"/>
                  <a:ext cx="425218" cy="428959"/>
                </a:xfrm>
                <a:custGeom>
                  <a:avLst/>
                  <a:gdLst>
                    <a:gd name="connsiteX0" fmla="*/ 91457 w 425218"/>
                    <a:gd name="connsiteY0" fmla="*/ 414363 h 428959"/>
                    <a:gd name="connsiteX1" fmla="*/ 49613 w 425218"/>
                    <a:gd name="connsiteY1" fmla="*/ 395848 h 428959"/>
                    <a:gd name="connsiteX2" fmla="*/ 24927 w 425218"/>
                    <a:gd name="connsiteY2" fmla="*/ 356350 h 428959"/>
                    <a:gd name="connsiteX3" fmla="*/ 42577 w 425218"/>
                    <a:gd name="connsiteY3" fmla="*/ 154167 h 428959"/>
                    <a:gd name="connsiteX4" fmla="*/ 178353 w 425218"/>
                    <a:gd name="connsiteY4" fmla="*/ 0 h 428959"/>
                    <a:gd name="connsiteX5" fmla="*/ 425219 w 425218"/>
                    <a:gd name="connsiteY5" fmla="*/ 216377 h 428959"/>
                    <a:gd name="connsiteX6" fmla="*/ 289566 w 425218"/>
                    <a:gd name="connsiteY6" fmla="*/ 370545 h 428959"/>
                    <a:gd name="connsiteX7" fmla="*/ 91457 w 425218"/>
                    <a:gd name="connsiteY7" fmla="*/ 414363 h 42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218" h="428959">
                      <a:moveTo>
                        <a:pt x="91457" y="414363"/>
                      </a:moveTo>
                      <a:lnTo>
                        <a:pt x="49613" y="395848"/>
                      </a:lnTo>
                      <a:lnTo>
                        <a:pt x="24927" y="356350"/>
                      </a:lnTo>
                      <a:cubicBezTo>
                        <a:pt x="-13954" y="292328"/>
                        <a:pt x="-6809" y="210483"/>
                        <a:pt x="42577" y="154167"/>
                      </a:cubicBezTo>
                      <a:lnTo>
                        <a:pt x="178353" y="0"/>
                      </a:lnTo>
                      <a:lnTo>
                        <a:pt x="425219" y="216377"/>
                      </a:lnTo>
                      <a:lnTo>
                        <a:pt x="289566" y="370545"/>
                      </a:lnTo>
                      <a:cubicBezTo>
                        <a:pt x="240188" y="426852"/>
                        <a:pt x="159976" y="444594"/>
                        <a:pt x="91457" y="414363"/>
                      </a:cubicBezTo>
                      <a:close/>
                    </a:path>
                  </a:pathLst>
                </a:custGeom>
                <a:grpFill/>
                <a:ln w="12322" cap="flat">
                  <a:noFill/>
                  <a:prstDash val="solid"/>
                  <a:miter/>
                </a:ln>
              </p:spPr>
              <p:txBody>
                <a:bodyPr rtlCol="0" anchor="ctr"/>
                <a:lstStyle/>
                <a:p>
                  <a:endParaRPr lang="zh-CN" altLang="en-US"/>
                </a:p>
              </p:txBody>
            </p:sp>
            <p:sp>
              <p:nvSpPr>
                <p:cNvPr id="2002" name="任意多边形: 形状 2001">
                  <a:extLst>
                    <a:ext uri="{FF2B5EF4-FFF2-40B4-BE49-F238E27FC236}">
                      <a16:creationId xmlns:a16="http://schemas.microsoft.com/office/drawing/2014/main" id="{520AC7B9-EFC8-4CF6-964E-65B3B32C9DAC}"/>
                    </a:ext>
                  </a:extLst>
                </p:cNvPr>
                <p:cNvSpPr/>
                <p:nvPr/>
              </p:nvSpPr>
              <p:spPr>
                <a:xfrm>
                  <a:off x="5773633" y="4530432"/>
                  <a:ext cx="197874" cy="216787"/>
                </a:xfrm>
                <a:custGeom>
                  <a:avLst/>
                  <a:gdLst>
                    <a:gd name="connsiteX0" fmla="*/ 143317 w 197874"/>
                    <a:gd name="connsiteY0" fmla="*/ 0 h 216787"/>
                    <a:gd name="connsiteX1" fmla="*/ 21366 w 197874"/>
                    <a:gd name="connsiteY1" fmla="*/ 138985 h 216787"/>
                    <a:gd name="connsiteX2" fmla="*/ 135 w 197874"/>
                    <a:gd name="connsiteY2" fmla="*/ 200701 h 216787"/>
                    <a:gd name="connsiteX3" fmla="*/ 135 w 197874"/>
                    <a:gd name="connsiteY3" fmla="*/ 204404 h 216787"/>
                    <a:gd name="connsiteX4" fmla="*/ 14577 w 197874"/>
                    <a:gd name="connsiteY4" fmla="*/ 216748 h 216787"/>
                    <a:gd name="connsiteX5" fmla="*/ 18280 w 197874"/>
                    <a:gd name="connsiteY5" fmla="*/ 216748 h 216787"/>
                    <a:gd name="connsiteX6" fmla="*/ 76047 w 197874"/>
                    <a:gd name="connsiteY6" fmla="*/ 187617 h 216787"/>
                    <a:gd name="connsiteX7" fmla="*/ 197875 w 197874"/>
                    <a:gd name="connsiteY7" fmla="*/ 48632 h 216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874" h="216787">
                      <a:moveTo>
                        <a:pt x="143317" y="0"/>
                      </a:moveTo>
                      <a:lnTo>
                        <a:pt x="21366" y="138985"/>
                      </a:lnTo>
                      <a:cubicBezTo>
                        <a:pt x="6493" y="155990"/>
                        <a:pt x="-1128" y="178145"/>
                        <a:pt x="135" y="200701"/>
                      </a:cubicBezTo>
                      <a:lnTo>
                        <a:pt x="135" y="204404"/>
                      </a:lnTo>
                      <a:cubicBezTo>
                        <a:pt x="726" y="211795"/>
                        <a:pt x="7184" y="217315"/>
                        <a:pt x="14577" y="216748"/>
                      </a:cubicBezTo>
                      <a:lnTo>
                        <a:pt x="18280" y="216748"/>
                      </a:lnTo>
                      <a:cubicBezTo>
                        <a:pt x="40581" y="214885"/>
                        <a:pt x="61290" y="204442"/>
                        <a:pt x="76047" y="187617"/>
                      </a:cubicBezTo>
                      <a:lnTo>
                        <a:pt x="197875" y="48632"/>
                      </a:lnTo>
                      <a:close/>
                    </a:path>
                  </a:pathLst>
                </a:custGeom>
                <a:grpFill/>
                <a:ln w="12322" cap="flat">
                  <a:noFill/>
                  <a:prstDash val="solid"/>
                  <a:miter/>
                </a:ln>
              </p:spPr>
              <p:txBody>
                <a:bodyPr rtlCol="0" anchor="ctr"/>
                <a:lstStyle/>
                <a:p>
                  <a:endParaRPr lang="zh-CN" altLang="en-US"/>
                </a:p>
              </p:txBody>
            </p:sp>
            <p:sp>
              <p:nvSpPr>
                <p:cNvPr id="2003" name="任意多边形: 形状 2002">
                  <a:extLst>
                    <a:ext uri="{FF2B5EF4-FFF2-40B4-BE49-F238E27FC236}">
                      <a16:creationId xmlns:a16="http://schemas.microsoft.com/office/drawing/2014/main" id="{3B618F65-5A09-4BE0-A10C-C56326A58673}"/>
                    </a:ext>
                  </a:extLst>
                </p:cNvPr>
                <p:cNvSpPr/>
                <p:nvPr/>
              </p:nvSpPr>
              <p:spPr>
                <a:xfrm rot="2475000">
                  <a:off x="5756623" y="4550051"/>
                  <a:ext cx="352400" cy="34314"/>
                </a:xfrm>
                <a:custGeom>
                  <a:avLst/>
                  <a:gdLst>
                    <a:gd name="connsiteX0" fmla="*/ 0 w 352400"/>
                    <a:gd name="connsiteY0" fmla="*/ 0 h 34314"/>
                    <a:gd name="connsiteX1" fmla="*/ 352400 w 352400"/>
                    <a:gd name="connsiteY1" fmla="*/ 0 h 34314"/>
                    <a:gd name="connsiteX2" fmla="*/ 352400 w 352400"/>
                    <a:gd name="connsiteY2" fmla="*/ 34314 h 34314"/>
                    <a:gd name="connsiteX3" fmla="*/ 0 w 352400"/>
                    <a:gd name="connsiteY3" fmla="*/ 34314 h 34314"/>
                  </a:gdLst>
                  <a:ahLst/>
                  <a:cxnLst>
                    <a:cxn ang="0">
                      <a:pos x="connsiteX0" y="connsiteY0"/>
                    </a:cxn>
                    <a:cxn ang="0">
                      <a:pos x="connsiteX1" y="connsiteY1"/>
                    </a:cxn>
                    <a:cxn ang="0">
                      <a:pos x="connsiteX2" y="connsiteY2"/>
                    </a:cxn>
                    <a:cxn ang="0">
                      <a:pos x="connsiteX3" y="connsiteY3"/>
                    </a:cxn>
                  </a:cxnLst>
                  <a:rect l="l" t="t" r="r" b="b"/>
                  <a:pathLst>
                    <a:path w="352400" h="34314">
                      <a:moveTo>
                        <a:pt x="0" y="0"/>
                      </a:moveTo>
                      <a:lnTo>
                        <a:pt x="352400" y="0"/>
                      </a:lnTo>
                      <a:lnTo>
                        <a:pt x="352400" y="34314"/>
                      </a:lnTo>
                      <a:lnTo>
                        <a:pt x="0" y="34314"/>
                      </a:lnTo>
                      <a:close/>
                    </a:path>
                  </a:pathLst>
                </a:custGeom>
                <a:grpFill/>
                <a:ln w="12322" cap="flat">
                  <a:noFill/>
                  <a:prstDash val="solid"/>
                  <a:miter/>
                </a:ln>
              </p:spPr>
              <p:txBody>
                <a:bodyPr rtlCol="0" anchor="ctr"/>
                <a:lstStyle/>
                <a:p>
                  <a:endParaRPr lang="zh-CN" altLang="en-US"/>
                </a:p>
              </p:txBody>
            </p:sp>
            <p:sp>
              <p:nvSpPr>
                <p:cNvPr id="2004" name="任意多边形: 形状 2003">
                  <a:extLst>
                    <a:ext uri="{FF2B5EF4-FFF2-40B4-BE49-F238E27FC236}">
                      <a16:creationId xmlns:a16="http://schemas.microsoft.com/office/drawing/2014/main" id="{D887AC60-B1C6-48C5-8D8C-3EE8A5832C18}"/>
                    </a:ext>
                  </a:extLst>
                </p:cNvPr>
                <p:cNvSpPr/>
                <p:nvPr/>
              </p:nvSpPr>
              <p:spPr>
                <a:xfrm>
                  <a:off x="5692550" y="4554501"/>
                  <a:ext cx="375111" cy="320349"/>
                </a:xfrm>
                <a:custGeom>
                  <a:avLst/>
                  <a:gdLst>
                    <a:gd name="connsiteX0" fmla="*/ 240323 w 375111"/>
                    <a:gd name="connsiteY0" fmla="*/ 261924 h 320349"/>
                    <a:gd name="connsiteX1" fmla="*/ 375112 w 375111"/>
                    <a:gd name="connsiteY1" fmla="*/ 108127 h 320349"/>
                    <a:gd name="connsiteX2" fmla="*/ 251679 w 375111"/>
                    <a:gd name="connsiteY2" fmla="*/ 0 h 320349"/>
                    <a:gd name="connsiteX3" fmla="*/ 0 w 375111"/>
                    <a:gd name="connsiteY3" fmla="*/ 287598 h 320349"/>
                    <a:gd name="connsiteX4" fmla="*/ 41844 w 375111"/>
                    <a:gd name="connsiteY4" fmla="*/ 305989 h 320349"/>
                    <a:gd name="connsiteX5" fmla="*/ 240323 w 375111"/>
                    <a:gd name="connsiteY5" fmla="*/ 261924 h 32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111" h="320349">
                      <a:moveTo>
                        <a:pt x="240323" y="261924"/>
                      </a:moveTo>
                      <a:lnTo>
                        <a:pt x="375112" y="108127"/>
                      </a:lnTo>
                      <a:lnTo>
                        <a:pt x="251679" y="0"/>
                      </a:lnTo>
                      <a:lnTo>
                        <a:pt x="0" y="287598"/>
                      </a:lnTo>
                      <a:lnTo>
                        <a:pt x="41844" y="305989"/>
                      </a:lnTo>
                      <a:cubicBezTo>
                        <a:pt x="110560" y="335892"/>
                        <a:pt x="190717" y="318095"/>
                        <a:pt x="240323" y="261924"/>
                      </a:cubicBezTo>
                      <a:close/>
                    </a:path>
                  </a:pathLst>
                </a:custGeom>
                <a:grpFill/>
                <a:ln w="12322" cap="flat">
                  <a:noFill/>
                  <a:prstDash val="solid"/>
                  <a:miter/>
                </a:ln>
              </p:spPr>
              <p:txBody>
                <a:bodyPr rtlCol="0" anchor="ctr"/>
                <a:lstStyle/>
                <a:p>
                  <a:endParaRPr lang="zh-CN" altLang="en-US"/>
                </a:p>
              </p:txBody>
            </p:sp>
          </p:grpSp>
          <p:grpSp>
            <p:nvGrpSpPr>
              <p:cNvPr id="1992" name="组合 1991">
                <a:extLst>
                  <a:ext uri="{FF2B5EF4-FFF2-40B4-BE49-F238E27FC236}">
                    <a16:creationId xmlns:a16="http://schemas.microsoft.com/office/drawing/2014/main" id="{C035CA50-3326-4DE7-9E9E-4D006441013F}"/>
                  </a:ext>
                </a:extLst>
              </p:cNvPr>
              <p:cNvGrpSpPr/>
              <p:nvPr/>
            </p:nvGrpSpPr>
            <p:grpSpPr>
              <a:xfrm>
                <a:off x="5661689" y="4142086"/>
                <a:ext cx="676798" cy="744022"/>
                <a:chOff x="5642936" y="4131188"/>
                <a:chExt cx="676798" cy="744022"/>
              </a:xfrm>
            </p:grpSpPr>
            <p:sp>
              <p:nvSpPr>
                <p:cNvPr id="1993" name="任意多边形: 形状 1992">
                  <a:extLst>
                    <a:ext uri="{FF2B5EF4-FFF2-40B4-BE49-F238E27FC236}">
                      <a16:creationId xmlns:a16="http://schemas.microsoft.com/office/drawing/2014/main" id="{5FFE9705-E179-47DE-9337-9F015B75732E}"/>
                    </a:ext>
                  </a:extLst>
                </p:cNvPr>
                <p:cNvSpPr/>
                <p:nvPr/>
              </p:nvSpPr>
              <p:spPr>
                <a:xfrm>
                  <a:off x="5988788" y="4131188"/>
                  <a:ext cx="330946" cy="365917"/>
                </a:xfrm>
                <a:custGeom>
                  <a:avLst/>
                  <a:gdLst>
                    <a:gd name="connsiteX0" fmla="*/ 267479 w 330946"/>
                    <a:gd name="connsiteY0" fmla="*/ 11912 h 365917"/>
                    <a:gd name="connsiteX1" fmla="*/ 0 w 330946"/>
                    <a:gd name="connsiteY1" fmla="*/ 317902 h 365917"/>
                    <a:gd name="connsiteX2" fmla="*/ 54681 w 330946"/>
                    <a:gd name="connsiteY2" fmla="*/ 365917 h 365917"/>
                    <a:gd name="connsiteX3" fmla="*/ 322159 w 330946"/>
                    <a:gd name="connsiteY3" fmla="*/ 60298 h 365917"/>
                    <a:gd name="connsiteX4" fmla="*/ 318826 w 330946"/>
                    <a:gd name="connsiteY4" fmla="*/ 8950 h 365917"/>
                    <a:gd name="connsiteX5" fmla="*/ 318827 w 330946"/>
                    <a:gd name="connsiteY5" fmla="*/ 8950 h 365917"/>
                    <a:gd name="connsiteX6" fmla="*/ 267479 w 330946"/>
                    <a:gd name="connsiteY6" fmla="*/ 11912 h 36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946" h="365917">
                      <a:moveTo>
                        <a:pt x="267479" y="11912"/>
                      </a:moveTo>
                      <a:lnTo>
                        <a:pt x="0" y="317902"/>
                      </a:lnTo>
                      <a:lnTo>
                        <a:pt x="54681" y="365917"/>
                      </a:lnTo>
                      <a:lnTo>
                        <a:pt x="322159" y="60298"/>
                      </a:lnTo>
                      <a:cubicBezTo>
                        <a:pt x="335064" y="45080"/>
                        <a:pt x="333590" y="22373"/>
                        <a:pt x="318826" y="8950"/>
                      </a:cubicBezTo>
                      <a:lnTo>
                        <a:pt x="318827" y="8950"/>
                      </a:lnTo>
                      <a:cubicBezTo>
                        <a:pt x="303705" y="-4049"/>
                        <a:pt x="281005" y="-2740"/>
                        <a:pt x="267479" y="11912"/>
                      </a:cubicBezTo>
                      <a:close/>
                    </a:path>
                  </a:pathLst>
                </a:custGeom>
                <a:solidFill>
                  <a:srgbClr val="E53013"/>
                </a:solidFill>
                <a:ln w="12322" cap="flat">
                  <a:noFill/>
                  <a:prstDash val="solid"/>
                  <a:miter/>
                </a:ln>
              </p:spPr>
              <p:txBody>
                <a:bodyPr rtlCol="0" anchor="ctr"/>
                <a:lstStyle/>
                <a:p>
                  <a:endParaRPr lang="zh-CN" altLang="en-US"/>
                </a:p>
              </p:txBody>
            </p:sp>
            <p:sp>
              <p:nvSpPr>
                <p:cNvPr id="1994" name="任意多边形: 形状 1993">
                  <a:extLst>
                    <a:ext uri="{FF2B5EF4-FFF2-40B4-BE49-F238E27FC236}">
                      <a16:creationId xmlns:a16="http://schemas.microsoft.com/office/drawing/2014/main" id="{DDFA84A0-C657-4794-BD38-98540BC69CEE}"/>
                    </a:ext>
                  </a:extLst>
                </p:cNvPr>
                <p:cNvSpPr/>
                <p:nvPr/>
              </p:nvSpPr>
              <p:spPr>
                <a:xfrm rot="2474400">
                  <a:off x="5943584" y="4459908"/>
                  <a:ext cx="72825" cy="108003"/>
                </a:xfrm>
                <a:custGeom>
                  <a:avLst/>
                  <a:gdLst>
                    <a:gd name="connsiteX0" fmla="*/ 0 w 72825"/>
                    <a:gd name="connsiteY0" fmla="*/ 0 h 108003"/>
                    <a:gd name="connsiteX1" fmla="*/ 72825 w 72825"/>
                    <a:gd name="connsiteY1" fmla="*/ 0 h 108003"/>
                    <a:gd name="connsiteX2" fmla="*/ 72825 w 72825"/>
                    <a:gd name="connsiteY2" fmla="*/ 108004 h 108003"/>
                    <a:gd name="connsiteX3" fmla="*/ 0 w 72825"/>
                    <a:gd name="connsiteY3" fmla="*/ 108004 h 108003"/>
                  </a:gdLst>
                  <a:ahLst/>
                  <a:cxnLst>
                    <a:cxn ang="0">
                      <a:pos x="connsiteX0" y="connsiteY0"/>
                    </a:cxn>
                    <a:cxn ang="0">
                      <a:pos x="connsiteX1" y="connsiteY1"/>
                    </a:cxn>
                    <a:cxn ang="0">
                      <a:pos x="connsiteX2" y="connsiteY2"/>
                    </a:cxn>
                    <a:cxn ang="0">
                      <a:pos x="connsiteX3" y="connsiteY3"/>
                    </a:cxn>
                  </a:cxnLst>
                  <a:rect l="l" t="t" r="r" b="b"/>
                  <a:pathLst>
                    <a:path w="72825" h="108003">
                      <a:moveTo>
                        <a:pt x="0" y="0"/>
                      </a:moveTo>
                      <a:lnTo>
                        <a:pt x="72825" y="0"/>
                      </a:lnTo>
                      <a:lnTo>
                        <a:pt x="72825" y="108004"/>
                      </a:lnTo>
                      <a:lnTo>
                        <a:pt x="0" y="108004"/>
                      </a:lnTo>
                      <a:close/>
                    </a:path>
                  </a:pathLst>
                </a:custGeom>
                <a:solidFill>
                  <a:srgbClr val="000000"/>
                </a:solidFill>
                <a:ln w="12322" cap="flat">
                  <a:noFill/>
                  <a:prstDash val="solid"/>
                  <a:miter/>
                </a:ln>
              </p:spPr>
              <p:txBody>
                <a:bodyPr rtlCol="0" anchor="ctr"/>
                <a:lstStyle/>
                <a:p>
                  <a:endParaRPr lang="zh-CN" altLang="en-US"/>
                </a:p>
              </p:txBody>
            </p:sp>
            <p:sp>
              <p:nvSpPr>
                <p:cNvPr id="1995" name="任意多边形: 形状 1994">
                  <a:extLst>
                    <a:ext uri="{FF2B5EF4-FFF2-40B4-BE49-F238E27FC236}">
                      <a16:creationId xmlns:a16="http://schemas.microsoft.com/office/drawing/2014/main" id="{A2C976B3-3B01-4016-9B2E-3B40D2E5956C}"/>
                    </a:ext>
                  </a:extLst>
                </p:cNvPr>
                <p:cNvSpPr/>
                <p:nvPr/>
              </p:nvSpPr>
              <p:spPr>
                <a:xfrm>
                  <a:off x="5642936" y="4446251"/>
                  <a:ext cx="425218" cy="428959"/>
                </a:xfrm>
                <a:custGeom>
                  <a:avLst/>
                  <a:gdLst>
                    <a:gd name="connsiteX0" fmla="*/ 91457 w 425218"/>
                    <a:gd name="connsiteY0" fmla="*/ 414363 h 428959"/>
                    <a:gd name="connsiteX1" fmla="*/ 49613 w 425218"/>
                    <a:gd name="connsiteY1" fmla="*/ 395848 h 428959"/>
                    <a:gd name="connsiteX2" fmla="*/ 24927 w 425218"/>
                    <a:gd name="connsiteY2" fmla="*/ 356350 h 428959"/>
                    <a:gd name="connsiteX3" fmla="*/ 42577 w 425218"/>
                    <a:gd name="connsiteY3" fmla="*/ 154167 h 428959"/>
                    <a:gd name="connsiteX4" fmla="*/ 178353 w 425218"/>
                    <a:gd name="connsiteY4" fmla="*/ 0 h 428959"/>
                    <a:gd name="connsiteX5" fmla="*/ 425219 w 425218"/>
                    <a:gd name="connsiteY5" fmla="*/ 216377 h 428959"/>
                    <a:gd name="connsiteX6" fmla="*/ 289566 w 425218"/>
                    <a:gd name="connsiteY6" fmla="*/ 370545 h 428959"/>
                    <a:gd name="connsiteX7" fmla="*/ 91457 w 425218"/>
                    <a:gd name="connsiteY7" fmla="*/ 414363 h 42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218" h="428959">
                      <a:moveTo>
                        <a:pt x="91457" y="414363"/>
                      </a:moveTo>
                      <a:lnTo>
                        <a:pt x="49613" y="395848"/>
                      </a:lnTo>
                      <a:lnTo>
                        <a:pt x="24927" y="356350"/>
                      </a:lnTo>
                      <a:cubicBezTo>
                        <a:pt x="-13954" y="292328"/>
                        <a:pt x="-6809" y="210483"/>
                        <a:pt x="42577" y="154167"/>
                      </a:cubicBezTo>
                      <a:lnTo>
                        <a:pt x="178353" y="0"/>
                      </a:lnTo>
                      <a:lnTo>
                        <a:pt x="425219" y="216377"/>
                      </a:lnTo>
                      <a:lnTo>
                        <a:pt x="289566" y="370545"/>
                      </a:lnTo>
                      <a:cubicBezTo>
                        <a:pt x="240188" y="426852"/>
                        <a:pt x="159976" y="444594"/>
                        <a:pt x="91457" y="414363"/>
                      </a:cubicBezTo>
                      <a:close/>
                    </a:path>
                  </a:pathLst>
                </a:custGeom>
                <a:solidFill>
                  <a:srgbClr val="4F5266"/>
                </a:solidFill>
                <a:ln w="12322" cap="flat">
                  <a:noFill/>
                  <a:prstDash val="solid"/>
                  <a:miter/>
                </a:ln>
              </p:spPr>
              <p:txBody>
                <a:bodyPr rtlCol="0" anchor="ctr"/>
                <a:lstStyle/>
                <a:p>
                  <a:endParaRPr lang="zh-CN" altLang="en-US"/>
                </a:p>
              </p:txBody>
            </p:sp>
            <p:sp>
              <p:nvSpPr>
                <p:cNvPr id="1996" name="任意多边形: 形状 1995">
                  <a:extLst>
                    <a:ext uri="{FF2B5EF4-FFF2-40B4-BE49-F238E27FC236}">
                      <a16:creationId xmlns:a16="http://schemas.microsoft.com/office/drawing/2014/main" id="{12584612-083F-4470-9297-6AF0BC2035BA}"/>
                    </a:ext>
                  </a:extLst>
                </p:cNvPr>
                <p:cNvSpPr/>
                <p:nvPr/>
              </p:nvSpPr>
              <p:spPr>
                <a:xfrm>
                  <a:off x="5773633" y="4530432"/>
                  <a:ext cx="197874" cy="216787"/>
                </a:xfrm>
                <a:custGeom>
                  <a:avLst/>
                  <a:gdLst>
                    <a:gd name="connsiteX0" fmla="*/ 143317 w 197874"/>
                    <a:gd name="connsiteY0" fmla="*/ 0 h 216787"/>
                    <a:gd name="connsiteX1" fmla="*/ 21366 w 197874"/>
                    <a:gd name="connsiteY1" fmla="*/ 138985 h 216787"/>
                    <a:gd name="connsiteX2" fmla="*/ 135 w 197874"/>
                    <a:gd name="connsiteY2" fmla="*/ 200701 h 216787"/>
                    <a:gd name="connsiteX3" fmla="*/ 135 w 197874"/>
                    <a:gd name="connsiteY3" fmla="*/ 204404 h 216787"/>
                    <a:gd name="connsiteX4" fmla="*/ 14577 w 197874"/>
                    <a:gd name="connsiteY4" fmla="*/ 216748 h 216787"/>
                    <a:gd name="connsiteX5" fmla="*/ 18280 w 197874"/>
                    <a:gd name="connsiteY5" fmla="*/ 216748 h 216787"/>
                    <a:gd name="connsiteX6" fmla="*/ 76047 w 197874"/>
                    <a:gd name="connsiteY6" fmla="*/ 187617 h 216787"/>
                    <a:gd name="connsiteX7" fmla="*/ 197875 w 197874"/>
                    <a:gd name="connsiteY7" fmla="*/ 48632 h 216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874" h="216787">
                      <a:moveTo>
                        <a:pt x="143317" y="0"/>
                      </a:moveTo>
                      <a:lnTo>
                        <a:pt x="21366" y="138985"/>
                      </a:lnTo>
                      <a:cubicBezTo>
                        <a:pt x="6493" y="155990"/>
                        <a:pt x="-1128" y="178145"/>
                        <a:pt x="135" y="200701"/>
                      </a:cubicBezTo>
                      <a:lnTo>
                        <a:pt x="135" y="204404"/>
                      </a:lnTo>
                      <a:cubicBezTo>
                        <a:pt x="726" y="211795"/>
                        <a:pt x="7184" y="217315"/>
                        <a:pt x="14577" y="216748"/>
                      </a:cubicBezTo>
                      <a:lnTo>
                        <a:pt x="18280" y="216748"/>
                      </a:lnTo>
                      <a:cubicBezTo>
                        <a:pt x="40581" y="214885"/>
                        <a:pt x="61290" y="204442"/>
                        <a:pt x="76047" y="187617"/>
                      </a:cubicBezTo>
                      <a:lnTo>
                        <a:pt x="197875" y="48632"/>
                      </a:lnTo>
                      <a:close/>
                    </a:path>
                  </a:pathLst>
                </a:custGeom>
                <a:solidFill>
                  <a:srgbClr val="353747"/>
                </a:solidFill>
                <a:ln w="12322" cap="flat">
                  <a:noFill/>
                  <a:prstDash val="solid"/>
                  <a:miter/>
                </a:ln>
              </p:spPr>
              <p:txBody>
                <a:bodyPr rtlCol="0" anchor="ctr"/>
                <a:lstStyle/>
                <a:p>
                  <a:endParaRPr lang="zh-CN" altLang="en-US"/>
                </a:p>
              </p:txBody>
            </p:sp>
            <p:sp>
              <p:nvSpPr>
                <p:cNvPr id="1997" name="任意多边形: 形状 1996">
                  <a:extLst>
                    <a:ext uri="{FF2B5EF4-FFF2-40B4-BE49-F238E27FC236}">
                      <a16:creationId xmlns:a16="http://schemas.microsoft.com/office/drawing/2014/main" id="{8614F297-7C00-4F70-BF22-85B474A4BAA5}"/>
                    </a:ext>
                  </a:extLst>
                </p:cNvPr>
                <p:cNvSpPr/>
                <p:nvPr/>
              </p:nvSpPr>
              <p:spPr>
                <a:xfrm rot="2475000">
                  <a:off x="5756623" y="4550051"/>
                  <a:ext cx="352400" cy="34314"/>
                </a:xfrm>
                <a:custGeom>
                  <a:avLst/>
                  <a:gdLst>
                    <a:gd name="connsiteX0" fmla="*/ 0 w 352400"/>
                    <a:gd name="connsiteY0" fmla="*/ 0 h 34314"/>
                    <a:gd name="connsiteX1" fmla="*/ 352400 w 352400"/>
                    <a:gd name="connsiteY1" fmla="*/ 0 h 34314"/>
                    <a:gd name="connsiteX2" fmla="*/ 352400 w 352400"/>
                    <a:gd name="connsiteY2" fmla="*/ 34314 h 34314"/>
                    <a:gd name="connsiteX3" fmla="*/ 0 w 352400"/>
                    <a:gd name="connsiteY3" fmla="*/ 34314 h 34314"/>
                  </a:gdLst>
                  <a:ahLst/>
                  <a:cxnLst>
                    <a:cxn ang="0">
                      <a:pos x="connsiteX0" y="connsiteY0"/>
                    </a:cxn>
                    <a:cxn ang="0">
                      <a:pos x="connsiteX1" y="connsiteY1"/>
                    </a:cxn>
                    <a:cxn ang="0">
                      <a:pos x="connsiteX2" y="connsiteY2"/>
                    </a:cxn>
                    <a:cxn ang="0">
                      <a:pos x="connsiteX3" y="connsiteY3"/>
                    </a:cxn>
                  </a:cxnLst>
                  <a:rect l="l" t="t" r="r" b="b"/>
                  <a:pathLst>
                    <a:path w="352400" h="34314">
                      <a:moveTo>
                        <a:pt x="0" y="0"/>
                      </a:moveTo>
                      <a:lnTo>
                        <a:pt x="352400" y="0"/>
                      </a:lnTo>
                      <a:lnTo>
                        <a:pt x="352400" y="34314"/>
                      </a:lnTo>
                      <a:lnTo>
                        <a:pt x="0" y="34314"/>
                      </a:lnTo>
                      <a:close/>
                    </a:path>
                  </a:pathLst>
                </a:custGeom>
                <a:solidFill>
                  <a:srgbClr val="353747"/>
                </a:solidFill>
                <a:ln w="12322" cap="flat">
                  <a:noFill/>
                  <a:prstDash val="solid"/>
                  <a:miter/>
                </a:ln>
              </p:spPr>
              <p:txBody>
                <a:bodyPr rtlCol="0" anchor="ctr"/>
                <a:lstStyle/>
                <a:p>
                  <a:endParaRPr lang="zh-CN" altLang="en-US"/>
                </a:p>
              </p:txBody>
            </p:sp>
            <p:sp>
              <p:nvSpPr>
                <p:cNvPr id="1998" name="任意多边形: 形状 1997">
                  <a:extLst>
                    <a:ext uri="{FF2B5EF4-FFF2-40B4-BE49-F238E27FC236}">
                      <a16:creationId xmlns:a16="http://schemas.microsoft.com/office/drawing/2014/main" id="{62F65533-D019-4B01-A69C-EA165C2E8393}"/>
                    </a:ext>
                  </a:extLst>
                </p:cNvPr>
                <p:cNvSpPr/>
                <p:nvPr/>
              </p:nvSpPr>
              <p:spPr>
                <a:xfrm>
                  <a:off x="5692550" y="4554501"/>
                  <a:ext cx="375111" cy="320349"/>
                </a:xfrm>
                <a:custGeom>
                  <a:avLst/>
                  <a:gdLst>
                    <a:gd name="connsiteX0" fmla="*/ 240323 w 375111"/>
                    <a:gd name="connsiteY0" fmla="*/ 261924 h 320349"/>
                    <a:gd name="connsiteX1" fmla="*/ 375112 w 375111"/>
                    <a:gd name="connsiteY1" fmla="*/ 108127 h 320349"/>
                    <a:gd name="connsiteX2" fmla="*/ 251679 w 375111"/>
                    <a:gd name="connsiteY2" fmla="*/ 0 h 320349"/>
                    <a:gd name="connsiteX3" fmla="*/ 0 w 375111"/>
                    <a:gd name="connsiteY3" fmla="*/ 287598 h 320349"/>
                    <a:gd name="connsiteX4" fmla="*/ 41844 w 375111"/>
                    <a:gd name="connsiteY4" fmla="*/ 305989 h 320349"/>
                    <a:gd name="connsiteX5" fmla="*/ 240323 w 375111"/>
                    <a:gd name="connsiteY5" fmla="*/ 261924 h 32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111" h="320349">
                      <a:moveTo>
                        <a:pt x="240323" y="261924"/>
                      </a:moveTo>
                      <a:lnTo>
                        <a:pt x="375112" y="108127"/>
                      </a:lnTo>
                      <a:lnTo>
                        <a:pt x="251679" y="0"/>
                      </a:lnTo>
                      <a:lnTo>
                        <a:pt x="0" y="287598"/>
                      </a:lnTo>
                      <a:lnTo>
                        <a:pt x="41844" y="305989"/>
                      </a:lnTo>
                      <a:cubicBezTo>
                        <a:pt x="110560" y="335892"/>
                        <a:pt x="190717" y="318095"/>
                        <a:pt x="240323" y="261924"/>
                      </a:cubicBezTo>
                      <a:close/>
                    </a:path>
                  </a:pathLst>
                </a:custGeom>
                <a:solidFill>
                  <a:srgbClr val="000000">
                    <a:alpha val="10000"/>
                  </a:srgbClr>
                </a:solidFill>
                <a:ln w="12322" cap="flat">
                  <a:noFill/>
                  <a:prstDash val="solid"/>
                  <a:miter/>
                </a:ln>
              </p:spPr>
              <p:txBody>
                <a:bodyPr rtlCol="0" anchor="ctr"/>
                <a:lstStyle/>
                <a:p>
                  <a:endParaRPr lang="zh-CN" altLang="en-US"/>
                </a:p>
              </p:txBody>
            </p:sp>
          </p:grpSp>
        </p:grpSp>
      </p:grpSp>
      <p:grpSp>
        <p:nvGrpSpPr>
          <p:cNvPr id="1959" name="组合 1958">
            <a:extLst>
              <a:ext uri="{FF2B5EF4-FFF2-40B4-BE49-F238E27FC236}">
                <a16:creationId xmlns:a16="http://schemas.microsoft.com/office/drawing/2014/main" id="{40C41CF5-A012-4550-A435-2047A0799FF0}"/>
              </a:ext>
            </a:extLst>
          </p:cNvPr>
          <p:cNvGrpSpPr>
            <a:grpSpLocks/>
          </p:cNvGrpSpPr>
          <p:nvPr/>
        </p:nvGrpSpPr>
        <p:grpSpPr>
          <a:xfrm>
            <a:off x="1783066" y="1345353"/>
            <a:ext cx="771954" cy="771954"/>
            <a:chOff x="1312488" y="1478280"/>
            <a:chExt cx="1239520" cy="1239520"/>
          </a:xfrm>
        </p:grpSpPr>
        <p:sp>
          <p:nvSpPr>
            <p:cNvPr id="1960" name="椭圆 1959">
              <a:extLst>
                <a:ext uri="{FF2B5EF4-FFF2-40B4-BE49-F238E27FC236}">
                  <a16:creationId xmlns:a16="http://schemas.microsoft.com/office/drawing/2014/main" id="{403923D5-1B77-4C3C-A72F-4748C7B02874}"/>
                </a:ext>
              </a:extLst>
            </p:cNvPr>
            <p:cNvSpPr/>
            <p:nvPr/>
          </p:nvSpPr>
          <p:spPr>
            <a:xfrm>
              <a:off x="1312488" y="1478280"/>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1" name="组合 1960">
              <a:extLst>
                <a:ext uri="{FF2B5EF4-FFF2-40B4-BE49-F238E27FC236}">
                  <a16:creationId xmlns:a16="http://schemas.microsoft.com/office/drawing/2014/main" id="{993BD92D-C9B3-43A0-AA82-0701FF71FCF1}"/>
                </a:ext>
              </a:extLst>
            </p:cNvPr>
            <p:cNvGrpSpPr/>
            <p:nvPr/>
          </p:nvGrpSpPr>
          <p:grpSpPr>
            <a:xfrm>
              <a:off x="1569303" y="1667913"/>
              <a:ext cx="683592" cy="934444"/>
              <a:chOff x="3869544" y="2668421"/>
              <a:chExt cx="592004" cy="809247"/>
            </a:xfrm>
          </p:grpSpPr>
          <p:grpSp>
            <p:nvGrpSpPr>
              <p:cNvPr id="1962" name="组合 1961">
                <a:extLst>
                  <a:ext uri="{FF2B5EF4-FFF2-40B4-BE49-F238E27FC236}">
                    <a16:creationId xmlns:a16="http://schemas.microsoft.com/office/drawing/2014/main" id="{D569F9F9-E9DD-40B4-AFFB-F9EBFDC10598}"/>
                  </a:ext>
                </a:extLst>
              </p:cNvPr>
              <p:cNvGrpSpPr/>
              <p:nvPr/>
            </p:nvGrpSpPr>
            <p:grpSpPr>
              <a:xfrm>
                <a:off x="3895117" y="2668421"/>
                <a:ext cx="566431" cy="806879"/>
                <a:chOff x="2487346" y="2363529"/>
                <a:chExt cx="566431" cy="806879"/>
              </a:xfrm>
              <a:solidFill>
                <a:schemeClr val="accent5"/>
              </a:solidFill>
            </p:grpSpPr>
            <p:sp>
              <p:nvSpPr>
                <p:cNvPr id="1976" name="任意多边形: 形状 1975">
                  <a:extLst>
                    <a:ext uri="{FF2B5EF4-FFF2-40B4-BE49-F238E27FC236}">
                      <a16:creationId xmlns:a16="http://schemas.microsoft.com/office/drawing/2014/main" id="{916C0D5A-BC01-4E07-BF14-0D4EA60AB818}"/>
                    </a:ext>
                  </a:extLst>
                </p:cNvPr>
                <p:cNvSpPr/>
                <p:nvPr/>
              </p:nvSpPr>
              <p:spPr>
                <a:xfrm>
                  <a:off x="2750134" y="2420555"/>
                  <a:ext cx="57025" cy="134541"/>
                </a:xfrm>
                <a:custGeom>
                  <a:avLst/>
                  <a:gdLst>
                    <a:gd name="connsiteX0" fmla="*/ 0 w 57025"/>
                    <a:gd name="connsiteY0" fmla="*/ 0 h 134541"/>
                    <a:gd name="connsiteX1" fmla="*/ 57026 w 57025"/>
                    <a:gd name="connsiteY1" fmla="*/ 0 h 134541"/>
                    <a:gd name="connsiteX2" fmla="*/ 57026 w 57025"/>
                    <a:gd name="connsiteY2" fmla="*/ 134542 h 134541"/>
                    <a:gd name="connsiteX3" fmla="*/ 0 w 57025"/>
                    <a:gd name="connsiteY3" fmla="*/ 134542 h 134541"/>
                  </a:gdLst>
                  <a:ahLst/>
                  <a:cxnLst>
                    <a:cxn ang="0">
                      <a:pos x="connsiteX0" y="connsiteY0"/>
                    </a:cxn>
                    <a:cxn ang="0">
                      <a:pos x="connsiteX1" y="connsiteY1"/>
                    </a:cxn>
                    <a:cxn ang="0">
                      <a:pos x="connsiteX2" y="connsiteY2"/>
                    </a:cxn>
                    <a:cxn ang="0">
                      <a:pos x="connsiteX3" y="connsiteY3"/>
                    </a:cxn>
                  </a:cxnLst>
                  <a:rect l="l" t="t" r="r" b="b"/>
                  <a:pathLst>
                    <a:path w="57025" h="134541">
                      <a:moveTo>
                        <a:pt x="0" y="0"/>
                      </a:moveTo>
                      <a:lnTo>
                        <a:pt x="57026" y="0"/>
                      </a:lnTo>
                      <a:lnTo>
                        <a:pt x="57026" y="134542"/>
                      </a:lnTo>
                      <a:lnTo>
                        <a:pt x="0" y="134542"/>
                      </a:lnTo>
                      <a:close/>
                    </a:path>
                  </a:pathLst>
                </a:custGeom>
                <a:grpFill/>
                <a:ln w="12322" cap="flat">
                  <a:noFill/>
                  <a:prstDash val="solid"/>
                  <a:miter/>
                </a:ln>
              </p:spPr>
              <p:txBody>
                <a:bodyPr rtlCol="0" anchor="ctr"/>
                <a:lstStyle/>
                <a:p>
                  <a:endParaRPr lang="zh-CN" altLang="en-US"/>
                </a:p>
              </p:txBody>
            </p:sp>
            <p:sp>
              <p:nvSpPr>
                <p:cNvPr id="1977" name="任意多边形: 形状 1976">
                  <a:extLst>
                    <a:ext uri="{FF2B5EF4-FFF2-40B4-BE49-F238E27FC236}">
                      <a16:creationId xmlns:a16="http://schemas.microsoft.com/office/drawing/2014/main" id="{CE0B5480-6919-47D2-8D4F-6FFC02C927D2}"/>
                    </a:ext>
                  </a:extLst>
                </p:cNvPr>
                <p:cNvSpPr/>
                <p:nvPr/>
              </p:nvSpPr>
              <p:spPr>
                <a:xfrm>
                  <a:off x="2778770" y="2420555"/>
                  <a:ext cx="28512" cy="132072"/>
                </a:xfrm>
                <a:custGeom>
                  <a:avLst/>
                  <a:gdLst>
                    <a:gd name="connsiteX0" fmla="*/ 28513 w 28512"/>
                    <a:gd name="connsiteY0" fmla="*/ 132073 h 132072"/>
                    <a:gd name="connsiteX1" fmla="*/ 28513 w 28512"/>
                    <a:gd name="connsiteY1" fmla="*/ 0 h 132072"/>
                    <a:gd name="connsiteX2" fmla="*/ 0 w 28512"/>
                    <a:gd name="connsiteY2" fmla="*/ 0 h 132072"/>
                    <a:gd name="connsiteX3" fmla="*/ 0 w 28512"/>
                    <a:gd name="connsiteY3" fmla="*/ 129851 h 132072"/>
                    <a:gd name="connsiteX4" fmla="*/ 28513 w 28512"/>
                    <a:gd name="connsiteY4" fmla="*/ 132073 h 13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2" h="132072">
                      <a:moveTo>
                        <a:pt x="28513" y="132073"/>
                      </a:moveTo>
                      <a:lnTo>
                        <a:pt x="28513" y="0"/>
                      </a:lnTo>
                      <a:lnTo>
                        <a:pt x="0" y="0"/>
                      </a:lnTo>
                      <a:lnTo>
                        <a:pt x="0" y="129851"/>
                      </a:lnTo>
                      <a:cubicBezTo>
                        <a:pt x="9552" y="129712"/>
                        <a:pt x="19097" y="130455"/>
                        <a:pt x="28513" y="132073"/>
                      </a:cubicBezTo>
                      <a:close/>
                    </a:path>
                  </a:pathLst>
                </a:custGeom>
                <a:grpFill/>
                <a:ln w="12322" cap="flat">
                  <a:noFill/>
                  <a:prstDash val="solid"/>
                  <a:miter/>
                </a:ln>
              </p:spPr>
              <p:txBody>
                <a:bodyPr rtlCol="0" anchor="ctr"/>
                <a:lstStyle/>
                <a:p>
                  <a:endParaRPr lang="zh-CN" altLang="en-US"/>
                </a:p>
              </p:txBody>
            </p:sp>
            <p:sp>
              <p:nvSpPr>
                <p:cNvPr id="1978" name="任意多边形: 形状 1977">
                  <a:extLst>
                    <a:ext uri="{FF2B5EF4-FFF2-40B4-BE49-F238E27FC236}">
                      <a16:creationId xmlns:a16="http://schemas.microsoft.com/office/drawing/2014/main" id="{568C7342-A737-42A9-AADB-7E1310F39F56}"/>
                    </a:ext>
                  </a:extLst>
                </p:cNvPr>
                <p:cNvSpPr/>
                <p:nvPr/>
              </p:nvSpPr>
              <p:spPr>
                <a:xfrm>
                  <a:off x="2623862" y="2550406"/>
                  <a:ext cx="309692" cy="620002"/>
                </a:xfrm>
                <a:custGeom>
                  <a:avLst/>
                  <a:gdLst>
                    <a:gd name="connsiteX0" fmla="*/ 270194 w 309692"/>
                    <a:gd name="connsiteY0" fmla="*/ 620002 h 620002"/>
                    <a:gd name="connsiteX1" fmla="*/ 39498 w 309692"/>
                    <a:gd name="connsiteY1" fmla="*/ 620002 h 620002"/>
                    <a:gd name="connsiteX2" fmla="*/ 0 w 309692"/>
                    <a:gd name="connsiteY2" fmla="*/ 580751 h 620002"/>
                    <a:gd name="connsiteX3" fmla="*/ 0 w 309692"/>
                    <a:gd name="connsiteY3" fmla="*/ 580627 h 620002"/>
                    <a:gd name="connsiteX4" fmla="*/ 0 w 309692"/>
                    <a:gd name="connsiteY4" fmla="*/ 154784 h 620002"/>
                    <a:gd name="connsiteX5" fmla="*/ 154908 w 309692"/>
                    <a:gd name="connsiteY5" fmla="*/ 0 h 620002"/>
                    <a:gd name="connsiteX6" fmla="*/ 154908 w 309692"/>
                    <a:gd name="connsiteY6" fmla="*/ 0 h 620002"/>
                    <a:gd name="connsiteX7" fmla="*/ 309693 w 309692"/>
                    <a:gd name="connsiteY7" fmla="*/ 154784 h 620002"/>
                    <a:gd name="connsiteX8" fmla="*/ 309692 w 309692"/>
                    <a:gd name="connsiteY8" fmla="*/ 580627 h 620002"/>
                    <a:gd name="connsiteX9" fmla="*/ 270318 w 309692"/>
                    <a:gd name="connsiteY9" fmla="*/ 620002 h 620002"/>
                    <a:gd name="connsiteX10" fmla="*/ 270194 w 309692"/>
                    <a:gd name="connsiteY10" fmla="*/ 620002 h 62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692" h="620002">
                      <a:moveTo>
                        <a:pt x="270194" y="620002"/>
                      </a:moveTo>
                      <a:lnTo>
                        <a:pt x="39498" y="620002"/>
                      </a:lnTo>
                      <a:cubicBezTo>
                        <a:pt x="17752" y="620070"/>
                        <a:pt x="68" y="602497"/>
                        <a:pt x="0" y="580751"/>
                      </a:cubicBezTo>
                      <a:cubicBezTo>
                        <a:pt x="0" y="580709"/>
                        <a:pt x="0" y="580668"/>
                        <a:pt x="0" y="580627"/>
                      </a:cubicBezTo>
                      <a:lnTo>
                        <a:pt x="0" y="154784"/>
                      </a:lnTo>
                      <a:cubicBezTo>
                        <a:pt x="68" y="69279"/>
                        <a:pt x="69403" y="0"/>
                        <a:pt x="154908" y="0"/>
                      </a:cubicBezTo>
                      <a:lnTo>
                        <a:pt x="154908" y="0"/>
                      </a:lnTo>
                      <a:cubicBezTo>
                        <a:pt x="240365" y="68"/>
                        <a:pt x="309624" y="69328"/>
                        <a:pt x="309693" y="154784"/>
                      </a:cubicBezTo>
                      <a:lnTo>
                        <a:pt x="309692" y="580627"/>
                      </a:lnTo>
                      <a:cubicBezTo>
                        <a:pt x="309693" y="602373"/>
                        <a:pt x="292064" y="620002"/>
                        <a:pt x="270318" y="620002"/>
                      </a:cubicBezTo>
                      <a:cubicBezTo>
                        <a:pt x="270276" y="620002"/>
                        <a:pt x="270235" y="620002"/>
                        <a:pt x="270194" y="620002"/>
                      </a:cubicBezTo>
                      <a:close/>
                    </a:path>
                  </a:pathLst>
                </a:custGeom>
                <a:grpFill/>
                <a:ln w="12322" cap="flat">
                  <a:noFill/>
                  <a:prstDash val="solid"/>
                  <a:miter/>
                </a:ln>
              </p:spPr>
              <p:txBody>
                <a:bodyPr rtlCol="0" anchor="ctr"/>
                <a:lstStyle/>
                <a:p>
                  <a:endParaRPr lang="zh-CN" altLang="en-US"/>
                </a:p>
              </p:txBody>
            </p:sp>
            <p:sp>
              <p:nvSpPr>
                <p:cNvPr id="1979" name="任意多边形: 形状 1978">
                  <a:extLst>
                    <a:ext uri="{FF2B5EF4-FFF2-40B4-BE49-F238E27FC236}">
                      <a16:creationId xmlns:a16="http://schemas.microsoft.com/office/drawing/2014/main" id="{B39098CF-7B6E-40B0-BC62-149E6D322550}"/>
                    </a:ext>
                  </a:extLst>
                </p:cNvPr>
                <p:cNvSpPr/>
                <p:nvPr/>
              </p:nvSpPr>
              <p:spPr>
                <a:xfrm>
                  <a:off x="2778770" y="2552628"/>
                  <a:ext cx="154784" cy="617163"/>
                </a:xfrm>
                <a:custGeom>
                  <a:avLst/>
                  <a:gdLst>
                    <a:gd name="connsiteX0" fmla="*/ 154784 w 154784"/>
                    <a:gd name="connsiteY0" fmla="*/ 152563 h 617163"/>
                    <a:gd name="connsiteX1" fmla="*/ 28513 w 154784"/>
                    <a:gd name="connsiteY1" fmla="*/ 0 h 617163"/>
                    <a:gd name="connsiteX2" fmla="*/ 0 w 154784"/>
                    <a:gd name="connsiteY2" fmla="*/ 0 h 617163"/>
                    <a:gd name="connsiteX3" fmla="*/ 0 w 154784"/>
                    <a:gd name="connsiteY3" fmla="*/ 617163 h 617163"/>
                    <a:gd name="connsiteX4" fmla="*/ 115286 w 154784"/>
                    <a:gd name="connsiteY4" fmla="*/ 617163 h 617163"/>
                    <a:gd name="connsiteX5" fmla="*/ 154784 w 154784"/>
                    <a:gd name="connsiteY5" fmla="*/ 577912 h 617163"/>
                    <a:gd name="connsiteX6" fmla="*/ 154785 w 154784"/>
                    <a:gd name="connsiteY6" fmla="*/ 577788 h 617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84" h="617163">
                      <a:moveTo>
                        <a:pt x="154784" y="152563"/>
                      </a:moveTo>
                      <a:cubicBezTo>
                        <a:pt x="154941" y="77930"/>
                        <a:pt x="101859" y="13796"/>
                        <a:pt x="28513" y="0"/>
                      </a:cubicBezTo>
                      <a:lnTo>
                        <a:pt x="0" y="0"/>
                      </a:lnTo>
                      <a:lnTo>
                        <a:pt x="0" y="617163"/>
                      </a:lnTo>
                      <a:lnTo>
                        <a:pt x="115286" y="617163"/>
                      </a:lnTo>
                      <a:cubicBezTo>
                        <a:pt x="137032" y="617231"/>
                        <a:pt x="154716" y="599658"/>
                        <a:pt x="154784" y="577912"/>
                      </a:cubicBezTo>
                      <a:cubicBezTo>
                        <a:pt x="154784" y="577870"/>
                        <a:pt x="154785" y="577829"/>
                        <a:pt x="154785" y="577788"/>
                      </a:cubicBezTo>
                      <a:close/>
                    </a:path>
                  </a:pathLst>
                </a:custGeom>
                <a:grpFill/>
                <a:ln w="12322" cap="flat">
                  <a:noFill/>
                  <a:prstDash val="solid"/>
                  <a:miter/>
                </a:ln>
              </p:spPr>
              <p:txBody>
                <a:bodyPr rtlCol="0" anchor="ctr"/>
                <a:lstStyle/>
                <a:p>
                  <a:endParaRPr lang="zh-CN" altLang="en-US"/>
                </a:p>
              </p:txBody>
            </p:sp>
            <p:sp>
              <p:nvSpPr>
                <p:cNvPr id="1980" name="任意多边形: 形状 1979">
                  <a:extLst>
                    <a:ext uri="{FF2B5EF4-FFF2-40B4-BE49-F238E27FC236}">
                      <a16:creationId xmlns:a16="http://schemas.microsoft.com/office/drawing/2014/main" id="{01A5349F-5F87-4914-82E4-F2FB60E4B88B}"/>
                    </a:ext>
                  </a:extLst>
                </p:cNvPr>
                <p:cNvSpPr/>
                <p:nvPr/>
              </p:nvSpPr>
              <p:spPr>
                <a:xfrm>
                  <a:off x="2824564" y="2391178"/>
                  <a:ext cx="211860" cy="89982"/>
                </a:xfrm>
                <a:custGeom>
                  <a:avLst/>
                  <a:gdLst>
                    <a:gd name="connsiteX0" fmla="*/ 210700 w 211860"/>
                    <a:gd name="connsiteY0" fmla="*/ 89982 h 89982"/>
                    <a:gd name="connsiteX1" fmla="*/ 0 w 211860"/>
                    <a:gd name="connsiteY1" fmla="*/ 27279 h 89982"/>
                    <a:gd name="connsiteX2" fmla="*/ 8147 w 211860"/>
                    <a:gd name="connsiteY2" fmla="*/ 0 h 89982"/>
                    <a:gd name="connsiteX3" fmla="*/ 192431 w 211860"/>
                    <a:gd name="connsiteY3" fmla="*/ 54804 h 89982"/>
                    <a:gd name="connsiteX4" fmla="*/ 210700 w 211860"/>
                    <a:gd name="connsiteY4" fmla="*/ 88995 h 89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60" h="89982">
                      <a:moveTo>
                        <a:pt x="210700" y="89982"/>
                      </a:moveTo>
                      <a:lnTo>
                        <a:pt x="0" y="27279"/>
                      </a:lnTo>
                      <a:lnTo>
                        <a:pt x="8147" y="0"/>
                      </a:lnTo>
                      <a:lnTo>
                        <a:pt x="192431" y="54804"/>
                      </a:lnTo>
                      <a:cubicBezTo>
                        <a:pt x="206874" y="59254"/>
                        <a:pt x="215029" y="74516"/>
                        <a:pt x="210700" y="88995"/>
                      </a:cubicBezTo>
                      <a:close/>
                    </a:path>
                  </a:pathLst>
                </a:custGeom>
                <a:grpFill/>
                <a:ln w="12322" cap="flat">
                  <a:noFill/>
                  <a:prstDash val="solid"/>
                  <a:miter/>
                </a:ln>
              </p:spPr>
              <p:txBody>
                <a:bodyPr rtlCol="0" anchor="ctr"/>
                <a:lstStyle/>
                <a:p>
                  <a:endParaRPr lang="zh-CN" altLang="en-US"/>
                </a:p>
              </p:txBody>
            </p:sp>
            <p:sp>
              <p:nvSpPr>
                <p:cNvPr id="1981" name="任意多边形: 形状 1980">
                  <a:extLst>
                    <a:ext uri="{FF2B5EF4-FFF2-40B4-BE49-F238E27FC236}">
                      <a16:creationId xmlns:a16="http://schemas.microsoft.com/office/drawing/2014/main" id="{74CA13DC-F466-49D2-BDF5-3A533096F68D}"/>
                    </a:ext>
                  </a:extLst>
                </p:cNvPr>
                <p:cNvSpPr/>
                <p:nvPr/>
              </p:nvSpPr>
              <p:spPr>
                <a:xfrm>
                  <a:off x="2741987" y="2524732"/>
                  <a:ext cx="73442" cy="28512"/>
                </a:xfrm>
                <a:custGeom>
                  <a:avLst/>
                  <a:gdLst>
                    <a:gd name="connsiteX0" fmla="*/ 0 w 73442"/>
                    <a:gd name="connsiteY0" fmla="*/ 0 h 28512"/>
                    <a:gd name="connsiteX1" fmla="*/ 73442 w 73442"/>
                    <a:gd name="connsiteY1" fmla="*/ 0 h 28512"/>
                    <a:gd name="connsiteX2" fmla="*/ 73442 w 73442"/>
                    <a:gd name="connsiteY2" fmla="*/ 28513 h 28512"/>
                    <a:gd name="connsiteX3" fmla="*/ 0 w 73442"/>
                    <a:gd name="connsiteY3" fmla="*/ 28513 h 28512"/>
                  </a:gdLst>
                  <a:ahLst/>
                  <a:cxnLst>
                    <a:cxn ang="0">
                      <a:pos x="connsiteX0" y="connsiteY0"/>
                    </a:cxn>
                    <a:cxn ang="0">
                      <a:pos x="connsiteX1" y="connsiteY1"/>
                    </a:cxn>
                    <a:cxn ang="0">
                      <a:pos x="connsiteX2" y="connsiteY2"/>
                    </a:cxn>
                    <a:cxn ang="0">
                      <a:pos x="connsiteX3" y="connsiteY3"/>
                    </a:cxn>
                  </a:cxnLst>
                  <a:rect l="l" t="t" r="r" b="b"/>
                  <a:pathLst>
                    <a:path w="73442" h="28512">
                      <a:moveTo>
                        <a:pt x="0" y="0"/>
                      </a:moveTo>
                      <a:lnTo>
                        <a:pt x="73442" y="0"/>
                      </a:lnTo>
                      <a:lnTo>
                        <a:pt x="73442" y="28513"/>
                      </a:lnTo>
                      <a:lnTo>
                        <a:pt x="0" y="28513"/>
                      </a:lnTo>
                      <a:close/>
                    </a:path>
                  </a:pathLst>
                </a:custGeom>
                <a:grpFill/>
                <a:ln w="12322" cap="flat">
                  <a:noFill/>
                  <a:prstDash val="solid"/>
                  <a:miter/>
                </a:ln>
              </p:spPr>
              <p:txBody>
                <a:bodyPr rtlCol="0" anchor="ctr"/>
                <a:lstStyle/>
                <a:p>
                  <a:endParaRPr lang="zh-CN" altLang="en-US"/>
                </a:p>
              </p:txBody>
            </p:sp>
            <p:sp>
              <p:nvSpPr>
                <p:cNvPr id="1982" name="任意多边形: 形状 1981">
                  <a:extLst>
                    <a:ext uri="{FF2B5EF4-FFF2-40B4-BE49-F238E27FC236}">
                      <a16:creationId xmlns:a16="http://schemas.microsoft.com/office/drawing/2014/main" id="{65B1216E-6B10-4219-AB89-C732D3ABC3AF}"/>
                    </a:ext>
                  </a:extLst>
                </p:cNvPr>
                <p:cNvSpPr/>
                <p:nvPr/>
              </p:nvSpPr>
              <p:spPr>
                <a:xfrm>
                  <a:off x="2708413" y="2363529"/>
                  <a:ext cx="345364" cy="85662"/>
                </a:xfrm>
                <a:custGeom>
                  <a:avLst/>
                  <a:gdLst>
                    <a:gd name="connsiteX0" fmla="*/ 0 w 345364"/>
                    <a:gd name="connsiteY0" fmla="*/ 28636 h 85662"/>
                    <a:gd name="connsiteX1" fmla="*/ 0 w 345364"/>
                    <a:gd name="connsiteY1" fmla="*/ 28636 h 85662"/>
                    <a:gd name="connsiteX2" fmla="*/ 28513 w 345364"/>
                    <a:gd name="connsiteY2" fmla="*/ 57149 h 85662"/>
                    <a:gd name="connsiteX3" fmla="*/ 33574 w 345364"/>
                    <a:gd name="connsiteY3" fmla="*/ 57149 h 85662"/>
                    <a:gd name="connsiteX4" fmla="*/ 33574 w 345364"/>
                    <a:gd name="connsiteY4" fmla="*/ 85662 h 85662"/>
                    <a:gd name="connsiteX5" fmla="*/ 107016 w 345364"/>
                    <a:gd name="connsiteY5" fmla="*/ 85662 h 85662"/>
                    <a:gd name="connsiteX6" fmla="*/ 107016 w 345364"/>
                    <a:gd name="connsiteY6" fmla="*/ 57026 h 85662"/>
                    <a:gd name="connsiteX7" fmla="*/ 110473 w 345364"/>
                    <a:gd name="connsiteY7" fmla="*/ 57026 h 85662"/>
                    <a:gd name="connsiteX8" fmla="*/ 154908 w 345364"/>
                    <a:gd name="connsiteY8" fmla="*/ 45670 h 85662"/>
                    <a:gd name="connsiteX9" fmla="*/ 154908 w 345364"/>
                    <a:gd name="connsiteY9" fmla="*/ 45670 h 85662"/>
                    <a:gd name="connsiteX10" fmla="*/ 199221 w 345364"/>
                    <a:gd name="connsiteY10" fmla="*/ 34191 h 85662"/>
                    <a:gd name="connsiteX11" fmla="*/ 311051 w 345364"/>
                    <a:gd name="connsiteY11" fmla="*/ 34191 h 85662"/>
                    <a:gd name="connsiteX12" fmla="*/ 345365 w 345364"/>
                    <a:gd name="connsiteY12" fmla="*/ 124 h 85662"/>
                    <a:gd name="connsiteX13" fmla="*/ 345365 w 345364"/>
                    <a:gd name="connsiteY13" fmla="*/ 0 h 85662"/>
                    <a:gd name="connsiteX14" fmla="*/ 28513 w 345364"/>
                    <a:gd name="connsiteY14" fmla="*/ 0 h 85662"/>
                    <a:gd name="connsiteX15" fmla="*/ 0 w 345364"/>
                    <a:gd name="connsiteY15" fmla="*/ 28513 h 85662"/>
                    <a:gd name="connsiteX16" fmla="*/ 0 w 345364"/>
                    <a:gd name="connsiteY16" fmla="*/ 28636 h 8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5364" h="85662">
                      <a:moveTo>
                        <a:pt x="0" y="28636"/>
                      </a:moveTo>
                      <a:lnTo>
                        <a:pt x="0" y="28636"/>
                      </a:lnTo>
                      <a:cubicBezTo>
                        <a:pt x="0" y="44384"/>
                        <a:pt x="12766" y="57149"/>
                        <a:pt x="28513" y="57149"/>
                      </a:cubicBezTo>
                      <a:lnTo>
                        <a:pt x="33574" y="57149"/>
                      </a:lnTo>
                      <a:lnTo>
                        <a:pt x="33574" y="85662"/>
                      </a:lnTo>
                      <a:lnTo>
                        <a:pt x="107016" y="85662"/>
                      </a:lnTo>
                      <a:lnTo>
                        <a:pt x="107016" y="57026"/>
                      </a:lnTo>
                      <a:lnTo>
                        <a:pt x="110473" y="57026"/>
                      </a:lnTo>
                      <a:cubicBezTo>
                        <a:pt x="126000" y="57012"/>
                        <a:pt x="141277" y="53108"/>
                        <a:pt x="154908" y="45670"/>
                      </a:cubicBezTo>
                      <a:lnTo>
                        <a:pt x="154908" y="45670"/>
                      </a:lnTo>
                      <a:cubicBezTo>
                        <a:pt x="168463" y="38139"/>
                        <a:pt x="183714" y="34189"/>
                        <a:pt x="199221" y="34191"/>
                      </a:cubicBezTo>
                      <a:lnTo>
                        <a:pt x="311051" y="34191"/>
                      </a:lnTo>
                      <a:cubicBezTo>
                        <a:pt x="329934" y="34259"/>
                        <a:pt x="345296" y="19007"/>
                        <a:pt x="345365" y="124"/>
                      </a:cubicBezTo>
                      <a:cubicBezTo>
                        <a:pt x="345365" y="82"/>
                        <a:pt x="345365" y="41"/>
                        <a:pt x="345365" y="0"/>
                      </a:cubicBezTo>
                      <a:lnTo>
                        <a:pt x="28513" y="0"/>
                      </a:lnTo>
                      <a:cubicBezTo>
                        <a:pt x="12766" y="0"/>
                        <a:pt x="0" y="12765"/>
                        <a:pt x="0" y="28513"/>
                      </a:cubicBezTo>
                      <a:cubicBezTo>
                        <a:pt x="0" y="28554"/>
                        <a:pt x="0" y="28595"/>
                        <a:pt x="0" y="28636"/>
                      </a:cubicBezTo>
                      <a:close/>
                    </a:path>
                  </a:pathLst>
                </a:custGeom>
                <a:grpFill/>
                <a:ln w="12322" cap="flat">
                  <a:noFill/>
                  <a:prstDash val="solid"/>
                  <a:miter/>
                </a:ln>
              </p:spPr>
              <p:txBody>
                <a:bodyPr rtlCol="0" anchor="ctr"/>
                <a:lstStyle/>
                <a:p>
                  <a:endParaRPr lang="zh-CN" altLang="en-US"/>
                </a:p>
              </p:txBody>
            </p:sp>
            <p:sp>
              <p:nvSpPr>
                <p:cNvPr id="1983" name="任意多边形: 形状 1982">
                  <a:extLst>
                    <a:ext uri="{FF2B5EF4-FFF2-40B4-BE49-F238E27FC236}">
                      <a16:creationId xmlns:a16="http://schemas.microsoft.com/office/drawing/2014/main" id="{CCB837A8-40A0-4E9F-B2CA-F7B8A98C08BD}"/>
                    </a:ext>
                  </a:extLst>
                </p:cNvPr>
                <p:cNvSpPr/>
                <p:nvPr/>
              </p:nvSpPr>
              <p:spPr>
                <a:xfrm>
                  <a:off x="2545729" y="2474742"/>
                  <a:ext cx="269700" cy="292535"/>
                </a:xfrm>
                <a:custGeom>
                  <a:avLst/>
                  <a:gdLst>
                    <a:gd name="connsiteX0" fmla="*/ 28636 w 269700"/>
                    <a:gd name="connsiteY0" fmla="*/ 292535 h 292535"/>
                    <a:gd name="connsiteX1" fmla="*/ 0 w 269700"/>
                    <a:gd name="connsiteY1" fmla="*/ 292535 h 292535"/>
                    <a:gd name="connsiteX2" fmla="*/ 0 w 269700"/>
                    <a:gd name="connsiteY2" fmla="*/ 241928 h 292535"/>
                    <a:gd name="connsiteX3" fmla="*/ 241928 w 269700"/>
                    <a:gd name="connsiteY3" fmla="*/ 0 h 292535"/>
                    <a:gd name="connsiteX4" fmla="*/ 269700 w 269700"/>
                    <a:gd name="connsiteY4" fmla="*/ 0 h 292535"/>
                    <a:gd name="connsiteX5" fmla="*/ 269700 w 269700"/>
                    <a:gd name="connsiteY5" fmla="*/ 28513 h 292535"/>
                    <a:gd name="connsiteX6" fmla="*/ 235509 w 269700"/>
                    <a:gd name="connsiteY6" fmla="*/ 28513 h 292535"/>
                    <a:gd name="connsiteX7" fmla="*/ 28636 w 269700"/>
                    <a:gd name="connsiteY7" fmla="*/ 235386 h 292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700" h="292535">
                      <a:moveTo>
                        <a:pt x="28636" y="292535"/>
                      </a:moveTo>
                      <a:lnTo>
                        <a:pt x="0" y="292535"/>
                      </a:lnTo>
                      <a:lnTo>
                        <a:pt x="0" y="241928"/>
                      </a:lnTo>
                      <a:cubicBezTo>
                        <a:pt x="68" y="108343"/>
                        <a:pt x="108343" y="68"/>
                        <a:pt x="241928" y="0"/>
                      </a:cubicBezTo>
                      <a:lnTo>
                        <a:pt x="269700" y="0"/>
                      </a:lnTo>
                      <a:lnTo>
                        <a:pt x="269700" y="28513"/>
                      </a:lnTo>
                      <a:lnTo>
                        <a:pt x="235509" y="28513"/>
                      </a:lnTo>
                      <a:cubicBezTo>
                        <a:pt x="121257" y="28513"/>
                        <a:pt x="28636" y="121133"/>
                        <a:pt x="28636" y="235386"/>
                      </a:cubicBezTo>
                      <a:close/>
                    </a:path>
                  </a:pathLst>
                </a:custGeom>
                <a:grpFill/>
                <a:ln w="12322" cap="flat">
                  <a:noFill/>
                  <a:prstDash val="solid"/>
                  <a:miter/>
                </a:ln>
              </p:spPr>
              <p:txBody>
                <a:bodyPr rtlCol="0" anchor="ctr"/>
                <a:lstStyle/>
                <a:p>
                  <a:endParaRPr lang="zh-CN" altLang="en-US"/>
                </a:p>
              </p:txBody>
            </p:sp>
            <p:sp>
              <p:nvSpPr>
                <p:cNvPr id="1984" name="任意多边形: 形状 1983">
                  <a:extLst>
                    <a:ext uri="{FF2B5EF4-FFF2-40B4-BE49-F238E27FC236}">
                      <a16:creationId xmlns:a16="http://schemas.microsoft.com/office/drawing/2014/main" id="{70D69478-FB03-4739-B409-83454C76211A}"/>
                    </a:ext>
                  </a:extLst>
                </p:cNvPr>
                <p:cNvSpPr/>
                <p:nvPr/>
              </p:nvSpPr>
              <p:spPr>
                <a:xfrm>
                  <a:off x="2487346" y="2767277"/>
                  <a:ext cx="142564" cy="157006"/>
                </a:xfrm>
                <a:custGeom>
                  <a:avLst/>
                  <a:gdLst>
                    <a:gd name="connsiteX0" fmla="*/ 142565 w 142564"/>
                    <a:gd name="connsiteY0" fmla="*/ 157006 h 157006"/>
                    <a:gd name="connsiteX1" fmla="*/ 0 w 142564"/>
                    <a:gd name="connsiteY1" fmla="*/ 157006 h 157006"/>
                    <a:gd name="connsiteX2" fmla="*/ 45547 w 142564"/>
                    <a:gd name="connsiteY2" fmla="*/ 0 h 157006"/>
                    <a:gd name="connsiteX3" fmla="*/ 97018 w 142564"/>
                    <a:gd name="connsiteY3" fmla="*/ 0 h 157006"/>
                    <a:gd name="connsiteX4" fmla="*/ 142565 w 142564"/>
                    <a:gd name="connsiteY4" fmla="*/ 157006 h 157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564" h="157006">
                      <a:moveTo>
                        <a:pt x="142565" y="157006"/>
                      </a:moveTo>
                      <a:lnTo>
                        <a:pt x="0" y="157006"/>
                      </a:lnTo>
                      <a:lnTo>
                        <a:pt x="45547" y="0"/>
                      </a:lnTo>
                      <a:lnTo>
                        <a:pt x="97018" y="0"/>
                      </a:lnTo>
                      <a:lnTo>
                        <a:pt x="142565" y="157006"/>
                      </a:lnTo>
                      <a:close/>
                    </a:path>
                  </a:pathLst>
                </a:custGeom>
                <a:grpFill/>
                <a:ln w="12322" cap="flat">
                  <a:noFill/>
                  <a:prstDash val="solid"/>
                  <a:miter/>
                </a:ln>
              </p:spPr>
              <p:txBody>
                <a:bodyPr rtlCol="0" anchor="ctr"/>
                <a:lstStyle/>
                <a:p>
                  <a:endParaRPr lang="zh-CN" altLang="en-US"/>
                </a:p>
              </p:txBody>
            </p:sp>
            <p:sp>
              <p:nvSpPr>
                <p:cNvPr id="1985" name="任意多边形: 形状 1984">
                  <a:extLst>
                    <a:ext uri="{FF2B5EF4-FFF2-40B4-BE49-F238E27FC236}">
                      <a16:creationId xmlns:a16="http://schemas.microsoft.com/office/drawing/2014/main" id="{4449DA9D-47A2-444B-BD77-1F48BA886B77}"/>
                    </a:ext>
                  </a:extLst>
                </p:cNvPr>
                <p:cNvSpPr/>
                <p:nvPr/>
              </p:nvSpPr>
              <p:spPr>
                <a:xfrm>
                  <a:off x="2623862" y="2720990"/>
                  <a:ext cx="309569" cy="14811"/>
                </a:xfrm>
                <a:custGeom>
                  <a:avLst/>
                  <a:gdLst>
                    <a:gd name="connsiteX0" fmla="*/ 0 w 309569"/>
                    <a:gd name="connsiteY0" fmla="*/ 0 h 14811"/>
                    <a:gd name="connsiteX1" fmla="*/ 309569 w 309569"/>
                    <a:gd name="connsiteY1" fmla="*/ 0 h 14811"/>
                    <a:gd name="connsiteX2" fmla="*/ 309569 w 309569"/>
                    <a:gd name="connsiteY2" fmla="*/ 14812 h 14811"/>
                    <a:gd name="connsiteX3" fmla="*/ 0 w 309569"/>
                    <a:gd name="connsiteY3" fmla="*/ 14812 h 14811"/>
                  </a:gdLst>
                  <a:ahLst/>
                  <a:cxnLst>
                    <a:cxn ang="0">
                      <a:pos x="connsiteX0" y="connsiteY0"/>
                    </a:cxn>
                    <a:cxn ang="0">
                      <a:pos x="connsiteX1" y="connsiteY1"/>
                    </a:cxn>
                    <a:cxn ang="0">
                      <a:pos x="connsiteX2" y="connsiteY2"/>
                    </a:cxn>
                    <a:cxn ang="0">
                      <a:pos x="connsiteX3" y="connsiteY3"/>
                    </a:cxn>
                  </a:cxnLst>
                  <a:rect l="l" t="t" r="r" b="b"/>
                  <a:pathLst>
                    <a:path w="309569" h="14811">
                      <a:moveTo>
                        <a:pt x="0" y="0"/>
                      </a:moveTo>
                      <a:lnTo>
                        <a:pt x="309569" y="0"/>
                      </a:lnTo>
                      <a:lnTo>
                        <a:pt x="309569" y="14812"/>
                      </a:lnTo>
                      <a:lnTo>
                        <a:pt x="0" y="14812"/>
                      </a:lnTo>
                      <a:close/>
                    </a:path>
                  </a:pathLst>
                </a:custGeom>
                <a:grpFill/>
                <a:ln w="12322" cap="flat">
                  <a:noFill/>
                  <a:prstDash val="solid"/>
                  <a:miter/>
                </a:ln>
              </p:spPr>
              <p:txBody>
                <a:bodyPr rtlCol="0" anchor="ctr"/>
                <a:lstStyle/>
                <a:p>
                  <a:endParaRPr lang="zh-CN" altLang="en-US"/>
                </a:p>
              </p:txBody>
            </p:sp>
            <p:sp>
              <p:nvSpPr>
                <p:cNvPr id="1986" name="任意多边形: 形状 1985">
                  <a:extLst>
                    <a:ext uri="{FF2B5EF4-FFF2-40B4-BE49-F238E27FC236}">
                      <a16:creationId xmlns:a16="http://schemas.microsoft.com/office/drawing/2014/main" id="{BC1552D4-B2C7-4062-A47F-F593A3D7E170}"/>
                    </a:ext>
                  </a:extLst>
                </p:cNvPr>
                <p:cNvSpPr/>
                <p:nvPr/>
              </p:nvSpPr>
              <p:spPr>
                <a:xfrm>
                  <a:off x="2623862" y="2771968"/>
                  <a:ext cx="309569" cy="14811"/>
                </a:xfrm>
                <a:custGeom>
                  <a:avLst/>
                  <a:gdLst>
                    <a:gd name="connsiteX0" fmla="*/ 0 w 309569"/>
                    <a:gd name="connsiteY0" fmla="*/ 0 h 14811"/>
                    <a:gd name="connsiteX1" fmla="*/ 309569 w 309569"/>
                    <a:gd name="connsiteY1" fmla="*/ 0 h 14811"/>
                    <a:gd name="connsiteX2" fmla="*/ 309569 w 309569"/>
                    <a:gd name="connsiteY2" fmla="*/ 14812 h 14811"/>
                    <a:gd name="connsiteX3" fmla="*/ 0 w 309569"/>
                    <a:gd name="connsiteY3" fmla="*/ 14812 h 14811"/>
                  </a:gdLst>
                  <a:ahLst/>
                  <a:cxnLst>
                    <a:cxn ang="0">
                      <a:pos x="connsiteX0" y="connsiteY0"/>
                    </a:cxn>
                    <a:cxn ang="0">
                      <a:pos x="connsiteX1" y="connsiteY1"/>
                    </a:cxn>
                    <a:cxn ang="0">
                      <a:pos x="connsiteX2" y="connsiteY2"/>
                    </a:cxn>
                    <a:cxn ang="0">
                      <a:pos x="connsiteX3" y="connsiteY3"/>
                    </a:cxn>
                  </a:cxnLst>
                  <a:rect l="l" t="t" r="r" b="b"/>
                  <a:pathLst>
                    <a:path w="309569" h="14811">
                      <a:moveTo>
                        <a:pt x="0" y="0"/>
                      </a:moveTo>
                      <a:lnTo>
                        <a:pt x="309569" y="0"/>
                      </a:lnTo>
                      <a:lnTo>
                        <a:pt x="309569" y="14812"/>
                      </a:lnTo>
                      <a:lnTo>
                        <a:pt x="0" y="14812"/>
                      </a:lnTo>
                      <a:close/>
                    </a:path>
                  </a:pathLst>
                </a:custGeom>
                <a:grpFill/>
                <a:ln w="12322" cap="flat">
                  <a:noFill/>
                  <a:prstDash val="solid"/>
                  <a:miter/>
                </a:ln>
              </p:spPr>
              <p:txBody>
                <a:bodyPr rtlCol="0" anchor="ctr"/>
                <a:lstStyle/>
                <a:p>
                  <a:endParaRPr lang="zh-CN" altLang="en-US"/>
                </a:p>
              </p:txBody>
            </p:sp>
            <p:sp>
              <p:nvSpPr>
                <p:cNvPr id="1987" name="任意多边形: 形状 1986">
                  <a:extLst>
                    <a:ext uri="{FF2B5EF4-FFF2-40B4-BE49-F238E27FC236}">
                      <a16:creationId xmlns:a16="http://schemas.microsoft.com/office/drawing/2014/main" id="{C24FFE5F-97FF-45DA-9582-2BFC802C4259}"/>
                    </a:ext>
                  </a:extLst>
                </p:cNvPr>
                <p:cNvSpPr/>
                <p:nvPr/>
              </p:nvSpPr>
              <p:spPr>
                <a:xfrm>
                  <a:off x="2558690" y="2767277"/>
                  <a:ext cx="71220" cy="157006"/>
                </a:xfrm>
                <a:custGeom>
                  <a:avLst/>
                  <a:gdLst>
                    <a:gd name="connsiteX0" fmla="*/ 25674 w 71220"/>
                    <a:gd name="connsiteY0" fmla="*/ 0 h 157006"/>
                    <a:gd name="connsiteX1" fmla="*/ 0 w 71220"/>
                    <a:gd name="connsiteY1" fmla="*/ 0 h 157006"/>
                    <a:gd name="connsiteX2" fmla="*/ 0 w 71220"/>
                    <a:gd name="connsiteY2" fmla="*/ 157006 h 157006"/>
                    <a:gd name="connsiteX3" fmla="*/ 71221 w 71220"/>
                    <a:gd name="connsiteY3" fmla="*/ 157006 h 157006"/>
                    <a:gd name="connsiteX4" fmla="*/ 25674 w 71220"/>
                    <a:gd name="connsiteY4" fmla="*/ 0 h 157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20" h="157006">
                      <a:moveTo>
                        <a:pt x="25674" y="0"/>
                      </a:moveTo>
                      <a:lnTo>
                        <a:pt x="0" y="0"/>
                      </a:lnTo>
                      <a:lnTo>
                        <a:pt x="0" y="157006"/>
                      </a:lnTo>
                      <a:lnTo>
                        <a:pt x="71221" y="157006"/>
                      </a:lnTo>
                      <a:lnTo>
                        <a:pt x="25674" y="0"/>
                      </a:lnTo>
                      <a:close/>
                    </a:path>
                  </a:pathLst>
                </a:custGeom>
                <a:grpFill/>
                <a:ln w="12322" cap="flat">
                  <a:noFill/>
                  <a:prstDash val="solid"/>
                  <a:miter/>
                </a:ln>
              </p:spPr>
              <p:txBody>
                <a:bodyPr rtlCol="0" anchor="ctr"/>
                <a:lstStyle/>
                <a:p>
                  <a:endParaRPr lang="zh-CN" altLang="en-US"/>
                </a:p>
              </p:txBody>
            </p:sp>
          </p:grpSp>
          <p:grpSp>
            <p:nvGrpSpPr>
              <p:cNvPr id="1963" name="组合 1962">
                <a:extLst>
                  <a:ext uri="{FF2B5EF4-FFF2-40B4-BE49-F238E27FC236}">
                    <a16:creationId xmlns:a16="http://schemas.microsoft.com/office/drawing/2014/main" id="{7245CFEC-A011-4506-85AF-745B48575C57}"/>
                  </a:ext>
                </a:extLst>
              </p:cNvPr>
              <p:cNvGrpSpPr/>
              <p:nvPr/>
            </p:nvGrpSpPr>
            <p:grpSpPr>
              <a:xfrm>
                <a:off x="3869544" y="2670789"/>
                <a:ext cx="566431" cy="806879"/>
                <a:chOff x="2487346" y="2363529"/>
                <a:chExt cx="566431" cy="806879"/>
              </a:xfrm>
            </p:grpSpPr>
            <p:sp>
              <p:nvSpPr>
                <p:cNvPr id="1964" name="任意多边形: 形状 1963">
                  <a:extLst>
                    <a:ext uri="{FF2B5EF4-FFF2-40B4-BE49-F238E27FC236}">
                      <a16:creationId xmlns:a16="http://schemas.microsoft.com/office/drawing/2014/main" id="{55BAF853-2432-4648-BB71-3CB937FA0831}"/>
                    </a:ext>
                  </a:extLst>
                </p:cNvPr>
                <p:cNvSpPr/>
                <p:nvPr/>
              </p:nvSpPr>
              <p:spPr>
                <a:xfrm>
                  <a:off x="2750134" y="2420555"/>
                  <a:ext cx="57025" cy="134541"/>
                </a:xfrm>
                <a:custGeom>
                  <a:avLst/>
                  <a:gdLst>
                    <a:gd name="connsiteX0" fmla="*/ 0 w 57025"/>
                    <a:gd name="connsiteY0" fmla="*/ 0 h 134541"/>
                    <a:gd name="connsiteX1" fmla="*/ 57026 w 57025"/>
                    <a:gd name="connsiteY1" fmla="*/ 0 h 134541"/>
                    <a:gd name="connsiteX2" fmla="*/ 57026 w 57025"/>
                    <a:gd name="connsiteY2" fmla="*/ 134542 h 134541"/>
                    <a:gd name="connsiteX3" fmla="*/ 0 w 57025"/>
                    <a:gd name="connsiteY3" fmla="*/ 134542 h 134541"/>
                  </a:gdLst>
                  <a:ahLst/>
                  <a:cxnLst>
                    <a:cxn ang="0">
                      <a:pos x="connsiteX0" y="connsiteY0"/>
                    </a:cxn>
                    <a:cxn ang="0">
                      <a:pos x="connsiteX1" y="connsiteY1"/>
                    </a:cxn>
                    <a:cxn ang="0">
                      <a:pos x="connsiteX2" y="connsiteY2"/>
                    </a:cxn>
                    <a:cxn ang="0">
                      <a:pos x="connsiteX3" y="connsiteY3"/>
                    </a:cxn>
                  </a:cxnLst>
                  <a:rect l="l" t="t" r="r" b="b"/>
                  <a:pathLst>
                    <a:path w="57025" h="134541">
                      <a:moveTo>
                        <a:pt x="0" y="0"/>
                      </a:moveTo>
                      <a:lnTo>
                        <a:pt x="57026" y="0"/>
                      </a:lnTo>
                      <a:lnTo>
                        <a:pt x="57026" y="134542"/>
                      </a:lnTo>
                      <a:lnTo>
                        <a:pt x="0" y="134542"/>
                      </a:lnTo>
                      <a:close/>
                    </a:path>
                  </a:pathLst>
                </a:custGeom>
                <a:solidFill>
                  <a:srgbClr val="4F5266"/>
                </a:solidFill>
                <a:ln w="12322" cap="flat">
                  <a:noFill/>
                  <a:prstDash val="solid"/>
                  <a:miter/>
                </a:ln>
              </p:spPr>
              <p:txBody>
                <a:bodyPr rtlCol="0" anchor="ctr"/>
                <a:lstStyle/>
                <a:p>
                  <a:endParaRPr lang="zh-CN" altLang="en-US"/>
                </a:p>
              </p:txBody>
            </p:sp>
            <p:sp>
              <p:nvSpPr>
                <p:cNvPr id="1965" name="任意多边形: 形状 1964">
                  <a:extLst>
                    <a:ext uri="{FF2B5EF4-FFF2-40B4-BE49-F238E27FC236}">
                      <a16:creationId xmlns:a16="http://schemas.microsoft.com/office/drawing/2014/main" id="{657F1D43-089B-40B5-96CC-601A0D3A4E08}"/>
                    </a:ext>
                  </a:extLst>
                </p:cNvPr>
                <p:cNvSpPr/>
                <p:nvPr/>
              </p:nvSpPr>
              <p:spPr>
                <a:xfrm>
                  <a:off x="2778770" y="2420555"/>
                  <a:ext cx="28512" cy="132072"/>
                </a:xfrm>
                <a:custGeom>
                  <a:avLst/>
                  <a:gdLst>
                    <a:gd name="connsiteX0" fmla="*/ 28513 w 28512"/>
                    <a:gd name="connsiteY0" fmla="*/ 132073 h 132072"/>
                    <a:gd name="connsiteX1" fmla="*/ 28513 w 28512"/>
                    <a:gd name="connsiteY1" fmla="*/ 0 h 132072"/>
                    <a:gd name="connsiteX2" fmla="*/ 0 w 28512"/>
                    <a:gd name="connsiteY2" fmla="*/ 0 h 132072"/>
                    <a:gd name="connsiteX3" fmla="*/ 0 w 28512"/>
                    <a:gd name="connsiteY3" fmla="*/ 129851 h 132072"/>
                    <a:gd name="connsiteX4" fmla="*/ 28513 w 28512"/>
                    <a:gd name="connsiteY4" fmla="*/ 132073 h 13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2" h="132072">
                      <a:moveTo>
                        <a:pt x="28513" y="132073"/>
                      </a:moveTo>
                      <a:lnTo>
                        <a:pt x="28513" y="0"/>
                      </a:lnTo>
                      <a:lnTo>
                        <a:pt x="0" y="0"/>
                      </a:lnTo>
                      <a:lnTo>
                        <a:pt x="0" y="129851"/>
                      </a:lnTo>
                      <a:cubicBezTo>
                        <a:pt x="9552" y="129712"/>
                        <a:pt x="19097" y="130455"/>
                        <a:pt x="28513" y="132073"/>
                      </a:cubicBezTo>
                      <a:close/>
                    </a:path>
                  </a:pathLst>
                </a:custGeom>
                <a:solidFill>
                  <a:srgbClr val="000000"/>
                </a:solidFill>
                <a:ln w="12322" cap="flat">
                  <a:noFill/>
                  <a:prstDash val="solid"/>
                  <a:miter/>
                </a:ln>
              </p:spPr>
              <p:txBody>
                <a:bodyPr rtlCol="0" anchor="ctr"/>
                <a:lstStyle/>
                <a:p>
                  <a:endParaRPr lang="zh-CN" altLang="en-US"/>
                </a:p>
              </p:txBody>
            </p:sp>
            <p:sp>
              <p:nvSpPr>
                <p:cNvPr id="1966" name="任意多边形: 形状 1965">
                  <a:extLst>
                    <a:ext uri="{FF2B5EF4-FFF2-40B4-BE49-F238E27FC236}">
                      <a16:creationId xmlns:a16="http://schemas.microsoft.com/office/drawing/2014/main" id="{C3726336-1F41-467C-B6CB-A21436258FAC}"/>
                    </a:ext>
                  </a:extLst>
                </p:cNvPr>
                <p:cNvSpPr/>
                <p:nvPr/>
              </p:nvSpPr>
              <p:spPr>
                <a:xfrm>
                  <a:off x="2623862" y="2550406"/>
                  <a:ext cx="309692" cy="620002"/>
                </a:xfrm>
                <a:custGeom>
                  <a:avLst/>
                  <a:gdLst>
                    <a:gd name="connsiteX0" fmla="*/ 270194 w 309692"/>
                    <a:gd name="connsiteY0" fmla="*/ 620002 h 620002"/>
                    <a:gd name="connsiteX1" fmla="*/ 39498 w 309692"/>
                    <a:gd name="connsiteY1" fmla="*/ 620002 h 620002"/>
                    <a:gd name="connsiteX2" fmla="*/ 0 w 309692"/>
                    <a:gd name="connsiteY2" fmla="*/ 580751 h 620002"/>
                    <a:gd name="connsiteX3" fmla="*/ 0 w 309692"/>
                    <a:gd name="connsiteY3" fmla="*/ 580627 h 620002"/>
                    <a:gd name="connsiteX4" fmla="*/ 0 w 309692"/>
                    <a:gd name="connsiteY4" fmla="*/ 154784 h 620002"/>
                    <a:gd name="connsiteX5" fmla="*/ 154908 w 309692"/>
                    <a:gd name="connsiteY5" fmla="*/ 0 h 620002"/>
                    <a:gd name="connsiteX6" fmla="*/ 154908 w 309692"/>
                    <a:gd name="connsiteY6" fmla="*/ 0 h 620002"/>
                    <a:gd name="connsiteX7" fmla="*/ 309693 w 309692"/>
                    <a:gd name="connsiteY7" fmla="*/ 154784 h 620002"/>
                    <a:gd name="connsiteX8" fmla="*/ 309692 w 309692"/>
                    <a:gd name="connsiteY8" fmla="*/ 580627 h 620002"/>
                    <a:gd name="connsiteX9" fmla="*/ 270318 w 309692"/>
                    <a:gd name="connsiteY9" fmla="*/ 620002 h 620002"/>
                    <a:gd name="connsiteX10" fmla="*/ 270194 w 309692"/>
                    <a:gd name="connsiteY10" fmla="*/ 620002 h 62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692" h="620002">
                      <a:moveTo>
                        <a:pt x="270194" y="620002"/>
                      </a:moveTo>
                      <a:lnTo>
                        <a:pt x="39498" y="620002"/>
                      </a:lnTo>
                      <a:cubicBezTo>
                        <a:pt x="17752" y="620070"/>
                        <a:pt x="68" y="602497"/>
                        <a:pt x="0" y="580751"/>
                      </a:cubicBezTo>
                      <a:cubicBezTo>
                        <a:pt x="0" y="580709"/>
                        <a:pt x="0" y="580668"/>
                        <a:pt x="0" y="580627"/>
                      </a:cubicBezTo>
                      <a:lnTo>
                        <a:pt x="0" y="154784"/>
                      </a:lnTo>
                      <a:cubicBezTo>
                        <a:pt x="68" y="69279"/>
                        <a:pt x="69403" y="0"/>
                        <a:pt x="154908" y="0"/>
                      </a:cubicBezTo>
                      <a:lnTo>
                        <a:pt x="154908" y="0"/>
                      </a:lnTo>
                      <a:cubicBezTo>
                        <a:pt x="240365" y="68"/>
                        <a:pt x="309624" y="69328"/>
                        <a:pt x="309693" y="154784"/>
                      </a:cubicBezTo>
                      <a:lnTo>
                        <a:pt x="309692" y="580627"/>
                      </a:lnTo>
                      <a:cubicBezTo>
                        <a:pt x="309693" y="602373"/>
                        <a:pt x="292064" y="620002"/>
                        <a:pt x="270318" y="620002"/>
                      </a:cubicBezTo>
                      <a:cubicBezTo>
                        <a:pt x="270276" y="620002"/>
                        <a:pt x="270235" y="620002"/>
                        <a:pt x="270194" y="620002"/>
                      </a:cubicBezTo>
                      <a:close/>
                    </a:path>
                  </a:pathLst>
                </a:custGeom>
                <a:solidFill>
                  <a:srgbClr val="FF4431"/>
                </a:solidFill>
                <a:ln w="12322" cap="flat">
                  <a:noFill/>
                  <a:prstDash val="solid"/>
                  <a:miter/>
                </a:ln>
              </p:spPr>
              <p:txBody>
                <a:bodyPr rtlCol="0" anchor="ctr"/>
                <a:lstStyle/>
                <a:p>
                  <a:endParaRPr lang="zh-CN" altLang="en-US"/>
                </a:p>
              </p:txBody>
            </p:sp>
            <p:sp>
              <p:nvSpPr>
                <p:cNvPr id="1967" name="任意多边形: 形状 1966">
                  <a:extLst>
                    <a:ext uri="{FF2B5EF4-FFF2-40B4-BE49-F238E27FC236}">
                      <a16:creationId xmlns:a16="http://schemas.microsoft.com/office/drawing/2014/main" id="{A6256F07-1DB7-45F4-A5E2-F8C126F7224F}"/>
                    </a:ext>
                  </a:extLst>
                </p:cNvPr>
                <p:cNvSpPr/>
                <p:nvPr/>
              </p:nvSpPr>
              <p:spPr>
                <a:xfrm>
                  <a:off x="2778770" y="2552628"/>
                  <a:ext cx="154784" cy="617163"/>
                </a:xfrm>
                <a:custGeom>
                  <a:avLst/>
                  <a:gdLst>
                    <a:gd name="connsiteX0" fmla="*/ 154784 w 154784"/>
                    <a:gd name="connsiteY0" fmla="*/ 152563 h 617163"/>
                    <a:gd name="connsiteX1" fmla="*/ 28513 w 154784"/>
                    <a:gd name="connsiteY1" fmla="*/ 0 h 617163"/>
                    <a:gd name="connsiteX2" fmla="*/ 0 w 154784"/>
                    <a:gd name="connsiteY2" fmla="*/ 0 h 617163"/>
                    <a:gd name="connsiteX3" fmla="*/ 0 w 154784"/>
                    <a:gd name="connsiteY3" fmla="*/ 617163 h 617163"/>
                    <a:gd name="connsiteX4" fmla="*/ 115286 w 154784"/>
                    <a:gd name="connsiteY4" fmla="*/ 617163 h 617163"/>
                    <a:gd name="connsiteX5" fmla="*/ 154784 w 154784"/>
                    <a:gd name="connsiteY5" fmla="*/ 577912 h 617163"/>
                    <a:gd name="connsiteX6" fmla="*/ 154785 w 154784"/>
                    <a:gd name="connsiteY6" fmla="*/ 577788 h 617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84" h="617163">
                      <a:moveTo>
                        <a:pt x="154784" y="152563"/>
                      </a:moveTo>
                      <a:cubicBezTo>
                        <a:pt x="154941" y="77930"/>
                        <a:pt x="101859" y="13796"/>
                        <a:pt x="28513" y="0"/>
                      </a:cubicBezTo>
                      <a:lnTo>
                        <a:pt x="0" y="0"/>
                      </a:lnTo>
                      <a:lnTo>
                        <a:pt x="0" y="617163"/>
                      </a:lnTo>
                      <a:lnTo>
                        <a:pt x="115286" y="617163"/>
                      </a:lnTo>
                      <a:cubicBezTo>
                        <a:pt x="137032" y="617231"/>
                        <a:pt x="154716" y="599658"/>
                        <a:pt x="154784" y="577912"/>
                      </a:cubicBezTo>
                      <a:cubicBezTo>
                        <a:pt x="154784" y="577870"/>
                        <a:pt x="154785" y="577829"/>
                        <a:pt x="154785" y="577788"/>
                      </a:cubicBezTo>
                      <a:close/>
                    </a:path>
                  </a:pathLst>
                </a:custGeom>
                <a:solidFill>
                  <a:srgbClr val="E53013"/>
                </a:solidFill>
                <a:ln w="12322" cap="flat">
                  <a:noFill/>
                  <a:prstDash val="solid"/>
                  <a:miter/>
                </a:ln>
              </p:spPr>
              <p:txBody>
                <a:bodyPr rtlCol="0" anchor="ctr"/>
                <a:lstStyle/>
                <a:p>
                  <a:endParaRPr lang="zh-CN" altLang="en-US"/>
                </a:p>
              </p:txBody>
            </p:sp>
            <p:sp>
              <p:nvSpPr>
                <p:cNvPr id="1968" name="任意多边形: 形状 1967">
                  <a:extLst>
                    <a:ext uri="{FF2B5EF4-FFF2-40B4-BE49-F238E27FC236}">
                      <a16:creationId xmlns:a16="http://schemas.microsoft.com/office/drawing/2014/main" id="{5848A8B9-9551-4753-A134-4EA80CA5F0DE}"/>
                    </a:ext>
                  </a:extLst>
                </p:cNvPr>
                <p:cNvSpPr/>
                <p:nvPr/>
              </p:nvSpPr>
              <p:spPr>
                <a:xfrm>
                  <a:off x="2824564" y="2391178"/>
                  <a:ext cx="211860" cy="89982"/>
                </a:xfrm>
                <a:custGeom>
                  <a:avLst/>
                  <a:gdLst>
                    <a:gd name="connsiteX0" fmla="*/ 210700 w 211860"/>
                    <a:gd name="connsiteY0" fmla="*/ 89982 h 89982"/>
                    <a:gd name="connsiteX1" fmla="*/ 0 w 211860"/>
                    <a:gd name="connsiteY1" fmla="*/ 27279 h 89982"/>
                    <a:gd name="connsiteX2" fmla="*/ 8147 w 211860"/>
                    <a:gd name="connsiteY2" fmla="*/ 0 h 89982"/>
                    <a:gd name="connsiteX3" fmla="*/ 192431 w 211860"/>
                    <a:gd name="connsiteY3" fmla="*/ 54804 h 89982"/>
                    <a:gd name="connsiteX4" fmla="*/ 210700 w 211860"/>
                    <a:gd name="connsiteY4" fmla="*/ 88995 h 89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60" h="89982">
                      <a:moveTo>
                        <a:pt x="210700" y="89982"/>
                      </a:moveTo>
                      <a:lnTo>
                        <a:pt x="0" y="27279"/>
                      </a:lnTo>
                      <a:lnTo>
                        <a:pt x="8147" y="0"/>
                      </a:lnTo>
                      <a:lnTo>
                        <a:pt x="192431" y="54804"/>
                      </a:lnTo>
                      <a:cubicBezTo>
                        <a:pt x="206874" y="59254"/>
                        <a:pt x="215029" y="74516"/>
                        <a:pt x="210700" y="88995"/>
                      </a:cubicBezTo>
                      <a:close/>
                    </a:path>
                  </a:pathLst>
                </a:custGeom>
                <a:solidFill>
                  <a:srgbClr val="353747"/>
                </a:solidFill>
                <a:ln w="12322" cap="flat">
                  <a:noFill/>
                  <a:prstDash val="solid"/>
                  <a:miter/>
                </a:ln>
              </p:spPr>
              <p:txBody>
                <a:bodyPr rtlCol="0" anchor="ctr"/>
                <a:lstStyle/>
                <a:p>
                  <a:endParaRPr lang="zh-CN" altLang="en-US"/>
                </a:p>
              </p:txBody>
            </p:sp>
            <p:sp>
              <p:nvSpPr>
                <p:cNvPr id="1969" name="任意多边形: 形状 1968">
                  <a:extLst>
                    <a:ext uri="{FF2B5EF4-FFF2-40B4-BE49-F238E27FC236}">
                      <a16:creationId xmlns:a16="http://schemas.microsoft.com/office/drawing/2014/main" id="{2C6CA5B3-DBCF-444A-A35E-EDFE25A17723}"/>
                    </a:ext>
                  </a:extLst>
                </p:cNvPr>
                <p:cNvSpPr/>
                <p:nvPr/>
              </p:nvSpPr>
              <p:spPr>
                <a:xfrm>
                  <a:off x="2741987" y="2524732"/>
                  <a:ext cx="73442" cy="28512"/>
                </a:xfrm>
                <a:custGeom>
                  <a:avLst/>
                  <a:gdLst>
                    <a:gd name="connsiteX0" fmla="*/ 0 w 73442"/>
                    <a:gd name="connsiteY0" fmla="*/ 0 h 28512"/>
                    <a:gd name="connsiteX1" fmla="*/ 73442 w 73442"/>
                    <a:gd name="connsiteY1" fmla="*/ 0 h 28512"/>
                    <a:gd name="connsiteX2" fmla="*/ 73442 w 73442"/>
                    <a:gd name="connsiteY2" fmla="*/ 28513 h 28512"/>
                    <a:gd name="connsiteX3" fmla="*/ 0 w 73442"/>
                    <a:gd name="connsiteY3" fmla="*/ 28513 h 28512"/>
                  </a:gdLst>
                  <a:ahLst/>
                  <a:cxnLst>
                    <a:cxn ang="0">
                      <a:pos x="connsiteX0" y="connsiteY0"/>
                    </a:cxn>
                    <a:cxn ang="0">
                      <a:pos x="connsiteX1" y="connsiteY1"/>
                    </a:cxn>
                    <a:cxn ang="0">
                      <a:pos x="connsiteX2" y="connsiteY2"/>
                    </a:cxn>
                    <a:cxn ang="0">
                      <a:pos x="connsiteX3" y="connsiteY3"/>
                    </a:cxn>
                  </a:cxnLst>
                  <a:rect l="l" t="t" r="r" b="b"/>
                  <a:pathLst>
                    <a:path w="73442" h="28512">
                      <a:moveTo>
                        <a:pt x="0" y="0"/>
                      </a:moveTo>
                      <a:lnTo>
                        <a:pt x="73442" y="0"/>
                      </a:lnTo>
                      <a:lnTo>
                        <a:pt x="73442" y="28513"/>
                      </a:lnTo>
                      <a:lnTo>
                        <a:pt x="0" y="28513"/>
                      </a:lnTo>
                      <a:close/>
                    </a:path>
                  </a:pathLst>
                </a:custGeom>
                <a:solidFill>
                  <a:srgbClr val="000000"/>
                </a:solidFill>
                <a:ln w="12322" cap="flat">
                  <a:noFill/>
                  <a:prstDash val="solid"/>
                  <a:miter/>
                </a:ln>
              </p:spPr>
              <p:txBody>
                <a:bodyPr rtlCol="0" anchor="ctr"/>
                <a:lstStyle/>
                <a:p>
                  <a:endParaRPr lang="zh-CN" altLang="en-US"/>
                </a:p>
              </p:txBody>
            </p:sp>
            <p:sp>
              <p:nvSpPr>
                <p:cNvPr id="1970" name="任意多边形: 形状 1969">
                  <a:extLst>
                    <a:ext uri="{FF2B5EF4-FFF2-40B4-BE49-F238E27FC236}">
                      <a16:creationId xmlns:a16="http://schemas.microsoft.com/office/drawing/2014/main" id="{A0A02CA1-4843-4A17-9FA3-862FB7E9A183}"/>
                    </a:ext>
                  </a:extLst>
                </p:cNvPr>
                <p:cNvSpPr/>
                <p:nvPr/>
              </p:nvSpPr>
              <p:spPr>
                <a:xfrm>
                  <a:off x="2708413" y="2363529"/>
                  <a:ext cx="345364" cy="85662"/>
                </a:xfrm>
                <a:custGeom>
                  <a:avLst/>
                  <a:gdLst>
                    <a:gd name="connsiteX0" fmla="*/ 0 w 345364"/>
                    <a:gd name="connsiteY0" fmla="*/ 28636 h 85662"/>
                    <a:gd name="connsiteX1" fmla="*/ 0 w 345364"/>
                    <a:gd name="connsiteY1" fmla="*/ 28636 h 85662"/>
                    <a:gd name="connsiteX2" fmla="*/ 28513 w 345364"/>
                    <a:gd name="connsiteY2" fmla="*/ 57149 h 85662"/>
                    <a:gd name="connsiteX3" fmla="*/ 33574 w 345364"/>
                    <a:gd name="connsiteY3" fmla="*/ 57149 h 85662"/>
                    <a:gd name="connsiteX4" fmla="*/ 33574 w 345364"/>
                    <a:gd name="connsiteY4" fmla="*/ 85662 h 85662"/>
                    <a:gd name="connsiteX5" fmla="*/ 107016 w 345364"/>
                    <a:gd name="connsiteY5" fmla="*/ 85662 h 85662"/>
                    <a:gd name="connsiteX6" fmla="*/ 107016 w 345364"/>
                    <a:gd name="connsiteY6" fmla="*/ 57026 h 85662"/>
                    <a:gd name="connsiteX7" fmla="*/ 110473 w 345364"/>
                    <a:gd name="connsiteY7" fmla="*/ 57026 h 85662"/>
                    <a:gd name="connsiteX8" fmla="*/ 154908 w 345364"/>
                    <a:gd name="connsiteY8" fmla="*/ 45670 h 85662"/>
                    <a:gd name="connsiteX9" fmla="*/ 154908 w 345364"/>
                    <a:gd name="connsiteY9" fmla="*/ 45670 h 85662"/>
                    <a:gd name="connsiteX10" fmla="*/ 199221 w 345364"/>
                    <a:gd name="connsiteY10" fmla="*/ 34191 h 85662"/>
                    <a:gd name="connsiteX11" fmla="*/ 311051 w 345364"/>
                    <a:gd name="connsiteY11" fmla="*/ 34191 h 85662"/>
                    <a:gd name="connsiteX12" fmla="*/ 345365 w 345364"/>
                    <a:gd name="connsiteY12" fmla="*/ 124 h 85662"/>
                    <a:gd name="connsiteX13" fmla="*/ 345365 w 345364"/>
                    <a:gd name="connsiteY13" fmla="*/ 0 h 85662"/>
                    <a:gd name="connsiteX14" fmla="*/ 28513 w 345364"/>
                    <a:gd name="connsiteY14" fmla="*/ 0 h 85662"/>
                    <a:gd name="connsiteX15" fmla="*/ 0 w 345364"/>
                    <a:gd name="connsiteY15" fmla="*/ 28513 h 85662"/>
                    <a:gd name="connsiteX16" fmla="*/ 0 w 345364"/>
                    <a:gd name="connsiteY16" fmla="*/ 28636 h 8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5364" h="85662">
                      <a:moveTo>
                        <a:pt x="0" y="28636"/>
                      </a:moveTo>
                      <a:lnTo>
                        <a:pt x="0" y="28636"/>
                      </a:lnTo>
                      <a:cubicBezTo>
                        <a:pt x="0" y="44384"/>
                        <a:pt x="12766" y="57149"/>
                        <a:pt x="28513" y="57149"/>
                      </a:cubicBezTo>
                      <a:lnTo>
                        <a:pt x="33574" y="57149"/>
                      </a:lnTo>
                      <a:lnTo>
                        <a:pt x="33574" y="85662"/>
                      </a:lnTo>
                      <a:lnTo>
                        <a:pt x="107016" y="85662"/>
                      </a:lnTo>
                      <a:lnTo>
                        <a:pt x="107016" y="57026"/>
                      </a:lnTo>
                      <a:lnTo>
                        <a:pt x="110473" y="57026"/>
                      </a:lnTo>
                      <a:cubicBezTo>
                        <a:pt x="126000" y="57012"/>
                        <a:pt x="141277" y="53108"/>
                        <a:pt x="154908" y="45670"/>
                      </a:cubicBezTo>
                      <a:lnTo>
                        <a:pt x="154908" y="45670"/>
                      </a:lnTo>
                      <a:cubicBezTo>
                        <a:pt x="168463" y="38139"/>
                        <a:pt x="183714" y="34189"/>
                        <a:pt x="199221" y="34191"/>
                      </a:cubicBezTo>
                      <a:lnTo>
                        <a:pt x="311051" y="34191"/>
                      </a:lnTo>
                      <a:cubicBezTo>
                        <a:pt x="329934" y="34259"/>
                        <a:pt x="345296" y="19007"/>
                        <a:pt x="345365" y="124"/>
                      </a:cubicBezTo>
                      <a:cubicBezTo>
                        <a:pt x="345365" y="82"/>
                        <a:pt x="345365" y="41"/>
                        <a:pt x="345365" y="0"/>
                      </a:cubicBezTo>
                      <a:lnTo>
                        <a:pt x="28513" y="0"/>
                      </a:lnTo>
                      <a:cubicBezTo>
                        <a:pt x="12766" y="0"/>
                        <a:pt x="0" y="12765"/>
                        <a:pt x="0" y="28513"/>
                      </a:cubicBezTo>
                      <a:cubicBezTo>
                        <a:pt x="0" y="28554"/>
                        <a:pt x="0" y="28595"/>
                        <a:pt x="0" y="28636"/>
                      </a:cubicBezTo>
                      <a:close/>
                    </a:path>
                  </a:pathLst>
                </a:custGeom>
                <a:solidFill>
                  <a:srgbClr val="000000"/>
                </a:solidFill>
                <a:ln w="12322" cap="flat">
                  <a:noFill/>
                  <a:prstDash val="solid"/>
                  <a:miter/>
                </a:ln>
              </p:spPr>
              <p:txBody>
                <a:bodyPr rtlCol="0" anchor="ctr"/>
                <a:lstStyle/>
                <a:p>
                  <a:endParaRPr lang="zh-CN" altLang="en-US"/>
                </a:p>
              </p:txBody>
            </p:sp>
            <p:sp>
              <p:nvSpPr>
                <p:cNvPr id="1971" name="任意多边形: 形状 1970">
                  <a:extLst>
                    <a:ext uri="{FF2B5EF4-FFF2-40B4-BE49-F238E27FC236}">
                      <a16:creationId xmlns:a16="http://schemas.microsoft.com/office/drawing/2014/main" id="{9101011B-DA5E-4060-9056-66CE0DE1C23D}"/>
                    </a:ext>
                  </a:extLst>
                </p:cNvPr>
                <p:cNvSpPr/>
                <p:nvPr/>
              </p:nvSpPr>
              <p:spPr>
                <a:xfrm>
                  <a:off x="2545729" y="2474742"/>
                  <a:ext cx="269700" cy="292535"/>
                </a:xfrm>
                <a:custGeom>
                  <a:avLst/>
                  <a:gdLst>
                    <a:gd name="connsiteX0" fmla="*/ 28636 w 269700"/>
                    <a:gd name="connsiteY0" fmla="*/ 292535 h 292535"/>
                    <a:gd name="connsiteX1" fmla="*/ 0 w 269700"/>
                    <a:gd name="connsiteY1" fmla="*/ 292535 h 292535"/>
                    <a:gd name="connsiteX2" fmla="*/ 0 w 269700"/>
                    <a:gd name="connsiteY2" fmla="*/ 241928 h 292535"/>
                    <a:gd name="connsiteX3" fmla="*/ 241928 w 269700"/>
                    <a:gd name="connsiteY3" fmla="*/ 0 h 292535"/>
                    <a:gd name="connsiteX4" fmla="*/ 269700 w 269700"/>
                    <a:gd name="connsiteY4" fmla="*/ 0 h 292535"/>
                    <a:gd name="connsiteX5" fmla="*/ 269700 w 269700"/>
                    <a:gd name="connsiteY5" fmla="*/ 28513 h 292535"/>
                    <a:gd name="connsiteX6" fmla="*/ 235509 w 269700"/>
                    <a:gd name="connsiteY6" fmla="*/ 28513 h 292535"/>
                    <a:gd name="connsiteX7" fmla="*/ 28636 w 269700"/>
                    <a:gd name="connsiteY7" fmla="*/ 235386 h 292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700" h="292535">
                      <a:moveTo>
                        <a:pt x="28636" y="292535"/>
                      </a:moveTo>
                      <a:lnTo>
                        <a:pt x="0" y="292535"/>
                      </a:lnTo>
                      <a:lnTo>
                        <a:pt x="0" y="241928"/>
                      </a:lnTo>
                      <a:cubicBezTo>
                        <a:pt x="68" y="108343"/>
                        <a:pt x="108343" y="68"/>
                        <a:pt x="241928" y="0"/>
                      </a:cubicBezTo>
                      <a:lnTo>
                        <a:pt x="269700" y="0"/>
                      </a:lnTo>
                      <a:lnTo>
                        <a:pt x="269700" y="28513"/>
                      </a:lnTo>
                      <a:lnTo>
                        <a:pt x="235509" y="28513"/>
                      </a:lnTo>
                      <a:cubicBezTo>
                        <a:pt x="121257" y="28513"/>
                        <a:pt x="28636" y="121133"/>
                        <a:pt x="28636" y="235386"/>
                      </a:cubicBezTo>
                      <a:close/>
                    </a:path>
                  </a:pathLst>
                </a:custGeom>
                <a:solidFill>
                  <a:srgbClr val="353747"/>
                </a:solidFill>
                <a:ln w="12322" cap="flat">
                  <a:noFill/>
                  <a:prstDash val="solid"/>
                  <a:miter/>
                </a:ln>
              </p:spPr>
              <p:txBody>
                <a:bodyPr rtlCol="0" anchor="ctr"/>
                <a:lstStyle/>
                <a:p>
                  <a:endParaRPr lang="zh-CN" altLang="en-US"/>
                </a:p>
              </p:txBody>
            </p:sp>
            <p:sp>
              <p:nvSpPr>
                <p:cNvPr id="1972" name="任意多边形: 形状 1971">
                  <a:extLst>
                    <a:ext uri="{FF2B5EF4-FFF2-40B4-BE49-F238E27FC236}">
                      <a16:creationId xmlns:a16="http://schemas.microsoft.com/office/drawing/2014/main" id="{52DFAD20-C522-4737-939F-5A473002B4D7}"/>
                    </a:ext>
                  </a:extLst>
                </p:cNvPr>
                <p:cNvSpPr/>
                <p:nvPr/>
              </p:nvSpPr>
              <p:spPr>
                <a:xfrm>
                  <a:off x="2487346" y="2767277"/>
                  <a:ext cx="142564" cy="157006"/>
                </a:xfrm>
                <a:custGeom>
                  <a:avLst/>
                  <a:gdLst>
                    <a:gd name="connsiteX0" fmla="*/ 142565 w 142564"/>
                    <a:gd name="connsiteY0" fmla="*/ 157006 h 157006"/>
                    <a:gd name="connsiteX1" fmla="*/ 0 w 142564"/>
                    <a:gd name="connsiteY1" fmla="*/ 157006 h 157006"/>
                    <a:gd name="connsiteX2" fmla="*/ 45547 w 142564"/>
                    <a:gd name="connsiteY2" fmla="*/ 0 h 157006"/>
                    <a:gd name="connsiteX3" fmla="*/ 97018 w 142564"/>
                    <a:gd name="connsiteY3" fmla="*/ 0 h 157006"/>
                    <a:gd name="connsiteX4" fmla="*/ 142565 w 142564"/>
                    <a:gd name="connsiteY4" fmla="*/ 157006 h 157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564" h="157006">
                      <a:moveTo>
                        <a:pt x="142565" y="157006"/>
                      </a:moveTo>
                      <a:lnTo>
                        <a:pt x="0" y="157006"/>
                      </a:lnTo>
                      <a:lnTo>
                        <a:pt x="45547" y="0"/>
                      </a:lnTo>
                      <a:lnTo>
                        <a:pt x="97018" y="0"/>
                      </a:lnTo>
                      <a:lnTo>
                        <a:pt x="142565" y="157006"/>
                      </a:lnTo>
                      <a:close/>
                    </a:path>
                  </a:pathLst>
                </a:custGeom>
                <a:solidFill>
                  <a:srgbClr val="000000"/>
                </a:solidFill>
                <a:ln w="12322" cap="flat">
                  <a:noFill/>
                  <a:prstDash val="solid"/>
                  <a:miter/>
                </a:ln>
              </p:spPr>
              <p:txBody>
                <a:bodyPr rtlCol="0" anchor="ctr"/>
                <a:lstStyle/>
                <a:p>
                  <a:endParaRPr lang="zh-CN" altLang="en-US"/>
                </a:p>
              </p:txBody>
            </p:sp>
            <p:sp>
              <p:nvSpPr>
                <p:cNvPr id="1973" name="任意多边形: 形状 1972">
                  <a:extLst>
                    <a:ext uri="{FF2B5EF4-FFF2-40B4-BE49-F238E27FC236}">
                      <a16:creationId xmlns:a16="http://schemas.microsoft.com/office/drawing/2014/main" id="{17EF21CF-6665-4A4D-8AA0-CE7E2597A8FF}"/>
                    </a:ext>
                  </a:extLst>
                </p:cNvPr>
                <p:cNvSpPr/>
                <p:nvPr/>
              </p:nvSpPr>
              <p:spPr>
                <a:xfrm>
                  <a:off x="2623862" y="2720990"/>
                  <a:ext cx="309569" cy="14811"/>
                </a:xfrm>
                <a:custGeom>
                  <a:avLst/>
                  <a:gdLst>
                    <a:gd name="connsiteX0" fmla="*/ 0 w 309569"/>
                    <a:gd name="connsiteY0" fmla="*/ 0 h 14811"/>
                    <a:gd name="connsiteX1" fmla="*/ 309569 w 309569"/>
                    <a:gd name="connsiteY1" fmla="*/ 0 h 14811"/>
                    <a:gd name="connsiteX2" fmla="*/ 309569 w 309569"/>
                    <a:gd name="connsiteY2" fmla="*/ 14812 h 14811"/>
                    <a:gd name="connsiteX3" fmla="*/ 0 w 309569"/>
                    <a:gd name="connsiteY3" fmla="*/ 14812 h 14811"/>
                  </a:gdLst>
                  <a:ahLst/>
                  <a:cxnLst>
                    <a:cxn ang="0">
                      <a:pos x="connsiteX0" y="connsiteY0"/>
                    </a:cxn>
                    <a:cxn ang="0">
                      <a:pos x="connsiteX1" y="connsiteY1"/>
                    </a:cxn>
                    <a:cxn ang="0">
                      <a:pos x="connsiteX2" y="connsiteY2"/>
                    </a:cxn>
                    <a:cxn ang="0">
                      <a:pos x="connsiteX3" y="connsiteY3"/>
                    </a:cxn>
                  </a:cxnLst>
                  <a:rect l="l" t="t" r="r" b="b"/>
                  <a:pathLst>
                    <a:path w="309569" h="14811">
                      <a:moveTo>
                        <a:pt x="0" y="0"/>
                      </a:moveTo>
                      <a:lnTo>
                        <a:pt x="309569" y="0"/>
                      </a:lnTo>
                      <a:lnTo>
                        <a:pt x="309569" y="14812"/>
                      </a:lnTo>
                      <a:lnTo>
                        <a:pt x="0" y="14812"/>
                      </a:lnTo>
                      <a:close/>
                    </a:path>
                  </a:pathLst>
                </a:custGeom>
                <a:solidFill>
                  <a:srgbClr val="CCD7E2"/>
                </a:solidFill>
                <a:ln w="12322" cap="flat">
                  <a:noFill/>
                  <a:prstDash val="solid"/>
                  <a:miter/>
                </a:ln>
              </p:spPr>
              <p:txBody>
                <a:bodyPr rtlCol="0" anchor="ctr"/>
                <a:lstStyle/>
                <a:p>
                  <a:endParaRPr lang="zh-CN" altLang="en-US"/>
                </a:p>
              </p:txBody>
            </p:sp>
            <p:sp>
              <p:nvSpPr>
                <p:cNvPr id="1974" name="任意多边形: 形状 1973">
                  <a:extLst>
                    <a:ext uri="{FF2B5EF4-FFF2-40B4-BE49-F238E27FC236}">
                      <a16:creationId xmlns:a16="http://schemas.microsoft.com/office/drawing/2014/main" id="{7204F6B6-1876-4B61-99D5-7B7267A92567}"/>
                    </a:ext>
                  </a:extLst>
                </p:cNvPr>
                <p:cNvSpPr/>
                <p:nvPr/>
              </p:nvSpPr>
              <p:spPr>
                <a:xfrm>
                  <a:off x="2623862" y="2771968"/>
                  <a:ext cx="309569" cy="14811"/>
                </a:xfrm>
                <a:custGeom>
                  <a:avLst/>
                  <a:gdLst>
                    <a:gd name="connsiteX0" fmla="*/ 0 w 309569"/>
                    <a:gd name="connsiteY0" fmla="*/ 0 h 14811"/>
                    <a:gd name="connsiteX1" fmla="*/ 309569 w 309569"/>
                    <a:gd name="connsiteY1" fmla="*/ 0 h 14811"/>
                    <a:gd name="connsiteX2" fmla="*/ 309569 w 309569"/>
                    <a:gd name="connsiteY2" fmla="*/ 14812 h 14811"/>
                    <a:gd name="connsiteX3" fmla="*/ 0 w 309569"/>
                    <a:gd name="connsiteY3" fmla="*/ 14812 h 14811"/>
                  </a:gdLst>
                  <a:ahLst/>
                  <a:cxnLst>
                    <a:cxn ang="0">
                      <a:pos x="connsiteX0" y="connsiteY0"/>
                    </a:cxn>
                    <a:cxn ang="0">
                      <a:pos x="connsiteX1" y="connsiteY1"/>
                    </a:cxn>
                    <a:cxn ang="0">
                      <a:pos x="connsiteX2" y="connsiteY2"/>
                    </a:cxn>
                    <a:cxn ang="0">
                      <a:pos x="connsiteX3" y="connsiteY3"/>
                    </a:cxn>
                  </a:cxnLst>
                  <a:rect l="l" t="t" r="r" b="b"/>
                  <a:pathLst>
                    <a:path w="309569" h="14811">
                      <a:moveTo>
                        <a:pt x="0" y="0"/>
                      </a:moveTo>
                      <a:lnTo>
                        <a:pt x="309569" y="0"/>
                      </a:lnTo>
                      <a:lnTo>
                        <a:pt x="309569" y="14812"/>
                      </a:lnTo>
                      <a:lnTo>
                        <a:pt x="0" y="14812"/>
                      </a:lnTo>
                      <a:close/>
                    </a:path>
                  </a:pathLst>
                </a:custGeom>
                <a:solidFill>
                  <a:srgbClr val="CCD7E2"/>
                </a:solidFill>
                <a:ln w="12322" cap="flat">
                  <a:noFill/>
                  <a:prstDash val="solid"/>
                  <a:miter/>
                </a:ln>
              </p:spPr>
              <p:txBody>
                <a:bodyPr rtlCol="0" anchor="ctr"/>
                <a:lstStyle/>
                <a:p>
                  <a:endParaRPr lang="zh-CN" altLang="en-US"/>
                </a:p>
              </p:txBody>
            </p:sp>
            <p:sp>
              <p:nvSpPr>
                <p:cNvPr id="1975" name="任意多边形: 形状 1974">
                  <a:extLst>
                    <a:ext uri="{FF2B5EF4-FFF2-40B4-BE49-F238E27FC236}">
                      <a16:creationId xmlns:a16="http://schemas.microsoft.com/office/drawing/2014/main" id="{E670CF52-756B-43B4-BAF1-29D1DD854F2D}"/>
                    </a:ext>
                  </a:extLst>
                </p:cNvPr>
                <p:cNvSpPr/>
                <p:nvPr/>
              </p:nvSpPr>
              <p:spPr>
                <a:xfrm>
                  <a:off x="2558690" y="2767277"/>
                  <a:ext cx="71220" cy="157006"/>
                </a:xfrm>
                <a:custGeom>
                  <a:avLst/>
                  <a:gdLst>
                    <a:gd name="connsiteX0" fmla="*/ 25674 w 71220"/>
                    <a:gd name="connsiteY0" fmla="*/ 0 h 157006"/>
                    <a:gd name="connsiteX1" fmla="*/ 0 w 71220"/>
                    <a:gd name="connsiteY1" fmla="*/ 0 h 157006"/>
                    <a:gd name="connsiteX2" fmla="*/ 0 w 71220"/>
                    <a:gd name="connsiteY2" fmla="*/ 157006 h 157006"/>
                    <a:gd name="connsiteX3" fmla="*/ 71221 w 71220"/>
                    <a:gd name="connsiteY3" fmla="*/ 157006 h 157006"/>
                    <a:gd name="connsiteX4" fmla="*/ 25674 w 71220"/>
                    <a:gd name="connsiteY4" fmla="*/ 0 h 157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20" h="157006">
                      <a:moveTo>
                        <a:pt x="25674" y="0"/>
                      </a:moveTo>
                      <a:lnTo>
                        <a:pt x="0" y="0"/>
                      </a:lnTo>
                      <a:lnTo>
                        <a:pt x="0" y="157006"/>
                      </a:lnTo>
                      <a:lnTo>
                        <a:pt x="71221" y="157006"/>
                      </a:lnTo>
                      <a:lnTo>
                        <a:pt x="25674" y="0"/>
                      </a:lnTo>
                      <a:close/>
                    </a:path>
                  </a:pathLst>
                </a:custGeom>
                <a:solidFill>
                  <a:srgbClr val="4F5266"/>
                </a:solidFill>
                <a:ln w="12322" cap="flat">
                  <a:noFill/>
                  <a:prstDash val="solid"/>
                  <a:miter/>
                </a:ln>
              </p:spPr>
              <p:txBody>
                <a:bodyPr rtlCol="0" anchor="ctr"/>
                <a:lstStyle/>
                <a:p>
                  <a:endParaRPr lang="zh-CN" altLang="en-US"/>
                </a:p>
              </p:txBody>
            </p:sp>
          </p:grpSp>
        </p:grpSp>
      </p:grpSp>
      <p:grpSp>
        <p:nvGrpSpPr>
          <p:cNvPr id="2020" name="组合 2019">
            <a:extLst>
              <a:ext uri="{FF2B5EF4-FFF2-40B4-BE49-F238E27FC236}">
                <a16:creationId xmlns:a16="http://schemas.microsoft.com/office/drawing/2014/main" id="{AF5E62DE-A77B-4BAA-8D7F-4B60F1357F3C}"/>
              </a:ext>
            </a:extLst>
          </p:cNvPr>
          <p:cNvGrpSpPr>
            <a:grpSpLocks/>
          </p:cNvGrpSpPr>
          <p:nvPr/>
        </p:nvGrpSpPr>
        <p:grpSpPr>
          <a:xfrm>
            <a:off x="9732586" y="1345353"/>
            <a:ext cx="771954" cy="771954"/>
            <a:chOff x="9648601" y="3943699"/>
            <a:chExt cx="1239520" cy="1239520"/>
          </a:xfrm>
        </p:grpSpPr>
        <p:sp>
          <p:nvSpPr>
            <p:cNvPr id="2021" name="椭圆 2020">
              <a:extLst>
                <a:ext uri="{FF2B5EF4-FFF2-40B4-BE49-F238E27FC236}">
                  <a16:creationId xmlns:a16="http://schemas.microsoft.com/office/drawing/2014/main" id="{28363C41-9641-437C-9E49-9C658CE0C52C}"/>
                </a:ext>
              </a:extLst>
            </p:cNvPr>
            <p:cNvSpPr/>
            <p:nvPr/>
          </p:nvSpPr>
          <p:spPr>
            <a:xfrm>
              <a:off x="9648601" y="3943699"/>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22" name="组合 2021">
              <a:extLst>
                <a:ext uri="{FF2B5EF4-FFF2-40B4-BE49-F238E27FC236}">
                  <a16:creationId xmlns:a16="http://schemas.microsoft.com/office/drawing/2014/main" id="{E28F1988-24D1-43ED-A6A9-2EB394E8455D}"/>
                </a:ext>
              </a:extLst>
            </p:cNvPr>
            <p:cNvGrpSpPr/>
            <p:nvPr/>
          </p:nvGrpSpPr>
          <p:grpSpPr>
            <a:xfrm>
              <a:off x="10164371" y="4067848"/>
              <a:ext cx="234768" cy="1015919"/>
              <a:chOff x="10164371" y="4067848"/>
              <a:chExt cx="234768" cy="1015919"/>
            </a:xfrm>
          </p:grpSpPr>
          <p:grpSp>
            <p:nvGrpSpPr>
              <p:cNvPr id="2023" name="组合 2022">
                <a:extLst>
                  <a:ext uri="{FF2B5EF4-FFF2-40B4-BE49-F238E27FC236}">
                    <a16:creationId xmlns:a16="http://schemas.microsoft.com/office/drawing/2014/main" id="{522231FC-B89A-4634-A74C-E1B1FC0D0AF7}"/>
                  </a:ext>
                </a:extLst>
              </p:cNvPr>
              <p:cNvGrpSpPr/>
              <p:nvPr/>
            </p:nvGrpSpPr>
            <p:grpSpPr>
              <a:xfrm flipH="1">
                <a:off x="10164371" y="4067848"/>
                <a:ext cx="226478" cy="1008515"/>
                <a:chOff x="6342936" y="3057305"/>
                <a:chExt cx="576608" cy="2567652"/>
              </a:xfrm>
              <a:solidFill>
                <a:schemeClr val="accent5"/>
              </a:solidFill>
            </p:grpSpPr>
            <p:sp>
              <p:nvSpPr>
                <p:cNvPr id="2029" name="任意多边形: 形状 2028">
                  <a:extLst>
                    <a:ext uri="{FF2B5EF4-FFF2-40B4-BE49-F238E27FC236}">
                      <a16:creationId xmlns:a16="http://schemas.microsoft.com/office/drawing/2014/main" id="{B82F5967-67C6-4030-8301-2932A7FD0534}"/>
                    </a:ext>
                  </a:extLst>
                </p:cNvPr>
                <p:cNvSpPr/>
                <p:nvPr/>
              </p:nvSpPr>
              <p:spPr>
                <a:xfrm>
                  <a:off x="6409222" y="3217979"/>
                  <a:ext cx="439916" cy="2229373"/>
                </a:xfrm>
                <a:custGeom>
                  <a:avLst/>
                  <a:gdLst>
                    <a:gd name="connsiteX0" fmla="*/ 0 w 439916"/>
                    <a:gd name="connsiteY0" fmla="*/ 2229374 h 2229373"/>
                    <a:gd name="connsiteX1" fmla="*/ 0 w 439916"/>
                    <a:gd name="connsiteY1" fmla="*/ 2188659 h 2229373"/>
                    <a:gd name="connsiteX2" fmla="*/ 439916 w 439916"/>
                    <a:gd name="connsiteY2" fmla="*/ 2188659 h 2229373"/>
                    <a:gd name="connsiteX3" fmla="*/ 439916 w 439916"/>
                    <a:gd name="connsiteY3" fmla="*/ 2229374 h 2229373"/>
                    <a:gd name="connsiteX4" fmla="*/ 0 w 439916"/>
                    <a:gd name="connsiteY4" fmla="*/ 2030369 h 2229373"/>
                    <a:gd name="connsiteX5" fmla="*/ 0 w 439916"/>
                    <a:gd name="connsiteY5" fmla="*/ 1989952 h 2229373"/>
                    <a:gd name="connsiteX6" fmla="*/ 439916 w 439916"/>
                    <a:gd name="connsiteY6" fmla="*/ 1989952 h 2229373"/>
                    <a:gd name="connsiteX7" fmla="*/ 439916 w 439916"/>
                    <a:gd name="connsiteY7" fmla="*/ 2030369 h 2229373"/>
                    <a:gd name="connsiteX8" fmla="*/ 0 w 439916"/>
                    <a:gd name="connsiteY8" fmla="*/ 1831413 h 2229373"/>
                    <a:gd name="connsiteX9" fmla="*/ 0 w 439916"/>
                    <a:gd name="connsiteY9" fmla="*/ 1790997 h 2229373"/>
                    <a:gd name="connsiteX10" fmla="*/ 439916 w 439916"/>
                    <a:gd name="connsiteY10" fmla="*/ 1790997 h 2229373"/>
                    <a:gd name="connsiteX11" fmla="*/ 439916 w 439916"/>
                    <a:gd name="connsiteY11" fmla="*/ 1831413 h 2229373"/>
                    <a:gd name="connsiteX12" fmla="*/ 0 w 439916"/>
                    <a:gd name="connsiteY12" fmla="*/ 1632408 h 2229373"/>
                    <a:gd name="connsiteX13" fmla="*/ 0 w 439916"/>
                    <a:gd name="connsiteY13" fmla="*/ 1591991 h 2229373"/>
                    <a:gd name="connsiteX14" fmla="*/ 439916 w 439916"/>
                    <a:gd name="connsiteY14" fmla="*/ 1591991 h 2229373"/>
                    <a:gd name="connsiteX15" fmla="*/ 439916 w 439916"/>
                    <a:gd name="connsiteY15" fmla="*/ 1632408 h 2229373"/>
                    <a:gd name="connsiteX16" fmla="*/ 0 w 439916"/>
                    <a:gd name="connsiteY16" fmla="*/ 1433453 h 2229373"/>
                    <a:gd name="connsiteX17" fmla="*/ 0 w 439916"/>
                    <a:gd name="connsiteY17" fmla="*/ 1393036 h 2229373"/>
                    <a:gd name="connsiteX18" fmla="*/ 439916 w 439916"/>
                    <a:gd name="connsiteY18" fmla="*/ 1393036 h 2229373"/>
                    <a:gd name="connsiteX19" fmla="*/ 439916 w 439916"/>
                    <a:gd name="connsiteY19" fmla="*/ 1433453 h 2229373"/>
                    <a:gd name="connsiteX20" fmla="*/ 0 w 439916"/>
                    <a:gd name="connsiteY20" fmla="*/ 1234448 h 2229373"/>
                    <a:gd name="connsiteX21" fmla="*/ 0 w 439916"/>
                    <a:gd name="connsiteY21" fmla="*/ 1194031 h 2229373"/>
                    <a:gd name="connsiteX22" fmla="*/ 439916 w 439916"/>
                    <a:gd name="connsiteY22" fmla="*/ 1194031 h 2229373"/>
                    <a:gd name="connsiteX23" fmla="*/ 439916 w 439916"/>
                    <a:gd name="connsiteY23" fmla="*/ 1234448 h 2229373"/>
                    <a:gd name="connsiteX24" fmla="*/ 0 w 439916"/>
                    <a:gd name="connsiteY24" fmla="*/ 1035492 h 2229373"/>
                    <a:gd name="connsiteX25" fmla="*/ 0 w 439916"/>
                    <a:gd name="connsiteY25" fmla="*/ 995075 h 2229373"/>
                    <a:gd name="connsiteX26" fmla="*/ 439916 w 439916"/>
                    <a:gd name="connsiteY26" fmla="*/ 995075 h 2229373"/>
                    <a:gd name="connsiteX27" fmla="*/ 439916 w 439916"/>
                    <a:gd name="connsiteY27" fmla="*/ 1035492 h 2229373"/>
                    <a:gd name="connsiteX28" fmla="*/ 0 w 439916"/>
                    <a:gd name="connsiteY28" fmla="*/ 836487 h 2229373"/>
                    <a:gd name="connsiteX29" fmla="*/ 0 w 439916"/>
                    <a:gd name="connsiteY29" fmla="*/ 796070 h 2229373"/>
                    <a:gd name="connsiteX30" fmla="*/ 439916 w 439916"/>
                    <a:gd name="connsiteY30" fmla="*/ 796070 h 2229373"/>
                    <a:gd name="connsiteX31" fmla="*/ 439916 w 439916"/>
                    <a:gd name="connsiteY31" fmla="*/ 836487 h 2229373"/>
                    <a:gd name="connsiteX32" fmla="*/ 0 w 439916"/>
                    <a:gd name="connsiteY32" fmla="*/ 637532 h 2229373"/>
                    <a:gd name="connsiteX33" fmla="*/ 0 w 439916"/>
                    <a:gd name="connsiteY33" fmla="*/ 597115 h 2229373"/>
                    <a:gd name="connsiteX34" fmla="*/ 439916 w 439916"/>
                    <a:gd name="connsiteY34" fmla="*/ 597115 h 2229373"/>
                    <a:gd name="connsiteX35" fmla="*/ 439916 w 439916"/>
                    <a:gd name="connsiteY35" fmla="*/ 637532 h 2229373"/>
                    <a:gd name="connsiteX36" fmla="*/ 0 w 439916"/>
                    <a:gd name="connsiteY36" fmla="*/ 438526 h 2229373"/>
                    <a:gd name="connsiteX37" fmla="*/ 0 w 439916"/>
                    <a:gd name="connsiteY37" fmla="*/ 398110 h 2229373"/>
                    <a:gd name="connsiteX38" fmla="*/ 439916 w 439916"/>
                    <a:gd name="connsiteY38" fmla="*/ 398110 h 2229373"/>
                    <a:gd name="connsiteX39" fmla="*/ 439916 w 439916"/>
                    <a:gd name="connsiteY39" fmla="*/ 438526 h 2229373"/>
                    <a:gd name="connsiteX40" fmla="*/ 0 w 439916"/>
                    <a:gd name="connsiteY40" fmla="*/ 239571 h 2229373"/>
                    <a:gd name="connsiteX41" fmla="*/ 0 w 439916"/>
                    <a:gd name="connsiteY41" fmla="*/ 199154 h 2229373"/>
                    <a:gd name="connsiteX42" fmla="*/ 439916 w 439916"/>
                    <a:gd name="connsiteY42" fmla="*/ 199154 h 2229373"/>
                    <a:gd name="connsiteX43" fmla="*/ 439916 w 439916"/>
                    <a:gd name="connsiteY43" fmla="*/ 239571 h 2229373"/>
                    <a:gd name="connsiteX44" fmla="*/ 0 w 439916"/>
                    <a:gd name="connsiteY44" fmla="*/ 40566 h 2229373"/>
                    <a:gd name="connsiteX45" fmla="*/ 0 w 439916"/>
                    <a:gd name="connsiteY45" fmla="*/ 0 h 2229373"/>
                    <a:gd name="connsiteX46" fmla="*/ 439916 w 439916"/>
                    <a:gd name="connsiteY46" fmla="*/ 0 h 2229373"/>
                    <a:gd name="connsiteX47" fmla="*/ 439916 w 439916"/>
                    <a:gd name="connsiteY47" fmla="*/ 40417 h 22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39916" h="2229373">
                      <a:moveTo>
                        <a:pt x="0" y="2229374"/>
                      </a:moveTo>
                      <a:lnTo>
                        <a:pt x="0" y="2188659"/>
                      </a:lnTo>
                      <a:lnTo>
                        <a:pt x="439916" y="2188659"/>
                      </a:lnTo>
                      <a:lnTo>
                        <a:pt x="439916" y="2229374"/>
                      </a:lnTo>
                      <a:close/>
                      <a:moveTo>
                        <a:pt x="0" y="2030369"/>
                      </a:moveTo>
                      <a:lnTo>
                        <a:pt x="0" y="1989952"/>
                      </a:lnTo>
                      <a:lnTo>
                        <a:pt x="439916" y="1989952"/>
                      </a:lnTo>
                      <a:lnTo>
                        <a:pt x="439916" y="2030369"/>
                      </a:lnTo>
                      <a:close/>
                      <a:moveTo>
                        <a:pt x="0" y="1831413"/>
                      </a:moveTo>
                      <a:lnTo>
                        <a:pt x="0" y="1790997"/>
                      </a:lnTo>
                      <a:lnTo>
                        <a:pt x="439916" y="1790997"/>
                      </a:lnTo>
                      <a:lnTo>
                        <a:pt x="439916" y="1831413"/>
                      </a:lnTo>
                      <a:close/>
                      <a:moveTo>
                        <a:pt x="0" y="1632408"/>
                      </a:moveTo>
                      <a:lnTo>
                        <a:pt x="0" y="1591991"/>
                      </a:lnTo>
                      <a:lnTo>
                        <a:pt x="439916" y="1591991"/>
                      </a:lnTo>
                      <a:lnTo>
                        <a:pt x="439916" y="1632408"/>
                      </a:lnTo>
                      <a:close/>
                      <a:moveTo>
                        <a:pt x="0" y="1433453"/>
                      </a:moveTo>
                      <a:lnTo>
                        <a:pt x="0" y="1393036"/>
                      </a:lnTo>
                      <a:lnTo>
                        <a:pt x="439916" y="1393036"/>
                      </a:lnTo>
                      <a:lnTo>
                        <a:pt x="439916" y="1433453"/>
                      </a:lnTo>
                      <a:close/>
                      <a:moveTo>
                        <a:pt x="0" y="1234448"/>
                      </a:moveTo>
                      <a:lnTo>
                        <a:pt x="0" y="1194031"/>
                      </a:lnTo>
                      <a:lnTo>
                        <a:pt x="439916" y="1194031"/>
                      </a:lnTo>
                      <a:lnTo>
                        <a:pt x="439916" y="1234448"/>
                      </a:lnTo>
                      <a:close/>
                      <a:moveTo>
                        <a:pt x="0" y="1035492"/>
                      </a:moveTo>
                      <a:lnTo>
                        <a:pt x="0" y="995075"/>
                      </a:lnTo>
                      <a:lnTo>
                        <a:pt x="439916" y="995075"/>
                      </a:lnTo>
                      <a:lnTo>
                        <a:pt x="439916" y="1035492"/>
                      </a:lnTo>
                      <a:close/>
                      <a:moveTo>
                        <a:pt x="0" y="836487"/>
                      </a:moveTo>
                      <a:lnTo>
                        <a:pt x="0" y="796070"/>
                      </a:lnTo>
                      <a:lnTo>
                        <a:pt x="439916" y="796070"/>
                      </a:lnTo>
                      <a:lnTo>
                        <a:pt x="439916" y="836487"/>
                      </a:lnTo>
                      <a:close/>
                      <a:moveTo>
                        <a:pt x="0" y="637532"/>
                      </a:moveTo>
                      <a:lnTo>
                        <a:pt x="0" y="597115"/>
                      </a:lnTo>
                      <a:lnTo>
                        <a:pt x="439916" y="597115"/>
                      </a:lnTo>
                      <a:lnTo>
                        <a:pt x="439916" y="637532"/>
                      </a:lnTo>
                      <a:close/>
                      <a:moveTo>
                        <a:pt x="0" y="438526"/>
                      </a:moveTo>
                      <a:lnTo>
                        <a:pt x="0" y="398110"/>
                      </a:lnTo>
                      <a:lnTo>
                        <a:pt x="439916" y="398110"/>
                      </a:lnTo>
                      <a:lnTo>
                        <a:pt x="439916" y="438526"/>
                      </a:lnTo>
                      <a:close/>
                      <a:moveTo>
                        <a:pt x="0" y="239571"/>
                      </a:moveTo>
                      <a:lnTo>
                        <a:pt x="0" y="199154"/>
                      </a:lnTo>
                      <a:lnTo>
                        <a:pt x="439916" y="199154"/>
                      </a:lnTo>
                      <a:lnTo>
                        <a:pt x="439916" y="239571"/>
                      </a:lnTo>
                      <a:close/>
                      <a:moveTo>
                        <a:pt x="0" y="40566"/>
                      </a:moveTo>
                      <a:lnTo>
                        <a:pt x="0" y="0"/>
                      </a:lnTo>
                      <a:lnTo>
                        <a:pt x="439916" y="0"/>
                      </a:lnTo>
                      <a:lnTo>
                        <a:pt x="439916" y="40417"/>
                      </a:lnTo>
                      <a:close/>
                    </a:path>
                  </a:pathLst>
                </a:custGeom>
                <a:grpFill/>
                <a:ln w="4959" cap="flat">
                  <a:noFill/>
                  <a:prstDash val="solid"/>
                  <a:miter/>
                </a:ln>
              </p:spPr>
              <p:txBody>
                <a:bodyPr rtlCol="0" anchor="ctr"/>
                <a:lstStyle/>
                <a:p>
                  <a:endParaRPr lang="zh-CN" altLang="en-US"/>
                </a:p>
              </p:txBody>
            </p:sp>
            <p:sp>
              <p:nvSpPr>
                <p:cNvPr id="2030" name="任意多边形: 形状 2029">
                  <a:extLst>
                    <a:ext uri="{FF2B5EF4-FFF2-40B4-BE49-F238E27FC236}">
                      <a16:creationId xmlns:a16="http://schemas.microsoft.com/office/drawing/2014/main" id="{747D11C5-5388-4046-9C29-0BDBE1C6D750}"/>
                    </a:ext>
                  </a:extLst>
                </p:cNvPr>
                <p:cNvSpPr/>
                <p:nvPr/>
              </p:nvSpPr>
              <p:spPr>
                <a:xfrm>
                  <a:off x="6368160" y="3069023"/>
                  <a:ext cx="525963" cy="2523809"/>
                </a:xfrm>
                <a:custGeom>
                  <a:avLst/>
                  <a:gdLst>
                    <a:gd name="connsiteX0" fmla="*/ 0 w 525963"/>
                    <a:gd name="connsiteY0" fmla="*/ 2523810 h 2523809"/>
                    <a:gd name="connsiteX1" fmla="*/ 0 w 525963"/>
                    <a:gd name="connsiteY1" fmla="*/ 0 h 2523809"/>
                    <a:gd name="connsiteX2" fmla="*/ 56405 w 525963"/>
                    <a:gd name="connsiteY2" fmla="*/ 0 h 2523809"/>
                    <a:gd name="connsiteX3" fmla="*/ 56405 w 525963"/>
                    <a:gd name="connsiteY3" fmla="*/ 2523810 h 2523809"/>
                    <a:gd name="connsiteX4" fmla="*/ 469559 w 525963"/>
                    <a:gd name="connsiteY4" fmla="*/ 2523810 h 2523809"/>
                    <a:gd name="connsiteX5" fmla="*/ 469559 w 525963"/>
                    <a:gd name="connsiteY5" fmla="*/ 0 h 2523809"/>
                    <a:gd name="connsiteX6" fmla="*/ 525963 w 525963"/>
                    <a:gd name="connsiteY6" fmla="*/ 0 h 2523809"/>
                    <a:gd name="connsiteX7" fmla="*/ 525963 w 525963"/>
                    <a:gd name="connsiteY7" fmla="*/ 2523810 h 2523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5963" h="2523809">
                      <a:moveTo>
                        <a:pt x="0" y="2523810"/>
                      </a:moveTo>
                      <a:lnTo>
                        <a:pt x="0" y="0"/>
                      </a:lnTo>
                      <a:lnTo>
                        <a:pt x="56405" y="0"/>
                      </a:lnTo>
                      <a:lnTo>
                        <a:pt x="56405" y="2523810"/>
                      </a:lnTo>
                      <a:close/>
                      <a:moveTo>
                        <a:pt x="469559" y="2523810"/>
                      </a:moveTo>
                      <a:lnTo>
                        <a:pt x="469559" y="0"/>
                      </a:lnTo>
                      <a:lnTo>
                        <a:pt x="525963" y="0"/>
                      </a:lnTo>
                      <a:lnTo>
                        <a:pt x="525963" y="2523810"/>
                      </a:lnTo>
                      <a:close/>
                    </a:path>
                  </a:pathLst>
                </a:custGeom>
                <a:grpFill/>
                <a:ln w="4959" cap="flat">
                  <a:noFill/>
                  <a:prstDash val="solid"/>
                  <a:miter/>
                </a:ln>
              </p:spPr>
              <p:txBody>
                <a:bodyPr rtlCol="0" anchor="ctr"/>
                <a:lstStyle/>
                <a:p>
                  <a:endParaRPr lang="zh-CN" altLang="en-US"/>
                </a:p>
              </p:txBody>
            </p:sp>
            <p:sp>
              <p:nvSpPr>
                <p:cNvPr id="2031" name="任意多边形: 形状 2030">
                  <a:extLst>
                    <a:ext uri="{FF2B5EF4-FFF2-40B4-BE49-F238E27FC236}">
                      <a16:creationId xmlns:a16="http://schemas.microsoft.com/office/drawing/2014/main" id="{E3470AC9-BF44-4019-BC39-72B20A04AA14}"/>
                    </a:ext>
                  </a:extLst>
                </p:cNvPr>
                <p:cNvSpPr/>
                <p:nvPr/>
              </p:nvSpPr>
              <p:spPr>
                <a:xfrm>
                  <a:off x="6342936" y="3057305"/>
                  <a:ext cx="576459" cy="38430"/>
                </a:xfrm>
                <a:custGeom>
                  <a:avLst/>
                  <a:gdLst>
                    <a:gd name="connsiteX0" fmla="*/ 0 w 576459"/>
                    <a:gd name="connsiteY0" fmla="*/ 27011 h 38430"/>
                    <a:gd name="connsiteX1" fmla="*/ 0 w 576459"/>
                    <a:gd name="connsiteY1" fmla="*/ 0 h 38430"/>
                    <a:gd name="connsiteX2" fmla="*/ 106901 w 576459"/>
                    <a:gd name="connsiteY2" fmla="*/ 0 h 38430"/>
                    <a:gd name="connsiteX3" fmla="*/ 106901 w 576459"/>
                    <a:gd name="connsiteY3" fmla="*/ 27011 h 38430"/>
                    <a:gd name="connsiteX4" fmla="*/ 95481 w 576459"/>
                    <a:gd name="connsiteY4" fmla="*/ 38430 h 38430"/>
                    <a:gd name="connsiteX5" fmla="*/ 11420 w 576459"/>
                    <a:gd name="connsiteY5" fmla="*/ 38431 h 38430"/>
                    <a:gd name="connsiteX6" fmla="*/ 0 w 576459"/>
                    <a:gd name="connsiteY6" fmla="*/ 27011 h 38430"/>
                    <a:gd name="connsiteX7" fmla="*/ 469559 w 576459"/>
                    <a:gd name="connsiteY7" fmla="*/ 27011 h 38430"/>
                    <a:gd name="connsiteX8" fmla="*/ 469559 w 576459"/>
                    <a:gd name="connsiteY8" fmla="*/ 0 h 38430"/>
                    <a:gd name="connsiteX9" fmla="*/ 576460 w 576459"/>
                    <a:gd name="connsiteY9" fmla="*/ 0 h 38430"/>
                    <a:gd name="connsiteX10" fmla="*/ 576460 w 576459"/>
                    <a:gd name="connsiteY10" fmla="*/ 27011 h 38430"/>
                    <a:gd name="connsiteX11" fmla="*/ 565040 w 576459"/>
                    <a:gd name="connsiteY11" fmla="*/ 38430 h 38430"/>
                    <a:gd name="connsiteX12" fmla="*/ 480780 w 576459"/>
                    <a:gd name="connsiteY12" fmla="*/ 38431 h 38430"/>
                    <a:gd name="connsiteX13" fmla="*/ 469360 w 576459"/>
                    <a:gd name="connsiteY13" fmla="*/ 27011 h 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6459" h="38430">
                      <a:moveTo>
                        <a:pt x="0" y="27011"/>
                      </a:moveTo>
                      <a:lnTo>
                        <a:pt x="0" y="0"/>
                      </a:lnTo>
                      <a:lnTo>
                        <a:pt x="106901" y="0"/>
                      </a:lnTo>
                      <a:lnTo>
                        <a:pt x="106901" y="27011"/>
                      </a:lnTo>
                      <a:cubicBezTo>
                        <a:pt x="106901" y="33318"/>
                        <a:pt x="101788" y="38430"/>
                        <a:pt x="95481" y="38430"/>
                      </a:cubicBezTo>
                      <a:lnTo>
                        <a:pt x="11420" y="38431"/>
                      </a:lnTo>
                      <a:cubicBezTo>
                        <a:pt x="5113" y="38431"/>
                        <a:pt x="0" y="33318"/>
                        <a:pt x="0" y="27011"/>
                      </a:cubicBezTo>
                      <a:close/>
                      <a:moveTo>
                        <a:pt x="469559" y="27011"/>
                      </a:moveTo>
                      <a:lnTo>
                        <a:pt x="469559" y="0"/>
                      </a:lnTo>
                      <a:lnTo>
                        <a:pt x="576460" y="0"/>
                      </a:lnTo>
                      <a:lnTo>
                        <a:pt x="576460" y="27011"/>
                      </a:lnTo>
                      <a:cubicBezTo>
                        <a:pt x="576460" y="33318"/>
                        <a:pt x="571347" y="38430"/>
                        <a:pt x="565040" y="38430"/>
                      </a:cubicBezTo>
                      <a:lnTo>
                        <a:pt x="480780" y="38431"/>
                      </a:lnTo>
                      <a:cubicBezTo>
                        <a:pt x="474473" y="38431"/>
                        <a:pt x="469360" y="33318"/>
                        <a:pt x="469360" y="27011"/>
                      </a:cubicBezTo>
                      <a:close/>
                    </a:path>
                  </a:pathLst>
                </a:custGeom>
                <a:grpFill/>
                <a:ln w="4959" cap="flat">
                  <a:noFill/>
                  <a:prstDash val="solid"/>
                  <a:miter/>
                </a:ln>
              </p:spPr>
              <p:txBody>
                <a:bodyPr rtlCol="0" anchor="ctr"/>
                <a:lstStyle/>
                <a:p>
                  <a:endParaRPr lang="zh-CN" altLang="en-US"/>
                </a:p>
              </p:txBody>
            </p:sp>
            <p:sp>
              <p:nvSpPr>
                <p:cNvPr id="2032" name="任意多边形: 形状 2031">
                  <a:extLst>
                    <a:ext uri="{FF2B5EF4-FFF2-40B4-BE49-F238E27FC236}">
                      <a16:creationId xmlns:a16="http://schemas.microsoft.com/office/drawing/2014/main" id="{C9B87B2F-4F2F-4D9D-BACB-2C301B7504D4}"/>
                    </a:ext>
                  </a:extLst>
                </p:cNvPr>
                <p:cNvSpPr/>
                <p:nvPr/>
              </p:nvSpPr>
              <p:spPr>
                <a:xfrm>
                  <a:off x="6342986" y="5586378"/>
                  <a:ext cx="576558" cy="38579"/>
                </a:xfrm>
                <a:custGeom>
                  <a:avLst/>
                  <a:gdLst>
                    <a:gd name="connsiteX0" fmla="*/ 0 w 576558"/>
                    <a:gd name="connsiteY0" fmla="*/ 38580 h 38579"/>
                    <a:gd name="connsiteX1" fmla="*/ 0 w 576558"/>
                    <a:gd name="connsiteY1" fmla="*/ 11569 h 38579"/>
                    <a:gd name="connsiteX2" fmla="*/ 11420 w 576558"/>
                    <a:gd name="connsiteY2" fmla="*/ 149 h 38579"/>
                    <a:gd name="connsiteX3" fmla="*/ 95481 w 576558"/>
                    <a:gd name="connsiteY3" fmla="*/ 149 h 38579"/>
                    <a:gd name="connsiteX4" fmla="*/ 106851 w 576558"/>
                    <a:gd name="connsiteY4" fmla="*/ 11569 h 38579"/>
                    <a:gd name="connsiteX5" fmla="*/ 106851 w 576558"/>
                    <a:gd name="connsiteY5" fmla="*/ 38580 h 38579"/>
                    <a:gd name="connsiteX6" fmla="*/ 469509 w 576558"/>
                    <a:gd name="connsiteY6" fmla="*/ 38580 h 38579"/>
                    <a:gd name="connsiteX7" fmla="*/ 469509 w 576558"/>
                    <a:gd name="connsiteY7" fmla="*/ 11569 h 38579"/>
                    <a:gd name="connsiteX8" fmla="*/ 480730 w 576558"/>
                    <a:gd name="connsiteY8" fmla="*/ 0 h 38579"/>
                    <a:gd name="connsiteX9" fmla="*/ 565139 w 576558"/>
                    <a:gd name="connsiteY9" fmla="*/ 0 h 38579"/>
                    <a:gd name="connsiteX10" fmla="*/ 576559 w 576558"/>
                    <a:gd name="connsiteY10" fmla="*/ 11420 h 38579"/>
                    <a:gd name="connsiteX11" fmla="*/ 576559 w 576558"/>
                    <a:gd name="connsiteY11" fmla="*/ 38431 h 3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558" h="38579">
                      <a:moveTo>
                        <a:pt x="0" y="38580"/>
                      </a:moveTo>
                      <a:lnTo>
                        <a:pt x="0" y="11569"/>
                      </a:lnTo>
                      <a:cubicBezTo>
                        <a:pt x="0" y="5262"/>
                        <a:pt x="5113" y="149"/>
                        <a:pt x="11420" y="149"/>
                      </a:cubicBezTo>
                      <a:lnTo>
                        <a:pt x="95481" y="149"/>
                      </a:lnTo>
                      <a:cubicBezTo>
                        <a:pt x="101768" y="176"/>
                        <a:pt x="106851" y="5281"/>
                        <a:pt x="106851" y="11569"/>
                      </a:cubicBezTo>
                      <a:lnTo>
                        <a:pt x="106851" y="38580"/>
                      </a:lnTo>
                      <a:close/>
                      <a:moveTo>
                        <a:pt x="469509" y="38580"/>
                      </a:moveTo>
                      <a:lnTo>
                        <a:pt x="469509" y="11569"/>
                      </a:lnTo>
                      <a:cubicBezTo>
                        <a:pt x="469453" y="5292"/>
                        <a:pt x="474454" y="136"/>
                        <a:pt x="480730" y="0"/>
                      </a:cubicBezTo>
                      <a:lnTo>
                        <a:pt x="565139" y="0"/>
                      </a:lnTo>
                      <a:cubicBezTo>
                        <a:pt x="571446" y="0"/>
                        <a:pt x="576559" y="5113"/>
                        <a:pt x="576559" y="11420"/>
                      </a:cubicBezTo>
                      <a:lnTo>
                        <a:pt x="576559" y="38431"/>
                      </a:lnTo>
                      <a:close/>
                    </a:path>
                  </a:pathLst>
                </a:custGeom>
                <a:grpFill/>
                <a:ln w="4959" cap="flat">
                  <a:noFill/>
                  <a:prstDash val="solid"/>
                  <a:miter/>
                </a:ln>
              </p:spPr>
              <p:txBody>
                <a:bodyPr rtlCol="0" anchor="ctr"/>
                <a:lstStyle/>
                <a:p>
                  <a:endParaRPr lang="zh-CN" altLang="en-US"/>
                </a:p>
              </p:txBody>
            </p:sp>
          </p:grpSp>
          <p:grpSp>
            <p:nvGrpSpPr>
              <p:cNvPr id="2024" name="组合 2023">
                <a:extLst>
                  <a:ext uri="{FF2B5EF4-FFF2-40B4-BE49-F238E27FC236}">
                    <a16:creationId xmlns:a16="http://schemas.microsoft.com/office/drawing/2014/main" id="{09AB201E-B7C1-4756-BE67-5BA10470B4EB}"/>
                  </a:ext>
                </a:extLst>
              </p:cNvPr>
              <p:cNvGrpSpPr/>
              <p:nvPr/>
            </p:nvGrpSpPr>
            <p:grpSpPr>
              <a:xfrm flipH="1">
                <a:off x="10172661" y="4075252"/>
                <a:ext cx="226478" cy="1008515"/>
                <a:chOff x="6342936" y="3057305"/>
                <a:chExt cx="576608" cy="2567652"/>
              </a:xfrm>
            </p:grpSpPr>
            <p:sp>
              <p:nvSpPr>
                <p:cNvPr id="2025" name="任意多边形: 形状 2024">
                  <a:extLst>
                    <a:ext uri="{FF2B5EF4-FFF2-40B4-BE49-F238E27FC236}">
                      <a16:creationId xmlns:a16="http://schemas.microsoft.com/office/drawing/2014/main" id="{DA2F54E0-4446-4DF0-A18A-F0EB1B0CC6B2}"/>
                    </a:ext>
                  </a:extLst>
                </p:cNvPr>
                <p:cNvSpPr/>
                <p:nvPr/>
              </p:nvSpPr>
              <p:spPr>
                <a:xfrm>
                  <a:off x="6409222" y="3217979"/>
                  <a:ext cx="439916" cy="2229373"/>
                </a:xfrm>
                <a:custGeom>
                  <a:avLst/>
                  <a:gdLst>
                    <a:gd name="connsiteX0" fmla="*/ 0 w 439916"/>
                    <a:gd name="connsiteY0" fmla="*/ 2229374 h 2229373"/>
                    <a:gd name="connsiteX1" fmla="*/ 0 w 439916"/>
                    <a:gd name="connsiteY1" fmla="*/ 2188659 h 2229373"/>
                    <a:gd name="connsiteX2" fmla="*/ 439916 w 439916"/>
                    <a:gd name="connsiteY2" fmla="*/ 2188659 h 2229373"/>
                    <a:gd name="connsiteX3" fmla="*/ 439916 w 439916"/>
                    <a:gd name="connsiteY3" fmla="*/ 2229374 h 2229373"/>
                    <a:gd name="connsiteX4" fmla="*/ 0 w 439916"/>
                    <a:gd name="connsiteY4" fmla="*/ 2030369 h 2229373"/>
                    <a:gd name="connsiteX5" fmla="*/ 0 w 439916"/>
                    <a:gd name="connsiteY5" fmla="*/ 1989952 h 2229373"/>
                    <a:gd name="connsiteX6" fmla="*/ 439916 w 439916"/>
                    <a:gd name="connsiteY6" fmla="*/ 1989952 h 2229373"/>
                    <a:gd name="connsiteX7" fmla="*/ 439916 w 439916"/>
                    <a:gd name="connsiteY7" fmla="*/ 2030369 h 2229373"/>
                    <a:gd name="connsiteX8" fmla="*/ 0 w 439916"/>
                    <a:gd name="connsiteY8" fmla="*/ 1831413 h 2229373"/>
                    <a:gd name="connsiteX9" fmla="*/ 0 w 439916"/>
                    <a:gd name="connsiteY9" fmla="*/ 1790997 h 2229373"/>
                    <a:gd name="connsiteX10" fmla="*/ 439916 w 439916"/>
                    <a:gd name="connsiteY10" fmla="*/ 1790997 h 2229373"/>
                    <a:gd name="connsiteX11" fmla="*/ 439916 w 439916"/>
                    <a:gd name="connsiteY11" fmla="*/ 1831413 h 2229373"/>
                    <a:gd name="connsiteX12" fmla="*/ 0 w 439916"/>
                    <a:gd name="connsiteY12" fmla="*/ 1632408 h 2229373"/>
                    <a:gd name="connsiteX13" fmla="*/ 0 w 439916"/>
                    <a:gd name="connsiteY13" fmla="*/ 1591991 h 2229373"/>
                    <a:gd name="connsiteX14" fmla="*/ 439916 w 439916"/>
                    <a:gd name="connsiteY14" fmla="*/ 1591991 h 2229373"/>
                    <a:gd name="connsiteX15" fmla="*/ 439916 w 439916"/>
                    <a:gd name="connsiteY15" fmla="*/ 1632408 h 2229373"/>
                    <a:gd name="connsiteX16" fmla="*/ 0 w 439916"/>
                    <a:gd name="connsiteY16" fmla="*/ 1433453 h 2229373"/>
                    <a:gd name="connsiteX17" fmla="*/ 0 w 439916"/>
                    <a:gd name="connsiteY17" fmla="*/ 1393036 h 2229373"/>
                    <a:gd name="connsiteX18" fmla="*/ 439916 w 439916"/>
                    <a:gd name="connsiteY18" fmla="*/ 1393036 h 2229373"/>
                    <a:gd name="connsiteX19" fmla="*/ 439916 w 439916"/>
                    <a:gd name="connsiteY19" fmla="*/ 1433453 h 2229373"/>
                    <a:gd name="connsiteX20" fmla="*/ 0 w 439916"/>
                    <a:gd name="connsiteY20" fmla="*/ 1234448 h 2229373"/>
                    <a:gd name="connsiteX21" fmla="*/ 0 w 439916"/>
                    <a:gd name="connsiteY21" fmla="*/ 1194031 h 2229373"/>
                    <a:gd name="connsiteX22" fmla="*/ 439916 w 439916"/>
                    <a:gd name="connsiteY22" fmla="*/ 1194031 h 2229373"/>
                    <a:gd name="connsiteX23" fmla="*/ 439916 w 439916"/>
                    <a:gd name="connsiteY23" fmla="*/ 1234448 h 2229373"/>
                    <a:gd name="connsiteX24" fmla="*/ 0 w 439916"/>
                    <a:gd name="connsiteY24" fmla="*/ 1035492 h 2229373"/>
                    <a:gd name="connsiteX25" fmla="*/ 0 w 439916"/>
                    <a:gd name="connsiteY25" fmla="*/ 995075 h 2229373"/>
                    <a:gd name="connsiteX26" fmla="*/ 439916 w 439916"/>
                    <a:gd name="connsiteY26" fmla="*/ 995075 h 2229373"/>
                    <a:gd name="connsiteX27" fmla="*/ 439916 w 439916"/>
                    <a:gd name="connsiteY27" fmla="*/ 1035492 h 2229373"/>
                    <a:gd name="connsiteX28" fmla="*/ 0 w 439916"/>
                    <a:gd name="connsiteY28" fmla="*/ 836487 h 2229373"/>
                    <a:gd name="connsiteX29" fmla="*/ 0 w 439916"/>
                    <a:gd name="connsiteY29" fmla="*/ 796070 h 2229373"/>
                    <a:gd name="connsiteX30" fmla="*/ 439916 w 439916"/>
                    <a:gd name="connsiteY30" fmla="*/ 796070 h 2229373"/>
                    <a:gd name="connsiteX31" fmla="*/ 439916 w 439916"/>
                    <a:gd name="connsiteY31" fmla="*/ 836487 h 2229373"/>
                    <a:gd name="connsiteX32" fmla="*/ 0 w 439916"/>
                    <a:gd name="connsiteY32" fmla="*/ 637532 h 2229373"/>
                    <a:gd name="connsiteX33" fmla="*/ 0 w 439916"/>
                    <a:gd name="connsiteY33" fmla="*/ 597115 h 2229373"/>
                    <a:gd name="connsiteX34" fmla="*/ 439916 w 439916"/>
                    <a:gd name="connsiteY34" fmla="*/ 597115 h 2229373"/>
                    <a:gd name="connsiteX35" fmla="*/ 439916 w 439916"/>
                    <a:gd name="connsiteY35" fmla="*/ 637532 h 2229373"/>
                    <a:gd name="connsiteX36" fmla="*/ 0 w 439916"/>
                    <a:gd name="connsiteY36" fmla="*/ 438526 h 2229373"/>
                    <a:gd name="connsiteX37" fmla="*/ 0 w 439916"/>
                    <a:gd name="connsiteY37" fmla="*/ 398110 h 2229373"/>
                    <a:gd name="connsiteX38" fmla="*/ 439916 w 439916"/>
                    <a:gd name="connsiteY38" fmla="*/ 398110 h 2229373"/>
                    <a:gd name="connsiteX39" fmla="*/ 439916 w 439916"/>
                    <a:gd name="connsiteY39" fmla="*/ 438526 h 2229373"/>
                    <a:gd name="connsiteX40" fmla="*/ 0 w 439916"/>
                    <a:gd name="connsiteY40" fmla="*/ 239571 h 2229373"/>
                    <a:gd name="connsiteX41" fmla="*/ 0 w 439916"/>
                    <a:gd name="connsiteY41" fmla="*/ 199154 h 2229373"/>
                    <a:gd name="connsiteX42" fmla="*/ 439916 w 439916"/>
                    <a:gd name="connsiteY42" fmla="*/ 199154 h 2229373"/>
                    <a:gd name="connsiteX43" fmla="*/ 439916 w 439916"/>
                    <a:gd name="connsiteY43" fmla="*/ 239571 h 2229373"/>
                    <a:gd name="connsiteX44" fmla="*/ 0 w 439916"/>
                    <a:gd name="connsiteY44" fmla="*/ 40566 h 2229373"/>
                    <a:gd name="connsiteX45" fmla="*/ 0 w 439916"/>
                    <a:gd name="connsiteY45" fmla="*/ 0 h 2229373"/>
                    <a:gd name="connsiteX46" fmla="*/ 439916 w 439916"/>
                    <a:gd name="connsiteY46" fmla="*/ 0 h 2229373"/>
                    <a:gd name="connsiteX47" fmla="*/ 439916 w 439916"/>
                    <a:gd name="connsiteY47" fmla="*/ 40417 h 22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39916" h="2229373">
                      <a:moveTo>
                        <a:pt x="0" y="2229374"/>
                      </a:moveTo>
                      <a:lnTo>
                        <a:pt x="0" y="2188659"/>
                      </a:lnTo>
                      <a:lnTo>
                        <a:pt x="439916" y="2188659"/>
                      </a:lnTo>
                      <a:lnTo>
                        <a:pt x="439916" y="2229374"/>
                      </a:lnTo>
                      <a:close/>
                      <a:moveTo>
                        <a:pt x="0" y="2030369"/>
                      </a:moveTo>
                      <a:lnTo>
                        <a:pt x="0" y="1989952"/>
                      </a:lnTo>
                      <a:lnTo>
                        <a:pt x="439916" y="1989952"/>
                      </a:lnTo>
                      <a:lnTo>
                        <a:pt x="439916" y="2030369"/>
                      </a:lnTo>
                      <a:close/>
                      <a:moveTo>
                        <a:pt x="0" y="1831413"/>
                      </a:moveTo>
                      <a:lnTo>
                        <a:pt x="0" y="1790997"/>
                      </a:lnTo>
                      <a:lnTo>
                        <a:pt x="439916" y="1790997"/>
                      </a:lnTo>
                      <a:lnTo>
                        <a:pt x="439916" y="1831413"/>
                      </a:lnTo>
                      <a:close/>
                      <a:moveTo>
                        <a:pt x="0" y="1632408"/>
                      </a:moveTo>
                      <a:lnTo>
                        <a:pt x="0" y="1591991"/>
                      </a:lnTo>
                      <a:lnTo>
                        <a:pt x="439916" y="1591991"/>
                      </a:lnTo>
                      <a:lnTo>
                        <a:pt x="439916" y="1632408"/>
                      </a:lnTo>
                      <a:close/>
                      <a:moveTo>
                        <a:pt x="0" y="1433453"/>
                      </a:moveTo>
                      <a:lnTo>
                        <a:pt x="0" y="1393036"/>
                      </a:lnTo>
                      <a:lnTo>
                        <a:pt x="439916" y="1393036"/>
                      </a:lnTo>
                      <a:lnTo>
                        <a:pt x="439916" y="1433453"/>
                      </a:lnTo>
                      <a:close/>
                      <a:moveTo>
                        <a:pt x="0" y="1234448"/>
                      </a:moveTo>
                      <a:lnTo>
                        <a:pt x="0" y="1194031"/>
                      </a:lnTo>
                      <a:lnTo>
                        <a:pt x="439916" y="1194031"/>
                      </a:lnTo>
                      <a:lnTo>
                        <a:pt x="439916" y="1234448"/>
                      </a:lnTo>
                      <a:close/>
                      <a:moveTo>
                        <a:pt x="0" y="1035492"/>
                      </a:moveTo>
                      <a:lnTo>
                        <a:pt x="0" y="995075"/>
                      </a:lnTo>
                      <a:lnTo>
                        <a:pt x="439916" y="995075"/>
                      </a:lnTo>
                      <a:lnTo>
                        <a:pt x="439916" y="1035492"/>
                      </a:lnTo>
                      <a:close/>
                      <a:moveTo>
                        <a:pt x="0" y="836487"/>
                      </a:moveTo>
                      <a:lnTo>
                        <a:pt x="0" y="796070"/>
                      </a:lnTo>
                      <a:lnTo>
                        <a:pt x="439916" y="796070"/>
                      </a:lnTo>
                      <a:lnTo>
                        <a:pt x="439916" y="836487"/>
                      </a:lnTo>
                      <a:close/>
                      <a:moveTo>
                        <a:pt x="0" y="637532"/>
                      </a:moveTo>
                      <a:lnTo>
                        <a:pt x="0" y="597115"/>
                      </a:lnTo>
                      <a:lnTo>
                        <a:pt x="439916" y="597115"/>
                      </a:lnTo>
                      <a:lnTo>
                        <a:pt x="439916" y="637532"/>
                      </a:lnTo>
                      <a:close/>
                      <a:moveTo>
                        <a:pt x="0" y="438526"/>
                      </a:moveTo>
                      <a:lnTo>
                        <a:pt x="0" y="398110"/>
                      </a:lnTo>
                      <a:lnTo>
                        <a:pt x="439916" y="398110"/>
                      </a:lnTo>
                      <a:lnTo>
                        <a:pt x="439916" y="438526"/>
                      </a:lnTo>
                      <a:close/>
                      <a:moveTo>
                        <a:pt x="0" y="239571"/>
                      </a:moveTo>
                      <a:lnTo>
                        <a:pt x="0" y="199154"/>
                      </a:lnTo>
                      <a:lnTo>
                        <a:pt x="439916" y="199154"/>
                      </a:lnTo>
                      <a:lnTo>
                        <a:pt x="439916" y="239571"/>
                      </a:lnTo>
                      <a:close/>
                      <a:moveTo>
                        <a:pt x="0" y="40566"/>
                      </a:moveTo>
                      <a:lnTo>
                        <a:pt x="0" y="0"/>
                      </a:lnTo>
                      <a:lnTo>
                        <a:pt x="439916" y="0"/>
                      </a:lnTo>
                      <a:lnTo>
                        <a:pt x="439916" y="40417"/>
                      </a:lnTo>
                      <a:close/>
                    </a:path>
                  </a:pathLst>
                </a:custGeom>
                <a:solidFill>
                  <a:srgbClr val="8697A8"/>
                </a:solidFill>
                <a:ln w="4959" cap="flat">
                  <a:noFill/>
                  <a:prstDash val="solid"/>
                  <a:miter/>
                </a:ln>
              </p:spPr>
              <p:txBody>
                <a:bodyPr rtlCol="0" anchor="ctr"/>
                <a:lstStyle/>
                <a:p>
                  <a:endParaRPr lang="zh-CN" altLang="en-US"/>
                </a:p>
              </p:txBody>
            </p:sp>
            <p:sp>
              <p:nvSpPr>
                <p:cNvPr id="2026" name="任意多边形: 形状 2025">
                  <a:extLst>
                    <a:ext uri="{FF2B5EF4-FFF2-40B4-BE49-F238E27FC236}">
                      <a16:creationId xmlns:a16="http://schemas.microsoft.com/office/drawing/2014/main" id="{FA53F71B-5CFC-4C7D-B010-6F7EEBC99D4E}"/>
                    </a:ext>
                  </a:extLst>
                </p:cNvPr>
                <p:cNvSpPr/>
                <p:nvPr/>
              </p:nvSpPr>
              <p:spPr>
                <a:xfrm>
                  <a:off x="6358459" y="3080542"/>
                  <a:ext cx="525963" cy="2523808"/>
                </a:xfrm>
                <a:custGeom>
                  <a:avLst/>
                  <a:gdLst>
                    <a:gd name="connsiteX0" fmla="*/ 0 w 525963"/>
                    <a:gd name="connsiteY0" fmla="*/ 2523810 h 2523809"/>
                    <a:gd name="connsiteX1" fmla="*/ 0 w 525963"/>
                    <a:gd name="connsiteY1" fmla="*/ 0 h 2523809"/>
                    <a:gd name="connsiteX2" fmla="*/ 56405 w 525963"/>
                    <a:gd name="connsiteY2" fmla="*/ 0 h 2523809"/>
                    <a:gd name="connsiteX3" fmla="*/ 56405 w 525963"/>
                    <a:gd name="connsiteY3" fmla="*/ 2523810 h 2523809"/>
                    <a:gd name="connsiteX4" fmla="*/ 469559 w 525963"/>
                    <a:gd name="connsiteY4" fmla="*/ 2523810 h 2523809"/>
                    <a:gd name="connsiteX5" fmla="*/ 469559 w 525963"/>
                    <a:gd name="connsiteY5" fmla="*/ 0 h 2523809"/>
                    <a:gd name="connsiteX6" fmla="*/ 525963 w 525963"/>
                    <a:gd name="connsiteY6" fmla="*/ 0 h 2523809"/>
                    <a:gd name="connsiteX7" fmla="*/ 525963 w 525963"/>
                    <a:gd name="connsiteY7" fmla="*/ 2523810 h 2523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5963" h="2523809">
                      <a:moveTo>
                        <a:pt x="0" y="2523810"/>
                      </a:moveTo>
                      <a:lnTo>
                        <a:pt x="0" y="0"/>
                      </a:lnTo>
                      <a:lnTo>
                        <a:pt x="56405" y="0"/>
                      </a:lnTo>
                      <a:lnTo>
                        <a:pt x="56405" y="2523810"/>
                      </a:lnTo>
                      <a:close/>
                      <a:moveTo>
                        <a:pt x="469559" y="2523810"/>
                      </a:moveTo>
                      <a:lnTo>
                        <a:pt x="469559" y="0"/>
                      </a:lnTo>
                      <a:lnTo>
                        <a:pt x="525963" y="0"/>
                      </a:lnTo>
                      <a:lnTo>
                        <a:pt x="525963" y="2523810"/>
                      </a:lnTo>
                      <a:close/>
                    </a:path>
                  </a:pathLst>
                </a:custGeom>
                <a:solidFill>
                  <a:srgbClr val="ABB7C3"/>
                </a:solidFill>
                <a:ln w="4959" cap="flat">
                  <a:noFill/>
                  <a:prstDash val="solid"/>
                  <a:miter/>
                </a:ln>
              </p:spPr>
              <p:txBody>
                <a:bodyPr rtlCol="0" anchor="ctr"/>
                <a:lstStyle/>
                <a:p>
                  <a:endParaRPr lang="zh-CN" altLang="en-US"/>
                </a:p>
              </p:txBody>
            </p:sp>
            <p:sp>
              <p:nvSpPr>
                <p:cNvPr id="2027" name="任意多边形: 形状 2026">
                  <a:extLst>
                    <a:ext uri="{FF2B5EF4-FFF2-40B4-BE49-F238E27FC236}">
                      <a16:creationId xmlns:a16="http://schemas.microsoft.com/office/drawing/2014/main" id="{305562B2-25B9-473A-9CBF-B2DE0CD7592A}"/>
                    </a:ext>
                  </a:extLst>
                </p:cNvPr>
                <p:cNvSpPr/>
                <p:nvPr/>
              </p:nvSpPr>
              <p:spPr>
                <a:xfrm>
                  <a:off x="6342936" y="3057305"/>
                  <a:ext cx="576459" cy="38430"/>
                </a:xfrm>
                <a:custGeom>
                  <a:avLst/>
                  <a:gdLst>
                    <a:gd name="connsiteX0" fmla="*/ 0 w 576459"/>
                    <a:gd name="connsiteY0" fmla="*/ 27011 h 38430"/>
                    <a:gd name="connsiteX1" fmla="*/ 0 w 576459"/>
                    <a:gd name="connsiteY1" fmla="*/ 0 h 38430"/>
                    <a:gd name="connsiteX2" fmla="*/ 106901 w 576459"/>
                    <a:gd name="connsiteY2" fmla="*/ 0 h 38430"/>
                    <a:gd name="connsiteX3" fmla="*/ 106901 w 576459"/>
                    <a:gd name="connsiteY3" fmla="*/ 27011 h 38430"/>
                    <a:gd name="connsiteX4" fmla="*/ 95481 w 576459"/>
                    <a:gd name="connsiteY4" fmla="*/ 38430 h 38430"/>
                    <a:gd name="connsiteX5" fmla="*/ 11420 w 576459"/>
                    <a:gd name="connsiteY5" fmla="*/ 38431 h 38430"/>
                    <a:gd name="connsiteX6" fmla="*/ 0 w 576459"/>
                    <a:gd name="connsiteY6" fmla="*/ 27011 h 38430"/>
                    <a:gd name="connsiteX7" fmla="*/ 469559 w 576459"/>
                    <a:gd name="connsiteY7" fmla="*/ 27011 h 38430"/>
                    <a:gd name="connsiteX8" fmla="*/ 469559 w 576459"/>
                    <a:gd name="connsiteY8" fmla="*/ 0 h 38430"/>
                    <a:gd name="connsiteX9" fmla="*/ 576460 w 576459"/>
                    <a:gd name="connsiteY9" fmla="*/ 0 h 38430"/>
                    <a:gd name="connsiteX10" fmla="*/ 576460 w 576459"/>
                    <a:gd name="connsiteY10" fmla="*/ 27011 h 38430"/>
                    <a:gd name="connsiteX11" fmla="*/ 565040 w 576459"/>
                    <a:gd name="connsiteY11" fmla="*/ 38430 h 38430"/>
                    <a:gd name="connsiteX12" fmla="*/ 480780 w 576459"/>
                    <a:gd name="connsiteY12" fmla="*/ 38431 h 38430"/>
                    <a:gd name="connsiteX13" fmla="*/ 469360 w 576459"/>
                    <a:gd name="connsiteY13" fmla="*/ 27011 h 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6459" h="38430">
                      <a:moveTo>
                        <a:pt x="0" y="27011"/>
                      </a:moveTo>
                      <a:lnTo>
                        <a:pt x="0" y="0"/>
                      </a:lnTo>
                      <a:lnTo>
                        <a:pt x="106901" y="0"/>
                      </a:lnTo>
                      <a:lnTo>
                        <a:pt x="106901" y="27011"/>
                      </a:lnTo>
                      <a:cubicBezTo>
                        <a:pt x="106901" y="33318"/>
                        <a:pt x="101788" y="38430"/>
                        <a:pt x="95481" y="38430"/>
                      </a:cubicBezTo>
                      <a:lnTo>
                        <a:pt x="11420" y="38431"/>
                      </a:lnTo>
                      <a:cubicBezTo>
                        <a:pt x="5113" y="38431"/>
                        <a:pt x="0" y="33318"/>
                        <a:pt x="0" y="27011"/>
                      </a:cubicBezTo>
                      <a:close/>
                      <a:moveTo>
                        <a:pt x="469559" y="27011"/>
                      </a:moveTo>
                      <a:lnTo>
                        <a:pt x="469559" y="0"/>
                      </a:lnTo>
                      <a:lnTo>
                        <a:pt x="576460" y="0"/>
                      </a:lnTo>
                      <a:lnTo>
                        <a:pt x="576460" y="27011"/>
                      </a:lnTo>
                      <a:cubicBezTo>
                        <a:pt x="576460" y="33318"/>
                        <a:pt x="571347" y="38430"/>
                        <a:pt x="565040" y="38430"/>
                      </a:cubicBezTo>
                      <a:lnTo>
                        <a:pt x="480780" y="38431"/>
                      </a:lnTo>
                      <a:cubicBezTo>
                        <a:pt x="474473" y="38431"/>
                        <a:pt x="469360" y="33318"/>
                        <a:pt x="469360" y="27011"/>
                      </a:cubicBezTo>
                      <a:close/>
                    </a:path>
                  </a:pathLst>
                </a:custGeom>
                <a:solidFill>
                  <a:srgbClr val="24272D"/>
                </a:solidFill>
                <a:ln w="4959" cap="flat">
                  <a:noFill/>
                  <a:prstDash val="solid"/>
                  <a:miter/>
                </a:ln>
              </p:spPr>
              <p:txBody>
                <a:bodyPr rtlCol="0" anchor="ctr"/>
                <a:lstStyle/>
                <a:p>
                  <a:endParaRPr lang="zh-CN" altLang="en-US"/>
                </a:p>
              </p:txBody>
            </p:sp>
            <p:sp>
              <p:nvSpPr>
                <p:cNvPr id="2028" name="任意多边形: 形状 2027">
                  <a:extLst>
                    <a:ext uri="{FF2B5EF4-FFF2-40B4-BE49-F238E27FC236}">
                      <a16:creationId xmlns:a16="http://schemas.microsoft.com/office/drawing/2014/main" id="{DA3656C8-7B43-4F54-9D18-87792EAC4C7E}"/>
                    </a:ext>
                  </a:extLst>
                </p:cNvPr>
                <p:cNvSpPr/>
                <p:nvPr/>
              </p:nvSpPr>
              <p:spPr>
                <a:xfrm>
                  <a:off x="6342986" y="5586378"/>
                  <a:ext cx="576558" cy="38579"/>
                </a:xfrm>
                <a:custGeom>
                  <a:avLst/>
                  <a:gdLst>
                    <a:gd name="connsiteX0" fmla="*/ 0 w 576558"/>
                    <a:gd name="connsiteY0" fmla="*/ 38580 h 38579"/>
                    <a:gd name="connsiteX1" fmla="*/ 0 w 576558"/>
                    <a:gd name="connsiteY1" fmla="*/ 11569 h 38579"/>
                    <a:gd name="connsiteX2" fmla="*/ 11420 w 576558"/>
                    <a:gd name="connsiteY2" fmla="*/ 149 h 38579"/>
                    <a:gd name="connsiteX3" fmla="*/ 95481 w 576558"/>
                    <a:gd name="connsiteY3" fmla="*/ 149 h 38579"/>
                    <a:gd name="connsiteX4" fmla="*/ 106851 w 576558"/>
                    <a:gd name="connsiteY4" fmla="*/ 11569 h 38579"/>
                    <a:gd name="connsiteX5" fmla="*/ 106851 w 576558"/>
                    <a:gd name="connsiteY5" fmla="*/ 38580 h 38579"/>
                    <a:gd name="connsiteX6" fmla="*/ 469509 w 576558"/>
                    <a:gd name="connsiteY6" fmla="*/ 38580 h 38579"/>
                    <a:gd name="connsiteX7" fmla="*/ 469509 w 576558"/>
                    <a:gd name="connsiteY7" fmla="*/ 11569 h 38579"/>
                    <a:gd name="connsiteX8" fmla="*/ 480730 w 576558"/>
                    <a:gd name="connsiteY8" fmla="*/ 0 h 38579"/>
                    <a:gd name="connsiteX9" fmla="*/ 565139 w 576558"/>
                    <a:gd name="connsiteY9" fmla="*/ 0 h 38579"/>
                    <a:gd name="connsiteX10" fmla="*/ 576559 w 576558"/>
                    <a:gd name="connsiteY10" fmla="*/ 11420 h 38579"/>
                    <a:gd name="connsiteX11" fmla="*/ 576559 w 576558"/>
                    <a:gd name="connsiteY11" fmla="*/ 38431 h 3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558" h="38579">
                      <a:moveTo>
                        <a:pt x="0" y="38580"/>
                      </a:moveTo>
                      <a:lnTo>
                        <a:pt x="0" y="11569"/>
                      </a:lnTo>
                      <a:cubicBezTo>
                        <a:pt x="0" y="5262"/>
                        <a:pt x="5113" y="149"/>
                        <a:pt x="11420" y="149"/>
                      </a:cubicBezTo>
                      <a:lnTo>
                        <a:pt x="95481" y="149"/>
                      </a:lnTo>
                      <a:cubicBezTo>
                        <a:pt x="101768" y="176"/>
                        <a:pt x="106851" y="5281"/>
                        <a:pt x="106851" y="11569"/>
                      </a:cubicBezTo>
                      <a:lnTo>
                        <a:pt x="106851" y="38580"/>
                      </a:lnTo>
                      <a:close/>
                      <a:moveTo>
                        <a:pt x="469509" y="38580"/>
                      </a:moveTo>
                      <a:lnTo>
                        <a:pt x="469509" y="11569"/>
                      </a:lnTo>
                      <a:cubicBezTo>
                        <a:pt x="469453" y="5292"/>
                        <a:pt x="474454" y="136"/>
                        <a:pt x="480730" y="0"/>
                      </a:cubicBezTo>
                      <a:lnTo>
                        <a:pt x="565139" y="0"/>
                      </a:lnTo>
                      <a:cubicBezTo>
                        <a:pt x="571446" y="0"/>
                        <a:pt x="576559" y="5113"/>
                        <a:pt x="576559" y="11420"/>
                      </a:cubicBezTo>
                      <a:lnTo>
                        <a:pt x="576559" y="38431"/>
                      </a:lnTo>
                      <a:close/>
                    </a:path>
                  </a:pathLst>
                </a:custGeom>
                <a:solidFill>
                  <a:srgbClr val="24272D"/>
                </a:solidFill>
                <a:ln w="4959" cap="flat">
                  <a:noFill/>
                  <a:prstDash val="solid"/>
                  <a:miter/>
                </a:ln>
              </p:spPr>
              <p:txBody>
                <a:bodyPr rtlCol="0" anchor="ctr"/>
                <a:lstStyle/>
                <a:p>
                  <a:endParaRPr lang="zh-CN" altLang="en-US"/>
                </a:p>
              </p:txBody>
            </p:sp>
          </p:grpSp>
        </p:grpSp>
      </p:grpSp>
      <p:grpSp>
        <p:nvGrpSpPr>
          <p:cNvPr id="1693" name="组合 1692">
            <a:extLst>
              <a:ext uri="{FF2B5EF4-FFF2-40B4-BE49-F238E27FC236}">
                <a16:creationId xmlns:a16="http://schemas.microsoft.com/office/drawing/2014/main" id="{32D4E436-168E-45E0-8B12-F11244271DA0}"/>
              </a:ext>
            </a:extLst>
          </p:cNvPr>
          <p:cNvGrpSpPr>
            <a:grpSpLocks/>
          </p:cNvGrpSpPr>
          <p:nvPr/>
        </p:nvGrpSpPr>
        <p:grpSpPr>
          <a:xfrm>
            <a:off x="1783066" y="2348673"/>
            <a:ext cx="771954" cy="771954"/>
            <a:chOff x="3396516" y="1478280"/>
            <a:chExt cx="1239520" cy="1239520"/>
          </a:xfrm>
        </p:grpSpPr>
        <p:sp>
          <p:nvSpPr>
            <p:cNvPr id="1694" name="椭圆 1693">
              <a:extLst>
                <a:ext uri="{FF2B5EF4-FFF2-40B4-BE49-F238E27FC236}">
                  <a16:creationId xmlns:a16="http://schemas.microsoft.com/office/drawing/2014/main" id="{F9591032-0959-480B-A293-AAB683C168E8}"/>
                </a:ext>
              </a:extLst>
            </p:cNvPr>
            <p:cNvSpPr/>
            <p:nvPr/>
          </p:nvSpPr>
          <p:spPr>
            <a:xfrm>
              <a:off x="3396516" y="1478280"/>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5" name="组合 1694">
              <a:extLst>
                <a:ext uri="{FF2B5EF4-FFF2-40B4-BE49-F238E27FC236}">
                  <a16:creationId xmlns:a16="http://schemas.microsoft.com/office/drawing/2014/main" id="{7745E9B8-E211-4DB8-8693-0B3BB4041E0C}"/>
                </a:ext>
              </a:extLst>
            </p:cNvPr>
            <p:cNvGrpSpPr/>
            <p:nvPr/>
          </p:nvGrpSpPr>
          <p:grpSpPr>
            <a:xfrm>
              <a:off x="3596710" y="1781138"/>
              <a:ext cx="839769" cy="673990"/>
              <a:chOff x="3632367" y="1845945"/>
              <a:chExt cx="735478" cy="590287"/>
            </a:xfrm>
          </p:grpSpPr>
          <p:grpSp>
            <p:nvGrpSpPr>
              <p:cNvPr id="1696" name="组合 1695">
                <a:extLst>
                  <a:ext uri="{FF2B5EF4-FFF2-40B4-BE49-F238E27FC236}">
                    <a16:creationId xmlns:a16="http://schemas.microsoft.com/office/drawing/2014/main" id="{E711C2DC-F9A1-4F0A-814A-9076B00A58F2}"/>
                  </a:ext>
                </a:extLst>
              </p:cNvPr>
              <p:cNvGrpSpPr/>
              <p:nvPr/>
            </p:nvGrpSpPr>
            <p:grpSpPr>
              <a:xfrm>
                <a:off x="3645068" y="1845945"/>
                <a:ext cx="722777" cy="571105"/>
                <a:chOff x="3483132" y="3056312"/>
                <a:chExt cx="429688" cy="339520"/>
              </a:xfrm>
              <a:solidFill>
                <a:schemeClr val="accent5"/>
              </a:solidFill>
            </p:grpSpPr>
            <p:sp>
              <p:nvSpPr>
                <p:cNvPr id="1705" name="任意多边形: 形状 1704">
                  <a:extLst>
                    <a:ext uri="{FF2B5EF4-FFF2-40B4-BE49-F238E27FC236}">
                      <a16:creationId xmlns:a16="http://schemas.microsoft.com/office/drawing/2014/main" id="{5F57D73E-E2CA-4E1B-9999-236E4F3ECF33}"/>
                    </a:ext>
                  </a:extLst>
                </p:cNvPr>
                <p:cNvSpPr/>
                <p:nvPr/>
              </p:nvSpPr>
              <p:spPr>
                <a:xfrm>
                  <a:off x="3483132" y="3056312"/>
                  <a:ext cx="429688" cy="339520"/>
                </a:xfrm>
                <a:custGeom>
                  <a:avLst/>
                  <a:gdLst>
                    <a:gd name="connsiteX0" fmla="*/ 0 w 429688"/>
                    <a:gd name="connsiteY0" fmla="*/ 8044 h 339520"/>
                    <a:gd name="connsiteX1" fmla="*/ 0 w 429688"/>
                    <a:gd name="connsiteY1" fmla="*/ 331427 h 339520"/>
                    <a:gd name="connsiteX2" fmla="*/ 8044 w 429688"/>
                    <a:gd name="connsiteY2" fmla="*/ 339520 h 339520"/>
                    <a:gd name="connsiteX3" fmla="*/ 421645 w 429688"/>
                    <a:gd name="connsiteY3" fmla="*/ 339520 h 339520"/>
                    <a:gd name="connsiteX4" fmla="*/ 429688 w 429688"/>
                    <a:gd name="connsiteY4" fmla="*/ 331427 h 339520"/>
                    <a:gd name="connsiteX5" fmla="*/ 429688 w 429688"/>
                    <a:gd name="connsiteY5" fmla="*/ 8044 h 339520"/>
                    <a:gd name="connsiteX6" fmla="*/ 421645 w 429688"/>
                    <a:gd name="connsiteY6" fmla="*/ 0 h 339520"/>
                    <a:gd name="connsiteX7" fmla="*/ 8044 w 429688"/>
                    <a:gd name="connsiteY7" fmla="*/ 0 h 339520"/>
                    <a:gd name="connsiteX8" fmla="*/ 0 w 429688"/>
                    <a:gd name="connsiteY8" fmla="*/ 8044 h 33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688" h="339520">
                      <a:moveTo>
                        <a:pt x="0" y="8044"/>
                      </a:moveTo>
                      <a:lnTo>
                        <a:pt x="0" y="331427"/>
                      </a:lnTo>
                      <a:cubicBezTo>
                        <a:pt x="0" y="335877"/>
                        <a:pt x="3593" y="339493"/>
                        <a:pt x="8044" y="339520"/>
                      </a:cubicBezTo>
                      <a:lnTo>
                        <a:pt x="421645" y="339520"/>
                      </a:lnTo>
                      <a:cubicBezTo>
                        <a:pt x="426095" y="339493"/>
                        <a:pt x="429688" y="335877"/>
                        <a:pt x="429688" y="331427"/>
                      </a:cubicBezTo>
                      <a:lnTo>
                        <a:pt x="429688" y="8044"/>
                      </a:lnTo>
                      <a:cubicBezTo>
                        <a:pt x="429688" y="3601"/>
                        <a:pt x="426087" y="0"/>
                        <a:pt x="421645" y="0"/>
                      </a:cubicBezTo>
                      <a:lnTo>
                        <a:pt x="8044" y="0"/>
                      </a:lnTo>
                      <a:cubicBezTo>
                        <a:pt x="3601" y="0"/>
                        <a:pt x="0" y="3601"/>
                        <a:pt x="0" y="8044"/>
                      </a:cubicBezTo>
                      <a:close/>
                    </a:path>
                  </a:pathLst>
                </a:custGeom>
                <a:grpFill/>
                <a:ln w="4959" cap="flat">
                  <a:noFill/>
                  <a:prstDash val="solid"/>
                  <a:miter/>
                </a:ln>
              </p:spPr>
              <p:txBody>
                <a:bodyPr rtlCol="0" anchor="ctr"/>
                <a:lstStyle/>
                <a:p>
                  <a:endParaRPr lang="zh-CN" altLang="en-US"/>
                </a:p>
              </p:txBody>
            </p:sp>
            <p:sp>
              <p:nvSpPr>
                <p:cNvPr id="1706" name="任意多边形: 形状 1705">
                  <a:extLst>
                    <a:ext uri="{FF2B5EF4-FFF2-40B4-BE49-F238E27FC236}">
                      <a16:creationId xmlns:a16="http://schemas.microsoft.com/office/drawing/2014/main" id="{712C82A5-5384-4A23-9C88-C657153FE35E}"/>
                    </a:ext>
                  </a:extLst>
                </p:cNvPr>
                <p:cNvSpPr/>
                <p:nvPr/>
              </p:nvSpPr>
              <p:spPr>
                <a:xfrm>
                  <a:off x="3538295" y="3192457"/>
                  <a:ext cx="319361" cy="160524"/>
                </a:xfrm>
                <a:custGeom>
                  <a:avLst/>
                  <a:gdLst>
                    <a:gd name="connsiteX0" fmla="*/ 0 w 319361"/>
                    <a:gd name="connsiteY0" fmla="*/ 138430 h 160524"/>
                    <a:gd name="connsiteX1" fmla="*/ 0 w 319361"/>
                    <a:gd name="connsiteY1" fmla="*/ 22045 h 160524"/>
                    <a:gd name="connsiteX2" fmla="*/ 22045 w 319361"/>
                    <a:gd name="connsiteY2" fmla="*/ 0 h 160524"/>
                    <a:gd name="connsiteX3" fmla="*/ 22095 w 319361"/>
                    <a:gd name="connsiteY3" fmla="*/ 0 h 160524"/>
                    <a:gd name="connsiteX4" fmla="*/ 297266 w 319361"/>
                    <a:gd name="connsiteY4" fmla="*/ 0 h 160524"/>
                    <a:gd name="connsiteX5" fmla="*/ 319362 w 319361"/>
                    <a:gd name="connsiteY5" fmla="*/ 22045 h 160524"/>
                    <a:gd name="connsiteX6" fmla="*/ 319362 w 319361"/>
                    <a:gd name="connsiteY6" fmla="*/ 138430 h 160524"/>
                    <a:gd name="connsiteX7" fmla="*/ 297266 w 319361"/>
                    <a:gd name="connsiteY7" fmla="*/ 160525 h 160524"/>
                    <a:gd name="connsiteX8" fmla="*/ 22095 w 319361"/>
                    <a:gd name="connsiteY8" fmla="*/ 160525 h 160524"/>
                    <a:gd name="connsiteX9" fmla="*/ 0 w 319361"/>
                    <a:gd name="connsiteY9" fmla="*/ 138430 h 16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361" h="160524">
                      <a:moveTo>
                        <a:pt x="0" y="138430"/>
                      </a:moveTo>
                      <a:lnTo>
                        <a:pt x="0" y="22045"/>
                      </a:lnTo>
                      <a:cubicBezTo>
                        <a:pt x="0" y="9870"/>
                        <a:pt x="9870" y="0"/>
                        <a:pt x="22045" y="0"/>
                      </a:cubicBezTo>
                      <a:cubicBezTo>
                        <a:pt x="22062" y="0"/>
                        <a:pt x="22079" y="0"/>
                        <a:pt x="22095" y="0"/>
                      </a:cubicBezTo>
                      <a:lnTo>
                        <a:pt x="297266" y="0"/>
                      </a:lnTo>
                      <a:cubicBezTo>
                        <a:pt x="309450" y="0"/>
                        <a:pt x="319334" y="9862"/>
                        <a:pt x="319362" y="22045"/>
                      </a:cubicBezTo>
                      <a:lnTo>
                        <a:pt x="319362" y="138430"/>
                      </a:lnTo>
                      <a:cubicBezTo>
                        <a:pt x="319362" y="150633"/>
                        <a:pt x="309469" y="160525"/>
                        <a:pt x="297266" y="160525"/>
                      </a:cubicBezTo>
                      <a:lnTo>
                        <a:pt x="22095" y="160525"/>
                      </a:lnTo>
                      <a:cubicBezTo>
                        <a:pt x="9892" y="160525"/>
                        <a:pt x="0" y="150633"/>
                        <a:pt x="0" y="138430"/>
                      </a:cubicBezTo>
                      <a:close/>
                    </a:path>
                  </a:pathLst>
                </a:custGeom>
                <a:grpFill/>
                <a:ln w="4959" cap="flat">
                  <a:noFill/>
                  <a:prstDash val="solid"/>
                  <a:miter/>
                </a:ln>
              </p:spPr>
              <p:txBody>
                <a:bodyPr rtlCol="0" anchor="ctr"/>
                <a:lstStyle/>
                <a:p>
                  <a:endParaRPr lang="zh-CN" altLang="en-US"/>
                </a:p>
              </p:txBody>
            </p:sp>
            <p:sp>
              <p:nvSpPr>
                <p:cNvPr id="1707" name="任意多边形: 形状 1706">
                  <a:extLst>
                    <a:ext uri="{FF2B5EF4-FFF2-40B4-BE49-F238E27FC236}">
                      <a16:creationId xmlns:a16="http://schemas.microsoft.com/office/drawing/2014/main" id="{CD82C446-CA7E-486D-B7C2-9D877F4B57E7}"/>
                    </a:ext>
                  </a:extLst>
                </p:cNvPr>
                <p:cNvSpPr/>
                <p:nvPr/>
              </p:nvSpPr>
              <p:spPr>
                <a:xfrm>
                  <a:off x="3554184" y="3208296"/>
                  <a:ext cx="287584" cy="128846"/>
                </a:xfrm>
                <a:custGeom>
                  <a:avLst/>
                  <a:gdLst>
                    <a:gd name="connsiteX0" fmla="*/ 0 w 287584"/>
                    <a:gd name="connsiteY0" fmla="*/ 6206 h 128846"/>
                    <a:gd name="connsiteX1" fmla="*/ 0 w 287584"/>
                    <a:gd name="connsiteY1" fmla="*/ 122591 h 128846"/>
                    <a:gd name="connsiteX2" fmla="*/ 6206 w 287584"/>
                    <a:gd name="connsiteY2" fmla="*/ 128847 h 128846"/>
                    <a:gd name="connsiteX3" fmla="*/ 281378 w 287584"/>
                    <a:gd name="connsiteY3" fmla="*/ 128847 h 128846"/>
                    <a:gd name="connsiteX4" fmla="*/ 287584 w 287584"/>
                    <a:gd name="connsiteY4" fmla="*/ 122591 h 128846"/>
                    <a:gd name="connsiteX5" fmla="*/ 287584 w 287584"/>
                    <a:gd name="connsiteY5" fmla="*/ 6206 h 128846"/>
                    <a:gd name="connsiteX6" fmla="*/ 281378 w 287584"/>
                    <a:gd name="connsiteY6" fmla="*/ 0 h 128846"/>
                    <a:gd name="connsiteX7" fmla="*/ 6206 w 287584"/>
                    <a:gd name="connsiteY7" fmla="*/ 0 h 128846"/>
                    <a:gd name="connsiteX8" fmla="*/ 0 w 287584"/>
                    <a:gd name="connsiteY8" fmla="*/ 6206 h 12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584" h="128846">
                      <a:moveTo>
                        <a:pt x="0" y="6206"/>
                      </a:moveTo>
                      <a:lnTo>
                        <a:pt x="0" y="122591"/>
                      </a:lnTo>
                      <a:cubicBezTo>
                        <a:pt x="0" y="126027"/>
                        <a:pt x="2771" y="128820"/>
                        <a:pt x="6206" y="128847"/>
                      </a:cubicBezTo>
                      <a:lnTo>
                        <a:pt x="281378" y="128847"/>
                      </a:lnTo>
                      <a:cubicBezTo>
                        <a:pt x="284813" y="128820"/>
                        <a:pt x="287584" y="126027"/>
                        <a:pt x="287584" y="122591"/>
                      </a:cubicBezTo>
                      <a:lnTo>
                        <a:pt x="287584" y="6206"/>
                      </a:lnTo>
                      <a:cubicBezTo>
                        <a:pt x="287584" y="2779"/>
                        <a:pt x="284805" y="0"/>
                        <a:pt x="281378" y="0"/>
                      </a:cubicBezTo>
                      <a:lnTo>
                        <a:pt x="6206" y="0"/>
                      </a:lnTo>
                      <a:cubicBezTo>
                        <a:pt x="2779" y="0"/>
                        <a:pt x="0" y="2779"/>
                        <a:pt x="0" y="6206"/>
                      </a:cubicBezTo>
                      <a:close/>
                    </a:path>
                  </a:pathLst>
                </a:custGeom>
                <a:grpFill/>
                <a:ln w="4959" cap="flat">
                  <a:noFill/>
                  <a:prstDash val="solid"/>
                  <a:miter/>
                </a:ln>
              </p:spPr>
              <p:txBody>
                <a:bodyPr rtlCol="0" anchor="ctr"/>
                <a:lstStyle/>
                <a:p>
                  <a:endParaRPr lang="zh-CN" altLang="en-US"/>
                </a:p>
              </p:txBody>
            </p:sp>
            <p:sp>
              <p:nvSpPr>
                <p:cNvPr id="1708" name="任意多边形: 形状 1707">
                  <a:extLst>
                    <a:ext uri="{FF2B5EF4-FFF2-40B4-BE49-F238E27FC236}">
                      <a16:creationId xmlns:a16="http://schemas.microsoft.com/office/drawing/2014/main" id="{C67AE05C-D7B8-4975-BCD4-6C7F0ACF30FB}"/>
                    </a:ext>
                  </a:extLst>
                </p:cNvPr>
                <p:cNvSpPr/>
                <p:nvPr/>
              </p:nvSpPr>
              <p:spPr>
                <a:xfrm>
                  <a:off x="3592565" y="3088135"/>
                  <a:ext cx="210027" cy="77907"/>
                </a:xfrm>
                <a:custGeom>
                  <a:avLst/>
                  <a:gdLst>
                    <a:gd name="connsiteX0" fmla="*/ 0 w 210027"/>
                    <a:gd name="connsiteY0" fmla="*/ 77908 h 77907"/>
                    <a:gd name="connsiteX1" fmla="*/ 0 w 210027"/>
                    <a:gd name="connsiteY1" fmla="*/ 4 h 77907"/>
                    <a:gd name="connsiteX2" fmla="*/ 50695 w 210027"/>
                    <a:gd name="connsiteY2" fmla="*/ 4 h 77907"/>
                    <a:gd name="connsiteX3" fmla="*/ 50695 w 210027"/>
                    <a:gd name="connsiteY3" fmla="*/ 12963 h 77907"/>
                    <a:gd name="connsiteX4" fmla="*/ 15938 w 210027"/>
                    <a:gd name="connsiteY4" fmla="*/ 12963 h 77907"/>
                    <a:gd name="connsiteX5" fmla="*/ 15938 w 210027"/>
                    <a:gd name="connsiteY5" fmla="*/ 33122 h 77907"/>
                    <a:gd name="connsiteX6" fmla="*/ 46772 w 210027"/>
                    <a:gd name="connsiteY6" fmla="*/ 33122 h 77907"/>
                    <a:gd name="connsiteX7" fmla="*/ 46772 w 210027"/>
                    <a:gd name="connsiteY7" fmla="*/ 46081 h 77907"/>
                    <a:gd name="connsiteX8" fmla="*/ 15938 w 210027"/>
                    <a:gd name="connsiteY8" fmla="*/ 46081 h 77907"/>
                    <a:gd name="connsiteX9" fmla="*/ 15938 w 210027"/>
                    <a:gd name="connsiteY9" fmla="*/ 77908 h 77907"/>
                    <a:gd name="connsiteX10" fmla="*/ 58937 w 210027"/>
                    <a:gd name="connsiteY10" fmla="*/ 77908 h 77907"/>
                    <a:gd name="connsiteX11" fmla="*/ 58937 w 210027"/>
                    <a:gd name="connsiteY11" fmla="*/ 4 h 77907"/>
                    <a:gd name="connsiteX12" fmla="*/ 74975 w 210027"/>
                    <a:gd name="connsiteY12" fmla="*/ 4 h 77907"/>
                    <a:gd name="connsiteX13" fmla="*/ 74975 w 210027"/>
                    <a:gd name="connsiteY13" fmla="*/ 77908 h 77907"/>
                    <a:gd name="connsiteX14" fmla="*/ 85799 w 210027"/>
                    <a:gd name="connsiteY14" fmla="*/ 77908 h 77907"/>
                    <a:gd name="connsiteX15" fmla="*/ 85799 w 210027"/>
                    <a:gd name="connsiteY15" fmla="*/ 4 h 77907"/>
                    <a:gd name="connsiteX16" fmla="*/ 114746 w 210027"/>
                    <a:gd name="connsiteY16" fmla="*/ 4 h 77907"/>
                    <a:gd name="connsiteX17" fmla="*/ 126861 w 210027"/>
                    <a:gd name="connsiteY17" fmla="*/ 1493 h 77907"/>
                    <a:gd name="connsiteX18" fmla="*/ 135898 w 210027"/>
                    <a:gd name="connsiteY18" fmla="*/ 6012 h 77907"/>
                    <a:gd name="connsiteX19" fmla="*/ 141558 w 210027"/>
                    <a:gd name="connsiteY19" fmla="*/ 13360 h 77907"/>
                    <a:gd name="connsiteX20" fmla="*/ 143544 w 210027"/>
                    <a:gd name="connsiteY20" fmla="*/ 23291 h 77907"/>
                    <a:gd name="connsiteX21" fmla="*/ 142601 w 210027"/>
                    <a:gd name="connsiteY21" fmla="*/ 30937 h 77907"/>
                    <a:gd name="connsiteX22" fmla="*/ 139770 w 210027"/>
                    <a:gd name="connsiteY22" fmla="*/ 36995 h 77907"/>
                    <a:gd name="connsiteX23" fmla="*/ 135401 w 210027"/>
                    <a:gd name="connsiteY23" fmla="*/ 41612 h 77907"/>
                    <a:gd name="connsiteX24" fmla="*/ 129641 w 210027"/>
                    <a:gd name="connsiteY24" fmla="*/ 45038 h 77907"/>
                    <a:gd name="connsiteX25" fmla="*/ 146473 w 210027"/>
                    <a:gd name="connsiteY25" fmla="*/ 76915 h 77907"/>
                    <a:gd name="connsiteX26" fmla="*/ 146473 w 210027"/>
                    <a:gd name="connsiteY26" fmla="*/ 77659 h 77907"/>
                    <a:gd name="connsiteX27" fmla="*/ 129244 w 210027"/>
                    <a:gd name="connsiteY27" fmla="*/ 77659 h 77907"/>
                    <a:gd name="connsiteX28" fmla="*/ 114646 w 210027"/>
                    <a:gd name="connsiteY28" fmla="*/ 49110 h 77907"/>
                    <a:gd name="connsiteX29" fmla="*/ 101886 w 210027"/>
                    <a:gd name="connsiteY29" fmla="*/ 49110 h 77907"/>
                    <a:gd name="connsiteX30" fmla="*/ 101886 w 210027"/>
                    <a:gd name="connsiteY30" fmla="*/ 77659 h 77907"/>
                    <a:gd name="connsiteX31" fmla="*/ 157794 w 210027"/>
                    <a:gd name="connsiteY31" fmla="*/ 77908 h 77907"/>
                    <a:gd name="connsiteX32" fmla="*/ 157794 w 210027"/>
                    <a:gd name="connsiteY32" fmla="*/ 4 h 77907"/>
                    <a:gd name="connsiteX33" fmla="*/ 209879 w 210027"/>
                    <a:gd name="connsiteY33" fmla="*/ 4 h 77907"/>
                    <a:gd name="connsiteX34" fmla="*/ 209879 w 210027"/>
                    <a:gd name="connsiteY34" fmla="*/ 12963 h 77907"/>
                    <a:gd name="connsiteX35" fmla="*/ 173832 w 210027"/>
                    <a:gd name="connsiteY35" fmla="*/ 12963 h 77907"/>
                    <a:gd name="connsiteX36" fmla="*/ 173832 w 210027"/>
                    <a:gd name="connsiteY36" fmla="*/ 31533 h 77907"/>
                    <a:gd name="connsiteX37" fmla="*/ 204665 w 210027"/>
                    <a:gd name="connsiteY37" fmla="*/ 31533 h 77907"/>
                    <a:gd name="connsiteX38" fmla="*/ 204665 w 210027"/>
                    <a:gd name="connsiteY38" fmla="*/ 44144 h 77907"/>
                    <a:gd name="connsiteX39" fmla="*/ 173832 w 210027"/>
                    <a:gd name="connsiteY39" fmla="*/ 44144 h 77907"/>
                    <a:gd name="connsiteX40" fmla="*/ 173832 w 210027"/>
                    <a:gd name="connsiteY40" fmla="*/ 64998 h 77907"/>
                    <a:gd name="connsiteX41" fmla="*/ 210028 w 210027"/>
                    <a:gd name="connsiteY41" fmla="*/ 64998 h 77907"/>
                    <a:gd name="connsiteX42" fmla="*/ 210028 w 210027"/>
                    <a:gd name="connsiteY42" fmla="*/ 77908 h 77907"/>
                    <a:gd name="connsiteX43" fmla="*/ 101886 w 210027"/>
                    <a:gd name="connsiteY43" fmla="*/ 36399 h 77907"/>
                    <a:gd name="connsiteX44" fmla="*/ 114845 w 210027"/>
                    <a:gd name="connsiteY44" fmla="*/ 36399 h 77907"/>
                    <a:gd name="connsiteX45" fmla="*/ 120356 w 210027"/>
                    <a:gd name="connsiteY45" fmla="*/ 35555 h 77907"/>
                    <a:gd name="connsiteX46" fmla="*/ 126712 w 210027"/>
                    <a:gd name="connsiteY46" fmla="*/ 29547 h 77907"/>
                    <a:gd name="connsiteX47" fmla="*/ 127506 w 210027"/>
                    <a:gd name="connsiteY47" fmla="*/ 24830 h 77907"/>
                    <a:gd name="connsiteX48" fmla="*/ 124378 w 210027"/>
                    <a:gd name="connsiteY48" fmla="*/ 16141 h 77907"/>
                    <a:gd name="connsiteX49" fmla="*/ 114746 w 210027"/>
                    <a:gd name="connsiteY49" fmla="*/ 12963 h 77907"/>
                    <a:gd name="connsiteX50" fmla="*/ 101886 w 210027"/>
                    <a:gd name="connsiteY50" fmla="*/ 12963 h 77907"/>
                    <a:gd name="connsiteX51" fmla="*/ 101886 w 210027"/>
                    <a:gd name="connsiteY51" fmla="*/ 36399 h 7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10027" h="77907">
                      <a:moveTo>
                        <a:pt x="0" y="77908"/>
                      </a:moveTo>
                      <a:lnTo>
                        <a:pt x="0" y="4"/>
                      </a:lnTo>
                      <a:lnTo>
                        <a:pt x="50695" y="4"/>
                      </a:lnTo>
                      <a:lnTo>
                        <a:pt x="50695" y="12963"/>
                      </a:lnTo>
                      <a:lnTo>
                        <a:pt x="15938" y="12963"/>
                      </a:lnTo>
                      <a:lnTo>
                        <a:pt x="15938" y="33122"/>
                      </a:lnTo>
                      <a:lnTo>
                        <a:pt x="46772" y="33122"/>
                      </a:lnTo>
                      <a:lnTo>
                        <a:pt x="46772" y="46081"/>
                      </a:lnTo>
                      <a:lnTo>
                        <a:pt x="15938" y="46081"/>
                      </a:lnTo>
                      <a:lnTo>
                        <a:pt x="15938" y="77908"/>
                      </a:lnTo>
                      <a:close/>
                      <a:moveTo>
                        <a:pt x="58937" y="77908"/>
                      </a:moveTo>
                      <a:lnTo>
                        <a:pt x="58937" y="4"/>
                      </a:lnTo>
                      <a:lnTo>
                        <a:pt x="74975" y="4"/>
                      </a:lnTo>
                      <a:lnTo>
                        <a:pt x="74975" y="77908"/>
                      </a:lnTo>
                      <a:close/>
                      <a:moveTo>
                        <a:pt x="85799" y="77908"/>
                      </a:moveTo>
                      <a:lnTo>
                        <a:pt x="85799" y="4"/>
                      </a:lnTo>
                      <a:lnTo>
                        <a:pt x="114746" y="4"/>
                      </a:lnTo>
                      <a:cubicBezTo>
                        <a:pt x="118833" y="-49"/>
                        <a:pt x="122908" y="452"/>
                        <a:pt x="126861" y="1493"/>
                      </a:cubicBezTo>
                      <a:cubicBezTo>
                        <a:pt x="130142" y="2388"/>
                        <a:pt x="133213" y="3924"/>
                        <a:pt x="135898" y="6012"/>
                      </a:cubicBezTo>
                      <a:cubicBezTo>
                        <a:pt x="138330" y="7988"/>
                        <a:pt x="140268" y="10504"/>
                        <a:pt x="141558" y="13360"/>
                      </a:cubicBezTo>
                      <a:cubicBezTo>
                        <a:pt x="142895" y="16499"/>
                        <a:pt x="143571" y="19879"/>
                        <a:pt x="143544" y="23291"/>
                      </a:cubicBezTo>
                      <a:cubicBezTo>
                        <a:pt x="143562" y="25869"/>
                        <a:pt x="143245" y="28440"/>
                        <a:pt x="142601" y="30937"/>
                      </a:cubicBezTo>
                      <a:cubicBezTo>
                        <a:pt x="141992" y="33097"/>
                        <a:pt x="141037" y="35143"/>
                        <a:pt x="139770" y="36995"/>
                      </a:cubicBezTo>
                      <a:cubicBezTo>
                        <a:pt x="138593" y="38776"/>
                        <a:pt x="137115" y="40339"/>
                        <a:pt x="135401" y="41612"/>
                      </a:cubicBezTo>
                      <a:cubicBezTo>
                        <a:pt x="133635" y="42995"/>
                        <a:pt x="131699" y="44146"/>
                        <a:pt x="129641" y="45038"/>
                      </a:cubicBezTo>
                      <a:lnTo>
                        <a:pt x="146473" y="76915"/>
                      </a:lnTo>
                      <a:lnTo>
                        <a:pt x="146473" y="77659"/>
                      </a:lnTo>
                      <a:lnTo>
                        <a:pt x="129244" y="77659"/>
                      </a:lnTo>
                      <a:lnTo>
                        <a:pt x="114646" y="49110"/>
                      </a:lnTo>
                      <a:lnTo>
                        <a:pt x="101886" y="49110"/>
                      </a:lnTo>
                      <a:lnTo>
                        <a:pt x="101886" y="77659"/>
                      </a:lnTo>
                      <a:close/>
                      <a:moveTo>
                        <a:pt x="157794" y="77908"/>
                      </a:moveTo>
                      <a:lnTo>
                        <a:pt x="157794" y="4"/>
                      </a:lnTo>
                      <a:lnTo>
                        <a:pt x="209879" y="4"/>
                      </a:lnTo>
                      <a:lnTo>
                        <a:pt x="209879" y="12963"/>
                      </a:lnTo>
                      <a:lnTo>
                        <a:pt x="173832" y="12963"/>
                      </a:lnTo>
                      <a:lnTo>
                        <a:pt x="173832" y="31533"/>
                      </a:lnTo>
                      <a:lnTo>
                        <a:pt x="204665" y="31533"/>
                      </a:lnTo>
                      <a:lnTo>
                        <a:pt x="204665" y="44144"/>
                      </a:lnTo>
                      <a:lnTo>
                        <a:pt x="173832" y="44144"/>
                      </a:lnTo>
                      <a:lnTo>
                        <a:pt x="173832" y="64998"/>
                      </a:lnTo>
                      <a:lnTo>
                        <a:pt x="210028" y="64998"/>
                      </a:lnTo>
                      <a:lnTo>
                        <a:pt x="210028" y="77908"/>
                      </a:lnTo>
                      <a:close/>
                      <a:moveTo>
                        <a:pt x="101886" y="36399"/>
                      </a:moveTo>
                      <a:lnTo>
                        <a:pt x="114845" y="36399"/>
                      </a:lnTo>
                      <a:cubicBezTo>
                        <a:pt x="116714" y="36399"/>
                        <a:pt x="118573" y="36115"/>
                        <a:pt x="120356" y="35555"/>
                      </a:cubicBezTo>
                      <a:cubicBezTo>
                        <a:pt x="123290" y="34643"/>
                        <a:pt x="125637" y="32425"/>
                        <a:pt x="126712" y="29547"/>
                      </a:cubicBezTo>
                      <a:cubicBezTo>
                        <a:pt x="127245" y="28032"/>
                        <a:pt x="127514" y="26436"/>
                        <a:pt x="127506" y="24830"/>
                      </a:cubicBezTo>
                      <a:cubicBezTo>
                        <a:pt x="127685" y="21629"/>
                        <a:pt x="126556" y="18493"/>
                        <a:pt x="124378" y="16141"/>
                      </a:cubicBezTo>
                      <a:cubicBezTo>
                        <a:pt x="121716" y="13846"/>
                        <a:pt x="118251" y="12703"/>
                        <a:pt x="114746" y="12963"/>
                      </a:cubicBezTo>
                      <a:lnTo>
                        <a:pt x="101886" y="12963"/>
                      </a:lnTo>
                      <a:lnTo>
                        <a:pt x="101886" y="36399"/>
                      </a:lnTo>
                      <a:close/>
                    </a:path>
                  </a:pathLst>
                </a:custGeom>
                <a:grpFill/>
                <a:ln w="4959" cap="flat">
                  <a:noFill/>
                  <a:prstDash val="solid"/>
                  <a:miter/>
                </a:ln>
              </p:spPr>
              <p:txBody>
                <a:bodyPr rtlCol="0" anchor="ctr"/>
                <a:lstStyle/>
                <a:p>
                  <a:endParaRPr lang="zh-CN" altLang="en-US"/>
                </a:p>
              </p:txBody>
            </p:sp>
            <p:sp>
              <p:nvSpPr>
                <p:cNvPr id="1709" name="任意多边形: 形状 1708">
                  <a:extLst>
                    <a:ext uri="{FF2B5EF4-FFF2-40B4-BE49-F238E27FC236}">
                      <a16:creationId xmlns:a16="http://schemas.microsoft.com/office/drawing/2014/main" id="{05E67600-65F1-433E-81D6-74A041E98A3D}"/>
                    </a:ext>
                  </a:extLst>
                </p:cNvPr>
                <p:cNvSpPr/>
                <p:nvPr/>
              </p:nvSpPr>
              <p:spPr>
                <a:xfrm>
                  <a:off x="3675698" y="3250501"/>
                  <a:ext cx="44509" cy="44488"/>
                </a:xfrm>
                <a:custGeom>
                  <a:avLst/>
                  <a:gdLst>
                    <a:gd name="connsiteX0" fmla="*/ 5396 w 44509"/>
                    <a:gd name="connsiteY0" fmla="*/ 7745 h 44488"/>
                    <a:gd name="connsiteX1" fmla="*/ 36764 w 44509"/>
                    <a:gd name="connsiteY1" fmla="*/ 5375 h 44488"/>
                    <a:gd name="connsiteX2" fmla="*/ 39134 w 44509"/>
                    <a:gd name="connsiteY2" fmla="*/ 36744 h 44488"/>
                    <a:gd name="connsiteX3" fmla="*/ 7779 w 44509"/>
                    <a:gd name="connsiteY3" fmla="*/ 39125 h 44488"/>
                    <a:gd name="connsiteX4" fmla="*/ 5319 w 44509"/>
                    <a:gd name="connsiteY4" fmla="*/ 7834 h 44488"/>
                    <a:gd name="connsiteX5" fmla="*/ 5396 w 44509"/>
                    <a:gd name="connsiteY5" fmla="*/ 7745 h 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09" h="44488">
                      <a:moveTo>
                        <a:pt x="5396" y="7745"/>
                      </a:moveTo>
                      <a:cubicBezTo>
                        <a:pt x="13403" y="-1571"/>
                        <a:pt x="27448" y="-2632"/>
                        <a:pt x="36764" y="5375"/>
                      </a:cubicBezTo>
                      <a:cubicBezTo>
                        <a:pt x="46081" y="13383"/>
                        <a:pt x="47142" y="27427"/>
                        <a:pt x="39134" y="36744"/>
                      </a:cubicBezTo>
                      <a:cubicBezTo>
                        <a:pt x="31131" y="46055"/>
                        <a:pt x="17097" y="47121"/>
                        <a:pt x="7779" y="39125"/>
                      </a:cubicBezTo>
                      <a:cubicBezTo>
                        <a:pt x="-1541" y="31164"/>
                        <a:pt x="-2642" y="17154"/>
                        <a:pt x="5319" y="7834"/>
                      </a:cubicBezTo>
                      <a:cubicBezTo>
                        <a:pt x="5345" y="7804"/>
                        <a:pt x="5370" y="7775"/>
                        <a:pt x="5396" y="7745"/>
                      </a:cubicBezTo>
                      <a:close/>
                    </a:path>
                  </a:pathLst>
                </a:custGeom>
                <a:grpFill/>
                <a:ln w="4959" cap="flat">
                  <a:noFill/>
                  <a:prstDash val="solid"/>
                  <a:miter/>
                </a:ln>
              </p:spPr>
              <p:txBody>
                <a:bodyPr rtlCol="0" anchor="ctr"/>
                <a:lstStyle/>
                <a:p>
                  <a:endParaRPr lang="zh-CN" altLang="en-US"/>
                </a:p>
              </p:txBody>
            </p:sp>
            <p:sp>
              <p:nvSpPr>
                <p:cNvPr id="1710" name="任意多边形: 形状 1709">
                  <a:extLst>
                    <a:ext uri="{FF2B5EF4-FFF2-40B4-BE49-F238E27FC236}">
                      <a16:creationId xmlns:a16="http://schemas.microsoft.com/office/drawing/2014/main" id="{4A85177A-FC0D-47E5-B48C-CB171879674A}"/>
                    </a:ext>
                  </a:extLst>
                </p:cNvPr>
                <p:cNvSpPr/>
                <p:nvPr/>
              </p:nvSpPr>
              <p:spPr>
                <a:xfrm>
                  <a:off x="3583180" y="3253331"/>
                  <a:ext cx="80833" cy="38778"/>
                </a:xfrm>
                <a:custGeom>
                  <a:avLst/>
                  <a:gdLst>
                    <a:gd name="connsiteX0" fmla="*/ 52432 w 80833"/>
                    <a:gd name="connsiteY0" fmla="*/ 38778 h 38778"/>
                    <a:gd name="connsiteX1" fmla="*/ 52432 w 80833"/>
                    <a:gd name="connsiteY1" fmla="*/ 27160 h 38778"/>
                    <a:gd name="connsiteX2" fmla="*/ 0 w 80833"/>
                    <a:gd name="connsiteY2" fmla="*/ 27160 h 38778"/>
                    <a:gd name="connsiteX3" fmla="*/ 0 w 80833"/>
                    <a:gd name="connsiteY3" fmla="*/ 11569 h 38778"/>
                    <a:gd name="connsiteX4" fmla="*/ 52432 w 80833"/>
                    <a:gd name="connsiteY4" fmla="*/ 11569 h 38778"/>
                    <a:gd name="connsiteX5" fmla="*/ 52432 w 80833"/>
                    <a:gd name="connsiteY5" fmla="*/ 0 h 38778"/>
                    <a:gd name="connsiteX6" fmla="*/ 80833 w 80833"/>
                    <a:gd name="connsiteY6" fmla="*/ 19364 h 38778"/>
                    <a:gd name="connsiteX7" fmla="*/ 52432 w 80833"/>
                    <a:gd name="connsiteY7" fmla="*/ 38778 h 38778"/>
                    <a:gd name="connsiteX8" fmla="*/ 52432 w 80833"/>
                    <a:gd name="connsiteY8" fmla="*/ 38778 h 38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833" h="38778">
                      <a:moveTo>
                        <a:pt x="52432" y="38778"/>
                      </a:moveTo>
                      <a:lnTo>
                        <a:pt x="52432" y="27160"/>
                      </a:lnTo>
                      <a:lnTo>
                        <a:pt x="0" y="27160"/>
                      </a:lnTo>
                      <a:lnTo>
                        <a:pt x="0" y="11569"/>
                      </a:lnTo>
                      <a:lnTo>
                        <a:pt x="52432" y="11569"/>
                      </a:lnTo>
                      <a:lnTo>
                        <a:pt x="52432" y="0"/>
                      </a:lnTo>
                      <a:lnTo>
                        <a:pt x="80833" y="19364"/>
                      </a:lnTo>
                      <a:lnTo>
                        <a:pt x="52432" y="38778"/>
                      </a:lnTo>
                      <a:lnTo>
                        <a:pt x="52432" y="38778"/>
                      </a:lnTo>
                      <a:close/>
                    </a:path>
                  </a:pathLst>
                </a:custGeom>
                <a:grpFill/>
                <a:ln w="4959" cap="flat">
                  <a:noFill/>
                  <a:prstDash val="solid"/>
                  <a:miter/>
                </a:ln>
              </p:spPr>
              <p:txBody>
                <a:bodyPr rtlCol="0" anchor="ctr"/>
                <a:lstStyle/>
                <a:p>
                  <a:endParaRPr lang="zh-CN" altLang="en-US"/>
                </a:p>
              </p:txBody>
            </p:sp>
            <p:sp>
              <p:nvSpPr>
                <p:cNvPr id="1711" name="任意多边形: 形状 1710">
                  <a:extLst>
                    <a:ext uri="{FF2B5EF4-FFF2-40B4-BE49-F238E27FC236}">
                      <a16:creationId xmlns:a16="http://schemas.microsoft.com/office/drawing/2014/main" id="{47781EA8-F988-403D-AA2F-4DA012824A36}"/>
                    </a:ext>
                  </a:extLst>
                </p:cNvPr>
                <p:cNvSpPr/>
                <p:nvPr/>
              </p:nvSpPr>
              <p:spPr>
                <a:xfrm>
                  <a:off x="3731888" y="3253331"/>
                  <a:ext cx="80783" cy="38778"/>
                </a:xfrm>
                <a:custGeom>
                  <a:avLst/>
                  <a:gdLst>
                    <a:gd name="connsiteX0" fmla="*/ 28401 w 80783"/>
                    <a:gd name="connsiteY0" fmla="*/ 38778 h 38778"/>
                    <a:gd name="connsiteX1" fmla="*/ 28401 w 80783"/>
                    <a:gd name="connsiteY1" fmla="*/ 27160 h 38778"/>
                    <a:gd name="connsiteX2" fmla="*/ 80784 w 80783"/>
                    <a:gd name="connsiteY2" fmla="*/ 27160 h 38778"/>
                    <a:gd name="connsiteX3" fmla="*/ 80784 w 80783"/>
                    <a:gd name="connsiteY3" fmla="*/ 11569 h 38778"/>
                    <a:gd name="connsiteX4" fmla="*/ 28401 w 80783"/>
                    <a:gd name="connsiteY4" fmla="*/ 11569 h 38778"/>
                    <a:gd name="connsiteX5" fmla="*/ 28401 w 80783"/>
                    <a:gd name="connsiteY5" fmla="*/ 0 h 38778"/>
                    <a:gd name="connsiteX6" fmla="*/ 0 w 80783"/>
                    <a:gd name="connsiteY6" fmla="*/ 19364 h 38778"/>
                    <a:gd name="connsiteX7" fmla="*/ 28401 w 80783"/>
                    <a:gd name="connsiteY7" fmla="*/ 38778 h 38778"/>
                    <a:gd name="connsiteX8" fmla="*/ 28401 w 80783"/>
                    <a:gd name="connsiteY8" fmla="*/ 38778 h 38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83" h="38778">
                      <a:moveTo>
                        <a:pt x="28401" y="38778"/>
                      </a:moveTo>
                      <a:lnTo>
                        <a:pt x="28401" y="27160"/>
                      </a:lnTo>
                      <a:lnTo>
                        <a:pt x="80784" y="27160"/>
                      </a:lnTo>
                      <a:lnTo>
                        <a:pt x="80784" y="11569"/>
                      </a:lnTo>
                      <a:lnTo>
                        <a:pt x="28401" y="11569"/>
                      </a:lnTo>
                      <a:lnTo>
                        <a:pt x="28401" y="0"/>
                      </a:lnTo>
                      <a:lnTo>
                        <a:pt x="0" y="19364"/>
                      </a:lnTo>
                      <a:lnTo>
                        <a:pt x="28401" y="38778"/>
                      </a:lnTo>
                      <a:lnTo>
                        <a:pt x="28401" y="38778"/>
                      </a:lnTo>
                      <a:close/>
                    </a:path>
                  </a:pathLst>
                </a:custGeom>
                <a:grpFill/>
                <a:ln w="4959" cap="flat">
                  <a:noFill/>
                  <a:prstDash val="solid"/>
                  <a:miter/>
                </a:ln>
              </p:spPr>
              <p:txBody>
                <a:bodyPr rtlCol="0" anchor="ctr"/>
                <a:lstStyle/>
                <a:p>
                  <a:endParaRPr lang="zh-CN" altLang="en-US"/>
                </a:p>
              </p:txBody>
            </p:sp>
          </p:grpSp>
          <p:grpSp>
            <p:nvGrpSpPr>
              <p:cNvPr id="1697" name="组合 1696">
                <a:extLst>
                  <a:ext uri="{FF2B5EF4-FFF2-40B4-BE49-F238E27FC236}">
                    <a16:creationId xmlns:a16="http://schemas.microsoft.com/office/drawing/2014/main" id="{90B36C5A-8987-4235-9CB9-F8FDFCDA4E95}"/>
                  </a:ext>
                </a:extLst>
              </p:cNvPr>
              <p:cNvGrpSpPr/>
              <p:nvPr/>
            </p:nvGrpSpPr>
            <p:grpSpPr>
              <a:xfrm>
                <a:off x="3632367" y="1865127"/>
                <a:ext cx="722777" cy="571105"/>
                <a:chOff x="3483132" y="3056312"/>
                <a:chExt cx="429688" cy="339520"/>
              </a:xfrm>
            </p:grpSpPr>
            <p:sp>
              <p:nvSpPr>
                <p:cNvPr id="1698" name="任意多边形: 形状 1697">
                  <a:extLst>
                    <a:ext uri="{FF2B5EF4-FFF2-40B4-BE49-F238E27FC236}">
                      <a16:creationId xmlns:a16="http://schemas.microsoft.com/office/drawing/2014/main" id="{5F60E371-4638-410C-BA5D-63A1C0FAE82B}"/>
                    </a:ext>
                  </a:extLst>
                </p:cNvPr>
                <p:cNvSpPr/>
                <p:nvPr/>
              </p:nvSpPr>
              <p:spPr>
                <a:xfrm>
                  <a:off x="3483132" y="3056312"/>
                  <a:ext cx="429688" cy="339520"/>
                </a:xfrm>
                <a:custGeom>
                  <a:avLst/>
                  <a:gdLst>
                    <a:gd name="connsiteX0" fmla="*/ 0 w 429688"/>
                    <a:gd name="connsiteY0" fmla="*/ 8044 h 339520"/>
                    <a:gd name="connsiteX1" fmla="*/ 0 w 429688"/>
                    <a:gd name="connsiteY1" fmla="*/ 331427 h 339520"/>
                    <a:gd name="connsiteX2" fmla="*/ 8044 w 429688"/>
                    <a:gd name="connsiteY2" fmla="*/ 339520 h 339520"/>
                    <a:gd name="connsiteX3" fmla="*/ 421645 w 429688"/>
                    <a:gd name="connsiteY3" fmla="*/ 339520 h 339520"/>
                    <a:gd name="connsiteX4" fmla="*/ 429688 w 429688"/>
                    <a:gd name="connsiteY4" fmla="*/ 331427 h 339520"/>
                    <a:gd name="connsiteX5" fmla="*/ 429688 w 429688"/>
                    <a:gd name="connsiteY5" fmla="*/ 8044 h 339520"/>
                    <a:gd name="connsiteX6" fmla="*/ 421645 w 429688"/>
                    <a:gd name="connsiteY6" fmla="*/ 0 h 339520"/>
                    <a:gd name="connsiteX7" fmla="*/ 8044 w 429688"/>
                    <a:gd name="connsiteY7" fmla="*/ 0 h 339520"/>
                    <a:gd name="connsiteX8" fmla="*/ 0 w 429688"/>
                    <a:gd name="connsiteY8" fmla="*/ 8044 h 33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688" h="339520">
                      <a:moveTo>
                        <a:pt x="0" y="8044"/>
                      </a:moveTo>
                      <a:lnTo>
                        <a:pt x="0" y="331427"/>
                      </a:lnTo>
                      <a:cubicBezTo>
                        <a:pt x="0" y="335877"/>
                        <a:pt x="3593" y="339493"/>
                        <a:pt x="8044" y="339520"/>
                      </a:cubicBezTo>
                      <a:lnTo>
                        <a:pt x="421645" y="339520"/>
                      </a:lnTo>
                      <a:cubicBezTo>
                        <a:pt x="426095" y="339493"/>
                        <a:pt x="429688" y="335877"/>
                        <a:pt x="429688" y="331427"/>
                      </a:cubicBezTo>
                      <a:lnTo>
                        <a:pt x="429688" y="8044"/>
                      </a:lnTo>
                      <a:cubicBezTo>
                        <a:pt x="429688" y="3601"/>
                        <a:pt x="426087" y="0"/>
                        <a:pt x="421645" y="0"/>
                      </a:cubicBezTo>
                      <a:lnTo>
                        <a:pt x="8044" y="0"/>
                      </a:lnTo>
                      <a:cubicBezTo>
                        <a:pt x="3601" y="0"/>
                        <a:pt x="0" y="3601"/>
                        <a:pt x="0" y="8044"/>
                      </a:cubicBezTo>
                      <a:close/>
                    </a:path>
                  </a:pathLst>
                </a:custGeom>
                <a:solidFill>
                  <a:srgbClr val="DB342C"/>
                </a:solidFill>
                <a:ln w="4959" cap="flat">
                  <a:noFill/>
                  <a:prstDash val="solid"/>
                  <a:miter/>
                </a:ln>
              </p:spPr>
              <p:txBody>
                <a:bodyPr rtlCol="0" anchor="ctr"/>
                <a:lstStyle/>
                <a:p>
                  <a:endParaRPr lang="zh-CN" altLang="en-US" dirty="0"/>
                </a:p>
              </p:txBody>
            </p:sp>
            <p:sp>
              <p:nvSpPr>
                <p:cNvPr id="1699" name="任意多边形: 形状 1698">
                  <a:extLst>
                    <a:ext uri="{FF2B5EF4-FFF2-40B4-BE49-F238E27FC236}">
                      <a16:creationId xmlns:a16="http://schemas.microsoft.com/office/drawing/2014/main" id="{4893C7EC-A8CB-4D52-B3CC-83134990E457}"/>
                    </a:ext>
                  </a:extLst>
                </p:cNvPr>
                <p:cNvSpPr/>
                <p:nvPr/>
              </p:nvSpPr>
              <p:spPr>
                <a:xfrm>
                  <a:off x="3538295" y="3192457"/>
                  <a:ext cx="319361" cy="160524"/>
                </a:xfrm>
                <a:custGeom>
                  <a:avLst/>
                  <a:gdLst>
                    <a:gd name="connsiteX0" fmla="*/ 0 w 319361"/>
                    <a:gd name="connsiteY0" fmla="*/ 138430 h 160524"/>
                    <a:gd name="connsiteX1" fmla="*/ 0 w 319361"/>
                    <a:gd name="connsiteY1" fmla="*/ 22045 h 160524"/>
                    <a:gd name="connsiteX2" fmla="*/ 22045 w 319361"/>
                    <a:gd name="connsiteY2" fmla="*/ 0 h 160524"/>
                    <a:gd name="connsiteX3" fmla="*/ 22095 w 319361"/>
                    <a:gd name="connsiteY3" fmla="*/ 0 h 160524"/>
                    <a:gd name="connsiteX4" fmla="*/ 297266 w 319361"/>
                    <a:gd name="connsiteY4" fmla="*/ 0 h 160524"/>
                    <a:gd name="connsiteX5" fmla="*/ 319362 w 319361"/>
                    <a:gd name="connsiteY5" fmla="*/ 22045 h 160524"/>
                    <a:gd name="connsiteX6" fmla="*/ 319362 w 319361"/>
                    <a:gd name="connsiteY6" fmla="*/ 138430 h 160524"/>
                    <a:gd name="connsiteX7" fmla="*/ 297266 w 319361"/>
                    <a:gd name="connsiteY7" fmla="*/ 160525 h 160524"/>
                    <a:gd name="connsiteX8" fmla="*/ 22095 w 319361"/>
                    <a:gd name="connsiteY8" fmla="*/ 160525 h 160524"/>
                    <a:gd name="connsiteX9" fmla="*/ 0 w 319361"/>
                    <a:gd name="connsiteY9" fmla="*/ 138430 h 16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361" h="160524">
                      <a:moveTo>
                        <a:pt x="0" y="138430"/>
                      </a:moveTo>
                      <a:lnTo>
                        <a:pt x="0" y="22045"/>
                      </a:lnTo>
                      <a:cubicBezTo>
                        <a:pt x="0" y="9870"/>
                        <a:pt x="9870" y="0"/>
                        <a:pt x="22045" y="0"/>
                      </a:cubicBezTo>
                      <a:cubicBezTo>
                        <a:pt x="22062" y="0"/>
                        <a:pt x="22079" y="0"/>
                        <a:pt x="22095" y="0"/>
                      </a:cubicBezTo>
                      <a:lnTo>
                        <a:pt x="297266" y="0"/>
                      </a:lnTo>
                      <a:cubicBezTo>
                        <a:pt x="309450" y="0"/>
                        <a:pt x="319334" y="9862"/>
                        <a:pt x="319362" y="22045"/>
                      </a:cubicBezTo>
                      <a:lnTo>
                        <a:pt x="319362" y="138430"/>
                      </a:lnTo>
                      <a:cubicBezTo>
                        <a:pt x="319362" y="150633"/>
                        <a:pt x="309469" y="160525"/>
                        <a:pt x="297266" y="160525"/>
                      </a:cubicBezTo>
                      <a:lnTo>
                        <a:pt x="22095" y="160525"/>
                      </a:lnTo>
                      <a:cubicBezTo>
                        <a:pt x="9892" y="160525"/>
                        <a:pt x="0" y="150633"/>
                        <a:pt x="0" y="138430"/>
                      </a:cubicBezTo>
                      <a:close/>
                    </a:path>
                  </a:pathLst>
                </a:custGeom>
                <a:solidFill>
                  <a:srgbClr val="D10404"/>
                </a:solidFill>
                <a:ln w="4959" cap="flat">
                  <a:noFill/>
                  <a:prstDash val="solid"/>
                  <a:miter/>
                </a:ln>
              </p:spPr>
              <p:txBody>
                <a:bodyPr rtlCol="0" anchor="ctr"/>
                <a:lstStyle/>
                <a:p>
                  <a:endParaRPr lang="zh-CN" altLang="en-US"/>
                </a:p>
              </p:txBody>
            </p:sp>
            <p:sp>
              <p:nvSpPr>
                <p:cNvPr id="1700" name="任意多边形: 形状 1699">
                  <a:extLst>
                    <a:ext uri="{FF2B5EF4-FFF2-40B4-BE49-F238E27FC236}">
                      <a16:creationId xmlns:a16="http://schemas.microsoft.com/office/drawing/2014/main" id="{51EEDDD8-7A47-4DED-B322-E4B30AAEAAC7}"/>
                    </a:ext>
                  </a:extLst>
                </p:cNvPr>
                <p:cNvSpPr/>
                <p:nvPr/>
              </p:nvSpPr>
              <p:spPr>
                <a:xfrm>
                  <a:off x="3554184" y="3208296"/>
                  <a:ext cx="287584" cy="128846"/>
                </a:xfrm>
                <a:custGeom>
                  <a:avLst/>
                  <a:gdLst>
                    <a:gd name="connsiteX0" fmla="*/ 0 w 287584"/>
                    <a:gd name="connsiteY0" fmla="*/ 6206 h 128846"/>
                    <a:gd name="connsiteX1" fmla="*/ 0 w 287584"/>
                    <a:gd name="connsiteY1" fmla="*/ 122591 h 128846"/>
                    <a:gd name="connsiteX2" fmla="*/ 6206 w 287584"/>
                    <a:gd name="connsiteY2" fmla="*/ 128847 h 128846"/>
                    <a:gd name="connsiteX3" fmla="*/ 281378 w 287584"/>
                    <a:gd name="connsiteY3" fmla="*/ 128847 h 128846"/>
                    <a:gd name="connsiteX4" fmla="*/ 287584 w 287584"/>
                    <a:gd name="connsiteY4" fmla="*/ 122591 h 128846"/>
                    <a:gd name="connsiteX5" fmla="*/ 287584 w 287584"/>
                    <a:gd name="connsiteY5" fmla="*/ 6206 h 128846"/>
                    <a:gd name="connsiteX6" fmla="*/ 281378 w 287584"/>
                    <a:gd name="connsiteY6" fmla="*/ 0 h 128846"/>
                    <a:gd name="connsiteX7" fmla="*/ 6206 w 287584"/>
                    <a:gd name="connsiteY7" fmla="*/ 0 h 128846"/>
                    <a:gd name="connsiteX8" fmla="*/ 0 w 287584"/>
                    <a:gd name="connsiteY8" fmla="*/ 6206 h 12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584" h="128846">
                      <a:moveTo>
                        <a:pt x="0" y="6206"/>
                      </a:moveTo>
                      <a:lnTo>
                        <a:pt x="0" y="122591"/>
                      </a:lnTo>
                      <a:cubicBezTo>
                        <a:pt x="0" y="126027"/>
                        <a:pt x="2771" y="128820"/>
                        <a:pt x="6206" y="128847"/>
                      </a:cubicBezTo>
                      <a:lnTo>
                        <a:pt x="281378" y="128847"/>
                      </a:lnTo>
                      <a:cubicBezTo>
                        <a:pt x="284813" y="128820"/>
                        <a:pt x="287584" y="126027"/>
                        <a:pt x="287584" y="122591"/>
                      </a:cubicBezTo>
                      <a:lnTo>
                        <a:pt x="287584" y="6206"/>
                      </a:lnTo>
                      <a:cubicBezTo>
                        <a:pt x="287584" y="2779"/>
                        <a:pt x="284805" y="0"/>
                        <a:pt x="281378" y="0"/>
                      </a:cubicBezTo>
                      <a:lnTo>
                        <a:pt x="6206" y="0"/>
                      </a:lnTo>
                      <a:cubicBezTo>
                        <a:pt x="2779" y="0"/>
                        <a:pt x="0" y="2779"/>
                        <a:pt x="0" y="6206"/>
                      </a:cubicBezTo>
                      <a:close/>
                    </a:path>
                  </a:pathLst>
                </a:custGeom>
                <a:solidFill>
                  <a:srgbClr val="4E1414"/>
                </a:solidFill>
                <a:ln w="4959" cap="flat">
                  <a:noFill/>
                  <a:prstDash val="solid"/>
                  <a:miter/>
                </a:ln>
              </p:spPr>
              <p:txBody>
                <a:bodyPr rtlCol="0" anchor="ctr"/>
                <a:lstStyle/>
                <a:p>
                  <a:endParaRPr lang="zh-CN" altLang="en-US"/>
                </a:p>
              </p:txBody>
            </p:sp>
            <p:sp>
              <p:nvSpPr>
                <p:cNvPr id="1701" name="任意多边形: 形状 1700">
                  <a:extLst>
                    <a:ext uri="{FF2B5EF4-FFF2-40B4-BE49-F238E27FC236}">
                      <a16:creationId xmlns:a16="http://schemas.microsoft.com/office/drawing/2014/main" id="{92D3176D-F46A-40EA-AFA1-D9457E9ED3AD}"/>
                    </a:ext>
                  </a:extLst>
                </p:cNvPr>
                <p:cNvSpPr/>
                <p:nvPr/>
              </p:nvSpPr>
              <p:spPr>
                <a:xfrm>
                  <a:off x="3592565" y="3088135"/>
                  <a:ext cx="210027" cy="77907"/>
                </a:xfrm>
                <a:custGeom>
                  <a:avLst/>
                  <a:gdLst>
                    <a:gd name="connsiteX0" fmla="*/ 0 w 210027"/>
                    <a:gd name="connsiteY0" fmla="*/ 77908 h 77907"/>
                    <a:gd name="connsiteX1" fmla="*/ 0 w 210027"/>
                    <a:gd name="connsiteY1" fmla="*/ 4 h 77907"/>
                    <a:gd name="connsiteX2" fmla="*/ 50695 w 210027"/>
                    <a:gd name="connsiteY2" fmla="*/ 4 h 77907"/>
                    <a:gd name="connsiteX3" fmla="*/ 50695 w 210027"/>
                    <a:gd name="connsiteY3" fmla="*/ 12963 h 77907"/>
                    <a:gd name="connsiteX4" fmla="*/ 15938 w 210027"/>
                    <a:gd name="connsiteY4" fmla="*/ 12963 h 77907"/>
                    <a:gd name="connsiteX5" fmla="*/ 15938 w 210027"/>
                    <a:gd name="connsiteY5" fmla="*/ 33122 h 77907"/>
                    <a:gd name="connsiteX6" fmla="*/ 46772 w 210027"/>
                    <a:gd name="connsiteY6" fmla="*/ 33122 h 77907"/>
                    <a:gd name="connsiteX7" fmla="*/ 46772 w 210027"/>
                    <a:gd name="connsiteY7" fmla="*/ 46081 h 77907"/>
                    <a:gd name="connsiteX8" fmla="*/ 15938 w 210027"/>
                    <a:gd name="connsiteY8" fmla="*/ 46081 h 77907"/>
                    <a:gd name="connsiteX9" fmla="*/ 15938 w 210027"/>
                    <a:gd name="connsiteY9" fmla="*/ 77908 h 77907"/>
                    <a:gd name="connsiteX10" fmla="*/ 58937 w 210027"/>
                    <a:gd name="connsiteY10" fmla="*/ 77908 h 77907"/>
                    <a:gd name="connsiteX11" fmla="*/ 58937 w 210027"/>
                    <a:gd name="connsiteY11" fmla="*/ 4 h 77907"/>
                    <a:gd name="connsiteX12" fmla="*/ 74975 w 210027"/>
                    <a:gd name="connsiteY12" fmla="*/ 4 h 77907"/>
                    <a:gd name="connsiteX13" fmla="*/ 74975 w 210027"/>
                    <a:gd name="connsiteY13" fmla="*/ 77908 h 77907"/>
                    <a:gd name="connsiteX14" fmla="*/ 85799 w 210027"/>
                    <a:gd name="connsiteY14" fmla="*/ 77908 h 77907"/>
                    <a:gd name="connsiteX15" fmla="*/ 85799 w 210027"/>
                    <a:gd name="connsiteY15" fmla="*/ 4 h 77907"/>
                    <a:gd name="connsiteX16" fmla="*/ 114746 w 210027"/>
                    <a:gd name="connsiteY16" fmla="*/ 4 h 77907"/>
                    <a:gd name="connsiteX17" fmla="*/ 126861 w 210027"/>
                    <a:gd name="connsiteY17" fmla="*/ 1493 h 77907"/>
                    <a:gd name="connsiteX18" fmla="*/ 135898 w 210027"/>
                    <a:gd name="connsiteY18" fmla="*/ 6012 h 77907"/>
                    <a:gd name="connsiteX19" fmla="*/ 141558 w 210027"/>
                    <a:gd name="connsiteY19" fmla="*/ 13360 h 77907"/>
                    <a:gd name="connsiteX20" fmla="*/ 143544 w 210027"/>
                    <a:gd name="connsiteY20" fmla="*/ 23291 h 77907"/>
                    <a:gd name="connsiteX21" fmla="*/ 142601 w 210027"/>
                    <a:gd name="connsiteY21" fmla="*/ 30937 h 77907"/>
                    <a:gd name="connsiteX22" fmla="*/ 139770 w 210027"/>
                    <a:gd name="connsiteY22" fmla="*/ 36995 h 77907"/>
                    <a:gd name="connsiteX23" fmla="*/ 135401 w 210027"/>
                    <a:gd name="connsiteY23" fmla="*/ 41612 h 77907"/>
                    <a:gd name="connsiteX24" fmla="*/ 129641 w 210027"/>
                    <a:gd name="connsiteY24" fmla="*/ 45038 h 77907"/>
                    <a:gd name="connsiteX25" fmla="*/ 146473 w 210027"/>
                    <a:gd name="connsiteY25" fmla="*/ 76915 h 77907"/>
                    <a:gd name="connsiteX26" fmla="*/ 146473 w 210027"/>
                    <a:gd name="connsiteY26" fmla="*/ 77659 h 77907"/>
                    <a:gd name="connsiteX27" fmla="*/ 129244 w 210027"/>
                    <a:gd name="connsiteY27" fmla="*/ 77659 h 77907"/>
                    <a:gd name="connsiteX28" fmla="*/ 114646 w 210027"/>
                    <a:gd name="connsiteY28" fmla="*/ 49110 h 77907"/>
                    <a:gd name="connsiteX29" fmla="*/ 101886 w 210027"/>
                    <a:gd name="connsiteY29" fmla="*/ 49110 h 77907"/>
                    <a:gd name="connsiteX30" fmla="*/ 101886 w 210027"/>
                    <a:gd name="connsiteY30" fmla="*/ 77659 h 77907"/>
                    <a:gd name="connsiteX31" fmla="*/ 157794 w 210027"/>
                    <a:gd name="connsiteY31" fmla="*/ 77908 h 77907"/>
                    <a:gd name="connsiteX32" fmla="*/ 157794 w 210027"/>
                    <a:gd name="connsiteY32" fmla="*/ 4 h 77907"/>
                    <a:gd name="connsiteX33" fmla="*/ 209879 w 210027"/>
                    <a:gd name="connsiteY33" fmla="*/ 4 h 77907"/>
                    <a:gd name="connsiteX34" fmla="*/ 209879 w 210027"/>
                    <a:gd name="connsiteY34" fmla="*/ 12963 h 77907"/>
                    <a:gd name="connsiteX35" fmla="*/ 173832 w 210027"/>
                    <a:gd name="connsiteY35" fmla="*/ 12963 h 77907"/>
                    <a:gd name="connsiteX36" fmla="*/ 173832 w 210027"/>
                    <a:gd name="connsiteY36" fmla="*/ 31533 h 77907"/>
                    <a:gd name="connsiteX37" fmla="*/ 204665 w 210027"/>
                    <a:gd name="connsiteY37" fmla="*/ 31533 h 77907"/>
                    <a:gd name="connsiteX38" fmla="*/ 204665 w 210027"/>
                    <a:gd name="connsiteY38" fmla="*/ 44144 h 77907"/>
                    <a:gd name="connsiteX39" fmla="*/ 173832 w 210027"/>
                    <a:gd name="connsiteY39" fmla="*/ 44144 h 77907"/>
                    <a:gd name="connsiteX40" fmla="*/ 173832 w 210027"/>
                    <a:gd name="connsiteY40" fmla="*/ 64998 h 77907"/>
                    <a:gd name="connsiteX41" fmla="*/ 210028 w 210027"/>
                    <a:gd name="connsiteY41" fmla="*/ 64998 h 77907"/>
                    <a:gd name="connsiteX42" fmla="*/ 210028 w 210027"/>
                    <a:gd name="connsiteY42" fmla="*/ 77908 h 77907"/>
                    <a:gd name="connsiteX43" fmla="*/ 101886 w 210027"/>
                    <a:gd name="connsiteY43" fmla="*/ 36399 h 77907"/>
                    <a:gd name="connsiteX44" fmla="*/ 114845 w 210027"/>
                    <a:gd name="connsiteY44" fmla="*/ 36399 h 77907"/>
                    <a:gd name="connsiteX45" fmla="*/ 120356 w 210027"/>
                    <a:gd name="connsiteY45" fmla="*/ 35555 h 77907"/>
                    <a:gd name="connsiteX46" fmla="*/ 126712 w 210027"/>
                    <a:gd name="connsiteY46" fmla="*/ 29547 h 77907"/>
                    <a:gd name="connsiteX47" fmla="*/ 127506 w 210027"/>
                    <a:gd name="connsiteY47" fmla="*/ 24830 h 77907"/>
                    <a:gd name="connsiteX48" fmla="*/ 124378 w 210027"/>
                    <a:gd name="connsiteY48" fmla="*/ 16141 h 77907"/>
                    <a:gd name="connsiteX49" fmla="*/ 114746 w 210027"/>
                    <a:gd name="connsiteY49" fmla="*/ 12963 h 77907"/>
                    <a:gd name="connsiteX50" fmla="*/ 101886 w 210027"/>
                    <a:gd name="connsiteY50" fmla="*/ 12963 h 77907"/>
                    <a:gd name="connsiteX51" fmla="*/ 101886 w 210027"/>
                    <a:gd name="connsiteY51" fmla="*/ 36399 h 7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10027" h="77907">
                      <a:moveTo>
                        <a:pt x="0" y="77908"/>
                      </a:moveTo>
                      <a:lnTo>
                        <a:pt x="0" y="4"/>
                      </a:lnTo>
                      <a:lnTo>
                        <a:pt x="50695" y="4"/>
                      </a:lnTo>
                      <a:lnTo>
                        <a:pt x="50695" y="12963"/>
                      </a:lnTo>
                      <a:lnTo>
                        <a:pt x="15938" y="12963"/>
                      </a:lnTo>
                      <a:lnTo>
                        <a:pt x="15938" y="33122"/>
                      </a:lnTo>
                      <a:lnTo>
                        <a:pt x="46772" y="33122"/>
                      </a:lnTo>
                      <a:lnTo>
                        <a:pt x="46772" y="46081"/>
                      </a:lnTo>
                      <a:lnTo>
                        <a:pt x="15938" y="46081"/>
                      </a:lnTo>
                      <a:lnTo>
                        <a:pt x="15938" y="77908"/>
                      </a:lnTo>
                      <a:close/>
                      <a:moveTo>
                        <a:pt x="58937" y="77908"/>
                      </a:moveTo>
                      <a:lnTo>
                        <a:pt x="58937" y="4"/>
                      </a:lnTo>
                      <a:lnTo>
                        <a:pt x="74975" y="4"/>
                      </a:lnTo>
                      <a:lnTo>
                        <a:pt x="74975" y="77908"/>
                      </a:lnTo>
                      <a:close/>
                      <a:moveTo>
                        <a:pt x="85799" y="77908"/>
                      </a:moveTo>
                      <a:lnTo>
                        <a:pt x="85799" y="4"/>
                      </a:lnTo>
                      <a:lnTo>
                        <a:pt x="114746" y="4"/>
                      </a:lnTo>
                      <a:cubicBezTo>
                        <a:pt x="118833" y="-49"/>
                        <a:pt x="122908" y="452"/>
                        <a:pt x="126861" y="1493"/>
                      </a:cubicBezTo>
                      <a:cubicBezTo>
                        <a:pt x="130142" y="2388"/>
                        <a:pt x="133213" y="3924"/>
                        <a:pt x="135898" y="6012"/>
                      </a:cubicBezTo>
                      <a:cubicBezTo>
                        <a:pt x="138330" y="7988"/>
                        <a:pt x="140268" y="10504"/>
                        <a:pt x="141558" y="13360"/>
                      </a:cubicBezTo>
                      <a:cubicBezTo>
                        <a:pt x="142895" y="16499"/>
                        <a:pt x="143571" y="19879"/>
                        <a:pt x="143544" y="23291"/>
                      </a:cubicBezTo>
                      <a:cubicBezTo>
                        <a:pt x="143562" y="25869"/>
                        <a:pt x="143245" y="28440"/>
                        <a:pt x="142601" y="30937"/>
                      </a:cubicBezTo>
                      <a:cubicBezTo>
                        <a:pt x="141992" y="33097"/>
                        <a:pt x="141037" y="35143"/>
                        <a:pt x="139770" y="36995"/>
                      </a:cubicBezTo>
                      <a:cubicBezTo>
                        <a:pt x="138593" y="38776"/>
                        <a:pt x="137115" y="40339"/>
                        <a:pt x="135401" y="41612"/>
                      </a:cubicBezTo>
                      <a:cubicBezTo>
                        <a:pt x="133635" y="42995"/>
                        <a:pt x="131699" y="44146"/>
                        <a:pt x="129641" y="45038"/>
                      </a:cubicBezTo>
                      <a:lnTo>
                        <a:pt x="146473" y="76915"/>
                      </a:lnTo>
                      <a:lnTo>
                        <a:pt x="146473" y="77659"/>
                      </a:lnTo>
                      <a:lnTo>
                        <a:pt x="129244" y="77659"/>
                      </a:lnTo>
                      <a:lnTo>
                        <a:pt x="114646" y="49110"/>
                      </a:lnTo>
                      <a:lnTo>
                        <a:pt x="101886" y="49110"/>
                      </a:lnTo>
                      <a:lnTo>
                        <a:pt x="101886" y="77659"/>
                      </a:lnTo>
                      <a:close/>
                      <a:moveTo>
                        <a:pt x="157794" y="77908"/>
                      </a:moveTo>
                      <a:lnTo>
                        <a:pt x="157794" y="4"/>
                      </a:lnTo>
                      <a:lnTo>
                        <a:pt x="209879" y="4"/>
                      </a:lnTo>
                      <a:lnTo>
                        <a:pt x="209879" y="12963"/>
                      </a:lnTo>
                      <a:lnTo>
                        <a:pt x="173832" y="12963"/>
                      </a:lnTo>
                      <a:lnTo>
                        <a:pt x="173832" y="31533"/>
                      </a:lnTo>
                      <a:lnTo>
                        <a:pt x="204665" y="31533"/>
                      </a:lnTo>
                      <a:lnTo>
                        <a:pt x="204665" y="44144"/>
                      </a:lnTo>
                      <a:lnTo>
                        <a:pt x="173832" y="44144"/>
                      </a:lnTo>
                      <a:lnTo>
                        <a:pt x="173832" y="64998"/>
                      </a:lnTo>
                      <a:lnTo>
                        <a:pt x="210028" y="64998"/>
                      </a:lnTo>
                      <a:lnTo>
                        <a:pt x="210028" y="77908"/>
                      </a:lnTo>
                      <a:close/>
                      <a:moveTo>
                        <a:pt x="101886" y="36399"/>
                      </a:moveTo>
                      <a:lnTo>
                        <a:pt x="114845" y="36399"/>
                      </a:lnTo>
                      <a:cubicBezTo>
                        <a:pt x="116714" y="36399"/>
                        <a:pt x="118573" y="36115"/>
                        <a:pt x="120356" y="35555"/>
                      </a:cubicBezTo>
                      <a:cubicBezTo>
                        <a:pt x="123290" y="34643"/>
                        <a:pt x="125637" y="32425"/>
                        <a:pt x="126712" y="29547"/>
                      </a:cubicBezTo>
                      <a:cubicBezTo>
                        <a:pt x="127245" y="28032"/>
                        <a:pt x="127514" y="26436"/>
                        <a:pt x="127506" y="24830"/>
                      </a:cubicBezTo>
                      <a:cubicBezTo>
                        <a:pt x="127685" y="21629"/>
                        <a:pt x="126556" y="18493"/>
                        <a:pt x="124378" y="16141"/>
                      </a:cubicBezTo>
                      <a:cubicBezTo>
                        <a:pt x="121716" y="13846"/>
                        <a:pt x="118251" y="12703"/>
                        <a:pt x="114746" y="12963"/>
                      </a:cubicBezTo>
                      <a:lnTo>
                        <a:pt x="101886" y="12963"/>
                      </a:lnTo>
                      <a:lnTo>
                        <a:pt x="101886" y="36399"/>
                      </a:lnTo>
                      <a:close/>
                    </a:path>
                  </a:pathLst>
                </a:custGeom>
                <a:solidFill>
                  <a:srgbClr val="FFFFFF"/>
                </a:solidFill>
                <a:ln w="4959" cap="flat">
                  <a:noFill/>
                  <a:prstDash val="solid"/>
                  <a:miter/>
                </a:ln>
              </p:spPr>
              <p:txBody>
                <a:bodyPr rtlCol="0" anchor="ctr"/>
                <a:lstStyle/>
                <a:p>
                  <a:endParaRPr lang="zh-CN" altLang="en-US"/>
                </a:p>
              </p:txBody>
            </p:sp>
            <p:sp>
              <p:nvSpPr>
                <p:cNvPr id="1702" name="任意多边形: 形状 1701">
                  <a:extLst>
                    <a:ext uri="{FF2B5EF4-FFF2-40B4-BE49-F238E27FC236}">
                      <a16:creationId xmlns:a16="http://schemas.microsoft.com/office/drawing/2014/main" id="{A39576EB-86C5-486E-93B7-82D5CB0D2C42}"/>
                    </a:ext>
                  </a:extLst>
                </p:cNvPr>
                <p:cNvSpPr/>
                <p:nvPr/>
              </p:nvSpPr>
              <p:spPr>
                <a:xfrm>
                  <a:off x="3675698" y="3250501"/>
                  <a:ext cx="44509" cy="44488"/>
                </a:xfrm>
                <a:custGeom>
                  <a:avLst/>
                  <a:gdLst>
                    <a:gd name="connsiteX0" fmla="*/ 5396 w 44509"/>
                    <a:gd name="connsiteY0" fmla="*/ 7745 h 44488"/>
                    <a:gd name="connsiteX1" fmla="*/ 36764 w 44509"/>
                    <a:gd name="connsiteY1" fmla="*/ 5375 h 44488"/>
                    <a:gd name="connsiteX2" fmla="*/ 39134 w 44509"/>
                    <a:gd name="connsiteY2" fmla="*/ 36744 h 44488"/>
                    <a:gd name="connsiteX3" fmla="*/ 7779 w 44509"/>
                    <a:gd name="connsiteY3" fmla="*/ 39125 h 44488"/>
                    <a:gd name="connsiteX4" fmla="*/ 5319 w 44509"/>
                    <a:gd name="connsiteY4" fmla="*/ 7834 h 44488"/>
                    <a:gd name="connsiteX5" fmla="*/ 5396 w 44509"/>
                    <a:gd name="connsiteY5" fmla="*/ 7745 h 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09" h="44488">
                      <a:moveTo>
                        <a:pt x="5396" y="7745"/>
                      </a:moveTo>
                      <a:cubicBezTo>
                        <a:pt x="13403" y="-1571"/>
                        <a:pt x="27448" y="-2632"/>
                        <a:pt x="36764" y="5375"/>
                      </a:cubicBezTo>
                      <a:cubicBezTo>
                        <a:pt x="46081" y="13383"/>
                        <a:pt x="47142" y="27427"/>
                        <a:pt x="39134" y="36744"/>
                      </a:cubicBezTo>
                      <a:cubicBezTo>
                        <a:pt x="31131" y="46055"/>
                        <a:pt x="17097" y="47121"/>
                        <a:pt x="7779" y="39125"/>
                      </a:cubicBezTo>
                      <a:cubicBezTo>
                        <a:pt x="-1541" y="31164"/>
                        <a:pt x="-2642" y="17154"/>
                        <a:pt x="5319" y="7834"/>
                      </a:cubicBezTo>
                      <a:cubicBezTo>
                        <a:pt x="5345" y="7804"/>
                        <a:pt x="5370" y="7775"/>
                        <a:pt x="5396" y="7745"/>
                      </a:cubicBezTo>
                      <a:close/>
                    </a:path>
                  </a:pathLst>
                </a:custGeom>
                <a:solidFill>
                  <a:srgbClr val="FFAF36"/>
                </a:solidFill>
                <a:ln w="4959" cap="flat">
                  <a:noFill/>
                  <a:prstDash val="solid"/>
                  <a:miter/>
                </a:ln>
              </p:spPr>
              <p:txBody>
                <a:bodyPr rtlCol="0" anchor="ctr"/>
                <a:lstStyle/>
                <a:p>
                  <a:endParaRPr lang="zh-CN" altLang="en-US"/>
                </a:p>
              </p:txBody>
            </p:sp>
            <p:sp>
              <p:nvSpPr>
                <p:cNvPr id="1703" name="任意多边形: 形状 1702">
                  <a:extLst>
                    <a:ext uri="{FF2B5EF4-FFF2-40B4-BE49-F238E27FC236}">
                      <a16:creationId xmlns:a16="http://schemas.microsoft.com/office/drawing/2014/main" id="{E24625E0-90DA-460E-B86F-303379687B15}"/>
                    </a:ext>
                  </a:extLst>
                </p:cNvPr>
                <p:cNvSpPr/>
                <p:nvPr/>
              </p:nvSpPr>
              <p:spPr>
                <a:xfrm>
                  <a:off x="3583180" y="3253331"/>
                  <a:ext cx="80833" cy="38778"/>
                </a:xfrm>
                <a:custGeom>
                  <a:avLst/>
                  <a:gdLst>
                    <a:gd name="connsiteX0" fmla="*/ 52432 w 80833"/>
                    <a:gd name="connsiteY0" fmla="*/ 38778 h 38778"/>
                    <a:gd name="connsiteX1" fmla="*/ 52432 w 80833"/>
                    <a:gd name="connsiteY1" fmla="*/ 27160 h 38778"/>
                    <a:gd name="connsiteX2" fmla="*/ 0 w 80833"/>
                    <a:gd name="connsiteY2" fmla="*/ 27160 h 38778"/>
                    <a:gd name="connsiteX3" fmla="*/ 0 w 80833"/>
                    <a:gd name="connsiteY3" fmla="*/ 11569 h 38778"/>
                    <a:gd name="connsiteX4" fmla="*/ 52432 w 80833"/>
                    <a:gd name="connsiteY4" fmla="*/ 11569 h 38778"/>
                    <a:gd name="connsiteX5" fmla="*/ 52432 w 80833"/>
                    <a:gd name="connsiteY5" fmla="*/ 0 h 38778"/>
                    <a:gd name="connsiteX6" fmla="*/ 80833 w 80833"/>
                    <a:gd name="connsiteY6" fmla="*/ 19364 h 38778"/>
                    <a:gd name="connsiteX7" fmla="*/ 52432 w 80833"/>
                    <a:gd name="connsiteY7" fmla="*/ 38778 h 38778"/>
                    <a:gd name="connsiteX8" fmla="*/ 52432 w 80833"/>
                    <a:gd name="connsiteY8" fmla="*/ 38778 h 38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833" h="38778">
                      <a:moveTo>
                        <a:pt x="52432" y="38778"/>
                      </a:moveTo>
                      <a:lnTo>
                        <a:pt x="52432" y="27160"/>
                      </a:lnTo>
                      <a:lnTo>
                        <a:pt x="0" y="27160"/>
                      </a:lnTo>
                      <a:lnTo>
                        <a:pt x="0" y="11569"/>
                      </a:lnTo>
                      <a:lnTo>
                        <a:pt x="52432" y="11569"/>
                      </a:lnTo>
                      <a:lnTo>
                        <a:pt x="52432" y="0"/>
                      </a:lnTo>
                      <a:lnTo>
                        <a:pt x="80833" y="19364"/>
                      </a:lnTo>
                      <a:lnTo>
                        <a:pt x="52432" y="38778"/>
                      </a:lnTo>
                      <a:lnTo>
                        <a:pt x="52432" y="38778"/>
                      </a:lnTo>
                      <a:close/>
                    </a:path>
                  </a:pathLst>
                </a:custGeom>
                <a:solidFill>
                  <a:srgbClr val="FFFFFF"/>
                </a:solidFill>
                <a:ln w="4959" cap="flat">
                  <a:noFill/>
                  <a:prstDash val="solid"/>
                  <a:miter/>
                </a:ln>
              </p:spPr>
              <p:txBody>
                <a:bodyPr rtlCol="0" anchor="ctr"/>
                <a:lstStyle/>
                <a:p>
                  <a:endParaRPr lang="zh-CN" altLang="en-US"/>
                </a:p>
              </p:txBody>
            </p:sp>
            <p:sp>
              <p:nvSpPr>
                <p:cNvPr id="1704" name="任意多边形: 形状 1703">
                  <a:extLst>
                    <a:ext uri="{FF2B5EF4-FFF2-40B4-BE49-F238E27FC236}">
                      <a16:creationId xmlns:a16="http://schemas.microsoft.com/office/drawing/2014/main" id="{595985C1-4BB6-4D98-98BD-C737C07A60C4}"/>
                    </a:ext>
                  </a:extLst>
                </p:cNvPr>
                <p:cNvSpPr/>
                <p:nvPr/>
              </p:nvSpPr>
              <p:spPr>
                <a:xfrm>
                  <a:off x="3731888" y="3253331"/>
                  <a:ext cx="80783" cy="38778"/>
                </a:xfrm>
                <a:custGeom>
                  <a:avLst/>
                  <a:gdLst>
                    <a:gd name="connsiteX0" fmla="*/ 28401 w 80783"/>
                    <a:gd name="connsiteY0" fmla="*/ 38778 h 38778"/>
                    <a:gd name="connsiteX1" fmla="*/ 28401 w 80783"/>
                    <a:gd name="connsiteY1" fmla="*/ 27160 h 38778"/>
                    <a:gd name="connsiteX2" fmla="*/ 80784 w 80783"/>
                    <a:gd name="connsiteY2" fmla="*/ 27160 h 38778"/>
                    <a:gd name="connsiteX3" fmla="*/ 80784 w 80783"/>
                    <a:gd name="connsiteY3" fmla="*/ 11569 h 38778"/>
                    <a:gd name="connsiteX4" fmla="*/ 28401 w 80783"/>
                    <a:gd name="connsiteY4" fmla="*/ 11569 h 38778"/>
                    <a:gd name="connsiteX5" fmla="*/ 28401 w 80783"/>
                    <a:gd name="connsiteY5" fmla="*/ 0 h 38778"/>
                    <a:gd name="connsiteX6" fmla="*/ 0 w 80783"/>
                    <a:gd name="connsiteY6" fmla="*/ 19364 h 38778"/>
                    <a:gd name="connsiteX7" fmla="*/ 28401 w 80783"/>
                    <a:gd name="connsiteY7" fmla="*/ 38778 h 38778"/>
                    <a:gd name="connsiteX8" fmla="*/ 28401 w 80783"/>
                    <a:gd name="connsiteY8" fmla="*/ 38778 h 38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83" h="38778">
                      <a:moveTo>
                        <a:pt x="28401" y="38778"/>
                      </a:moveTo>
                      <a:lnTo>
                        <a:pt x="28401" y="27160"/>
                      </a:lnTo>
                      <a:lnTo>
                        <a:pt x="80784" y="27160"/>
                      </a:lnTo>
                      <a:lnTo>
                        <a:pt x="80784" y="11569"/>
                      </a:lnTo>
                      <a:lnTo>
                        <a:pt x="28401" y="11569"/>
                      </a:lnTo>
                      <a:lnTo>
                        <a:pt x="28401" y="0"/>
                      </a:lnTo>
                      <a:lnTo>
                        <a:pt x="0" y="19364"/>
                      </a:lnTo>
                      <a:lnTo>
                        <a:pt x="28401" y="38778"/>
                      </a:lnTo>
                      <a:lnTo>
                        <a:pt x="28401" y="38778"/>
                      </a:lnTo>
                      <a:close/>
                    </a:path>
                  </a:pathLst>
                </a:custGeom>
                <a:solidFill>
                  <a:srgbClr val="FFFFFF"/>
                </a:solidFill>
                <a:ln w="4959" cap="flat">
                  <a:noFill/>
                  <a:prstDash val="solid"/>
                  <a:miter/>
                </a:ln>
              </p:spPr>
              <p:txBody>
                <a:bodyPr rtlCol="0" anchor="ctr"/>
                <a:lstStyle/>
                <a:p>
                  <a:endParaRPr lang="zh-CN" altLang="en-US"/>
                </a:p>
              </p:txBody>
            </p:sp>
          </p:grpSp>
        </p:grpSp>
      </p:grpSp>
      <p:grpSp>
        <p:nvGrpSpPr>
          <p:cNvPr id="1823" name="组合 1822">
            <a:extLst>
              <a:ext uri="{FF2B5EF4-FFF2-40B4-BE49-F238E27FC236}">
                <a16:creationId xmlns:a16="http://schemas.microsoft.com/office/drawing/2014/main" id="{90ADE615-BEA1-4893-B6E1-7A209B24C285}"/>
              </a:ext>
            </a:extLst>
          </p:cNvPr>
          <p:cNvGrpSpPr>
            <a:grpSpLocks/>
          </p:cNvGrpSpPr>
          <p:nvPr/>
        </p:nvGrpSpPr>
        <p:grpSpPr>
          <a:xfrm>
            <a:off x="9732586" y="2348673"/>
            <a:ext cx="771954" cy="771954"/>
            <a:chOff x="1312488" y="3943699"/>
            <a:chExt cx="1239520" cy="1239520"/>
          </a:xfrm>
        </p:grpSpPr>
        <p:sp>
          <p:nvSpPr>
            <p:cNvPr id="1824" name="椭圆 1823">
              <a:extLst>
                <a:ext uri="{FF2B5EF4-FFF2-40B4-BE49-F238E27FC236}">
                  <a16:creationId xmlns:a16="http://schemas.microsoft.com/office/drawing/2014/main" id="{BCCA687F-7926-4E3C-ADCD-F6CEFAF2D53A}"/>
                </a:ext>
              </a:extLst>
            </p:cNvPr>
            <p:cNvSpPr/>
            <p:nvPr/>
          </p:nvSpPr>
          <p:spPr>
            <a:xfrm>
              <a:off x="1312488" y="3943699"/>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25" name="组合 1824">
              <a:extLst>
                <a:ext uri="{FF2B5EF4-FFF2-40B4-BE49-F238E27FC236}">
                  <a16:creationId xmlns:a16="http://schemas.microsoft.com/office/drawing/2014/main" id="{7F3B20EC-5615-48A9-BFDD-DC61A205AEC7}"/>
                </a:ext>
              </a:extLst>
            </p:cNvPr>
            <p:cNvGrpSpPr/>
            <p:nvPr/>
          </p:nvGrpSpPr>
          <p:grpSpPr>
            <a:xfrm>
              <a:off x="1459183" y="4353588"/>
              <a:ext cx="953710" cy="496220"/>
              <a:chOff x="1516333" y="4426304"/>
              <a:chExt cx="791986" cy="412074"/>
            </a:xfrm>
          </p:grpSpPr>
          <p:grpSp>
            <p:nvGrpSpPr>
              <p:cNvPr id="1826" name="组合 1825">
                <a:extLst>
                  <a:ext uri="{FF2B5EF4-FFF2-40B4-BE49-F238E27FC236}">
                    <a16:creationId xmlns:a16="http://schemas.microsoft.com/office/drawing/2014/main" id="{AC3B9A48-5B9F-4C9A-889E-78A577BEBFA7}"/>
                  </a:ext>
                </a:extLst>
              </p:cNvPr>
              <p:cNvGrpSpPr/>
              <p:nvPr/>
            </p:nvGrpSpPr>
            <p:grpSpPr>
              <a:xfrm>
                <a:off x="1547848" y="4426304"/>
                <a:ext cx="760471" cy="399695"/>
                <a:chOff x="2086936" y="1367428"/>
                <a:chExt cx="645507" cy="339271"/>
              </a:xfrm>
              <a:solidFill>
                <a:schemeClr val="accent5"/>
              </a:solidFill>
              <a:effectLst/>
            </p:grpSpPr>
            <p:sp>
              <p:nvSpPr>
                <p:cNvPr id="1841" name="任意多边形: 形状 1840">
                  <a:extLst>
                    <a:ext uri="{FF2B5EF4-FFF2-40B4-BE49-F238E27FC236}">
                      <a16:creationId xmlns:a16="http://schemas.microsoft.com/office/drawing/2014/main" id="{EB93AE52-7705-4A4F-9933-9B4172C0D6F3}"/>
                    </a:ext>
                  </a:extLst>
                </p:cNvPr>
                <p:cNvSpPr/>
                <p:nvPr/>
              </p:nvSpPr>
              <p:spPr>
                <a:xfrm>
                  <a:off x="2086936" y="1367456"/>
                  <a:ext cx="645507" cy="174929"/>
                </a:xfrm>
                <a:custGeom>
                  <a:avLst/>
                  <a:gdLst>
                    <a:gd name="connsiteX0" fmla="*/ 645507 w 645507"/>
                    <a:gd name="connsiteY0" fmla="*/ 20329 h 174929"/>
                    <a:gd name="connsiteX1" fmla="*/ 645507 w 645507"/>
                    <a:gd name="connsiteY1" fmla="*/ 121054 h 174929"/>
                    <a:gd name="connsiteX2" fmla="*/ 593811 w 645507"/>
                    <a:gd name="connsiteY2" fmla="*/ 174930 h 174929"/>
                    <a:gd name="connsiteX3" fmla="*/ 51696 w 645507"/>
                    <a:gd name="connsiteY3" fmla="*/ 174930 h 174929"/>
                    <a:gd name="connsiteX4" fmla="*/ 0 w 645507"/>
                    <a:gd name="connsiteY4" fmla="*/ 121012 h 174929"/>
                    <a:gd name="connsiteX5" fmla="*/ 0 w 645507"/>
                    <a:gd name="connsiteY5" fmla="*/ 20413 h 174929"/>
                    <a:gd name="connsiteX6" fmla="*/ 19561 w 645507"/>
                    <a:gd name="connsiteY6" fmla="*/ 0 h 174929"/>
                    <a:gd name="connsiteX7" fmla="*/ 625947 w 645507"/>
                    <a:gd name="connsiteY7" fmla="*/ 0 h 174929"/>
                    <a:gd name="connsiteX8" fmla="*/ 645507 w 645507"/>
                    <a:gd name="connsiteY8" fmla="*/ 20329 h 17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5507" h="174929">
                      <a:moveTo>
                        <a:pt x="645507" y="20329"/>
                      </a:moveTo>
                      <a:lnTo>
                        <a:pt x="645507" y="121054"/>
                      </a:lnTo>
                      <a:cubicBezTo>
                        <a:pt x="645507" y="150814"/>
                        <a:pt x="622384" y="174930"/>
                        <a:pt x="593811" y="174930"/>
                      </a:cubicBezTo>
                      <a:lnTo>
                        <a:pt x="51696" y="174930"/>
                      </a:lnTo>
                      <a:cubicBezTo>
                        <a:pt x="23152" y="174930"/>
                        <a:pt x="0" y="150800"/>
                        <a:pt x="0" y="121012"/>
                      </a:cubicBezTo>
                      <a:lnTo>
                        <a:pt x="0" y="20413"/>
                      </a:lnTo>
                      <a:cubicBezTo>
                        <a:pt x="0" y="9138"/>
                        <a:pt x="8760" y="0"/>
                        <a:pt x="19561" y="0"/>
                      </a:cubicBezTo>
                      <a:lnTo>
                        <a:pt x="625947" y="0"/>
                      </a:lnTo>
                      <a:cubicBezTo>
                        <a:pt x="636761" y="-28"/>
                        <a:pt x="645507" y="9082"/>
                        <a:pt x="645507" y="20329"/>
                      </a:cubicBezTo>
                      <a:close/>
                    </a:path>
                  </a:pathLst>
                </a:custGeom>
                <a:grpFill/>
                <a:ln w="1395" cap="flat">
                  <a:noFill/>
                  <a:prstDash val="solid"/>
                  <a:miter/>
                </a:ln>
              </p:spPr>
              <p:txBody>
                <a:bodyPr rtlCol="0" anchor="ctr"/>
                <a:lstStyle/>
                <a:p>
                  <a:endParaRPr lang="zh-CN" altLang="en-US"/>
                </a:p>
              </p:txBody>
            </p:sp>
            <p:sp>
              <p:nvSpPr>
                <p:cNvPr id="1842" name="任意多边形: 形状 1841">
                  <a:extLst>
                    <a:ext uri="{FF2B5EF4-FFF2-40B4-BE49-F238E27FC236}">
                      <a16:creationId xmlns:a16="http://schemas.microsoft.com/office/drawing/2014/main" id="{A8F5E4C4-5A7E-4368-AF61-6C19A3E87586}"/>
                    </a:ext>
                  </a:extLst>
                </p:cNvPr>
                <p:cNvSpPr/>
                <p:nvPr/>
              </p:nvSpPr>
              <p:spPr>
                <a:xfrm>
                  <a:off x="2131898" y="1542386"/>
                  <a:ext cx="555583" cy="164310"/>
                </a:xfrm>
                <a:custGeom>
                  <a:avLst/>
                  <a:gdLst>
                    <a:gd name="connsiteX0" fmla="*/ 555583 w 555583"/>
                    <a:gd name="connsiteY0" fmla="*/ 0 h 164310"/>
                    <a:gd name="connsiteX1" fmla="*/ 497083 w 555583"/>
                    <a:gd name="connsiteY1" fmla="*/ 107137 h 164310"/>
                    <a:gd name="connsiteX2" fmla="*/ 410372 w 555583"/>
                    <a:gd name="connsiteY2" fmla="*/ 164018 h 164310"/>
                    <a:gd name="connsiteX3" fmla="*/ 402227 w 555583"/>
                    <a:gd name="connsiteY3" fmla="*/ 164311 h 164310"/>
                    <a:gd name="connsiteX4" fmla="*/ 396791 w 555583"/>
                    <a:gd name="connsiteY4" fmla="*/ 164311 h 164310"/>
                    <a:gd name="connsiteX5" fmla="*/ 364656 w 555583"/>
                    <a:gd name="connsiteY5" fmla="*/ 164143 h 164310"/>
                    <a:gd name="connsiteX6" fmla="*/ 355742 w 555583"/>
                    <a:gd name="connsiteY6" fmla="*/ 164059 h 164310"/>
                    <a:gd name="connsiteX7" fmla="*/ 313826 w 555583"/>
                    <a:gd name="connsiteY7" fmla="*/ 163808 h 164310"/>
                    <a:gd name="connsiteX8" fmla="*/ 306155 w 555583"/>
                    <a:gd name="connsiteY8" fmla="*/ 163808 h 164310"/>
                    <a:gd name="connsiteX9" fmla="*/ 280824 w 555583"/>
                    <a:gd name="connsiteY9" fmla="*/ 163682 h 164310"/>
                    <a:gd name="connsiteX10" fmla="*/ 274746 w 555583"/>
                    <a:gd name="connsiteY10" fmla="*/ 163682 h 164310"/>
                    <a:gd name="connsiteX11" fmla="*/ 250658 w 555583"/>
                    <a:gd name="connsiteY11" fmla="*/ 163515 h 164310"/>
                    <a:gd name="connsiteX12" fmla="*/ 242959 w 555583"/>
                    <a:gd name="connsiteY12" fmla="*/ 163515 h 164310"/>
                    <a:gd name="connsiteX13" fmla="*/ 198598 w 555583"/>
                    <a:gd name="connsiteY13" fmla="*/ 163165 h 164310"/>
                    <a:gd name="connsiteX14" fmla="*/ 189475 w 555583"/>
                    <a:gd name="connsiteY14" fmla="*/ 163067 h 164310"/>
                    <a:gd name="connsiteX15" fmla="*/ 157171 w 555583"/>
                    <a:gd name="connsiteY15" fmla="*/ 162900 h 164310"/>
                    <a:gd name="connsiteX16" fmla="*/ 152141 w 555583"/>
                    <a:gd name="connsiteY16" fmla="*/ 162900 h 164310"/>
                    <a:gd name="connsiteX17" fmla="*/ 142361 w 555583"/>
                    <a:gd name="connsiteY17" fmla="*/ 162355 h 164310"/>
                    <a:gd name="connsiteX18" fmla="*/ 97119 w 555583"/>
                    <a:gd name="connsiteY18" fmla="*/ 146874 h 164310"/>
                    <a:gd name="connsiteX19" fmla="*/ 58822 w 555583"/>
                    <a:gd name="connsiteY19" fmla="*/ 106355 h 164310"/>
                    <a:gd name="connsiteX20" fmla="*/ 22816 w 555583"/>
                    <a:gd name="connsiteY20" fmla="*/ 41357 h 164310"/>
                    <a:gd name="connsiteX21" fmla="*/ 0 w 555583"/>
                    <a:gd name="connsiteY21" fmla="*/ 112 h 16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5583" h="164310">
                      <a:moveTo>
                        <a:pt x="555583" y="0"/>
                      </a:moveTo>
                      <a:lnTo>
                        <a:pt x="497083" y="107137"/>
                      </a:lnTo>
                      <a:cubicBezTo>
                        <a:pt x="479003" y="140209"/>
                        <a:pt x="446406" y="161391"/>
                        <a:pt x="410372" y="164018"/>
                      </a:cubicBezTo>
                      <a:cubicBezTo>
                        <a:pt x="407690" y="164227"/>
                        <a:pt x="404937" y="164311"/>
                        <a:pt x="402227" y="164311"/>
                      </a:cubicBezTo>
                      <a:lnTo>
                        <a:pt x="396791" y="164311"/>
                      </a:lnTo>
                      <a:lnTo>
                        <a:pt x="364656" y="164143"/>
                      </a:lnTo>
                      <a:lnTo>
                        <a:pt x="355742" y="164059"/>
                      </a:lnTo>
                      <a:lnTo>
                        <a:pt x="313826" y="163808"/>
                      </a:lnTo>
                      <a:lnTo>
                        <a:pt x="306155" y="163808"/>
                      </a:lnTo>
                      <a:lnTo>
                        <a:pt x="280824" y="163682"/>
                      </a:lnTo>
                      <a:lnTo>
                        <a:pt x="274746" y="163682"/>
                      </a:lnTo>
                      <a:lnTo>
                        <a:pt x="250658" y="163515"/>
                      </a:lnTo>
                      <a:lnTo>
                        <a:pt x="242959" y="163515"/>
                      </a:lnTo>
                      <a:lnTo>
                        <a:pt x="198598" y="163165"/>
                      </a:lnTo>
                      <a:lnTo>
                        <a:pt x="189475" y="163067"/>
                      </a:lnTo>
                      <a:lnTo>
                        <a:pt x="157171" y="162900"/>
                      </a:lnTo>
                      <a:lnTo>
                        <a:pt x="152141" y="162900"/>
                      </a:lnTo>
                      <a:cubicBezTo>
                        <a:pt x="148858" y="162900"/>
                        <a:pt x="145616" y="162690"/>
                        <a:pt x="142361" y="162355"/>
                      </a:cubicBezTo>
                      <a:cubicBezTo>
                        <a:pt x="126292" y="160735"/>
                        <a:pt x="110812" y="155438"/>
                        <a:pt x="97119" y="146874"/>
                      </a:cubicBezTo>
                      <a:cubicBezTo>
                        <a:pt x="81097" y="136867"/>
                        <a:pt x="67910" y="122916"/>
                        <a:pt x="58822" y="106355"/>
                      </a:cubicBezTo>
                      <a:lnTo>
                        <a:pt x="22816" y="41357"/>
                      </a:lnTo>
                      <a:lnTo>
                        <a:pt x="0" y="112"/>
                      </a:lnTo>
                      <a:close/>
                    </a:path>
                  </a:pathLst>
                </a:custGeom>
                <a:grpFill/>
                <a:ln w="1395" cap="flat">
                  <a:noFill/>
                  <a:prstDash val="solid"/>
                  <a:miter/>
                </a:ln>
              </p:spPr>
              <p:txBody>
                <a:bodyPr rtlCol="0" anchor="ctr"/>
                <a:lstStyle/>
                <a:p>
                  <a:endParaRPr lang="zh-CN" altLang="en-US"/>
                </a:p>
              </p:txBody>
            </p:sp>
            <p:sp>
              <p:nvSpPr>
                <p:cNvPr id="1843" name="任意多边形: 形状 1842">
                  <a:extLst>
                    <a:ext uri="{FF2B5EF4-FFF2-40B4-BE49-F238E27FC236}">
                      <a16:creationId xmlns:a16="http://schemas.microsoft.com/office/drawing/2014/main" id="{1F5D85CD-071A-411B-AD8C-B3745FF7C337}"/>
                    </a:ext>
                  </a:extLst>
                </p:cNvPr>
                <p:cNvSpPr/>
                <p:nvPr/>
              </p:nvSpPr>
              <p:spPr>
                <a:xfrm>
                  <a:off x="2131982" y="1542330"/>
                  <a:ext cx="555499" cy="164369"/>
                </a:xfrm>
                <a:custGeom>
                  <a:avLst/>
                  <a:gdLst>
                    <a:gd name="connsiteX0" fmla="*/ 555500 w 555499"/>
                    <a:gd name="connsiteY0" fmla="*/ 56 h 164369"/>
                    <a:gd name="connsiteX1" fmla="*/ 496999 w 555499"/>
                    <a:gd name="connsiteY1" fmla="*/ 107193 h 164369"/>
                    <a:gd name="connsiteX2" fmla="*/ 402199 w 555499"/>
                    <a:gd name="connsiteY2" fmla="*/ 164367 h 164369"/>
                    <a:gd name="connsiteX3" fmla="*/ 152099 w 555499"/>
                    <a:gd name="connsiteY3" fmla="*/ 162844 h 164369"/>
                    <a:gd name="connsiteX4" fmla="*/ 97120 w 555499"/>
                    <a:gd name="connsiteY4" fmla="*/ 146818 h 164369"/>
                    <a:gd name="connsiteX5" fmla="*/ 363021 w 555499"/>
                    <a:gd name="connsiteY5" fmla="*/ 145253 h 164369"/>
                    <a:gd name="connsiteX6" fmla="*/ 345277 w 555499"/>
                    <a:gd name="connsiteY6" fmla="*/ 20623 h 164369"/>
                    <a:gd name="connsiteX7" fmla="*/ 12337 w 555499"/>
                    <a:gd name="connsiteY7" fmla="*/ 22355 h 164369"/>
                    <a:gd name="connsiteX8" fmla="*/ 0 w 555499"/>
                    <a:gd name="connsiteY8" fmla="*/ 0 h 16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5499" h="164369">
                      <a:moveTo>
                        <a:pt x="555500" y="56"/>
                      </a:moveTo>
                      <a:lnTo>
                        <a:pt x="496999" y="107193"/>
                      </a:lnTo>
                      <a:cubicBezTo>
                        <a:pt x="477647" y="142766"/>
                        <a:pt x="441320" y="164618"/>
                        <a:pt x="402199" y="164367"/>
                      </a:cubicBezTo>
                      <a:lnTo>
                        <a:pt x="152099" y="162844"/>
                      </a:lnTo>
                      <a:cubicBezTo>
                        <a:pt x="132643" y="162692"/>
                        <a:pt x="113610" y="157144"/>
                        <a:pt x="97120" y="146818"/>
                      </a:cubicBezTo>
                      <a:cubicBezTo>
                        <a:pt x="144359" y="149696"/>
                        <a:pt x="327518" y="153413"/>
                        <a:pt x="363021" y="145253"/>
                      </a:cubicBezTo>
                      <a:cubicBezTo>
                        <a:pt x="401053" y="136535"/>
                        <a:pt x="460825" y="38046"/>
                        <a:pt x="345277" y="20623"/>
                      </a:cubicBezTo>
                      <a:cubicBezTo>
                        <a:pt x="247179" y="5812"/>
                        <a:pt x="55637" y="15970"/>
                        <a:pt x="12337" y="22355"/>
                      </a:cubicBezTo>
                      <a:lnTo>
                        <a:pt x="0" y="0"/>
                      </a:lnTo>
                      <a:close/>
                    </a:path>
                  </a:pathLst>
                </a:custGeom>
                <a:grpFill/>
                <a:ln w="1395" cap="flat">
                  <a:noFill/>
                  <a:prstDash val="solid"/>
                  <a:miter/>
                </a:ln>
              </p:spPr>
              <p:txBody>
                <a:bodyPr rtlCol="0" anchor="ctr"/>
                <a:lstStyle/>
                <a:p>
                  <a:endParaRPr lang="zh-CN" altLang="en-US"/>
                </a:p>
              </p:txBody>
            </p:sp>
            <p:sp>
              <p:nvSpPr>
                <p:cNvPr id="1844" name="任意多边形: 形状 1843">
                  <a:extLst>
                    <a:ext uri="{FF2B5EF4-FFF2-40B4-BE49-F238E27FC236}">
                      <a16:creationId xmlns:a16="http://schemas.microsoft.com/office/drawing/2014/main" id="{F463E500-FA4B-46BF-8692-14BFC9300639}"/>
                    </a:ext>
                  </a:extLst>
                </p:cNvPr>
                <p:cNvSpPr/>
                <p:nvPr/>
              </p:nvSpPr>
              <p:spPr>
                <a:xfrm>
                  <a:off x="2591768" y="1542442"/>
                  <a:ext cx="24220" cy="24227"/>
                </a:xfrm>
                <a:custGeom>
                  <a:avLst/>
                  <a:gdLst>
                    <a:gd name="connsiteX0" fmla="*/ 24219 w 24220"/>
                    <a:gd name="connsiteY0" fmla="*/ 12575 h 24227"/>
                    <a:gd name="connsiteX1" fmla="*/ 11653 w 24220"/>
                    <a:gd name="connsiteY1" fmla="*/ 24219 h 24227"/>
                    <a:gd name="connsiteX2" fmla="*/ 9 w 24220"/>
                    <a:gd name="connsiteY2" fmla="*/ 11653 h 24227"/>
                    <a:gd name="connsiteX3" fmla="*/ 12105 w 24220"/>
                    <a:gd name="connsiteY3" fmla="*/ 0 h 24227"/>
                    <a:gd name="connsiteX4" fmla="*/ 24219 w 24220"/>
                    <a:gd name="connsiteY4" fmla="*/ 12575 h 24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 h="24227">
                      <a:moveTo>
                        <a:pt x="24219" y="12575"/>
                      </a:moveTo>
                      <a:cubicBezTo>
                        <a:pt x="23964" y="19260"/>
                        <a:pt x="18338" y="24473"/>
                        <a:pt x="11653" y="24219"/>
                      </a:cubicBezTo>
                      <a:cubicBezTo>
                        <a:pt x="4967" y="23964"/>
                        <a:pt x="-246" y="18338"/>
                        <a:pt x="9" y="11653"/>
                      </a:cubicBezTo>
                      <a:cubicBezTo>
                        <a:pt x="257" y="5150"/>
                        <a:pt x="5598" y="5"/>
                        <a:pt x="12105" y="0"/>
                      </a:cubicBezTo>
                      <a:cubicBezTo>
                        <a:pt x="18915" y="145"/>
                        <a:pt x="24328" y="5764"/>
                        <a:pt x="24219" y="12575"/>
                      </a:cubicBezTo>
                      <a:close/>
                    </a:path>
                  </a:pathLst>
                </a:custGeom>
                <a:grpFill/>
                <a:ln w="1395" cap="flat">
                  <a:noFill/>
                  <a:prstDash val="solid"/>
                  <a:miter/>
                </a:ln>
              </p:spPr>
              <p:txBody>
                <a:bodyPr rtlCol="0" anchor="ctr"/>
                <a:lstStyle/>
                <a:p>
                  <a:endParaRPr lang="zh-CN" altLang="en-US"/>
                </a:p>
              </p:txBody>
            </p:sp>
            <p:sp>
              <p:nvSpPr>
                <p:cNvPr id="1845" name="任意多边形: 形状 1844">
                  <a:extLst>
                    <a:ext uri="{FF2B5EF4-FFF2-40B4-BE49-F238E27FC236}">
                      <a16:creationId xmlns:a16="http://schemas.microsoft.com/office/drawing/2014/main" id="{D017D749-BE83-4C60-8413-3FD759141A61}"/>
                    </a:ext>
                  </a:extLst>
                </p:cNvPr>
                <p:cNvSpPr/>
                <p:nvPr/>
              </p:nvSpPr>
              <p:spPr>
                <a:xfrm>
                  <a:off x="2086936" y="1367428"/>
                  <a:ext cx="645507" cy="174957"/>
                </a:xfrm>
                <a:custGeom>
                  <a:avLst/>
                  <a:gdLst>
                    <a:gd name="connsiteX0" fmla="*/ 645507 w 645507"/>
                    <a:gd name="connsiteY0" fmla="*/ 20413 h 174957"/>
                    <a:gd name="connsiteX1" fmla="*/ 645507 w 645507"/>
                    <a:gd name="connsiteY1" fmla="*/ 121082 h 174957"/>
                    <a:gd name="connsiteX2" fmla="*/ 593811 w 645507"/>
                    <a:gd name="connsiteY2" fmla="*/ 174958 h 174957"/>
                    <a:gd name="connsiteX3" fmla="*/ 51696 w 645507"/>
                    <a:gd name="connsiteY3" fmla="*/ 174958 h 174957"/>
                    <a:gd name="connsiteX4" fmla="*/ 0 w 645507"/>
                    <a:gd name="connsiteY4" fmla="*/ 121040 h 174957"/>
                    <a:gd name="connsiteX5" fmla="*/ 0 w 645507"/>
                    <a:gd name="connsiteY5" fmla="*/ 87800 h 174957"/>
                    <a:gd name="connsiteX6" fmla="*/ 187085 w 645507"/>
                    <a:gd name="connsiteY6" fmla="*/ 122856 h 174957"/>
                    <a:gd name="connsiteX7" fmla="*/ 522414 w 645507"/>
                    <a:gd name="connsiteY7" fmla="*/ 29341 h 174957"/>
                    <a:gd name="connsiteX8" fmla="*/ 528981 w 645507"/>
                    <a:gd name="connsiteY8" fmla="*/ 0 h 174957"/>
                    <a:gd name="connsiteX9" fmla="*/ 625919 w 645507"/>
                    <a:gd name="connsiteY9" fmla="*/ 0 h 174957"/>
                    <a:gd name="connsiteX10" fmla="*/ 645507 w 645507"/>
                    <a:gd name="connsiteY10" fmla="*/ 20413 h 17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5507" h="174957">
                      <a:moveTo>
                        <a:pt x="645507" y="20413"/>
                      </a:moveTo>
                      <a:lnTo>
                        <a:pt x="645507" y="121082"/>
                      </a:lnTo>
                      <a:cubicBezTo>
                        <a:pt x="645507" y="150842"/>
                        <a:pt x="622384" y="174958"/>
                        <a:pt x="593811" y="174958"/>
                      </a:cubicBezTo>
                      <a:lnTo>
                        <a:pt x="51696" y="174958"/>
                      </a:lnTo>
                      <a:cubicBezTo>
                        <a:pt x="23152" y="174958"/>
                        <a:pt x="0" y="150828"/>
                        <a:pt x="0" y="121040"/>
                      </a:cubicBezTo>
                      <a:lnTo>
                        <a:pt x="0" y="87800"/>
                      </a:lnTo>
                      <a:cubicBezTo>
                        <a:pt x="32136" y="103868"/>
                        <a:pt x="88946" y="120495"/>
                        <a:pt x="187085" y="122856"/>
                      </a:cubicBezTo>
                      <a:cubicBezTo>
                        <a:pt x="383336" y="127634"/>
                        <a:pt x="507184" y="67373"/>
                        <a:pt x="522414" y="29341"/>
                      </a:cubicBezTo>
                      <a:cubicBezTo>
                        <a:pt x="526165" y="19977"/>
                        <a:pt x="528382" y="10070"/>
                        <a:pt x="528981" y="0"/>
                      </a:cubicBezTo>
                      <a:lnTo>
                        <a:pt x="625919" y="0"/>
                      </a:lnTo>
                      <a:cubicBezTo>
                        <a:pt x="636747" y="0"/>
                        <a:pt x="645507" y="9138"/>
                        <a:pt x="645507" y="20413"/>
                      </a:cubicBezTo>
                      <a:close/>
                    </a:path>
                  </a:pathLst>
                </a:custGeom>
                <a:grpFill/>
                <a:ln w="1395" cap="flat">
                  <a:noFill/>
                  <a:prstDash val="solid"/>
                  <a:miter/>
                </a:ln>
              </p:spPr>
              <p:txBody>
                <a:bodyPr rtlCol="0" anchor="ctr"/>
                <a:lstStyle/>
                <a:p>
                  <a:endParaRPr lang="zh-CN" altLang="en-US" dirty="0"/>
                </a:p>
              </p:txBody>
            </p:sp>
            <p:sp>
              <p:nvSpPr>
                <p:cNvPr id="1846" name="任意多边形: 形状 1845">
                  <a:extLst>
                    <a:ext uri="{FF2B5EF4-FFF2-40B4-BE49-F238E27FC236}">
                      <a16:creationId xmlns:a16="http://schemas.microsoft.com/office/drawing/2014/main" id="{9EAA850A-0251-467D-82BC-9290A3FF7BA5}"/>
                    </a:ext>
                  </a:extLst>
                </p:cNvPr>
                <p:cNvSpPr/>
                <p:nvPr/>
              </p:nvSpPr>
              <p:spPr>
                <a:xfrm>
                  <a:off x="2193026" y="1542428"/>
                  <a:ext cx="96043" cy="162788"/>
                </a:xfrm>
                <a:custGeom>
                  <a:avLst/>
                  <a:gdLst>
                    <a:gd name="connsiteX0" fmla="*/ 96044 w 96043"/>
                    <a:gd name="connsiteY0" fmla="*/ 162788 h 162788"/>
                    <a:gd name="connsiteX1" fmla="*/ 91014 w 96043"/>
                    <a:gd name="connsiteY1" fmla="*/ 162788 h 162788"/>
                    <a:gd name="connsiteX2" fmla="*/ 81233 w 96043"/>
                    <a:gd name="connsiteY2" fmla="*/ 162243 h 162788"/>
                    <a:gd name="connsiteX3" fmla="*/ 51235 w 96043"/>
                    <a:gd name="connsiteY3" fmla="*/ 136060 h 162788"/>
                    <a:gd name="connsiteX4" fmla="*/ 0 w 96043"/>
                    <a:gd name="connsiteY4" fmla="*/ 0 h 162788"/>
                    <a:gd name="connsiteX5" fmla="*/ 6245 w 96043"/>
                    <a:gd name="connsiteY5" fmla="*/ 0 h 162788"/>
                    <a:gd name="connsiteX6" fmla="*/ 55539 w 96043"/>
                    <a:gd name="connsiteY6" fmla="*/ 131575 h 162788"/>
                    <a:gd name="connsiteX7" fmla="*/ 96044 w 96043"/>
                    <a:gd name="connsiteY7" fmla="*/ 162788 h 1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43" h="162788">
                      <a:moveTo>
                        <a:pt x="96044" y="162788"/>
                      </a:moveTo>
                      <a:lnTo>
                        <a:pt x="91014" y="162788"/>
                      </a:lnTo>
                      <a:cubicBezTo>
                        <a:pt x="87730" y="162788"/>
                        <a:pt x="84489" y="162578"/>
                        <a:pt x="81233" y="162243"/>
                      </a:cubicBezTo>
                      <a:cubicBezTo>
                        <a:pt x="73856" y="157381"/>
                        <a:pt x="63936" y="149347"/>
                        <a:pt x="51235" y="136060"/>
                      </a:cubicBezTo>
                      <a:cubicBezTo>
                        <a:pt x="22858" y="106369"/>
                        <a:pt x="3926" y="19463"/>
                        <a:pt x="0" y="0"/>
                      </a:cubicBezTo>
                      <a:lnTo>
                        <a:pt x="6245" y="0"/>
                      </a:lnTo>
                      <a:cubicBezTo>
                        <a:pt x="10661" y="21154"/>
                        <a:pt x="29271" y="104092"/>
                        <a:pt x="55539" y="131575"/>
                      </a:cubicBezTo>
                      <a:cubicBezTo>
                        <a:pt x="77880" y="154838"/>
                        <a:pt x="90972" y="161097"/>
                        <a:pt x="96044" y="162788"/>
                      </a:cubicBezTo>
                      <a:close/>
                    </a:path>
                  </a:pathLst>
                </a:custGeom>
                <a:grpFill/>
                <a:ln w="1395" cap="flat">
                  <a:noFill/>
                  <a:prstDash val="solid"/>
                  <a:miter/>
                </a:ln>
              </p:spPr>
              <p:txBody>
                <a:bodyPr rtlCol="0" anchor="ctr"/>
                <a:lstStyle/>
                <a:p>
                  <a:endParaRPr lang="zh-CN" altLang="en-US"/>
                </a:p>
              </p:txBody>
            </p:sp>
            <p:sp>
              <p:nvSpPr>
                <p:cNvPr id="1847" name="任意多边形: 形状 1846">
                  <a:extLst>
                    <a:ext uri="{FF2B5EF4-FFF2-40B4-BE49-F238E27FC236}">
                      <a16:creationId xmlns:a16="http://schemas.microsoft.com/office/drawing/2014/main" id="{0292BA84-02B1-4342-B602-8D08B4A9EAAE}"/>
                    </a:ext>
                  </a:extLst>
                </p:cNvPr>
                <p:cNvSpPr/>
                <p:nvPr/>
              </p:nvSpPr>
              <p:spPr>
                <a:xfrm>
                  <a:off x="2272596" y="1542386"/>
                  <a:ext cx="57899" cy="163165"/>
                </a:xfrm>
                <a:custGeom>
                  <a:avLst/>
                  <a:gdLst>
                    <a:gd name="connsiteX0" fmla="*/ 57900 w 57899"/>
                    <a:gd name="connsiteY0" fmla="*/ 163165 h 163165"/>
                    <a:gd name="connsiteX1" fmla="*/ 48776 w 57899"/>
                    <a:gd name="connsiteY1" fmla="*/ 163067 h 163165"/>
                    <a:gd name="connsiteX2" fmla="*/ 25457 w 57899"/>
                    <a:gd name="connsiteY2" fmla="*/ 130443 h 163165"/>
                    <a:gd name="connsiteX3" fmla="*/ 0 w 57899"/>
                    <a:gd name="connsiteY3" fmla="*/ 0 h 163165"/>
                    <a:gd name="connsiteX4" fmla="*/ 6162 w 57899"/>
                    <a:gd name="connsiteY4" fmla="*/ 0 h 163165"/>
                    <a:gd name="connsiteX5" fmla="*/ 30892 w 57899"/>
                    <a:gd name="connsiteY5" fmla="*/ 127606 h 163165"/>
                    <a:gd name="connsiteX6" fmla="*/ 57900 w 57899"/>
                    <a:gd name="connsiteY6" fmla="*/ 163165 h 16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99" h="163165">
                      <a:moveTo>
                        <a:pt x="57900" y="163165"/>
                      </a:moveTo>
                      <a:lnTo>
                        <a:pt x="48776" y="163067"/>
                      </a:lnTo>
                      <a:cubicBezTo>
                        <a:pt x="39241" y="153567"/>
                        <a:pt x="31359" y="142540"/>
                        <a:pt x="25457" y="130443"/>
                      </a:cubicBezTo>
                      <a:cubicBezTo>
                        <a:pt x="11918" y="102024"/>
                        <a:pt x="2138" y="19421"/>
                        <a:pt x="0" y="0"/>
                      </a:cubicBezTo>
                      <a:lnTo>
                        <a:pt x="6162" y="0"/>
                      </a:lnTo>
                      <a:cubicBezTo>
                        <a:pt x="8425" y="20301"/>
                        <a:pt x="18164" y="100836"/>
                        <a:pt x="30892" y="127606"/>
                      </a:cubicBezTo>
                      <a:cubicBezTo>
                        <a:pt x="39429" y="145533"/>
                        <a:pt x="52828" y="158568"/>
                        <a:pt x="57900" y="163165"/>
                      </a:cubicBezTo>
                      <a:close/>
                    </a:path>
                  </a:pathLst>
                </a:custGeom>
                <a:grpFill/>
                <a:ln w="1395" cap="flat">
                  <a:noFill/>
                  <a:prstDash val="solid"/>
                  <a:miter/>
                </a:ln>
              </p:spPr>
              <p:txBody>
                <a:bodyPr rtlCol="0" anchor="ctr"/>
                <a:lstStyle/>
                <a:p>
                  <a:endParaRPr lang="zh-CN" altLang="en-US"/>
                </a:p>
              </p:txBody>
            </p:sp>
            <p:sp>
              <p:nvSpPr>
                <p:cNvPr id="1848" name="任意多边形: 形状 1847">
                  <a:extLst>
                    <a:ext uri="{FF2B5EF4-FFF2-40B4-BE49-F238E27FC236}">
                      <a16:creationId xmlns:a16="http://schemas.microsoft.com/office/drawing/2014/main" id="{D8E0B38E-2BD9-45E4-945E-C46DDAE4FCFA}"/>
                    </a:ext>
                  </a:extLst>
                </p:cNvPr>
                <p:cNvSpPr/>
                <p:nvPr/>
              </p:nvSpPr>
              <p:spPr>
                <a:xfrm>
                  <a:off x="2340877" y="1542428"/>
                  <a:ext cx="41706" cy="163346"/>
                </a:xfrm>
                <a:custGeom>
                  <a:avLst/>
                  <a:gdLst>
                    <a:gd name="connsiteX0" fmla="*/ 41706 w 41706"/>
                    <a:gd name="connsiteY0" fmla="*/ 163347 h 163346"/>
                    <a:gd name="connsiteX1" fmla="*/ 34008 w 41706"/>
                    <a:gd name="connsiteY1" fmla="*/ 163347 h 163346"/>
                    <a:gd name="connsiteX2" fmla="*/ 13134 w 41706"/>
                    <a:gd name="connsiteY2" fmla="*/ 128235 h 163346"/>
                    <a:gd name="connsiteX3" fmla="*/ 0 w 41706"/>
                    <a:gd name="connsiteY3" fmla="*/ 0 h 163346"/>
                    <a:gd name="connsiteX4" fmla="*/ 6078 w 41706"/>
                    <a:gd name="connsiteY4" fmla="*/ 0 h 163346"/>
                    <a:gd name="connsiteX5" fmla="*/ 18653 w 41706"/>
                    <a:gd name="connsiteY5" fmla="*/ 125748 h 163346"/>
                    <a:gd name="connsiteX6" fmla="*/ 41706 w 41706"/>
                    <a:gd name="connsiteY6" fmla="*/ 163347 h 16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06" h="163346">
                      <a:moveTo>
                        <a:pt x="41706" y="163347"/>
                      </a:moveTo>
                      <a:lnTo>
                        <a:pt x="34008" y="163347"/>
                      </a:lnTo>
                      <a:cubicBezTo>
                        <a:pt x="28419" y="155732"/>
                        <a:pt x="18527" y="141103"/>
                        <a:pt x="13134" y="128235"/>
                      </a:cubicBezTo>
                      <a:cubicBezTo>
                        <a:pt x="6231" y="111916"/>
                        <a:pt x="1090" y="21028"/>
                        <a:pt x="0" y="0"/>
                      </a:cubicBezTo>
                      <a:lnTo>
                        <a:pt x="6078" y="0"/>
                      </a:lnTo>
                      <a:cubicBezTo>
                        <a:pt x="8188" y="40225"/>
                        <a:pt x="13176" y="112587"/>
                        <a:pt x="18653" y="125748"/>
                      </a:cubicBezTo>
                      <a:cubicBezTo>
                        <a:pt x="24968" y="140461"/>
                        <a:pt x="38102" y="158568"/>
                        <a:pt x="41706" y="163347"/>
                      </a:cubicBezTo>
                      <a:close/>
                    </a:path>
                  </a:pathLst>
                </a:custGeom>
                <a:grpFill/>
                <a:ln w="1395" cap="flat">
                  <a:noFill/>
                  <a:prstDash val="solid"/>
                  <a:miter/>
                </a:ln>
              </p:spPr>
              <p:txBody>
                <a:bodyPr rtlCol="0" anchor="ctr"/>
                <a:lstStyle/>
                <a:p>
                  <a:endParaRPr lang="zh-CN" altLang="en-US"/>
                </a:p>
              </p:txBody>
            </p:sp>
            <p:sp>
              <p:nvSpPr>
                <p:cNvPr id="1849" name="任意多边形: 形状 1848">
                  <a:extLst>
                    <a:ext uri="{FF2B5EF4-FFF2-40B4-BE49-F238E27FC236}">
                      <a16:creationId xmlns:a16="http://schemas.microsoft.com/office/drawing/2014/main" id="{B43B4D3B-8405-4B74-AE2E-E61844218326}"/>
                    </a:ext>
                  </a:extLst>
                </p:cNvPr>
                <p:cNvSpPr/>
                <p:nvPr/>
              </p:nvSpPr>
              <p:spPr>
                <a:xfrm>
                  <a:off x="2528689" y="1542386"/>
                  <a:ext cx="96812" cy="164296"/>
                </a:xfrm>
                <a:custGeom>
                  <a:avLst/>
                  <a:gdLst>
                    <a:gd name="connsiteX0" fmla="*/ 96812 w 96812"/>
                    <a:gd name="connsiteY0" fmla="*/ 0 h 164296"/>
                    <a:gd name="connsiteX1" fmla="*/ 45563 w 96812"/>
                    <a:gd name="connsiteY1" fmla="*/ 136060 h 164296"/>
                    <a:gd name="connsiteX2" fmla="*/ 13581 w 96812"/>
                    <a:gd name="connsiteY2" fmla="*/ 164004 h 164296"/>
                    <a:gd name="connsiteX3" fmla="*/ 5435 w 96812"/>
                    <a:gd name="connsiteY3" fmla="*/ 164297 h 164296"/>
                    <a:gd name="connsiteX4" fmla="*/ 0 w 96812"/>
                    <a:gd name="connsiteY4" fmla="*/ 164297 h 164296"/>
                    <a:gd name="connsiteX5" fmla="*/ 41231 w 96812"/>
                    <a:gd name="connsiteY5" fmla="*/ 131602 h 164296"/>
                    <a:gd name="connsiteX6" fmla="*/ 90609 w 96812"/>
                    <a:gd name="connsiteY6" fmla="*/ 28 h 16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812" h="164296">
                      <a:moveTo>
                        <a:pt x="96812" y="0"/>
                      </a:moveTo>
                      <a:cubicBezTo>
                        <a:pt x="92872" y="19463"/>
                        <a:pt x="73940" y="106369"/>
                        <a:pt x="45563" y="136060"/>
                      </a:cubicBezTo>
                      <a:cubicBezTo>
                        <a:pt x="31744" y="150535"/>
                        <a:pt x="21168" y="159030"/>
                        <a:pt x="13581" y="164004"/>
                      </a:cubicBezTo>
                      <a:cubicBezTo>
                        <a:pt x="10898" y="164213"/>
                        <a:pt x="8146" y="164297"/>
                        <a:pt x="5435" y="164297"/>
                      </a:cubicBezTo>
                      <a:lnTo>
                        <a:pt x="0" y="164297"/>
                      </a:lnTo>
                      <a:cubicBezTo>
                        <a:pt x="4625" y="162564"/>
                        <a:pt x="17996" y="155914"/>
                        <a:pt x="41231" y="131602"/>
                      </a:cubicBezTo>
                      <a:cubicBezTo>
                        <a:pt x="67499" y="104119"/>
                        <a:pt x="86151" y="21224"/>
                        <a:pt x="90609" y="28"/>
                      </a:cubicBezTo>
                      <a:close/>
                    </a:path>
                  </a:pathLst>
                </a:custGeom>
                <a:grpFill/>
                <a:ln w="1395" cap="flat">
                  <a:noFill/>
                  <a:prstDash val="solid"/>
                  <a:miter/>
                </a:ln>
              </p:spPr>
              <p:txBody>
                <a:bodyPr rtlCol="0" anchor="ctr"/>
                <a:lstStyle/>
                <a:p>
                  <a:endParaRPr lang="zh-CN" altLang="en-US"/>
                </a:p>
              </p:txBody>
            </p:sp>
            <p:sp>
              <p:nvSpPr>
                <p:cNvPr id="1850" name="任意多边形: 形状 1849">
                  <a:extLst>
                    <a:ext uri="{FF2B5EF4-FFF2-40B4-BE49-F238E27FC236}">
                      <a16:creationId xmlns:a16="http://schemas.microsoft.com/office/drawing/2014/main" id="{4387262A-F908-4343-AAE3-E63960C62F11}"/>
                    </a:ext>
                  </a:extLst>
                </p:cNvPr>
                <p:cNvSpPr/>
                <p:nvPr/>
              </p:nvSpPr>
              <p:spPr>
                <a:xfrm>
                  <a:off x="2487626" y="1542386"/>
                  <a:ext cx="58375" cy="164101"/>
                </a:xfrm>
                <a:custGeom>
                  <a:avLst/>
                  <a:gdLst>
                    <a:gd name="connsiteX0" fmla="*/ 58375 w 58375"/>
                    <a:gd name="connsiteY0" fmla="*/ 0 h 164101"/>
                    <a:gd name="connsiteX1" fmla="*/ 32918 w 58375"/>
                    <a:gd name="connsiteY1" fmla="*/ 130443 h 164101"/>
                    <a:gd name="connsiteX2" fmla="*/ 8914 w 58375"/>
                    <a:gd name="connsiteY2" fmla="*/ 164101 h 164101"/>
                    <a:gd name="connsiteX3" fmla="*/ 0 w 58375"/>
                    <a:gd name="connsiteY3" fmla="*/ 164018 h 164101"/>
                    <a:gd name="connsiteX4" fmla="*/ 27483 w 58375"/>
                    <a:gd name="connsiteY4" fmla="*/ 127606 h 164101"/>
                    <a:gd name="connsiteX5" fmla="*/ 52213 w 58375"/>
                    <a:gd name="connsiteY5" fmla="*/ 0 h 16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75" h="164101">
                      <a:moveTo>
                        <a:pt x="58375" y="0"/>
                      </a:moveTo>
                      <a:cubicBezTo>
                        <a:pt x="56223" y="19421"/>
                        <a:pt x="46457" y="101996"/>
                        <a:pt x="32918" y="130443"/>
                      </a:cubicBezTo>
                      <a:cubicBezTo>
                        <a:pt x="26759" y="142868"/>
                        <a:pt x="18656" y="154231"/>
                        <a:pt x="8914" y="164101"/>
                      </a:cubicBezTo>
                      <a:lnTo>
                        <a:pt x="0" y="164018"/>
                      </a:lnTo>
                      <a:cubicBezTo>
                        <a:pt x="4695" y="159742"/>
                        <a:pt x="18681" y="146008"/>
                        <a:pt x="27483" y="127606"/>
                      </a:cubicBezTo>
                      <a:cubicBezTo>
                        <a:pt x="40212" y="100836"/>
                        <a:pt x="49936" y="20301"/>
                        <a:pt x="52213" y="0"/>
                      </a:cubicBezTo>
                      <a:close/>
                    </a:path>
                  </a:pathLst>
                </a:custGeom>
                <a:grpFill/>
                <a:ln w="1395" cap="flat">
                  <a:noFill/>
                  <a:prstDash val="solid"/>
                  <a:miter/>
                </a:ln>
              </p:spPr>
              <p:txBody>
                <a:bodyPr rtlCol="0" anchor="ctr"/>
                <a:lstStyle/>
                <a:p>
                  <a:endParaRPr lang="zh-CN" altLang="en-US"/>
                </a:p>
              </p:txBody>
            </p:sp>
            <p:sp>
              <p:nvSpPr>
                <p:cNvPr id="1851" name="任意多边形: 形状 1850">
                  <a:extLst>
                    <a:ext uri="{FF2B5EF4-FFF2-40B4-BE49-F238E27FC236}">
                      <a16:creationId xmlns:a16="http://schemas.microsoft.com/office/drawing/2014/main" id="{335EDF4B-3869-4D0A-BE66-D8F21D6C33AC}"/>
                    </a:ext>
                  </a:extLst>
                </p:cNvPr>
                <p:cNvSpPr/>
                <p:nvPr/>
              </p:nvSpPr>
              <p:spPr>
                <a:xfrm>
                  <a:off x="2438081" y="1542386"/>
                  <a:ext cx="41958" cy="163766"/>
                </a:xfrm>
                <a:custGeom>
                  <a:avLst/>
                  <a:gdLst>
                    <a:gd name="connsiteX0" fmla="*/ 41958 w 41958"/>
                    <a:gd name="connsiteY0" fmla="*/ 0 h 163766"/>
                    <a:gd name="connsiteX1" fmla="*/ 28824 w 41958"/>
                    <a:gd name="connsiteY1" fmla="*/ 128235 h 163766"/>
                    <a:gd name="connsiteX2" fmla="*/ 7671 w 41958"/>
                    <a:gd name="connsiteY2" fmla="*/ 163766 h 163766"/>
                    <a:gd name="connsiteX3" fmla="*/ 0 w 41958"/>
                    <a:gd name="connsiteY3" fmla="*/ 163766 h 163766"/>
                    <a:gd name="connsiteX4" fmla="*/ 23277 w 41958"/>
                    <a:gd name="connsiteY4" fmla="*/ 125748 h 163766"/>
                    <a:gd name="connsiteX5" fmla="*/ 35852 w 41958"/>
                    <a:gd name="connsiteY5" fmla="*/ 0 h 16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58" h="163766">
                      <a:moveTo>
                        <a:pt x="41958" y="0"/>
                      </a:moveTo>
                      <a:cubicBezTo>
                        <a:pt x="40868" y="21028"/>
                        <a:pt x="35713" y="111916"/>
                        <a:pt x="28824" y="128235"/>
                      </a:cubicBezTo>
                      <a:cubicBezTo>
                        <a:pt x="23319" y="141355"/>
                        <a:pt x="13064" y="156277"/>
                        <a:pt x="7671" y="163766"/>
                      </a:cubicBezTo>
                      <a:lnTo>
                        <a:pt x="0" y="163766"/>
                      </a:lnTo>
                      <a:cubicBezTo>
                        <a:pt x="3172" y="159574"/>
                        <a:pt x="16766" y="140964"/>
                        <a:pt x="23277" y="125748"/>
                      </a:cubicBezTo>
                      <a:cubicBezTo>
                        <a:pt x="28782" y="112628"/>
                        <a:pt x="33770" y="40267"/>
                        <a:pt x="35852" y="0"/>
                      </a:cubicBezTo>
                      <a:close/>
                    </a:path>
                  </a:pathLst>
                </a:custGeom>
                <a:grpFill/>
                <a:ln w="1395" cap="flat">
                  <a:noFill/>
                  <a:prstDash val="solid"/>
                  <a:miter/>
                </a:ln>
              </p:spPr>
              <p:txBody>
                <a:bodyPr rtlCol="0" anchor="ctr"/>
                <a:lstStyle/>
                <a:p>
                  <a:endParaRPr lang="zh-CN" altLang="en-US"/>
                </a:p>
              </p:txBody>
            </p:sp>
            <p:sp>
              <p:nvSpPr>
                <p:cNvPr id="1852" name="任意多边形: 形状 1851">
                  <a:extLst>
                    <a:ext uri="{FF2B5EF4-FFF2-40B4-BE49-F238E27FC236}">
                      <a16:creationId xmlns:a16="http://schemas.microsoft.com/office/drawing/2014/main" id="{DED682E0-B16C-4275-A2D9-1E68C0C66A05}"/>
                    </a:ext>
                  </a:extLst>
                </p:cNvPr>
                <p:cNvSpPr/>
                <p:nvPr/>
              </p:nvSpPr>
              <p:spPr>
                <a:xfrm>
                  <a:off x="2406672" y="1542386"/>
                  <a:ext cx="6077" cy="163598"/>
                </a:xfrm>
                <a:custGeom>
                  <a:avLst/>
                  <a:gdLst>
                    <a:gd name="connsiteX0" fmla="*/ 6078 w 6077"/>
                    <a:gd name="connsiteY0" fmla="*/ 0 h 163598"/>
                    <a:gd name="connsiteX1" fmla="*/ 6078 w 6077"/>
                    <a:gd name="connsiteY1" fmla="*/ 163598 h 163598"/>
                    <a:gd name="connsiteX2" fmla="*/ 0 w 6077"/>
                    <a:gd name="connsiteY2" fmla="*/ 163556 h 163598"/>
                    <a:gd name="connsiteX3" fmla="*/ 0 w 6077"/>
                    <a:gd name="connsiteY3" fmla="*/ 0 h 163598"/>
                    <a:gd name="connsiteX4" fmla="*/ 6078 w 6077"/>
                    <a:gd name="connsiteY4" fmla="*/ 0 h 16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7" h="163598">
                      <a:moveTo>
                        <a:pt x="6078" y="0"/>
                      </a:moveTo>
                      <a:lnTo>
                        <a:pt x="6078" y="163598"/>
                      </a:lnTo>
                      <a:lnTo>
                        <a:pt x="0" y="163556"/>
                      </a:lnTo>
                      <a:lnTo>
                        <a:pt x="0" y="0"/>
                      </a:lnTo>
                      <a:lnTo>
                        <a:pt x="6078" y="0"/>
                      </a:lnTo>
                      <a:close/>
                    </a:path>
                  </a:pathLst>
                </a:custGeom>
                <a:grpFill/>
                <a:ln w="1395" cap="flat">
                  <a:noFill/>
                  <a:prstDash val="solid"/>
                  <a:miter/>
                </a:ln>
              </p:spPr>
              <p:txBody>
                <a:bodyPr rtlCol="0" anchor="ctr"/>
                <a:lstStyle/>
                <a:p>
                  <a:endParaRPr lang="zh-CN" altLang="en-US"/>
                </a:p>
              </p:txBody>
            </p:sp>
            <p:sp>
              <p:nvSpPr>
                <p:cNvPr id="1853" name="任意多边形: 形状 1852">
                  <a:extLst>
                    <a:ext uri="{FF2B5EF4-FFF2-40B4-BE49-F238E27FC236}">
                      <a16:creationId xmlns:a16="http://schemas.microsoft.com/office/drawing/2014/main" id="{B0FB9A88-DE81-4E62-A839-33F3C95DC9D5}"/>
                    </a:ext>
                  </a:extLst>
                </p:cNvPr>
                <p:cNvSpPr/>
                <p:nvPr/>
              </p:nvSpPr>
              <p:spPr>
                <a:xfrm>
                  <a:off x="2597350" y="1548128"/>
                  <a:ext cx="7179" cy="7181"/>
                </a:xfrm>
                <a:custGeom>
                  <a:avLst/>
                  <a:gdLst>
                    <a:gd name="connsiteX0" fmla="*/ 7179 w 7179"/>
                    <a:gd name="connsiteY0" fmla="*/ 3731 h 7181"/>
                    <a:gd name="connsiteX1" fmla="*/ 3451 w 7179"/>
                    <a:gd name="connsiteY1" fmla="*/ 7179 h 7181"/>
                    <a:gd name="connsiteX2" fmla="*/ 3 w 7179"/>
                    <a:gd name="connsiteY2" fmla="*/ 3451 h 7181"/>
                    <a:gd name="connsiteX3" fmla="*/ 3602 w 7179"/>
                    <a:gd name="connsiteY3" fmla="*/ 0 h 7181"/>
                    <a:gd name="connsiteX4" fmla="*/ 7179 w 7179"/>
                    <a:gd name="connsiteY4" fmla="*/ 3731 h 7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 h="7181">
                      <a:moveTo>
                        <a:pt x="7179" y="3731"/>
                      </a:moveTo>
                      <a:cubicBezTo>
                        <a:pt x="7102" y="5712"/>
                        <a:pt x="5433" y="7256"/>
                        <a:pt x="3451" y="7179"/>
                      </a:cubicBezTo>
                      <a:cubicBezTo>
                        <a:pt x="1469" y="7102"/>
                        <a:pt x="-74" y="5433"/>
                        <a:pt x="3" y="3451"/>
                      </a:cubicBezTo>
                      <a:cubicBezTo>
                        <a:pt x="78" y="1519"/>
                        <a:pt x="1669" y="-6"/>
                        <a:pt x="3602" y="0"/>
                      </a:cubicBezTo>
                      <a:cubicBezTo>
                        <a:pt x="5619" y="46"/>
                        <a:pt x="7218" y="1714"/>
                        <a:pt x="7179" y="3731"/>
                      </a:cubicBezTo>
                      <a:close/>
                    </a:path>
                  </a:pathLst>
                </a:custGeom>
                <a:grpFill/>
                <a:ln w="1395" cap="flat">
                  <a:noFill/>
                  <a:prstDash val="solid"/>
                  <a:miter/>
                </a:ln>
              </p:spPr>
              <p:txBody>
                <a:bodyPr rtlCol="0" anchor="ctr"/>
                <a:lstStyle/>
                <a:p>
                  <a:endParaRPr lang="zh-CN" altLang="en-US"/>
                </a:p>
              </p:txBody>
            </p:sp>
          </p:grpSp>
          <p:grpSp>
            <p:nvGrpSpPr>
              <p:cNvPr id="1827" name="组合 1826">
                <a:extLst>
                  <a:ext uri="{FF2B5EF4-FFF2-40B4-BE49-F238E27FC236}">
                    <a16:creationId xmlns:a16="http://schemas.microsoft.com/office/drawing/2014/main" id="{756BBD96-0A19-45B8-82F2-2F84857175D3}"/>
                  </a:ext>
                </a:extLst>
              </p:cNvPr>
              <p:cNvGrpSpPr/>
              <p:nvPr/>
            </p:nvGrpSpPr>
            <p:grpSpPr>
              <a:xfrm>
                <a:off x="1516333" y="4438683"/>
                <a:ext cx="760471" cy="399695"/>
                <a:chOff x="2086936" y="1367428"/>
                <a:chExt cx="645507" cy="339271"/>
              </a:xfrm>
              <a:effectLst/>
            </p:grpSpPr>
            <p:sp>
              <p:nvSpPr>
                <p:cNvPr id="1828" name="任意多边形: 形状 1827">
                  <a:extLst>
                    <a:ext uri="{FF2B5EF4-FFF2-40B4-BE49-F238E27FC236}">
                      <a16:creationId xmlns:a16="http://schemas.microsoft.com/office/drawing/2014/main" id="{0E449CFB-7564-444C-8CA7-492E2F206A29}"/>
                    </a:ext>
                  </a:extLst>
                </p:cNvPr>
                <p:cNvSpPr/>
                <p:nvPr/>
              </p:nvSpPr>
              <p:spPr>
                <a:xfrm>
                  <a:off x="2086936" y="1367456"/>
                  <a:ext cx="645507" cy="174929"/>
                </a:xfrm>
                <a:custGeom>
                  <a:avLst/>
                  <a:gdLst>
                    <a:gd name="connsiteX0" fmla="*/ 645507 w 645507"/>
                    <a:gd name="connsiteY0" fmla="*/ 20329 h 174929"/>
                    <a:gd name="connsiteX1" fmla="*/ 645507 w 645507"/>
                    <a:gd name="connsiteY1" fmla="*/ 121054 h 174929"/>
                    <a:gd name="connsiteX2" fmla="*/ 593811 w 645507"/>
                    <a:gd name="connsiteY2" fmla="*/ 174930 h 174929"/>
                    <a:gd name="connsiteX3" fmla="*/ 51696 w 645507"/>
                    <a:gd name="connsiteY3" fmla="*/ 174930 h 174929"/>
                    <a:gd name="connsiteX4" fmla="*/ 0 w 645507"/>
                    <a:gd name="connsiteY4" fmla="*/ 121012 h 174929"/>
                    <a:gd name="connsiteX5" fmla="*/ 0 w 645507"/>
                    <a:gd name="connsiteY5" fmla="*/ 20413 h 174929"/>
                    <a:gd name="connsiteX6" fmla="*/ 19561 w 645507"/>
                    <a:gd name="connsiteY6" fmla="*/ 0 h 174929"/>
                    <a:gd name="connsiteX7" fmla="*/ 625947 w 645507"/>
                    <a:gd name="connsiteY7" fmla="*/ 0 h 174929"/>
                    <a:gd name="connsiteX8" fmla="*/ 645507 w 645507"/>
                    <a:gd name="connsiteY8" fmla="*/ 20329 h 17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5507" h="174929">
                      <a:moveTo>
                        <a:pt x="645507" y="20329"/>
                      </a:moveTo>
                      <a:lnTo>
                        <a:pt x="645507" y="121054"/>
                      </a:lnTo>
                      <a:cubicBezTo>
                        <a:pt x="645507" y="150814"/>
                        <a:pt x="622384" y="174930"/>
                        <a:pt x="593811" y="174930"/>
                      </a:cubicBezTo>
                      <a:lnTo>
                        <a:pt x="51696" y="174930"/>
                      </a:lnTo>
                      <a:cubicBezTo>
                        <a:pt x="23152" y="174930"/>
                        <a:pt x="0" y="150800"/>
                        <a:pt x="0" y="121012"/>
                      </a:cubicBezTo>
                      <a:lnTo>
                        <a:pt x="0" y="20413"/>
                      </a:lnTo>
                      <a:cubicBezTo>
                        <a:pt x="0" y="9138"/>
                        <a:pt x="8760" y="0"/>
                        <a:pt x="19561" y="0"/>
                      </a:cubicBezTo>
                      <a:lnTo>
                        <a:pt x="625947" y="0"/>
                      </a:lnTo>
                      <a:cubicBezTo>
                        <a:pt x="636761" y="-28"/>
                        <a:pt x="645507" y="9082"/>
                        <a:pt x="645507" y="20329"/>
                      </a:cubicBezTo>
                      <a:close/>
                    </a:path>
                  </a:pathLst>
                </a:custGeom>
                <a:solidFill>
                  <a:srgbClr val="FFF0DE"/>
                </a:solidFill>
                <a:ln w="1395" cap="flat">
                  <a:noFill/>
                  <a:prstDash val="solid"/>
                  <a:miter/>
                </a:ln>
              </p:spPr>
              <p:txBody>
                <a:bodyPr rtlCol="0" anchor="ctr"/>
                <a:lstStyle/>
                <a:p>
                  <a:endParaRPr lang="zh-CN" altLang="en-US"/>
                </a:p>
              </p:txBody>
            </p:sp>
            <p:sp>
              <p:nvSpPr>
                <p:cNvPr id="1829" name="任意多边形: 形状 1828">
                  <a:extLst>
                    <a:ext uri="{FF2B5EF4-FFF2-40B4-BE49-F238E27FC236}">
                      <a16:creationId xmlns:a16="http://schemas.microsoft.com/office/drawing/2014/main" id="{FC6BCC7A-3010-4A0F-A0EF-B6CD39389EE2}"/>
                    </a:ext>
                  </a:extLst>
                </p:cNvPr>
                <p:cNvSpPr/>
                <p:nvPr/>
              </p:nvSpPr>
              <p:spPr>
                <a:xfrm>
                  <a:off x="2131898" y="1542386"/>
                  <a:ext cx="555583" cy="164310"/>
                </a:xfrm>
                <a:custGeom>
                  <a:avLst/>
                  <a:gdLst>
                    <a:gd name="connsiteX0" fmla="*/ 555583 w 555583"/>
                    <a:gd name="connsiteY0" fmla="*/ 0 h 164310"/>
                    <a:gd name="connsiteX1" fmla="*/ 497083 w 555583"/>
                    <a:gd name="connsiteY1" fmla="*/ 107137 h 164310"/>
                    <a:gd name="connsiteX2" fmla="*/ 410372 w 555583"/>
                    <a:gd name="connsiteY2" fmla="*/ 164018 h 164310"/>
                    <a:gd name="connsiteX3" fmla="*/ 402227 w 555583"/>
                    <a:gd name="connsiteY3" fmla="*/ 164311 h 164310"/>
                    <a:gd name="connsiteX4" fmla="*/ 396791 w 555583"/>
                    <a:gd name="connsiteY4" fmla="*/ 164311 h 164310"/>
                    <a:gd name="connsiteX5" fmla="*/ 364656 w 555583"/>
                    <a:gd name="connsiteY5" fmla="*/ 164143 h 164310"/>
                    <a:gd name="connsiteX6" fmla="*/ 355742 w 555583"/>
                    <a:gd name="connsiteY6" fmla="*/ 164059 h 164310"/>
                    <a:gd name="connsiteX7" fmla="*/ 313826 w 555583"/>
                    <a:gd name="connsiteY7" fmla="*/ 163808 h 164310"/>
                    <a:gd name="connsiteX8" fmla="*/ 306155 w 555583"/>
                    <a:gd name="connsiteY8" fmla="*/ 163808 h 164310"/>
                    <a:gd name="connsiteX9" fmla="*/ 280824 w 555583"/>
                    <a:gd name="connsiteY9" fmla="*/ 163682 h 164310"/>
                    <a:gd name="connsiteX10" fmla="*/ 274746 w 555583"/>
                    <a:gd name="connsiteY10" fmla="*/ 163682 h 164310"/>
                    <a:gd name="connsiteX11" fmla="*/ 250658 w 555583"/>
                    <a:gd name="connsiteY11" fmla="*/ 163515 h 164310"/>
                    <a:gd name="connsiteX12" fmla="*/ 242959 w 555583"/>
                    <a:gd name="connsiteY12" fmla="*/ 163515 h 164310"/>
                    <a:gd name="connsiteX13" fmla="*/ 198598 w 555583"/>
                    <a:gd name="connsiteY13" fmla="*/ 163165 h 164310"/>
                    <a:gd name="connsiteX14" fmla="*/ 189475 w 555583"/>
                    <a:gd name="connsiteY14" fmla="*/ 163067 h 164310"/>
                    <a:gd name="connsiteX15" fmla="*/ 157171 w 555583"/>
                    <a:gd name="connsiteY15" fmla="*/ 162900 h 164310"/>
                    <a:gd name="connsiteX16" fmla="*/ 152141 w 555583"/>
                    <a:gd name="connsiteY16" fmla="*/ 162900 h 164310"/>
                    <a:gd name="connsiteX17" fmla="*/ 142361 w 555583"/>
                    <a:gd name="connsiteY17" fmla="*/ 162355 h 164310"/>
                    <a:gd name="connsiteX18" fmla="*/ 97119 w 555583"/>
                    <a:gd name="connsiteY18" fmla="*/ 146874 h 164310"/>
                    <a:gd name="connsiteX19" fmla="*/ 58822 w 555583"/>
                    <a:gd name="connsiteY19" fmla="*/ 106355 h 164310"/>
                    <a:gd name="connsiteX20" fmla="*/ 22816 w 555583"/>
                    <a:gd name="connsiteY20" fmla="*/ 41357 h 164310"/>
                    <a:gd name="connsiteX21" fmla="*/ 0 w 555583"/>
                    <a:gd name="connsiteY21" fmla="*/ 112 h 16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5583" h="164310">
                      <a:moveTo>
                        <a:pt x="555583" y="0"/>
                      </a:moveTo>
                      <a:lnTo>
                        <a:pt x="497083" y="107137"/>
                      </a:lnTo>
                      <a:cubicBezTo>
                        <a:pt x="479003" y="140209"/>
                        <a:pt x="446406" y="161391"/>
                        <a:pt x="410372" y="164018"/>
                      </a:cubicBezTo>
                      <a:cubicBezTo>
                        <a:pt x="407690" y="164227"/>
                        <a:pt x="404937" y="164311"/>
                        <a:pt x="402227" y="164311"/>
                      </a:cubicBezTo>
                      <a:lnTo>
                        <a:pt x="396791" y="164311"/>
                      </a:lnTo>
                      <a:lnTo>
                        <a:pt x="364656" y="164143"/>
                      </a:lnTo>
                      <a:lnTo>
                        <a:pt x="355742" y="164059"/>
                      </a:lnTo>
                      <a:lnTo>
                        <a:pt x="313826" y="163808"/>
                      </a:lnTo>
                      <a:lnTo>
                        <a:pt x="306155" y="163808"/>
                      </a:lnTo>
                      <a:lnTo>
                        <a:pt x="280824" y="163682"/>
                      </a:lnTo>
                      <a:lnTo>
                        <a:pt x="274746" y="163682"/>
                      </a:lnTo>
                      <a:lnTo>
                        <a:pt x="250658" y="163515"/>
                      </a:lnTo>
                      <a:lnTo>
                        <a:pt x="242959" y="163515"/>
                      </a:lnTo>
                      <a:lnTo>
                        <a:pt x="198598" y="163165"/>
                      </a:lnTo>
                      <a:lnTo>
                        <a:pt x="189475" y="163067"/>
                      </a:lnTo>
                      <a:lnTo>
                        <a:pt x="157171" y="162900"/>
                      </a:lnTo>
                      <a:lnTo>
                        <a:pt x="152141" y="162900"/>
                      </a:lnTo>
                      <a:cubicBezTo>
                        <a:pt x="148858" y="162900"/>
                        <a:pt x="145616" y="162690"/>
                        <a:pt x="142361" y="162355"/>
                      </a:cubicBezTo>
                      <a:cubicBezTo>
                        <a:pt x="126292" y="160735"/>
                        <a:pt x="110812" y="155438"/>
                        <a:pt x="97119" y="146874"/>
                      </a:cubicBezTo>
                      <a:cubicBezTo>
                        <a:pt x="81097" y="136867"/>
                        <a:pt x="67910" y="122916"/>
                        <a:pt x="58822" y="106355"/>
                      </a:cubicBezTo>
                      <a:lnTo>
                        <a:pt x="22816" y="41357"/>
                      </a:lnTo>
                      <a:lnTo>
                        <a:pt x="0" y="112"/>
                      </a:lnTo>
                      <a:close/>
                    </a:path>
                  </a:pathLst>
                </a:custGeom>
                <a:solidFill>
                  <a:srgbClr val="FFF0DE"/>
                </a:solidFill>
                <a:ln w="1395" cap="flat">
                  <a:noFill/>
                  <a:prstDash val="solid"/>
                  <a:miter/>
                </a:ln>
              </p:spPr>
              <p:txBody>
                <a:bodyPr rtlCol="0" anchor="ctr"/>
                <a:lstStyle/>
                <a:p>
                  <a:endParaRPr lang="zh-CN" altLang="en-US"/>
                </a:p>
              </p:txBody>
            </p:sp>
            <p:sp>
              <p:nvSpPr>
                <p:cNvPr id="1830" name="任意多边形: 形状 1829">
                  <a:extLst>
                    <a:ext uri="{FF2B5EF4-FFF2-40B4-BE49-F238E27FC236}">
                      <a16:creationId xmlns:a16="http://schemas.microsoft.com/office/drawing/2014/main" id="{F1B157E6-C2BD-4E60-83F7-625118048C0A}"/>
                    </a:ext>
                  </a:extLst>
                </p:cNvPr>
                <p:cNvSpPr/>
                <p:nvPr/>
              </p:nvSpPr>
              <p:spPr>
                <a:xfrm>
                  <a:off x="2131982" y="1542330"/>
                  <a:ext cx="555499" cy="164369"/>
                </a:xfrm>
                <a:custGeom>
                  <a:avLst/>
                  <a:gdLst>
                    <a:gd name="connsiteX0" fmla="*/ 555500 w 555499"/>
                    <a:gd name="connsiteY0" fmla="*/ 56 h 164369"/>
                    <a:gd name="connsiteX1" fmla="*/ 496999 w 555499"/>
                    <a:gd name="connsiteY1" fmla="*/ 107193 h 164369"/>
                    <a:gd name="connsiteX2" fmla="*/ 402199 w 555499"/>
                    <a:gd name="connsiteY2" fmla="*/ 164367 h 164369"/>
                    <a:gd name="connsiteX3" fmla="*/ 152099 w 555499"/>
                    <a:gd name="connsiteY3" fmla="*/ 162844 h 164369"/>
                    <a:gd name="connsiteX4" fmla="*/ 97120 w 555499"/>
                    <a:gd name="connsiteY4" fmla="*/ 146818 h 164369"/>
                    <a:gd name="connsiteX5" fmla="*/ 363021 w 555499"/>
                    <a:gd name="connsiteY5" fmla="*/ 145253 h 164369"/>
                    <a:gd name="connsiteX6" fmla="*/ 345277 w 555499"/>
                    <a:gd name="connsiteY6" fmla="*/ 20623 h 164369"/>
                    <a:gd name="connsiteX7" fmla="*/ 12337 w 555499"/>
                    <a:gd name="connsiteY7" fmla="*/ 22355 h 164369"/>
                    <a:gd name="connsiteX8" fmla="*/ 0 w 555499"/>
                    <a:gd name="connsiteY8" fmla="*/ 0 h 16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5499" h="164369">
                      <a:moveTo>
                        <a:pt x="555500" y="56"/>
                      </a:moveTo>
                      <a:lnTo>
                        <a:pt x="496999" y="107193"/>
                      </a:lnTo>
                      <a:cubicBezTo>
                        <a:pt x="477647" y="142766"/>
                        <a:pt x="441320" y="164618"/>
                        <a:pt x="402199" y="164367"/>
                      </a:cubicBezTo>
                      <a:lnTo>
                        <a:pt x="152099" y="162844"/>
                      </a:lnTo>
                      <a:cubicBezTo>
                        <a:pt x="132643" y="162692"/>
                        <a:pt x="113610" y="157144"/>
                        <a:pt x="97120" y="146818"/>
                      </a:cubicBezTo>
                      <a:cubicBezTo>
                        <a:pt x="144359" y="149696"/>
                        <a:pt x="327518" y="153413"/>
                        <a:pt x="363021" y="145253"/>
                      </a:cubicBezTo>
                      <a:cubicBezTo>
                        <a:pt x="401053" y="136535"/>
                        <a:pt x="460825" y="38046"/>
                        <a:pt x="345277" y="20623"/>
                      </a:cubicBezTo>
                      <a:cubicBezTo>
                        <a:pt x="247179" y="5812"/>
                        <a:pt x="55637" y="15970"/>
                        <a:pt x="12337" y="22355"/>
                      </a:cubicBezTo>
                      <a:lnTo>
                        <a:pt x="0" y="0"/>
                      </a:lnTo>
                      <a:close/>
                    </a:path>
                  </a:pathLst>
                </a:custGeom>
                <a:solidFill>
                  <a:srgbClr val="F2D4B1"/>
                </a:solidFill>
                <a:ln w="1395" cap="flat">
                  <a:noFill/>
                  <a:prstDash val="solid"/>
                  <a:miter/>
                </a:ln>
              </p:spPr>
              <p:txBody>
                <a:bodyPr rtlCol="0" anchor="ctr"/>
                <a:lstStyle/>
                <a:p>
                  <a:endParaRPr lang="zh-CN" altLang="en-US"/>
                </a:p>
              </p:txBody>
            </p:sp>
            <p:sp>
              <p:nvSpPr>
                <p:cNvPr id="1831" name="任意多边形: 形状 1830">
                  <a:extLst>
                    <a:ext uri="{FF2B5EF4-FFF2-40B4-BE49-F238E27FC236}">
                      <a16:creationId xmlns:a16="http://schemas.microsoft.com/office/drawing/2014/main" id="{A007D375-49D7-4A87-8753-406C1CC7A13A}"/>
                    </a:ext>
                  </a:extLst>
                </p:cNvPr>
                <p:cNvSpPr/>
                <p:nvPr/>
              </p:nvSpPr>
              <p:spPr>
                <a:xfrm>
                  <a:off x="2591768" y="1542442"/>
                  <a:ext cx="24220" cy="24227"/>
                </a:xfrm>
                <a:custGeom>
                  <a:avLst/>
                  <a:gdLst>
                    <a:gd name="connsiteX0" fmla="*/ 24219 w 24220"/>
                    <a:gd name="connsiteY0" fmla="*/ 12575 h 24227"/>
                    <a:gd name="connsiteX1" fmla="*/ 11653 w 24220"/>
                    <a:gd name="connsiteY1" fmla="*/ 24219 h 24227"/>
                    <a:gd name="connsiteX2" fmla="*/ 9 w 24220"/>
                    <a:gd name="connsiteY2" fmla="*/ 11653 h 24227"/>
                    <a:gd name="connsiteX3" fmla="*/ 12105 w 24220"/>
                    <a:gd name="connsiteY3" fmla="*/ 0 h 24227"/>
                    <a:gd name="connsiteX4" fmla="*/ 24219 w 24220"/>
                    <a:gd name="connsiteY4" fmla="*/ 12575 h 24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 h="24227">
                      <a:moveTo>
                        <a:pt x="24219" y="12575"/>
                      </a:moveTo>
                      <a:cubicBezTo>
                        <a:pt x="23964" y="19260"/>
                        <a:pt x="18338" y="24473"/>
                        <a:pt x="11653" y="24219"/>
                      </a:cubicBezTo>
                      <a:cubicBezTo>
                        <a:pt x="4967" y="23964"/>
                        <a:pt x="-246" y="18338"/>
                        <a:pt x="9" y="11653"/>
                      </a:cubicBezTo>
                      <a:cubicBezTo>
                        <a:pt x="257" y="5150"/>
                        <a:pt x="5598" y="5"/>
                        <a:pt x="12105" y="0"/>
                      </a:cubicBezTo>
                      <a:cubicBezTo>
                        <a:pt x="18915" y="145"/>
                        <a:pt x="24328" y="5764"/>
                        <a:pt x="24219" y="12575"/>
                      </a:cubicBezTo>
                      <a:close/>
                    </a:path>
                  </a:pathLst>
                </a:custGeom>
                <a:solidFill>
                  <a:srgbClr val="C20001"/>
                </a:solidFill>
                <a:ln w="1395" cap="flat">
                  <a:noFill/>
                  <a:prstDash val="solid"/>
                  <a:miter/>
                </a:ln>
              </p:spPr>
              <p:txBody>
                <a:bodyPr rtlCol="0" anchor="ctr"/>
                <a:lstStyle/>
                <a:p>
                  <a:endParaRPr lang="zh-CN" altLang="en-US"/>
                </a:p>
              </p:txBody>
            </p:sp>
            <p:sp>
              <p:nvSpPr>
                <p:cNvPr id="1832" name="任意多边形: 形状 1831">
                  <a:extLst>
                    <a:ext uri="{FF2B5EF4-FFF2-40B4-BE49-F238E27FC236}">
                      <a16:creationId xmlns:a16="http://schemas.microsoft.com/office/drawing/2014/main" id="{F9080098-2CED-4915-BD3E-12EAF34AC303}"/>
                    </a:ext>
                  </a:extLst>
                </p:cNvPr>
                <p:cNvSpPr/>
                <p:nvPr/>
              </p:nvSpPr>
              <p:spPr>
                <a:xfrm>
                  <a:off x="2086936" y="1367428"/>
                  <a:ext cx="645507" cy="174957"/>
                </a:xfrm>
                <a:custGeom>
                  <a:avLst/>
                  <a:gdLst>
                    <a:gd name="connsiteX0" fmla="*/ 645507 w 645507"/>
                    <a:gd name="connsiteY0" fmla="*/ 20413 h 174957"/>
                    <a:gd name="connsiteX1" fmla="*/ 645507 w 645507"/>
                    <a:gd name="connsiteY1" fmla="*/ 121082 h 174957"/>
                    <a:gd name="connsiteX2" fmla="*/ 593811 w 645507"/>
                    <a:gd name="connsiteY2" fmla="*/ 174958 h 174957"/>
                    <a:gd name="connsiteX3" fmla="*/ 51696 w 645507"/>
                    <a:gd name="connsiteY3" fmla="*/ 174958 h 174957"/>
                    <a:gd name="connsiteX4" fmla="*/ 0 w 645507"/>
                    <a:gd name="connsiteY4" fmla="*/ 121040 h 174957"/>
                    <a:gd name="connsiteX5" fmla="*/ 0 w 645507"/>
                    <a:gd name="connsiteY5" fmla="*/ 87800 h 174957"/>
                    <a:gd name="connsiteX6" fmla="*/ 187085 w 645507"/>
                    <a:gd name="connsiteY6" fmla="*/ 122856 h 174957"/>
                    <a:gd name="connsiteX7" fmla="*/ 522414 w 645507"/>
                    <a:gd name="connsiteY7" fmla="*/ 29341 h 174957"/>
                    <a:gd name="connsiteX8" fmla="*/ 528981 w 645507"/>
                    <a:gd name="connsiteY8" fmla="*/ 0 h 174957"/>
                    <a:gd name="connsiteX9" fmla="*/ 625919 w 645507"/>
                    <a:gd name="connsiteY9" fmla="*/ 0 h 174957"/>
                    <a:gd name="connsiteX10" fmla="*/ 645507 w 645507"/>
                    <a:gd name="connsiteY10" fmla="*/ 20413 h 17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5507" h="174957">
                      <a:moveTo>
                        <a:pt x="645507" y="20413"/>
                      </a:moveTo>
                      <a:lnTo>
                        <a:pt x="645507" y="121082"/>
                      </a:lnTo>
                      <a:cubicBezTo>
                        <a:pt x="645507" y="150842"/>
                        <a:pt x="622384" y="174958"/>
                        <a:pt x="593811" y="174958"/>
                      </a:cubicBezTo>
                      <a:lnTo>
                        <a:pt x="51696" y="174958"/>
                      </a:lnTo>
                      <a:cubicBezTo>
                        <a:pt x="23152" y="174958"/>
                        <a:pt x="0" y="150828"/>
                        <a:pt x="0" y="121040"/>
                      </a:cubicBezTo>
                      <a:lnTo>
                        <a:pt x="0" y="87800"/>
                      </a:lnTo>
                      <a:cubicBezTo>
                        <a:pt x="32136" y="103868"/>
                        <a:pt x="88946" y="120495"/>
                        <a:pt x="187085" y="122856"/>
                      </a:cubicBezTo>
                      <a:cubicBezTo>
                        <a:pt x="383336" y="127634"/>
                        <a:pt x="507184" y="67373"/>
                        <a:pt x="522414" y="29341"/>
                      </a:cubicBezTo>
                      <a:cubicBezTo>
                        <a:pt x="526165" y="19977"/>
                        <a:pt x="528382" y="10070"/>
                        <a:pt x="528981" y="0"/>
                      </a:cubicBezTo>
                      <a:lnTo>
                        <a:pt x="625919" y="0"/>
                      </a:lnTo>
                      <a:cubicBezTo>
                        <a:pt x="636747" y="0"/>
                        <a:pt x="645507" y="9138"/>
                        <a:pt x="645507" y="20413"/>
                      </a:cubicBezTo>
                      <a:close/>
                    </a:path>
                  </a:pathLst>
                </a:custGeom>
                <a:solidFill>
                  <a:srgbClr val="FFE5C7"/>
                </a:solidFill>
                <a:ln w="1395" cap="flat">
                  <a:noFill/>
                  <a:prstDash val="solid"/>
                  <a:miter/>
                </a:ln>
              </p:spPr>
              <p:txBody>
                <a:bodyPr rtlCol="0" anchor="ctr"/>
                <a:lstStyle/>
                <a:p>
                  <a:endParaRPr lang="zh-CN" altLang="en-US" dirty="0"/>
                </a:p>
              </p:txBody>
            </p:sp>
            <p:sp>
              <p:nvSpPr>
                <p:cNvPr id="1833" name="任意多边形: 形状 1832">
                  <a:extLst>
                    <a:ext uri="{FF2B5EF4-FFF2-40B4-BE49-F238E27FC236}">
                      <a16:creationId xmlns:a16="http://schemas.microsoft.com/office/drawing/2014/main" id="{22A11FC9-0F39-4B31-B1B2-C6DAE5693179}"/>
                    </a:ext>
                  </a:extLst>
                </p:cNvPr>
                <p:cNvSpPr/>
                <p:nvPr/>
              </p:nvSpPr>
              <p:spPr>
                <a:xfrm>
                  <a:off x="2193026" y="1542428"/>
                  <a:ext cx="96043" cy="162788"/>
                </a:xfrm>
                <a:custGeom>
                  <a:avLst/>
                  <a:gdLst>
                    <a:gd name="connsiteX0" fmla="*/ 96044 w 96043"/>
                    <a:gd name="connsiteY0" fmla="*/ 162788 h 162788"/>
                    <a:gd name="connsiteX1" fmla="*/ 91014 w 96043"/>
                    <a:gd name="connsiteY1" fmla="*/ 162788 h 162788"/>
                    <a:gd name="connsiteX2" fmla="*/ 81233 w 96043"/>
                    <a:gd name="connsiteY2" fmla="*/ 162243 h 162788"/>
                    <a:gd name="connsiteX3" fmla="*/ 51235 w 96043"/>
                    <a:gd name="connsiteY3" fmla="*/ 136060 h 162788"/>
                    <a:gd name="connsiteX4" fmla="*/ 0 w 96043"/>
                    <a:gd name="connsiteY4" fmla="*/ 0 h 162788"/>
                    <a:gd name="connsiteX5" fmla="*/ 6245 w 96043"/>
                    <a:gd name="connsiteY5" fmla="*/ 0 h 162788"/>
                    <a:gd name="connsiteX6" fmla="*/ 55539 w 96043"/>
                    <a:gd name="connsiteY6" fmla="*/ 131575 h 162788"/>
                    <a:gd name="connsiteX7" fmla="*/ 96044 w 96043"/>
                    <a:gd name="connsiteY7" fmla="*/ 162788 h 1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43" h="162788">
                      <a:moveTo>
                        <a:pt x="96044" y="162788"/>
                      </a:moveTo>
                      <a:lnTo>
                        <a:pt x="91014" y="162788"/>
                      </a:lnTo>
                      <a:cubicBezTo>
                        <a:pt x="87730" y="162788"/>
                        <a:pt x="84489" y="162578"/>
                        <a:pt x="81233" y="162243"/>
                      </a:cubicBezTo>
                      <a:cubicBezTo>
                        <a:pt x="73856" y="157381"/>
                        <a:pt x="63936" y="149347"/>
                        <a:pt x="51235" y="136060"/>
                      </a:cubicBezTo>
                      <a:cubicBezTo>
                        <a:pt x="22858" y="106369"/>
                        <a:pt x="3926" y="19463"/>
                        <a:pt x="0" y="0"/>
                      </a:cubicBezTo>
                      <a:lnTo>
                        <a:pt x="6245" y="0"/>
                      </a:lnTo>
                      <a:cubicBezTo>
                        <a:pt x="10661" y="21154"/>
                        <a:pt x="29271" y="104092"/>
                        <a:pt x="55539" y="131575"/>
                      </a:cubicBezTo>
                      <a:cubicBezTo>
                        <a:pt x="77880" y="154838"/>
                        <a:pt x="90972" y="161097"/>
                        <a:pt x="96044" y="162788"/>
                      </a:cubicBezTo>
                      <a:close/>
                    </a:path>
                  </a:pathLst>
                </a:custGeom>
                <a:solidFill>
                  <a:srgbClr val="D6AE7E"/>
                </a:solidFill>
                <a:ln w="1395" cap="flat">
                  <a:noFill/>
                  <a:prstDash val="solid"/>
                  <a:miter/>
                </a:ln>
              </p:spPr>
              <p:txBody>
                <a:bodyPr rtlCol="0" anchor="ctr"/>
                <a:lstStyle/>
                <a:p>
                  <a:endParaRPr lang="zh-CN" altLang="en-US"/>
                </a:p>
              </p:txBody>
            </p:sp>
            <p:sp>
              <p:nvSpPr>
                <p:cNvPr id="1834" name="任意多边形: 形状 1833">
                  <a:extLst>
                    <a:ext uri="{FF2B5EF4-FFF2-40B4-BE49-F238E27FC236}">
                      <a16:creationId xmlns:a16="http://schemas.microsoft.com/office/drawing/2014/main" id="{BD2D3572-3012-4B4F-90AD-5007AAD846C4}"/>
                    </a:ext>
                  </a:extLst>
                </p:cNvPr>
                <p:cNvSpPr/>
                <p:nvPr/>
              </p:nvSpPr>
              <p:spPr>
                <a:xfrm>
                  <a:off x="2272596" y="1542386"/>
                  <a:ext cx="57899" cy="163165"/>
                </a:xfrm>
                <a:custGeom>
                  <a:avLst/>
                  <a:gdLst>
                    <a:gd name="connsiteX0" fmla="*/ 57900 w 57899"/>
                    <a:gd name="connsiteY0" fmla="*/ 163165 h 163165"/>
                    <a:gd name="connsiteX1" fmla="*/ 48776 w 57899"/>
                    <a:gd name="connsiteY1" fmla="*/ 163067 h 163165"/>
                    <a:gd name="connsiteX2" fmla="*/ 25457 w 57899"/>
                    <a:gd name="connsiteY2" fmla="*/ 130443 h 163165"/>
                    <a:gd name="connsiteX3" fmla="*/ 0 w 57899"/>
                    <a:gd name="connsiteY3" fmla="*/ 0 h 163165"/>
                    <a:gd name="connsiteX4" fmla="*/ 6162 w 57899"/>
                    <a:gd name="connsiteY4" fmla="*/ 0 h 163165"/>
                    <a:gd name="connsiteX5" fmla="*/ 30892 w 57899"/>
                    <a:gd name="connsiteY5" fmla="*/ 127606 h 163165"/>
                    <a:gd name="connsiteX6" fmla="*/ 57900 w 57899"/>
                    <a:gd name="connsiteY6" fmla="*/ 163165 h 16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99" h="163165">
                      <a:moveTo>
                        <a:pt x="57900" y="163165"/>
                      </a:moveTo>
                      <a:lnTo>
                        <a:pt x="48776" y="163067"/>
                      </a:lnTo>
                      <a:cubicBezTo>
                        <a:pt x="39241" y="153567"/>
                        <a:pt x="31359" y="142540"/>
                        <a:pt x="25457" y="130443"/>
                      </a:cubicBezTo>
                      <a:cubicBezTo>
                        <a:pt x="11918" y="102024"/>
                        <a:pt x="2138" y="19421"/>
                        <a:pt x="0" y="0"/>
                      </a:cubicBezTo>
                      <a:lnTo>
                        <a:pt x="6162" y="0"/>
                      </a:lnTo>
                      <a:cubicBezTo>
                        <a:pt x="8425" y="20301"/>
                        <a:pt x="18164" y="100836"/>
                        <a:pt x="30892" y="127606"/>
                      </a:cubicBezTo>
                      <a:cubicBezTo>
                        <a:pt x="39429" y="145533"/>
                        <a:pt x="52828" y="158568"/>
                        <a:pt x="57900" y="163165"/>
                      </a:cubicBezTo>
                      <a:close/>
                    </a:path>
                  </a:pathLst>
                </a:custGeom>
                <a:solidFill>
                  <a:srgbClr val="D6AE7E"/>
                </a:solidFill>
                <a:ln w="1395" cap="flat">
                  <a:noFill/>
                  <a:prstDash val="solid"/>
                  <a:miter/>
                </a:ln>
              </p:spPr>
              <p:txBody>
                <a:bodyPr rtlCol="0" anchor="ctr"/>
                <a:lstStyle/>
                <a:p>
                  <a:endParaRPr lang="zh-CN" altLang="en-US"/>
                </a:p>
              </p:txBody>
            </p:sp>
            <p:sp>
              <p:nvSpPr>
                <p:cNvPr id="1835" name="任意多边形: 形状 1834">
                  <a:extLst>
                    <a:ext uri="{FF2B5EF4-FFF2-40B4-BE49-F238E27FC236}">
                      <a16:creationId xmlns:a16="http://schemas.microsoft.com/office/drawing/2014/main" id="{108C0A8E-EAD6-41B2-ACD8-E8931A279E27}"/>
                    </a:ext>
                  </a:extLst>
                </p:cNvPr>
                <p:cNvSpPr/>
                <p:nvPr/>
              </p:nvSpPr>
              <p:spPr>
                <a:xfrm>
                  <a:off x="2340877" y="1542428"/>
                  <a:ext cx="41706" cy="163346"/>
                </a:xfrm>
                <a:custGeom>
                  <a:avLst/>
                  <a:gdLst>
                    <a:gd name="connsiteX0" fmla="*/ 41706 w 41706"/>
                    <a:gd name="connsiteY0" fmla="*/ 163347 h 163346"/>
                    <a:gd name="connsiteX1" fmla="*/ 34008 w 41706"/>
                    <a:gd name="connsiteY1" fmla="*/ 163347 h 163346"/>
                    <a:gd name="connsiteX2" fmla="*/ 13134 w 41706"/>
                    <a:gd name="connsiteY2" fmla="*/ 128235 h 163346"/>
                    <a:gd name="connsiteX3" fmla="*/ 0 w 41706"/>
                    <a:gd name="connsiteY3" fmla="*/ 0 h 163346"/>
                    <a:gd name="connsiteX4" fmla="*/ 6078 w 41706"/>
                    <a:gd name="connsiteY4" fmla="*/ 0 h 163346"/>
                    <a:gd name="connsiteX5" fmla="*/ 18653 w 41706"/>
                    <a:gd name="connsiteY5" fmla="*/ 125748 h 163346"/>
                    <a:gd name="connsiteX6" fmla="*/ 41706 w 41706"/>
                    <a:gd name="connsiteY6" fmla="*/ 163347 h 16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06" h="163346">
                      <a:moveTo>
                        <a:pt x="41706" y="163347"/>
                      </a:moveTo>
                      <a:lnTo>
                        <a:pt x="34008" y="163347"/>
                      </a:lnTo>
                      <a:cubicBezTo>
                        <a:pt x="28419" y="155732"/>
                        <a:pt x="18527" y="141103"/>
                        <a:pt x="13134" y="128235"/>
                      </a:cubicBezTo>
                      <a:cubicBezTo>
                        <a:pt x="6231" y="111916"/>
                        <a:pt x="1090" y="21028"/>
                        <a:pt x="0" y="0"/>
                      </a:cubicBezTo>
                      <a:lnTo>
                        <a:pt x="6078" y="0"/>
                      </a:lnTo>
                      <a:cubicBezTo>
                        <a:pt x="8188" y="40225"/>
                        <a:pt x="13176" y="112587"/>
                        <a:pt x="18653" y="125748"/>
                      </a:cubicBezTo>
                      <a:cubicBezTo>
                        <a:pt x="24968" y="140461"/>
                        <a:pt x="38102" y="158568"/>
                        <a:pt x="41706" y="163347"/>
                      </a:cubicBezTo>
                      <a:close/>
                    </a:path>
                  </a:pathLst>
                </a:custGeom>
                <a:solidFill>
                  <a:srgbClr val="D6AE7E"/>
                </a:solidFill>
                <a:ln w="1395" cap="flat">
                  <a:noFill/>
                  <a:prstDash val="solid"/>
                  <a:miter/>
                </a:ln>
              </p:spPr>
              <p:txBody>
                <a:bodyPr rtlCol="0" anchor="ctr"/>
                <a:lstStyle/>
                <a:p>
                  <a:endParaRPr lang="zh-CN" altLang="en-US"/>
                </a:p>
              </p:txBody>
            </p:sp>
            <p:sp>
              <p:nvSpPr>
                <p:cNvPr id="1836" name="任意多边形: 形状 1835">
                  <a:extLst>
                    <a:ext uri="{FF2B5EF4-FFF2-40B4-BE49-F238E27FC236}">
                      <a16:creationId xmlns:a16="http://schemas.microsoft.com/office/drawing/2014/main" id="{6F63A737-B89F-44E1-9218-FBC5C1D8A1C1}"/>
                    </a:ext>
                  </a:extLst>
                </p:cNvPr>
                <p:cNvSpPr/>
                <p:nvPr/>
              </p:nvSpPr>
              <p:spPr>
                <a:xfrm>
                  <a:off x="2528689" y="1542386"/>
                  <a:ext cx="96812" cy="164296"/>
                </a:xfrm>
                <a:custGeom>
                  <a:avLst/>
                  <a:gdLst>
                    <a:gd name="connsiteX0" fmla="*/ 96812 w 96812"/>
                    <a:gd name="connsiteY0" fmla="*/ 0 h 164296"/>
                    <a:gd name="connsiteX1" fmla="*/ 45563 w 96812"/>
                    <a:gd name="connsiteY1" fmla="*/ 136060 h 164296"/>
                    <a:gd name="connsiteX2" fmla="*/ 13581 w 96812"/>
                    <a:gd name="connsiteY2" fmla="*/ 164004 h 164296"/>
                    <a:gd name="connsiteX3" fmla="*/ 5435 w 96812"/>
                    <a:gd name="connsiteY3" fmla="*/ 164297 h 164296"/>
                    <a:gd name="connsiteX4" fmla="*/ 0 w 96812"/>
                    <a:gd name="connsiteY4" fmla="*/ 164297 h 164296"/>
                    <a:gd name="connsiteX5" fmla="*/ 41231 w 96812"/>
                    <a:gd name="connsiteY5" fmla="*/ 131602 h 164296"/>
                    <a:gd name="connsiteX6" fmla="*/ 90609 w 96812"/>
                    <a:gd name="connsiteY6" fmla="*/ 28 h 16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812" h="164296">
                      <a:moveTo>
                        <a:pt x="96812" y="0"/>
                      </a:moveTo>
                      <a:cubicBezTo>
                        <a:pt x="92872" y="19463"/>
                        <a:pt x="73940" y="106369"/>
                        <a:pt x="45563" y="136060"/>
                      </a:cubicBezTo>
                      <a:cubicBezTo>
                        <a:pt x="31744" y="150535"/>
                        <a:pt x="21168" y="159030"/>
                        <a:pt x="13581" y="164004"/>
                      </a:cubicBezTo>
                      <a:cubicBezTo>
                        <a:pt x="10898" y="164213"/>
                        <a:pt x="8146" y="164297"/>
                        <a:pt x="5435" y="164297"/>
                      </a:cubicBezTo>
                      <a:lnTo>
                        <a:pt x="0" y="164297"/>
                      </a:lnTo>
                      <a:cubicBezTo>
                        <a:pt x="4625" y="162564"/>
                        <a:pt x="17996" y="155914"/>
                        <a:pt x="41231" y="131602"/>
                      </a:cubicBezTo>
                      <a:cubicBezTo>
                        <a:pt x="67499" y="104119"/>
                        <a:pt x="86151" y="21224"/>
                        <a:pt x="90609" y="28"/>
                      </a:cubicBezTo>
                      <a:close/>
                    </a:path>
                  </a:pathLst>
                </a:custGeom>
                <a:solidFill>
                  <a:srgbClr val="D6AE7E"/>
                </a:solidFill>
                <a:ln w="1395" cap="flat">
                  <a:noFill/>
                  <a:prstDash val="solid"/>
                  <a:miter/>
                </a:ln>
              </p:spPr>
              <p:txBody>
                <a:bodyPr rtlCol="0" anchor="ctr"/>
                <a:lstStyle/>
                <a:p>
                  <a:endParaRPr lang="zh-CN" altLang="en-US"/>
                </a:p>
              </p:txBody>
            </p:sp>
            <p:sp>
              <p:nvSpPr>
                <p:cNvPr id="1837" name="任意多边形: 形状 1836">
                  <a:extLst>
                    <a:ext uri="{FF2B5EF4-FFF2-40B4-BE49-F238E27FC236}">
                      <a16:creationId xmlns:a16="http://schemas.microsoft.com/office/drawing/2014/main" id="{3546C194-9F70-436D-AAC5-330BD66DA68D}"/>
                    </a:ext>
                  </a:extLst>
                </p:cNvPr>
                <p:cNvSpPr/>
                <p:nvPr/>
              </p:nvSpPr>
              <p:spPr>
                <a:xfrm>
                  <a:off x="2487626" y="1542386"/>
                  <a:ext cx="58375" cy="164101"/>
                </a:xfrm>
                <a:custGeom>
                  <a:avLst/>
                  <a:gdLst>
                    <a:gd name="connsiteX0" fmla="*/ 58375 w 58375"/>
                    <a:gd name="connsiteY0" fmla="*/ 0 h 164101"/>
                    <a:gd name="connsiteX1" fmla="*/ 32918 w 58375"/>
                    <a:gd name="connsiteY1" fmla="*/ 130443 h 164101"/>
                    <a:gd name="connsiteX2" fmla="*/ 8914 w 58375"/>
                    <a:gd name="connsiteY2" fmla="*/ 164101 h 164101"/>
                    <a:gd name="connsiteX3" fmla="*/ 0 w 58375"/>
                    <a:gd name="connsiteY3" fmla="*/ 164018 h 164101"/>
                    <a:gd name="connsiteX4" fmla="*/ 27483 w 58375"/>
                    <a:gd name="connsiteY4" fmla="*/ 127606 h 164101"/>
                    <a:gd name="connsiteX5" fmla="*/ 52213 w 58375"/>
                    <a:gd name="connsiteY5" fmla="*/ 0 h 16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75" h="164101">
                      <a:moveTo>
                        <a:pt x="58375" y="0"/>
                      </a:moveTo>
                      <a:cubicBezTo>
                        <a:pt x="56223" y="19421"/>
                        <a:pt x="46457" y="101996"/>
                        <a:pt x="32918" y="130443"/>
                      </a:cubicBezTo>
                      <a:cubicBezTo>
                        <a:pt x="26759" y="142868"/>
                        <a:pt x="18656" y="154231"/>
                        <a:pt x="8914" y="164101"/>
                      </a:cubicBezTo>
                      <a:lnTo>
                        <a:pt x="0" y="164018"/>
                      </a:lnTo>
                      <a:cubicBezTo>
                        <a:pt x="4695" y="159742"/>
                        <a:pt x="18681" y="146008"/>
                        <a:pt x="27483" y="127606"/>
                      </a:cubicBezTo>
                      <a:cubicBezTo>
                        <a:pt x="40212" y="100836"/>
                        <a:pt x="49936" y="20301"/>
                        <a:pt x="52213" y="0"/>
                      </a:cubicBezTo>
                      <a:close/>
                    </a:path>
                  </a:pathLst>
                </a:custGeom>
                <a:solidFill>
                  <a:srgbClr val="D6AE7E"/>
                </a:solidFill>
                <a:ln w="1395" cap="flat">
                  <a:noFill/>
                  <a:prstDash val="solid"/>
                  <a:miter/>
                </a:ln>
              </p:spPr>
              <p:txBody>
                <a:bodyPr rtlCol="0" anchor="ctr"/>
                <a:lstStyle/>
                <a:p>
                  <a:endParaRPr lang="zh-CN" altLang="en-US"/>
                </a:p>
              </p:txBody>
            </p:sp>
            <p:sp>
              <p:nvSpPr>
                <p:cNvPr id="1838" name="任意多边形: 形状 1837">
                  <a:extLst>
                    <a:ext uri="{FF2B5EF4-FFF2-40B4-BE49-F238E27FC236}">
                      <a16:creationId xmlns:a16="http://schemas.microsoft.com/office/drawing/2014/main" id="{D3EF2E7E-9ABD-4277-A6C6-B149B6E0B52B}"/>
                    </a:ext>
                  </a:extLst>
                </p:cNvPr>
                <p:cNvSpPr/>
                <p:nvPr/>
              </p:nvSpPr>
              <p:spPr>
                <a:xfrm>
                  <a:off x="2438081" y="1542386"/>
                  <a:ext cx="41958" cy="163766"/>
                </a:xfrm>
                <a:custGeom>
                  <a:avLst/>
                  <a:gdLst>
                    <a:gd name="connsiteX0" fmla="*/ 41958 w 41958"/>
                    <a:gd name="connsiteY0" fmla="*/ 0 h 163766"/>
                    <a:gd name="connsiteX1" fmla="*/ 28824 w 41958"/>
                    <a:gd name="connsiteY1" fmla="*/ 128235 h 163766"/>
                    <a:gd name="connsiteX2" fmla="*/ 7671 w 41958"/>
                    <a:gd name="connsiteY2" fmla="*/ 163766 h 163766"/>
                    <a:gd name="connsiteX3" fmla="*/ 0 w 41958"/>
                    <a:gd name="connsiteY3" fmla="*/ 163766 h 163766"/>
                    <a:gd name="connsiteX4" fmla="*/ 23277 w 41958"/>
                    <a:gd name="connsiteY4" fmla="*/ 125748 h 163766"/>
                    <a:gd name="connsiteX5" fmla="*/ 35852 w 41958"/>
                    <a:gd name="connsiteY5" fmla="*/ 0 h 16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58" h="163766">
                      <a:moveTo>
                        <a:pt x="41958" y="0"/>
                      </a:moveTo>
                      <a:cubicBezTo>
                        <a:pt x="40868" y="21028"/>
                        <a:pt x="35713" y="111916"/>
                        <a:pt x="28824" y="128235"/>
                      </a:cubicBezTo>
                      <a:cubicBezTo>
                        <a:pt x="23319" y="141355"/>
                        <a:pt x="13064" y="156277"/>
                        <a:pt x="7671" y="163766"/>
                      </a:cubicBezTo>
                      <a:lnTo>
                        <a:pt x="0" y="163766"/>
                      </a:lnTo>
                      <a:cubicBezTo>
                        <a:pt x="3172" y="159574"/>
                        <a:pt x="16766" y="140964"/>
                        <a:pt x="23277" y="125748"/>
                      </a:cubicBezTo>
                      <a:cubicBezTo>
                        <a:pt x="28782" y="112628"/>
                        <a:pt x="33770" y="40267"/>
                        <a:pt x="35852" y="0"/>
                      </a:cubicBezTo>
                      <a:close/>
                    </a:path>
                  </a:pathLst>
                </a:custGeom>
                <a:solidFill>
                  <a:srgbClr val="D6AE7E"/>
                </a:solidFill>
                <a:ln w="1395" cap="flat">
                  <a:noFill/>
                  <a:prstDash val="solid"/>
                  <a:miter/>
                </a:ln>
              </p:spPr>
              <p:txBody>
                <a:bodyPr rtlCol="0" anchor="ctr"/>
                <a:lstStyle/>
                <a:p>
                  <a:endParaRPr lang="zh-CN" altLang="en-US"/>
                </a:p>
              </p:txBody>
            </p:sp>
            <p:sp>
              <p:nvSpPr>
                <p:cNvPr id="1839" name="任意多边形: 形状 1838">
                  <a:extLst>
                    <a:ext uri="{FF2B5EF4-FFF2-40B4-BE49-F238E27FC236}">
                      <a16:creationId xmlns:a16="http://schemas.microsoft.com/office/drawing/2014/main" id="{47E2ED92-AA9B-443A-9826-25ED8921030C}"/>
                    </a:ext>
                  </a:extLst>
                </p:cNvPr>
                <p:cNvSpPr/>
                <p:nvPr/>
              </p:nvSpPr>
              <p:spPr>
                <a:xfrm>
                  <a:off x="2406672" y="1542386"/>
                  <a:ext cx="6077" cy="163598"/>
                </a:xfrm>
                <a:custGeom>
                  <a:avLst/>
                  <a:gdLst>
                    <a:gd name="connsiteX0" fmla="*/ 6078 w 6077"/>
                    <a:gd name="connsiteY0" fmla="*/ 0 h 163598"/>
                    <a:gd name="connsiteX1" fmla="*/ 6078 w 6077"/>
                    <a:gd name="connsiteY1" fmla="*/ 163598 h 163598"/>
                    <a:gd name="connsiteX2" fmla="*/ 0 w 6077"/>
                    <a:gd name="connsiteY2" fmla="*/ 163556 h 163598"/>
                    <a:gd name="connsiteX3" fmla="*/ 0 w 6077"/>
                    <a:gd name="connsiteY3" fmla="*/ 0 h 163598"/>
                    <a:gd name="connsiteX4" fmla="*/ 6078 w 6077"/>
                    <a:gd name="connsiteY4" fmla="*/ 0 h 16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7" h="163598">
                      <a:moveTo>
                        <a:pt x="6078" y="0"/>
                      </a:moveTo>
                      <a:lnTo>
                        <a:pt x="6078" y="163598"/>
                      </a:lnTo>
                      <a:lnTo>
                        <a:pt x="0" y="163556"/>
                      </a:lnTo>
                      <a:lnTo>
                        <a:pt x="0" y="0"/>
                      </a:lnTo>
                      <a:lnTo>
                        <a:pt x="6078" y="0"/>
                      </a:lnTo>
                      <a:close/>
                    </a:path>
                  </a:pathLst>
                </a:custGeom>
                <a:solidFill>
                  <a:srgbClr val="D6AE7E"/>
                </a:solidFill>
                <a:ln w="1395" cap="flat">
                  <a:noFill/>
                  <a:prstDash val="solid"/>
                  <a:miter/>
                </a:ln>
              </p:spPr>
              <p:txBody>
                <a:bodyPr rtlCol="0" anchor="ctr"/>
                <a:lstStyle/>
                <a:p>
                  <a:endParaRPr lang="zh-CN" altLang="en-US"/>
                </a:p>
              </p:txBody>
            </p:sp>
            <p:sp>
              <p:nvSpPr>
                <p:cNvPr id="1840" name="任意多边形: 形状 1839">
                  <a:extLst>
                    <a:ext uri="{FF2B5EF4-FFF2-40B4-BE49-F238E27FC236}">
                      <a16:creationId xmlns:a16="http://schemas.microsoft.com/office/drawing/2014/main" id="{E9AB3C36-B4F8-4F4B-B07C-A96F94B9F044}"/>
                    </a:ext>
                  </a:extLst>
                </p:cNvPr>
                <p:cNvSpPr/>
                <p:nvPr/>
              </p:nvSpPr>
              <p:spPr>
                <a:xfrm>
                  <a:off x="2597350" y="1548128"/>
                  <a:ext cx="7179" cy="7181"/>
                </a:xfrm>
                <a:custGeom>
                  <a:avLst/>
                  <a:gdLst>
                    <a:gd name="connsiteX0" fmla="*/ 7179 w 7179"/>
                    <a:gd name="connsiteY0" fmla="*/ 3731 h 7181"/>
                    <a:gd name="connsiteX1" fmla="*/ 3451 w 7179"/>
                    <a:gd name="connsiteY1" fmla="*/ 7179 h 7181"/>
                    <a:gd name="connsiteX2" fmla="*/ 3 w 7179"/>
                    <a:gd name="connsiteY2" fmla="*/ 3451 h 7181"/>
                    <a:gd name="connsiteX3" fmla="*/ 3602 w 7179"/>
                    <a:gd name="connsiteY3" fmla="*/ 0 h 7181"/>
                    <a:gd name="connsiteX4" fmla="*/ 7179 w 7179"/>
                    <a:gd name="connsiteY4" fmla="*/ 3731 h 7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 h="7181">
                      <a:moveTo>
                        <a:pt x="7179" y="3731"/>
                      </a:moveTo>
                      <a:cubicBezTo>
                        <a:pt x="7102" y="5712"/>
                        <a:pt x="5433" y="7256"/>
                        <a:pt x="3451" y="7179"/>
                      </a:cubicBezTo>
                      <a:cubicBezTo>
                        <a:pt x="1469" y="7102"/>
                        <a:pt x="-74" y="5433"/>
                        <a:pt x="3" y="3451"/>
                      </a:cubicBezTo>
                      <a:cubicBezTo>
                        <a:pt x="78" y="1519"/>
                        <a:pt x="1669" y="-6"/>
                        <a:pt x="3602" y="0"/>
                      </a:cubicBezTo>
                      <a:cubicBezTo>
                        <a:pt x="5619" y="46"/>
                        <a:pt x="7218" y="1714"/>
                        <a:pt x="7179" y="3731"/>
                      </a:cubicBezTo>
                      <a:close/>
                    </a:path>
                  </a:pathLst>
                </a:custGeom>
                <a:solidFill>
                  <a:srgbClr val="FFFFFF"/>
                </a:solidFill>
                <a:ln w="1395" cap="flat">
                  <a:noFill/>
                  <a:prstDash val="solid"/>
                  <a:miter/>
                </a:ln>
              </p:spPr>
              <p:txBody>
                <a:bodyPr rtlCol="0" anchor="ctr"/>
                <a:lstStyle/>
                <a:p>
                  <a:endParaRPr lang="zh-CN" altLang="en-US"/>
                </a:p>
              </p:txBody>
            </p:sp>
          </p:grpSp>
        </p:grpSp>
      </p:grpSp>
      <p:grpSp>
        <p:nvGrpSpPr>
          <p:cNvPr id="1712" name="组合 1711">
            <a:extLst>
              <a:ext uri="{FF2B5EF4-FFF2-40B4-BE49-F238E27FC236}">
                <a16:creationId xmlns:a16="http://schemas.microsoft.com/office/drawing/2014/main" id="{4AF9E234-3F2B-46E5-852F-31B3B7B20BFA}"/>
              </a:ext>
            </a:extLst>
          </p:cNvPr>
          <p:cNvGrpSpPr>
            <a:grpSpLocks/>
          </p:cNvGrpSpPr>
          <p:nvPr/>
        </p:nvGrpSpPr>
        <p:grpSpPr>
          <a:xfrm>
            <a:off x="1783066" y="3351992"/>
            <a:ext cx="771954" cy="771954"/>
            <a:chOff x="5480544" y="1478280"/>
            <a:chExt cx="1239520" cy="1239520"/>
          </a:xfrm>
        </p:grpSpPr>
        <p:sp>
          <p:nvSpPr>
            <p:cNvPr id="1713" name="椭圆 1712">
              <a:extLst>
                <a:ext uri="{FF2B5EF4-FFF2-40B4-BE49-F238E27FC236}">
                  <a16:creationId xmlns:a16="http://schemas.microsoft.com/office/drawing/2014/main" id="{7E3D77E7-8FD9-44A2-A020-A75E939C15E4}"/>
                </a:ext>
              </a:extLst>
            </p:cNvPr>
            <p:cNvSpPr/>
            <p:nvPr/>
          </p:nvSpPr>
          <p:spPr>
            <a:xfrm>
              <a:off x="5480544" y="1478280"/>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4" name="组合 1713">
              <a:extLst>
                <a:ext uri="{FF2B5EF4-FFF2-40B4-BE49-F238E27FC236}">
                  <a16:creationId xmlns:a16="http://schemas.microsoft.com/office/drawing/2014/main" id="{E0C9B4EF-83B2-4DBE-BA0E-028C895FBE79}"/>
                </a:ext>
              </a:extLst>
            </p:cNvPr>
            <p:cNvGrpSpPr/>
            <p:nvPr/>
          </p:nvGrpSpPr>
          <p:grpSpPr>
            <a:xfrm>
              <a:off x="5717359" y="1660455"/>
              <a:ext cx="779502" cy="829371"/>
              <a:chOff x="5729551" y="1617783"/>
              <a:chExt cx="779502" cy="829371"/>
            </a:xfrm>
          </p:grpSpPr>
          <p:grpSp>
            <p:nvGrpSpPr>
              <p:cNvPr id="1715" name="图形 2">
                <a:extLst>
                  <a:ext uri="{FF2B5EF4-FFF2-40B4-BE49-F238E27FC236}">
                    <a16:creationId xmlns:a16="http://schemas.microsoft.com/office/drawing/2014/main" id="{8BF1EA01-B786-4645-996A-6736DD71B56D}"/>
                  </a:ext>
                </a:extLst>
              </p:cNvPr>
              <p:cNvGrpSpPr/>
              <p:nvPr/>
            </p:nvGrpSpPr>
            <p:grpSpPr>
              <a:xfrm>
                <a:off x="5748453" y="1618545"/>
                <a:ext cx="760600" cy="828609"/>
                <a:chOff x="2491654" y="1264272"/>
                <a:chExt cx="760600" cy="828609"/>
              </a:xfrm>
              <a:solidFill>
                <a:schemeClr val="accent5"/>
              </a:solidFill>
            </p:grpSpPr>
            <p:sp>
              <p:nvSpPr>
                <p:cNvPr id="1744" name="任意多边形: 形状 1743">
                  <a:extLst>
                    <a:ext uri="{FF2B5EF4-FFF2-40B4-BE49-F238E27FC236}">
                      <a16:creationId xmlns:a16="http://schemas.microsoft.com/office/drawing/2014/main" id="{B1BCFECA-54F4-447B-898B-E5266695B18B}"/>
                    </a:ext>
                  </a:extLst>
                </p:cNvPr>
                <p:cNvSpPr/>
                <p:nvPr/>
              </p:nvSpPr>
              <p:spPr>
                <a:xfrm>
                  <a:off x="2625284" y="1295584"/>
                  <a:ext cx="493339" cy="310459"/>
                </a:xfrm>
                <a:custGeom>
                  <a:avLst/>
                  <a:gdLst>
                    <a:gd name="connsiteX0" fmla="*/ 493339 w 493339"/>
                    <a:gd name="connsiteY0" fmla="*/ 219392 h 310459"/>
                    <a:gd name="connsiteX1" fmla="*/ 0 w 493339"/>
                    <a:gd name="connsiteY1" fmla="*/ 219392 h 310459"/>
                    <a:gd name="connsiteX2" fmla="*/ 246670 w 493339"/>
                    <a:gd name="connsiteY2" fmla="*/ 0 h 310459"/>
                    <a:gd name="connsiteX3" fmla="*/ 493339 w 493339"/>
                    <a:gd name="connsiteY3" fmla="*/ 219392 h 310459"/>
                  </a:gdLst>
                  <a:ahLst/>
                  <a:cxnLst>
                    <a:cxn ang="0">
                      <a:pos x="connsiteX0" y="connsiteY0"/>
                    </a:cxn>
                    <a:cxn ang="0">
                      <a:pos x="connsiteX1" y="connsiteY1"/>
                    </a:cxn>
                    <a:cxn ang="0">
                      <a:pos x="connsiteX2" y="connsiteY2"/>
                    </a:cxn>
                    <a:cxn ang="0">
                      <a:pos x="connsiteX3" y="connsiteY3"/>
                    </a:cxn>
                  </a:cxnLst>
                  <a:rect l="l" t="t" r="r" b="b"/>
                  <a:pathLst>
                    <a:path w="493339" h="310459">
                      <a:moveTo>
                        <a:pt x="493339" y="219392"/>
                      </a:moveTo>
                      <a:cubicBezTo>
                        <a:pt x="493339" y="340816"/>
                        <a:pt x="0" y="340816"/>
                        <a:pt x="0" y="219392"/>
                      </a:cubicBezTo>
                      <a:cubicBezTo>
                        <a:pt x="0" y="97967"/>
                        <a:pt x="110492" y="0"/>
                        <a:pt x="246670" y="0"/>
                      </a:cubicBezTo>
                      <a:cubicBezTo>
                        <a:pt x="382847" y="0"/>
                        <a:pt x="493339" y="97967"/>
                        <a:pt x="493339" y="219392"/>
                      </a:cubicBezTo>
                      <a:close/>
                    </a:path>
                  </a:pathLst>
                </a:custGeom>
                <a:grpFill/>
                <a:ln w="10594" cap="flat">
                  <a:noFill/>
                  <a:prstDash val="solid"/>
                  <a:miter/>
                </a:ln>
              </p:spPr>
              <p:txBody>
                <a:bodyPr rtlCol="0" anchor="ctr"/>
                <a:lstStyle/>
                <a:p>
                  <a:endParaRPr lang="zh-CN" altLang="en-US"/>
                </a:p>
              </p:txBody>
            </p:sp>
            <p:sp>
              <p:nvSpPr>
                <p:cNvPr id="1745" name="任意多边形: 形状 1744">
                  <a:extLst>
                    <a:ext uri="{FF2B5EF4-FFF2-40B4-BE49-F238E27FC236}">
                      <a16:creationId xmlns:a16="http://schemas.microsoft.com/office/drawing/2014/main" id="{E157F4B6-24D7-46DA-95B6-C947609D7F82}"/>
                    </a:ext>
                  </a:extLst>
                </p:cNvPr>
                <p:cNvSpPr/>
                <p:nvPr/>
              </p:nvSpPr>
              <p:spPr>
                <a:xfrm>
                  <a:off x="2628574" y="1458932"/>
                  <a:ext cx="495355" cy="66444"/>
                </a:xfrm>
                <a:custGeom>
                  <a:avLst/>
                  <a:gdLst>
                    <a:gd name="connsiteX0" fmla="*/ 0 w 495355"/>
                    <a:gd name="connsiteY0" fmla="*/ 63685 h 66444"/>
                    <a:gd name="connsiteX1" fmla="*/ 246351 w 495355"/>
                    <a:gd name="connsiteY1" fmla="*/ 1 h 66444"/>
                    <a:gd name="connsiteX2" fmla="*/ 495356 w 495355"/>
                    <a:gd name="connsiteY2" fmla="*/ 66445 h 66444"/>
                  </a:gdLst>
                  <a:ahLst/>
                  <a:cxnLst>
                    <a:cxn ang="0">
                      <a:pos x="connsiteX0" y="connsiteY0"/>
                    </a:cxn>
                    <a:cxn ang="0">
                      <a:pos x="connsiteX1" y="connsiteY1"/>
                    </a:cxn>
                    <a:cxn ang="0">
                      <a:pos x="connsiteX2" y="connsiteY2"/>
                    </a:cxn>
                  </a:cxnLst>
                  <a:rect l="l" t="t" r="r" b="b"/>
                  <a:pathLst>
                    <a:path w="495355" h="66444">
                      <a:moveTo>
                        <a:pt x="0" y="63685"/>
                      </a:moveTo>
                      <a:cubicBezTo>
                        <a:pt x="37043" y="26430"/>
                        <a:pt x="133418" y="1"/>
                        <a:pt x="246351" y="1"/>
                      </a:cubicBezTo>
                      <a:cubicBezTo>
                        <a:pt x="361938" y="-211"/>
                        <a:pt x="460330" y="27704"/>
                        <a:pt x="495356" y="66445"/>
                      </a:cubicBezTo>
                      <a:close/>
                    </a:path>
                  </a:pathLst>
                </a:custGeom>
                <a:grpFill/>
                <a:ln w="10594" cap="flat">
                  <a:noFill/>
                  <a:prstDash val="solid"/>
                  <a:miter/>
                </a:ln>
              </p:spPr>
              <p:txBody>
                <a:bodyPr rtlCol="0" anchor="ctr"/>
                <a:lstStyle/>
                <a:p>
                  <a:endParaRPr lang="zh-CN" altLang="en-US"/>
                </a:p>
              </p:txBody>
            </p:sp>
            <p:sp>
              <p:nvSpPr>
                <p:cNvPr id="1746" name="任意多边形: 形状 1745">
                  <a:extLst>
                    <a:ext uri="{FF2B5EF4-FFF2-40B4-BE49-F238E27FC236}">
                      <a16:creationId xmlns:a16="http://schemas.microsoft.com/office/drawing/2014/main" id="{CB38A3F5-D995-47C8-B033-6D9CE333F7F0}"/>
                    </a:ext>
                  </a:extLst>
                </p:cNvPr>
                <p:cNvSpPr/>
                <p:nvPr/>
              </p:nvSpPr>
              <p:spPr>
                <a:xfrm>
                  <a:off x="2769741" y="1264272"/>
                  <a:ext cx="204425" cy="166109"/>
                </a:xfrm>
                <a:custGeom>
                  <a:avLst/>
                  <a:gdLst>
                    <a:gd name="connsiteX0" fmla="*/ 180544 w 204425"/>
                    <a:gd name="connsiteY0" fmla="*/ 0 h 166109"/>
                    <a:gd name="connsiteX1" fmla="*/ 204426 w 204425"/>
                    <a:gd name="connsiteY1" fmla="*/ 0 h 166109"/>
                    <a:gd name="connsiteX2" fmla="*/ 204426 w 204425"/>
                    <a:gd name="connsiteY2" fmla="*/ 166109 h 166109"/>
                    <a:gd name="connsiteX3" fmla="*/ 180544 w 204425"/>
                    <a:gd name="connsiteY3" fmla="*/ 166109 h 166109"/>
                    <a:gd name="connsiteX4" fmla="*/ 23882 w 204425"/>
                    <a:gd name="connsiteY4" fmla="*/ 166109 h 166109"/>
                    <a:gd name="connsiteX5" fmla="*/ 0 w 204425"/>
                    <a:gd name="connsiteY5" fmla="*/ 166109 h 166109"/>
                    <a:gd name="connsiteX6" fmla="*/ 0 w 204425"/>
                    <a:gd name="connsiteY6" fmla="*/ 0 h 166109"/>
                    <a:gd name="connsiteX7" fmla="*/ 23882 w 204425"/>
                    <a:gd name="connsiteY7" fmla="*/ 0 h 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5" h="166109">
                      <a:moveTo>
                        <a:pt x="180544" y="0"/>
                      </a:moveTo>
                      <a:cubicBezTo>
                        <a:pt x="193734" y="0"/>
                        <a:pt x="204426" y="0"/>
                        <a:pt x="204426" y="0"/>
                      </a:cubicBezTo>
                      <a:lnTo>
                        <a:pt x="204426" y="166109"/>
                      </a:lnTo>
                      <a:cubicBezTo>
                        <a:pt x="204426" y="166109"/>
                        <a:pt x="193734" y="166109"/>
                        <a:pt x="180544" y="166109"/>
                      </a:cubicBezTo>
                      <a:lnTo>
                        <a:pt x="23882" y="166109"/>
                      </a:lnTo>
                      <a:cubicBezTo>
                        <a:pt x="10692" y="166109"/>
                        <a:pt x="0" y="166109"/>
                        <a:pt x="0" y="166109"/>
                      </a:cubicBezTo>
                      <a:lnTo>
                        <a:pt x="0" y="0"/>
                      </a:lnTo>
                      <a:cubicBezTo>
                        <a:pt x="0" y="0"/>
                        <a:pt x="10692" y="0"/>
                        <a:pt x="23882" y="0"/>
                      </a:cubicBezTo>
                      <a:close/>
                    </a:path>
                  </a:pathLst>
                </a:custGeom>
                <a:grpFill/>
                <a:ln w="10594" cap="flat">
                  <a:noFill/>
                  <a:prstDash val="solid"/>
                  <a:miter/>
                </a:ln>
              </p:spPr>
              <p:txBody>
                <a:bodyPr rtlCol="0" anchor="ctr"/>
                <a:lstStyle/>
                <a:p>
                  <a:endParaRPr lang="zh-CN" altLang="en-US"/>
                </a:p>
              </p:txBody>
            </p:sp>
            <p:sp>
              <p:nvSpPr>
                <p:cNvPr id="1747" name="任意多边形: 形状 1746">
                  <a:extLst>
                    <a:ext uri="{FF2B5EF4-FFF2-40B4-BE49-F238E27FC236}">
                      <a16:creationId xmlns:a16="http://schemas.microsoft.com/office/drawing/2014/main" id="{E541EF71-F682-4206-8A7D-A5F49397A0D6}"/>
                    </a:ext>
                  </a:extLst>
                </p:cNvPr>
                <p:cNvSpPr/>
                <p:nvPr/>
              </p:nvSpPr>
              <p:spPr>
                <a:xfrm>
                  <a:off x="2491654" y="1488016"/>
                  <a:ext cx="760600" cy="299421"/>
                </a:xfrm>
                <a:custGeom>
                  <a:avLst/>
                  <a:gdLst>
                    <a:gd name="connsiteX0" fmla="*/ 760600 w 760600"/>
                    <a:gd name="connsiteY0" fmla="*/ 133949 h 299421"/>
                    <a:gd name="connsiteX1" fmla="*/ 380300 w 760600"/>
                    <a:gd name="connsiteY1" fmla="*/ 299421 h 299421"/>
                    <a:gd name="connsiteX2" fmla="*/ 0 w 760600"/>
                    <a:gd name="connsiteY2" fmla="*/ 133949 h 299421"/>
                    <a:gd name="connsiteX3" fmla="*/ 380300 w 760600"/>
                    <a:gd name="connsiteY3" fmla="*/ 0 h 299421"/>
                    <a:gd name="connsiteX4" fmla="*/ 760600 w 760600"/>
                    <a:gd name="connsiteY4" fmla="*/ 133949 h 299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600" h="299421">
                      <a:moveTo>
                        <a:pt x="760600" y="133949"/>
                      </a:moveTo>
                      <a:cubicBezTo>
                        <a:pt x="760600" y="208247"/>
                        <a:pt x="590776" y="299421"/>
                        <a:pt x="380300" y="299421"/>
                      </a:cubicBezTo>
                      <a:cubicBezTo>
                        <a:pt x="169824" y="299421"/>
                        <a:pt x="0" y="208035"/>
                        <a:pt x="0" y="133949"/>
                      </a:cubicBezTo>
                      <a:cubicBezTo>
                        <a:pt x="0" y="59863"/>
                        <a:pt x="169824" y="0"/>
                        <a:pt x="380300" y="0"/>
                      </a:cubicBezTo>
                      <a:cubicBezTo>
                        <a:pt x="590776" y="0"/>
                        <a:pt x="760600" y="59969"/>
                        <a:pt x="760600" y="133949"/>
                      </a:cubicBezTo>
                      <a:close/>
                    </a:path>
                  </a:pathLst>
                </a:custGeom>
                <a:grpFill/>
                <a:ln w="10594" cap="flat">
                  <a:noFill/>
                  <a:prstDash val="solid"/>
                  <a:miter/>
                </a:ln>
              </p:spPr>
              <p:txBody>
                <a:bodyPr rtlCol="0" anchor="ctr"/>
                <a:lstStyle/>
                <a:p>
                  <a:endParaRPr lang="zh-CN" altLang="en-US"/>
                </a:p>
              </p:txBody>
            </p:sp>
            <p:sp>
              <p:nvSpPr>
                <p:cNvPr id="1748" name="任意多边形: 形状 1747">
                  <a:extLst>
                    <a:ext uri="{FF2B5EF4-FFF2-40B4-BE49-F238E27FC236}">
                      <a16:creationId xmlns:a16="http://schemas.microsoft.com/office/drawing/2014/main" id="{7F69AC8B-FF54-41DA-9B27-C6DCFF69D78F}"/>
                    </a:ext>
                  </a:extLst>
                </p:cNvPr>
                <p:cNvSpPr/>
                <p:nvPr/>
              </p:nvSpPr>
              <p:spPr>
                <a:xfrm>
                  <a:off x="2659355" y="1543845"/>
                  <a:ext cx="424560" cy="146897"/>
                </a:xfrm>
                <a:custGeom>
                  <a:avLst/>
                  <a:gdLst>
                    <a:gd name="connsiteX0" fmla="*/ 424560 w 424560"/>
                    <a:gd name="connsiteY0" fmla="*/ 73449 h 146897"/>
                    <a:gd name="connsiteX1" fmla="*/ 212280 w 424560"/>
                    <a:gd name="connsiteY1" fmla="*/ 146898 h 146897"/>
                    <a:gd name="connsiteX2" fmla="*/ 0 w 424560"/>
                    <a:gd name="connsiteY2" fmla="*/ 73449 h 146897"/>
                    <a:gd name="connsiteX3" fmla="*/ 212280 w 424560"/>
                    <a:gd name="connsiteY3" fmla="*/ 0 h 146897"/>
                    <a:gd name="connsiteX4" fmla="*/ 424560 w 424560"/>
                    <a:gd name="connsiteY4" fmla="*/ 73449 h 146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560" h="146897">
                      <a:moveTo>
                        <a:pt x="424560" y="73449"/>
                      </a:moveTo>
                      <a:cubicBezTo>
                        <a:pt x="424560" y="114101"/>
                        <a:pt x="329671" y="146898"/>
                        <a:pt x="212280" y="146898"/>
                      </a:cubicBezTo>
                      <a:cubicBezTo>
                        <a:pt x="94889" y="146898"/>
                        <a:pt x="0" y="114101"/>
                        <a:pt x="0" y="73449"/>
                      </a:cubicBezTo>
                      <a:cubicBezTo>
                        <a:pt x="0" y="32797"/>
                        <a:pt x="94889" y="0"/>
                        <a:pt x="212280" y="0"/>
                      </a:cubicBezTo>
                      <a:cubicBezTo>
                        <a:pt x="329671" y="0"/>
                        <a:pt x="424560" y="32903"/>
                        <a:pt x="424560" y="73449"/>
                      </a:cubicBezTo>
                      <a:close/>
                    </a:path>
                  </a:pathLst>
                </a:custGeom>
                <a:grpFill/>
                <a:ln w="10594" cap="flat">
                  <a:noFill/>
                  <a:prstDash val="solid"/>
                  <a:miter/>
                </a:ln>
              </p:spPr>
              <p:txBody>
                <a:bodyPr rtlCol="0" anchor="ctr"/>
                <a:lstStyle/>
                <a:p>
                  <a:endParaRPr lang="zh-CN" altLang="en-US"/>
                </a:p>
              </p:txBody>
            </p:sp>
            <p:sp>
              <p:nvSpPr>
                <p:cNvPr id="1749" name="任意多边形: 形状 1748">
                  <a:extLst>
                    <a:ext uri="{FF2B5EF4-FFF2-40B4-BE49-F238E27FC236}">
                      <a16:creationId xmlns:a16="http://schemas.microsoft.com/office/drawing/2014/main" id="{A5D073D8-0DD9-4C0A-A7EC-0766326F95E8}"/>
                    </a:ext>
                  </a:extLst>
                </p:cNvPr>
                <p:cNvSpPr/>
                <p:nvPr/>
              </p:nvSpPr>
              <p:spPr>
                <a:xfrm>
                  <a:off x="2821006" y="1304393"/>
                  <a:ext cx="110491" cy="144244"/>
                </a:xfrm>
                <a:custGeom>
                  <a:avLst/>
                  <a:gdLst>
                    <a:gd name="connsiteX0" fmla="*/ 69840 w 110491"/>
                    <a:gd name="connsiteY0" fmla="*/ 14647 h 144244"/>
                    <a:gd name="connsiteX1" fmla="*/ 55405 w 110491"/>
                    <a:gd name="connsiteY1" fmla="*/ 318 h 144244"/>
                    <a:gd name="connsiteX2" fmla="*/ 40864 w 110491"/>
                    <a:gd name="connsiteY2" fmla="*/ 14753 h 144244"/>
                    <a:gd name="connsiteX3" fmla="*/ 0 w 110491"/>
                    <a:gd name="connsiteY3" fmla="*/ 0 h 144244"/>
                    <a:gd name="connsiteX4" fmla="*/ 0 w 110491"/>
                    <a:gd name="connsiteY4" fmla="*/ 110598 h 144244"/>
                    <a:gd name="connsiteX5" fmla="*/ 55193 w 110491"/>
                    <a:gd name="connsiteY5" fmla="*/ 144244 h 144244"/>
                    <a:gd name="connsiteX6" fmla="*/ 110492 w 110491"/>
                    <a:gd name="connsiteY6" fmla="*/ 110598 h 144244"/>
                    <a:gd name="connsiteX7" fmla="*/ 110492 w 110491"/>
                    <a:gd name="connsiteY7" fmla="*/ 0 h 144244"/>
                    <a:gd name="connsiteX8" fmla="*/ 69840 w 110491"/>
                    <a:gd name="connsiteY8" fmla="*/ 14647 h 14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1" h="144244">
                      <a:moveTo>
                        <a:pt x="69840" y="14647"/>
                      </a:moveTo>
                      <a:lnTo>
                        <a:pt x="55405" y="318"/>
                      </a:lnTo>
                      <a:lnTo>
                        <a:pt x="40864" y="14753"/>
                      </a:lnTo>
                      <a:lnTo>
                        <a:pt x="0" y="0"/>
                      </a:lnTo>
                      <a:lnTo>
                        <a:pt x="0" y="110598"/>
                      </a:lnTo>
                      <a:lnTo>
                        <a:pt x="55193" y="144244"/>
                      </a:lnTo>
                      <a:lnTo>
                        <a:pt x="110492" y="110598"/>
                      </a:lnTo>
                      <a:lnTo>
                        <a:pt x="110492" y="0"/>
                      </a:lnTo>
                      <a:lnTo>
                        <a:pt x="69840" y="14647"/>
                      </a:lnTo>
                      <a:close/>
                    </a:path>
                  </a:pathLst>
                </a:custGeom>
                <a:grpFill/>
                <a:ln w="10594" cap="flat">
                  <a:noFill/>
                  <a:prstDash val="solid"/>
                  <a:miter/>
                </a:ln>
              </p:spPr>
              <p:txBody>
                <a:bodyPr rtlCol="0" anchor="ctr"/>
                <a:lstStyle/>
                <a:p>
                  <a:endParaRPr lang="zh-CN" altLang="en-US"/>
                </a:p>
              </p:txBody>
            </p:sp>
            <p:sp>
              <p:nvSpPr>
                <p:cNvPr id="1750" name="任意多边形: 形状 1749">
                  <a:extLst>
                    <a:ext uri="{FF2B5EF4-FFF2-40B4-BE49-F238E27FC236}">
                      <a16:creationId xmlns:a16="http://schemas.microsoft.com/office/drawing/2014/main" id="{C36BC390-7596-4859-80D6-5B8441BB6773}"/>
                    </a:ext>
                  </a:extLst>
                </p:cNvPr>
                <p:cNvSpPr/>
                <p:nvPr/>
              </p:nvSpPr>
              <p:spPr>
                <a:xfrm>
                  <a:off x="2825783" y="1310337"/>
                  <a:ext cx="100939" cy="131825"/>
                </a:xfrm>
                <a:custGeom>
                  <a:avLst/>
                  <a:gdLst>
                    <a:gd name="connsiteX0" fmla="*/ 63790 w 100939"/>
                    <a:gd name="connsiteY0" fmla="*/ 13480 h 131825"/>
                    <a:gd name="connsiteX1" fmla="*/ 50629 w 100939"/>
                    <a:gd name="connsiteY1" fmla="*/ 212 h 131825"/>
                    <a:gd name="connsiteX2" fmla="*/ 37361 w 100939"/>
                    <a:gd name="connsiteY2" fmla="*/ 13480 h 131825"/>
                    <a:gd name="connsiteX3" fmla="*/ 0 w 100939"/>
                    <a:gd name="connsiteY3" fmla="*/ 0 h 131825"/>
                    <a:gd name="connsiteX4" fmla="*/ 0 w 100939"/>
                    <a:gd name="connsiteY4" fmla="*/ 101045 h 131825"/>
                    <a:gd name="connsiteX5" fmla="*/ 50417 w 100939"/>
                    <a:gd name="connsiteY5" fmla="*/ 131826 h 131825"/>
                    <a:gd name="connsiteX6" fmla="*/ 100939 w 100939"/>
                    <a:gd name="connsiteY6" fmla="*/ 101045 h 131825"/>
                    <a:gd name="connsiteX7" fmla="*/ 100939 w 100939"/>
                    <a:gd name="connsiteY7" fmla="*/ 0 h 131825"/>
                    <a:gd name="connsiteX8" fmla="*/ 63790 w 100939"/>
                    <a:gd name="connsiteY8" fmla="*/ 13480 h 1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39" h="131825">
                      <a:moveTo>
                        <a:pt x="63790" y="13480"/>
                      </a:moveTo>
                      <a:lnTo>
                        <a:pt x="50629" y="212"/>
                      </a:lnTo>
                      <a:lnTo>
                        <a:pt x="37361" y="13480"/>
                      </a:lnTo>
                      <a:lnTo>
                        <a:pt x="0" y="0"/>
                      </a:lnTo>
                      <a:lnTo>
                        <a:pt x="0" y="101045"/>
                      </a:lnTo>
                      <a:lnTo>
                        <a:pt x="50417" y="131826"/>
                      </a:lnTo>
                      <a:lnTo>
                        <a:pt x="100939" y="101045"/>
                      </a:lnTo>
                      <a:lnTo>
                        <a:pt x="100939" y="0"/>
                      </a:lnTo>
                      <a:lnTo>
                        <a:pt x="63790" y="13480"/>
                      </a:lnTo>
                      <a:close/>
                    </a:path>
                  </a:pathLst>
                </a:custGeom>
                <a:grpFill/>
                <a:ln w="10594" cap="flat">
                  <a:noFill/>
                  <a:prstDash val="solid"/>
                  <a:miter/>
                </a:ln>
              </p:spPr>
              <p:txBody>
                <a:bodyPr rtlCol="0" anchor="ctr"/>
                <a:lstStyle/>
                <a:p>
                  <a:endParaRPr lang="zh-CN" altLang="en-US"/>
                </a:p>
              </p:txBody>
            </p:sp>
            <p:sp>
              <p:nvSpPr>
                <p:cNvPr id="1751" name="任意多边形: 形状 1750">
                  <a:extLst>
                    <a:ext uri="{FF2B5EF4-FFF2-40B4-BE49-F238E27FC236}">
                      <a16:creationId xmlns:a16="http://schemas.microsoft.com/office/drawing/2014/main" id="{7B493C08-69F4-4D09-A9E6-A26B90B198A9}"/>
                    </a:ext>
                  </a:extLst>
                </p:cNvPr>
                <p:cNvSpPr/>
                <p:nvPr/>
              </p:nvSpPr>
              <p:spPr>
                <a:xfrm>
                  <a:off x="2825783" y="1310337"/>
                  <a:ext cx="50628" cy="131825"/>
                </a:xfrm>
                <a:custGeom>
                  <a:avLst/>
                  <a:gdLst>
                    <a:gd name="connsiteX0" fmla="*/ 50629 w 50628"/>
                    <a:gd name="connsiteY0" fmla="*/ 212 h 131825"/>
                    <a:gd name="connsiteX1" fmla="*/ 37361 w 50628"/>
                    <a:gd name="connsiteY1" fmla="*/ 13480 h 131825"/>
                    <a:gd name="connsiteX2" fmla="*/ 0 w 50628"/>
                    <a:gd name="connsiteY2" fmla="*/ 0 h 131825"/>
                    <a:gd name="connsiteX3" fmla="*/ 0 w 50628"/>
                    <a:gd name="connsiteY3" fmla="*/ 101045 h 131825"/>
                    <a:gd name="connsiteX4" fmla="*/ 50417 w 50628"/>
                    <a:gd name="connsiteY4" fmla="*/ 131826 h 131825"/>
                    <a:gd name="connsiteX5" fmla="*/ 50629 w 50628"/>
                    <a:gd name="connsiteY5" fmla="*/ 212 h 1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28" h="131825">
                      <a:moveTo>
                        <a:pt x="50629" y="212"/>
                      </a:moveTo>
                      <a:lnTo>
                        <a:pt x="37361" y="13480"/>
                      </a:lnTo>
                      <a:lnTo>
                        <a:pt x="0" y="0"/>
                      </a:lnTo>
                      <a:lnTo>
                        <a:pt x="0" y="101045"/>
                      </a:lnTo>
                      <a:lnTo>
                        <a:pt x="50417" y="131826"/>
                      </a:lnTo>
                      <a:lnTo>
                        <a:pt x="50629" y="212"/>
                      </a:lnTo>
                      <a:close/>
                    </a:path>
                  </a:pathLst>
                </a:custGeom>
                <a:grpFill/>
                <a:ln w="10594" cap="flat">
                  <a:noFill/>
                  <a:prstDash val="solid"/>
                  <a:miter/>
                </a:ln>
              </p:spPr>
              <p:txBody>
                <a:bodyPr rtlCol="0" anchor="ctr"/>
                <a:lstStyle/>
                <a:p>
                  <a:endParaRPr lang="zh-CN" altLang="en-US"/>
                </a:p>
              </p:txBody>
            </p:sp>
            <p:sp>
              <p:nvSpPr>
                <p:cNvPr id="1752" name="任意多边形: 形状 1751">
                  <a:extLst>
                    <a:ext uri="{FF2B5EF4-FFF2-40B4-BE49-F238E27FC236}">
                      <a16:creationId xmlns:a16="http://schemas.microsoft.com/office/drawing/2014/main" id="{3E8A3D2A-10D7-4247-9996-005D9E62D787}"/>
                    </a:ext>
                  </a:extLst>
                </p:cNvPr>
                <p:cNvSpPr/>
                <p:nvPr/>
              </p:nvSpPr>
              <p:spPr>
                <a:xfrm>
                  <a:off x="2659143" y="1543845"/>
                  <a:ext cx="424772" cy="492277"/>
                </a:xfrm>
                <a:custGeom>
                  <a:avLst/>
                  <a:gdLst>
                    <a:gd name="connsiteX0" fmla="*/ 424773 w 424772"/>
                    <a:gd name="connsiteY0" fmla="*/ 73449 h 492277"/>
                    <a:gd name="connsiteX1" fmla="*/ 212492 w 424772"/>
                    <a:gd name="connsiteY1" fmla="*/ 0 h 492277"/>
                    <a:gd name="connsiteX2" fmla="*/ 743 w 424772"/>
                    <a:gd name="connsiteY2" fmla="*/ 70689 h 492277"/>
                    <a:gd name="connsiteX3" fmla="*/ 0 w 424772"/>
                    <a:gd name="connsiteY3" fmla="*/ 70689 h 492277"/>
                    <a:gd name="connsiteX4" fmla="*/ 637 w 424772"/>
                    <a:gd name="connsiteY4" fmla="*/ 251977 h 492277"/>
                    <a:gd name="connsiteX5" fmla="*/ 23563 w 424772"/>
                    <a:gd name="connsiteY5" fmla="*/ 317253 h 492277"/>
                    <a:gd name="connsiteX6" fmla="*/ 201348 w 424772"/>
                    <a:gd name="connsiteY6" fmla="*/ 492278 h 492277"/>
                    <a:gd name="connsiteX7" fmla="*/ 222576 w 424772"/>
                    <a:gd name="connsiteY7" fmla="*/ 492278 h 492277"/>
                    <a:gd name="connsiteX8" fmla="*/ 401316 w 424772"/>
                    <a:gd name="connsiteY8" fmla="*/ 316404 h 492277"/>
                    <a:gd name="connsiteX9" fmla="*/ 423711 w 424772"/>
                    <a:gd name="connsiteY9" fmla="*/ 252189 h 492277"/>
                    <a:gd name="connsiteX10" fmla="*/ 423711 w 424772"/>
                    <a:gd name="connsiteY10" fmla="*/ 79181 h 492277"/>
                    <a:gd name="connsiteX11" fmla="*/ 424773 w 424772"/>
                    <a:gd name="connsiteY11" fmla="*/ 73449 h 492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4772" h="492277">
                      <a:moveTo>
                        <a:pt x="424773" y="73449"/>
                      </a:moveTo>
                      <a:cubicBezTo>
                        <a:pt x="424773" y="32903"/>
                        <a:pt x="329883" y="0"/>
                        <a:pt x="212492" y="0"/>
                      </a:cubicBezTo>
                      <a:cubicBezTo>
                        <a:pt x="98073" y="0"/>
                        <a:pt x="4989" y="31842"/>
                        <a:pt x="743" y="70689"/>
                      </a:cubicBezTo>
                      <a:lnTo>
                        <a:pt x="0" y="70689"/>
                      </a:lnTo>
                      <a:cubicBezTo>
                        <a:pt x="743" y="70689"/>
                        <a:pt x="955" y="188611"/>
                        <a:pt x="637" y="251977"/>
                      </a:cubicBezTo>
                      <a:cubicBezTo>
                        <a:pt x="494" y="275733"/>
                        <a:pt x="8597" y="298803"/>
                        <a:pt x="23563" y="317253"/>
                      </a:cubicBezTo>
                      <a:cubicBezTo>
                        <a:pt x="90750" y="400891"/>
                        <a:pt x="100939" y="492278"/>
                        <a:pt x="201348" y="492278"/>
                      </a:cubicBezTo>
                      <a:lnTo>
                        <a:pt x="222576" y="492278"/>
                      </a:lnTo>
                      <a:cubicBezTo>
                        <a:pt x="322772" y="492278"/>
                        <a:pt x="338481" y="396115"/>
                        <a:pt x="401316" y="316404"/>
                      </a:cubicBezTo>
                      <a:cubicBezTo>
                        <a:pt x="415839" y="298153"/>
                        <a:pt x="423735" y="275513"/>
                        <a:pt x="423711" y="252189"/>
                      </a:cubicBezTo>
                      <a:lnTo>
                        <a:pt x="423711" y="79181"/>
                      </a:lnTo>
                      <a:cubicBezTo>
                        <a:pt x="424275" y="77315"/>
                        <a:pt x="424630" y="75393"/>
                        <a:pt x="424773" y="73449"/>
                      </a:cubicBezTo>
                      <a:close/>
                    </a:path>
                  </a:pathLst>
                </a:custGeom>
                <a:grpFill/>
                <a:ln w="10594" cap="flat">
                  <a:noFill/>
                  <a:prstDash val="solid"/>
                  <a:miter/>
                </a:ln>
              </p:spPr>
              <p:txBody>
                <a:bodyPr rtlCol="0" anchor="ctr"/>
                <a:lstStyle/>
                <a:p>
                  <a:endParaRPr lang="zh-CN" altLang="en-US"/>
                </a:p>
              </p:txBody>
            </p:sp>
            <p:sp>
              <p:nvSpPr>
                <p:cNvPr id="1753" name="任意多边形: 形状 1752">
                  <a:extLst>
                    <a:ext uri="{FF2B5EF4-FFF2-40B4-BE49-F238E27FC236}">
                      <a16:creationId xmlns:a16="http://schemas.microsoft.com/office/drawing/2014/main" id="{2DBE2AB2-9EA0-4690-BAE5-079F92BFD655}"/>
                    </a:ext>
                  </a:extLst>
                </p:cNvPr>
                <p:cNvSpPr/>
                <p:nvPr/>
              </p:nvSpPr>
              <p:spPr>
                <a:xfrm>
                  <a:off x="2659992" y="1543845"/>
                  <a:ext cx="423923" cy="73448"/>
                </a:xfrm>
                <a:custGeom>
                  <a:avLst/>
                  <a:gdLst>
                    <a:gd name="connsiteX0" fmla="*/ 423924 w 423923"/>
                    <a:gd name="connsiteY0" fmla="*/ 73449 h 73448"/>
                    <a:gd name="connsiteX1" fmla="*/ 0 w 423923"/>
                    <a:gd name="connsiteY1" fmla="*/ 73449 h 73448"/>
                    <a:gd name="connsiteX2" fmla="*/ 212280 w 423923"/>
                    <a:gd name="connsiteY2" fmla="*/ 0 h 73448"/>
                    <a:gd name="connsiteX3" fmla="*/ 423924 w 423923"/>
                    <a:gd name="connsiteY3" fmla="*/ 73449 h 73448"/>
                  </a:gdLst>
                  <a:ahLst/>
                  <a:cxnLst>
                    <a:cxn ang="0">
                      <a:pos x="connsiteX0" y="connsiteY0"/>
                    </a:cxn>
                    <a:cxn ang="0">
                      <a:pos x="connsiteX1" y="connsiteY1"/>
                    </a:cxn>
                    <a:cxn ang="0">
                      <a:pos x="connsiteX2" y="connsiteY2"/>
                    </a:cxn>
                    <a:cxn ang="0">
                      <a:pos x="connsiteX3" y="connsiteY3"/>
                    </a:cxn>
                  </a:cxnLst>
                  <a:rect l="l" t="t" r="r" b="b"/>
                  <a:pathLst>
                    <a:path w="423923" h="73448">
                      <a:moveTo>
                        <a:pt x="423924" y="73449"/>
                      </a:moveTo>
                      <a:cubicBezTo>
                        <a:pt x="284331" y="42316"/>
                        <a:pt x="139593" y="42316"/>
                        <a:pt x="0" y="73449"/>
                      </a:cubicBezTo>
                      <a:cubicBezTo>
                        <a:pt x="0" y="32903"/>
                        <a:pt x="94889" y="0"/>
                        <a:pt x="212280" y="0"/>
                      </a:cubicBezTo>
                      <a:cubicBezTo>
                        <a:pt x="329671" y="0"/>
                        <a:pt x="423924" y="32903"/>
                        <a:pt x="423924" y="73449"/>
                      </a:cubicBezTo>
                      <a:close/>
                    </a:path>
                  </a:pathLst>
                </a:custGeom>
                <a:grpFill/>
                <a:ln w="10594" cap="flat">
                  <a:noFill/>
                  <a:prstDash val="solid"/>
                  <a:miter/>
                </a:ln>
              </p:spPr>
              <p:txBody>
                <a:bodyPr rtlCol="0" anchor="ctr"/>
                <a:lstStyle/>
                <a:p>
                  <a:endParaRPr lang="zh-CN" altLang="en-US"/>
                </a:p>
              </p:txBody>
            </p:sp>
            <p:sp>
              <p:nvSpPr>
                <p:cNvPr id="1754" name="任意多边形: 形状 1753">
                  <a:extLst>
                    <a:ext uri="{FF2B5EF4-FFF2-40B4-BE49-F238E27FC236}">
                      <a16:creationId xmlns:a16="http://schemas.microsoft.com/office/drawing/2014/main" id="{303D6E25-6A63-46E7-AB45-8FCC44F3AD7B}"/>
                    </a:ext>
                  </a:extLst>
                </p:cNvPr>
                <p:cNvSpPr/>
                <p:nvPr/>
              </p:nvSpPr>
              <p:spPr>
                <a:xfrm>
                  <a:off x="2690985" y="1586794"/>
                  <a:ext cx="361194" cy="238785"/>
                </a:xfrm>
                <a:custGeom>
                  <a:avLst/>
                  <a:gdLst>
                    <a:gd name="connsiteX0" fmla="*/ 337738 w 361194"/>
                    <a:gd name="connsiteY0" fmla="*/ 238747 h 238785"/>
                    <a:gd name="connsiteX1" fmla="*/ 23563 w 361194"/>
                    <a:gd name="connsiteY1" fmla="*/ 238747 h 238785"/>
                    <a:gd name="connsiteX2" fmla="*/ 14 w 361194"/>
                    <a:gd name="connsiteY2" fmla="*/ 217793 h 238785"/>
                    <a:gd name="connsiteX3" fmla="*/ 0 w 361194"/>
                    <a:gd name="connsiteY3" fmla="*/ 217519 h 238785"/>
                    <a:gd name="connsiteX4" fmla="*/ 0 w 361194"/>
                    <a:gd name="connsiteY4" fmla="*/ 21266 h 238785"/>
                    <a:gd name="connsiteX5" fmla="*/ 23290 w 361194"/>
                    <a:gd name="connsiteY5" fmla="*/ 24 h 238785"/>
                    <a:gd name="connsiteX6" fmla="*/ 23563 w 361194"/>
                    <a:gd name="connsiteY6" fmla="*/ 38 h 238785"/>
                    <a:gd name="connsiteX7" fmla="*/ 337738 w 361194"/>
                    <a:gd name="connsiteY7" fmla="*/ 38 h 238785"/>
                    <a:gd name="connsiteX8" fmla="*/ 361187 w 361194"/>
                    <a:gd name="connsiteY8" fmla="*/ 21104 h 238785"/>
                    <a:gd name="connsiteX9" fmla="*/ 361195 w 361194"/>
                    <a:gd name="connsiteY9" fmla="*/ 21266 h 238785"/>
                    <a:gd name="connsiteX10" fmla="*/ 361195 w 361194"/>
                    <a:gd name="connsiteY10" fmla="*/ 218262 h 238785"/>
                    <a:gd name="connsiteX11" fmla="*/ 337738 w 361194"/>
                    <a:gd name="connsiteY11" fmla="*/ 238747 h 238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194" h="238785">
                      <a:moveTo>
                        <a:pt x="337738" y="238747"/>
                      </a:moveTo>
                      <a:lnTo>
                        <a:pt x="23563" y="238747"/>
                      </a:lnTo>
                      <a:cubicBezTo>
                        <a:pt x="11274" y="239464"/>
                        <a:pt x="731" y="230082"/>
                        <a:pt x="14" y="217793"/>
                      </a:cubicBezTo>
                      <a:cubicBezTo>
                        <a:pt x="9" y="217702"/>
                        <a:pt x="4" y="217611"/>
                        <a:pt x="0" y="217519"/>
                      </a:cubicBezTo>
                      <a:lnTo>
                        <a:pt x="0" y="21266"/>
                      </a:lnTo>
                      <a:cubicBezTo>
                        <a:pt x="565" y="8969"/>
                        <a:pt x="10992" y="-541"/>
                        <a:pt x="23290" y="24"/>
                      </a:cubicBezTo>
                      <a:cubicBezTo>
                        <a:pt x="23381" y="28"/>
                        <a:pt x="23472" y="33"/>
                        <a:pt x="23563" y="38"/>
                      </a:cubicBezTo>
                      <a:lnTo>
                        <a:pt x="337738" y="38"/>
                      </a:lnTo>
                      <a:cubicBezTo>
                        <a:pt x="350030" y="-620"/>
                        <a:pt x="360529" y="8812"/>
                        <a:pt x="361187" y="21104"/>
                      </a:cubicBezTo>
                      <a:cubicBezTo>
                        <a:pt x="361190" y="21158"/>
                        <a:pt x="361192" y="21212"/>
                        <a:pt x="361195" y="21266"/>
                      </a:cubicBezTo>
                      <a:lnTo>
                        <a:pt x="361195" y="218262"/>
                      </a:lnTo>
                      <a:cubicBezTo>
                        <a:pt x="360234" y="230326"/>
                        <a:pt x="349822" y="239419"/>
                        <a:pt x="337738" y="238747"/>
                      </a:cubicBezTo>
                      <a:close/>
                    </a:path>
                  </a:pathLst>
                </a:custGeom>
                <a:grpFill/>
                <a:ln w="10594" cap="flat">
                  <a:noFill/>
                  <a:prstDash val="solid"/>
                  <a:miter/>
                </a:ln>
              </p:spPr>
              <p:txBody>
                <a:bodyPr rtlCol="0" anchor="ctr"/>
                <a:lstStyle/>
                <a:p>
                  <a:endParaRPr lang="zh-CN" altLang="en-US"/>
                </a:p>
              </p:txBody>
            </p:sp>
            <p:sp>
              <p:nvSpPr>
                <p:cNvPr id="1755" name="任意多边形: 形状 1754">
                  <a:extLst>
                    <a:ext uri="{FF2B5EF4-FFF2-40B4-BE49-F238E27FC236}">
                      <a16:creationId xmlns:a16="http://schemas.microsoft.com/office/drawing/2014/main" id="{4F7562D0-9D96-4722-8F57-076A6D935420}"/>
                    </a:ext>
                  </a:extLst>
                </p:cNvPr>
                <p:cNvSpPr/>
                <p:nvPr/>
              </p:nvSpPr>
              <p:spPr>
                <a:xfrm>
                  <a:off x="2719855" y="1607078"/>
                  <a:ext cx="302499" cy="199066"/>
                </a:xfrm>
                <a:custGeom>
                  <a:avLst/>
                  <a:gdLst>
                    <a:gd name="connsiteX0" fmla="*/ 283182 w 302499"/>
                    <a:gd name="connsiteY0" fmla="*/ 199040 h 199066"/>
                    <a:gd name="connsiteX1" fmla="*/ 19742 w 302499"/>
                    <a:gd name="connsiteY1" fmla="*/ 199040 h 199066"/>
                    <a:gd name="connsiteX2" fmla="*/ 0 w 302499"/>
                    <a:gd name="connsiteY2" fmla="*/ 181526 h 199066"/>
                    <a:gd name="connsiteX3" fmla="*/ 0 w 302499"/>
                    <a:gd name="connsiteY3" fmla="*/ 17540 h 199066"/>
                    <a:gd name="connsiteX4" fmla="*/ 19742 w 302499"/>
                    <a:gd name="connsiteY4" fmla="*/ 27 h 199066"/>
                    <a:gd name="connsiteX5" fmla="*/ 283182 w 302499"/>
                    <a:gd name="connsiteY5" fmla="*/ 27 h 199066"/>
                    <a:gd name="connsiteX6" fmla="*/ 302499 w 302499"/>
                    <a:gd name="connsiteY6" fmla="*/ 17540 h 199066"/>
                    <a:gd name="connsiteX7" fmla="*/ 302499 w 302499"/>
                    <a:gd name="connsiteY7" fmla="*/ 182057 h 199066"/>
                    <a:gd name="connsiteX8" fmla="*/ 283182 w 302499"/>
                    <a:gd name="connsiteY8" fmla="*/ 199040 h 199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499" h="199066">
                      <a:moveTo>
                        <a:pt x="283182" y="199040"/>
                      </a:moveTo>
                      <a:lnTo>
                        <a:pt x="19742" y="199040"/>
                      </a:lnTo>
                      <a:cubicBezTo>
                        <a:pt x="9479" y="199585"/>
                        <a:pt x="682" y="191782"/>
                        <a:pt x="0" y="181526"/>
                      </a:cubicBezTo>
                      <a:lnTo>
                        <a:pt x="0" y="17540"/>
                      </a:lnTo>
                      <a:cubicBezTo>
                        <a:pt x="682" y="7285"/>
                        <a:pt x="9479" y="-518"/>
                        <a:pt x="19742" y="27"/>
                      </a:cubicBezTo>
                      <a:lnTo>
                        <a:pt x="283182" y="27"/>
                      </a:lnTo>
                      <a:cubicBezTo>
                        <a:pt x="293304" y="-338"/>
                        <a:pt x="301873" y="7431"/>
                        <a:pt x="302499" y="17540"/>
                      </a:cubicBezTo>
                      <a:lnTo>
                        <a:pt x="302499" y="182057"/>
                      </a:lnTo>
                      <a:cubicBezTo>
                        <a:pt x="301603" y="191955"/>
                        <a:pt x="293113" y="199419"/>
                        <a:pt x="283182" y="199040"/>
                      </a:cubicBezTo>
                      <a:close/>
                    </a:path>
                  </a:pathLst>
                </a:custGeom>
                <a:grpFill/>
                <a:ln w="10594" cap="flat">
                  <a:noFill/>
                  <a:prstDash val="solid"/>
                  <a:miter/>
                </a:ln>
              </p:spPr>
              <p:txBody>
                <a:bodyPr rtlCol="0" anchor="ctr"/>
                <a:lstStyle/>
                <a:p>
                  <a:endParaRPr lang="zh-CN" altLang="en-US"/>
                </a:p>
              </p:txBody>
            </p:sp>
            <p:sp>
              <p:nvSpPr>
                <p:cNvPr id="1756" name="任意多边形: 形状 1755">
                  <a:extLst>
                    <a:ext uri="{FF2B5EF4-FFF2-40B4-BE49-F238E27FC236}">
                      <a16:creationId xmlns:a16="http://schemas.microsoft.com/office/drawing/2014/main" id="{7A9188AF-7881-49C9-B74B-4A03E2A57281}"/>
                    </a:ext>
                  </a:extLst>
                </p:cNvPr>
                <p:cNvSpPr/>
                <p:nvPr/>
              </p:nvSpPr>
              <p:spPr>
                <a:xfrm>
                  <a:off x="2744267" y="1622782"/>
                  <a:ext cx="127686" cy="167445"/>
                </a:xfrm>
                <a:custGeom>
                  <a:avLst/>
                  <a:gdLst>
                    <a:gd name="connsiteX0" fmla="*/ 127687 w 127686"/>
                    <a:gd name="connsiteY0" fmla="*/ 167414 h 167445"/>
                    <a:gd name="connsiteX1" fmla="*/ 16664 w 127686"/>
                    <a:gd name="connsiteY1" fmla="*/ 167414 h 167445"/>
                    <a:gd name="connsiteX2" fmla="*/ 0 w 127686"/>
                    <a:gd name="connsiteY2" fmla="*/ 152767 h 167445"/>
                    <a:gd name="connsiteX3" fmla="*/ 0 w 127686"/>
                    <a:gd name="connsiteY3" fmla="*/ 14785 h 167445"/>
                    <a:gd name="connsiteX4" fmla="*/ 16606 w 127686"/>
                    <a:gd name="connsiteY4" fmla="*/ 28 h 167445"/>
                    <a:gd name="connsiteX5" fmla="*/ 16664 w 127686"/>
                    <a:gd name="connsiteY5" fmla="*/ 31 h 167445"/>
                    <a:gd name="connsiteX6" fmla="*/ 127687 w 127686"/>
                    <a:gd name="connsiteY6" fmla="*/ 31 h 167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686" h="167445">
                      <a:moveTo>
                        <a:pt x="127687" y="167414"/>
                      </a:moveTo>
                      <a:lnTo>
                        <a:pt x="16664" y="167414"/>
                      </a:lnTo>
                      <a:cubicBezTo>
                        <a:pt x="8022" y="167959"/>
                        <a:pt x="568" y="161408"/>
                        <a:pt x="0" y="152767"/>
                      </a:cubicBezTo>
                      <a:lnTo>
                        <a:pt x="0" y="14785"/>
                      </a:lnTo>
                      <a:cubicBezTo>
                        <a:pt x="511" y="6124"/>
                        <a:pt x="7945" y="-483"/>
                        <a:pt x="16606" y="28"/>
                      </a:cubicBezTo>
                      <a:cubicBezTo>
                        <a:pt x="16625" y="29"/>
                        <a:pt x="16645" y="30"/>
                        <a:pt x="16664" y="31"/>
                      </a:cubicBezTo>
                      <a:lnTo>
                        <a:pt x="127687" y="31"/>
                      </a:lnTo>
                      <a:close/>
                    </a:path>
                  </a:pathLst>
                </a:custGeom>
                <a:grpFill/>
                <a:ln w="10594" cap="flat">
                  <a:noFill/>
                  <a:prstDash val="solid"/>
                  <a:miter/>
                </a:ln>
              </p:spPr>
              <p:txBody>
                <a:bodyPr rtlCol="0" anchor="ctr"/>
                <a:lstStyle/>
                <a:p>
                  <a:endParaRPr lang="zh-CN" altLang="en-US"/>
                </a:p>
              </p:txBody>
            </p:sp>
            <p:sp>
              <p:nvSpPr>
                <p:cNvPr id="1757" name="任意多边形: 形状 1756">
                  <a:extLst>
                    <a:ext uri="{FF2B5EF4-FFF2-40B4-BE49-F238E27FC236}">
                      <a16:creationId xmlns:a16="http://schemas.microsoft.com/office/drawing/2014/main" id="{599E1A2C-7F30-4896-A666-108ACC40CC11}"/>
                    </a:ext>
                  </a:extLst>
                </p:cNvPr>
                <p:cNvSpPr/>
                <p:nvPr/>
              </p:nvSpPr>
              <p:spPr>
                <a:xfrm>
                  <a:off x="2757004" y="1751031"/>
                  <a:ext cx="234781" cy="104654"/>
                </a:xfrm>
                <a:custGeom>
                  <a:avLst/>
                  <a:gdLst>
                    <a:gd name="connsiteX0" fmla="*/ 125033 w 234781"/>
                    <a:gd name="connsiteY0" fmla="*/ 0 h 104654"/>
                    <a:gd name="connsiteX1" fmla="*/ 114419 w 234781"/>
                    <a:gd name="connsiteY1" fmla="*/ 0 h 104654"/>
                    <a:gd name="connsiteX2" fmla="*/ 0 w 234781"/>
                    <a:gd name="connsiteY2" fmla="*/ 104654 h 104654"/>
                    <a:gd name="connsiteX3" fmla="*/ 234782 w 234781"/>
                    <a:gd name="connsiteY3" fmla="*/ 104654 h 104654"/>
                    <a:gd name="connsiteX4" fmla="*/ 125033 w 234781"/>
                    <a:gd name="connsiteY4" fmla="*/ 0 h 10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81" h="104654">
                      <a:moveTo>
                        <a:pt x="125033" y="0"/>
                      </a:moveTo>
                      <a:lnTo>
                        <a:pt x="114419" y="0"/>
                      </a:lnTo>
                      <a:cubicBezTo>
                        <a:pt x="70795" y="0"/>
                        <a:pt x="18893" y="38953"/>
                        <a:pt x="0" y="104654"/>
                      </a:cubicBezTo>
                      <a:lnTo>
                        <a:pt x="234782" y="104654"/>
                      </a:lnTo>
                      <a:cubicBezTo>
                        <a:pt x="215358" y="38953"/>
                        <a:pt x="168551" y="0"/>
                        <a:pt x="125033" y="0"/>
                      </a:cubicBezTo>
                      <a:close/>
                    </a:path>
                  </a:pathLst>
                </a:custGeom>
                <a:grpFill/>
                <a:ln w="10594" cap="flat">
                  <a:noFill/>
                  <a:prstDash val="solid"/>
                  <a:miter/>
                </a:ln>
              </p:spPr>
              <p:txBody>
                <a:bodyPr rtlCol="0" anchor="ctr"/>
                <a:lstStyle/>
                <a:p>
                  <a:endParaRPr lang="zh-CN" altLang="en-US"/>
                </a:p>
              </p:txBody>
            </p:sp>
            <p:sp>
              <p:nvSpPr>
                <p:cNvPr id="1758" name="任意多边形: 形状 1757">
                  <a:extLst>
                    <a:ext uri="{FF2B5EF4-FFF2-40B4-BE49-F238E27FC236}">
                      <a16:creationId xmlns:a16="http://schemas.microsoft.com/office/drawing/2014/main" id="{6B124E2B-0DD5-4B76-AC76-C6151E9154F8}"/>
                    </a:ext>
                  </a:extLst>
                </p:cNvPr>
                <p:cNvSpPr/>
                <p:nvPr/>
              </p:nvSpPr>
              <p:spPr>
                <a:xfrm rot="-4846800">
                  <a:off x="2757369" y="1788065"/>
                  <a:ext cx="229262" cy="229262"/>
                </a:xfrm>
                <a:custGeom>
                  <a:avLst/>
                  <a:gdLst>
                    <a:gd name="connsiteX0" fmla="*/ 229263 w 229262"/>
                    <a:gd name="connsiteY0" fmla="*/ 114631 h 229262"/>
                    <a:gd name="connsiteX1" fmla="*/ 114631 w 229262"/>
                    <a:gd name="connsiteY1" fmla="*/ 229263 h 229262"/>
                    <a:gd name="connsiteX2" fmla="*/ 0 w 229262"/>
                    <a:gd name="connsiteY2" fmla="*/ 114631 h 229262"/>
                    <a:gd name="connsiteX3" fmla="*/ 114631 w 229262"/>
                    <a:gd name="connsiteY3" fmla="*/ 0 h 229262"/>
                    <a:gd name="connsiteX4" fmla="*/ 229263 w 229262"/>
                    <a:gd name="connsiteY4" fmla="*/ 114631 h 229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262" h="229262">
                      <a:moveTo>
                        <a:pt x="229263" y="114631"/>
                      </a:moveTo>
                      <a:cubicBezTo>
                        <a:pt x="229263" y="177940"/>
                        <a:pt x="177940" y="229263"/>
                        <a:pt x="114631" y="229263"/>
                      </a:cubicBezTo>
                      <a:cubicBezTo>
                        <a:pt x="51322" y="229263"/>
                        <a:pt x="0" y="177940"/>
                        <a:pt x="0" y="114631"/>
                      </a:cubicBezTo>
                      <a:cubicBezTo>
                        <a:pt x="0" y="51322"/>
                        <a:pt x="51322" y="0"/>
                        <a:pt x="114631" y="0"/>
                      </a:cubicBezTo>
                      <a:cubicBezTo>
                        <a:pt x="177940" y="0"/>
                        <a:pt x="229263" y="51322"/>
                        <a:pt x="229263" y="114631"/>
                      </a:cubicBezTo>
                      <a:close/>
                    </a:path>
                  </a:pathLst>
                </a:custGeom>
                <a:grpFill/>
                <a:ln w="10594" cap="flat">
                  <a:noFill/>
                  <a:prstDash val="solid"/>
                  <a:miter/>
                </a:ln>
              </p:spPr>
              <p:txBody>
                <a:bodyPr rtlCol="0" anchor="ctr"/>
                <a:lstStyle/>
                <a:p>
                  <a:endParaRPr lang="zh-CN" altLang="en-US"/>
                </a:p>
              </p:txBody>
            </p:sp>
            <p:sp>
              <p:nvSpPr>
                <p:cNvPr id="1759" name="任意多边形: 形状 1758">
                  <a:extLst>
                    <a:ext uri="{FF2B5EF4-FFF2-40B4-BE49-F238E27FC236}">
                      <a16:creationId xmlns:a16="http://schemas.microsoft.com/office/drawing/2014/main" id="{B08002B1-3D61-423B-81FA-303DB6A574AA}"/>
                    </a:ext>
                  </a:extLst>
                </p:cNvPr>
                <p:cNvSpPr/>
                <p:nvPr/>
              </p:nvSpPr>
              <p:spPr>
                <a:xfrm>
                  <a:off x="2774092" y="1804738"/>
                  <a:ext cx="195934" cy="101151"/>
                </a:xfrm>
                <a:custGeom>
                  <a:avLst/>
                  <a:gdLst>
                    <a:gd name="connsiteX0" fmla="*/ 195829 w 195934"/>
                    <a:gd name="connsiteY0" fmla="*/ 97967 h 101151"/>
                    <a:gd name="connsiteX1" fmla="*/ 195829 w 195934"/>
                    <a:gd name="connsiteY1" fmla="*/ 101152 h 101151"/>
                    <a:gd name="connsiteX2" fmla="*/ 94690 w 195934"/>
                    <a:gd name="connsiteY2" fmla="*/ 6461 h 101151"/>
                    <a:gd name="connsiteX3" fmla="*/ 0 w 195934"/>
                    <a:gd name="connsiteY3" fmla="*/ 101152 h 101151"/>
                    <a:gd name="connsiteX4" fmla="*/ 0 w 195934"/>
                    <a:gd name="connsiteY4" fmla="*/ 97967 h 101151"/>
                    <a:gd name="connsiteX5" fmla="*/ 97967 w 195934"/>
                    <a:gd name="connsiteY5" fmla="*/ 0 h 101151"/>
                    <a:gd name="connsiteX6" fmla="*/ 195935 w 195934"/>
                    <a:gd name="connsiteY6" fmla="*/ 97967 h 10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934" h="101151">
                      <a:moveTo>
                        <a:pt x="195829" y="97967"/>
                      </a:moveTo>
                      <a:lnTo>
                        <a:pt x="195829" y="101152"/>
                      </a:lnTo>
                      <a:cubicBezTo>
                        <a:pt x="194048" y="47075"/>
                        <a:pt x="148767" y="4681"/>
                        <a:pt x="94690" y="6461"/>
                      </a:cubicBezTo>
                      <a:cubicBezTo>
                        <a:pt x="43114" y="8160"/>
                        <a:pt x="1698" y="49576"/>
                        <a:pt x="0" y="101152"/>
                      </a:cubicBezTo>
                      <a:cubicBezTo>
                        <a:pt x="0" y="100090"/>
                        <a:pt x="0" y="99029"/>
                        <a:pt x="0" y="97967"/>
                      </a:cubicBezTo>
                      <a:cubicBezTo>
                        <a:pt x="0" y="43861"/>
                        <a:pt x="43861" y="0"/>
                        <a:pt x="97967" y="0"/>
                      </a:cubicBezTo>
                      <a:cubicBezTo>
                        <a:pt x="152073" y="0"/>
                        <a:pt x="195935" y="43861"/>
                        <a:pt x="195935" y="97967"/>
                      </a:cubicBezTo>
                      <a:close/>
                    </a:path>
                  </a:pathLst>
                </a:custGeom>
                <a:grpFill/>
                <a:ln w="10594" cap="flat">
                  <a:noFill/>
                  <a:prstDash val="solid"/>
                  <a:miter/>
                </a:ln>
              </p:spPr>
              <p:txBody>
                <a:bodyPr rtlCol="0" anchor="ctr"/>
                <a:lstStyle/>
                <a:p>
                  <a:endParaRPr lang="zh-CN" altLang="en-US"/>
                </a:p>
              </p:txBody>
            </p:sp>
            <p:sp>
              <p:nvSpPr>
                <p:cNvPr id="1760" name="任意多边形: 形状 1759">
                  <a:extLst>
                    <a:ext uri="{FF2B5EF4-FFF2-40B4-BE49-F238E27FC236}">
                      <a16:creationId xmlns:a16="http://schemas.microsoft.com/office/drawing/2014/main" id="{219D0F41-FA47-496D-A319-25B28403101C}"/>
                    </a:ext>
                  </a:extLst>
                </p:cNvPr>
                <p:cNvSpPr/>
                <p:nvPr/>
              </p:nvSpPr>
              <p:spPr>
                <a:xfrm>
                  <a:off x="2774037" y="1811106"/>
                  <a:ext cx="195936" cy="195935"/>
                </a:xfrm>
                <a:custGeom>
                  <a:avLst/>
                  <a:gdLst>
                    <a:gd name="connsiteX0" fmla="*/ 195884 w 195936"/>
                    <a:gd name="connsiteY0" fmla="*/ 94783 h 195935"/>
                    <a:gd name="connsiteX1" fmla="*/ 101153 w 195936"/>
                    <a:gd name="connsiteY1" fmla="*/ 195883 h 195935"/>
                    <a:gd name="connsiteX2" fmla="*/ 53 w 195936"/>
                    <a:gd name="connsiteY2" fmla="*/ 101152 h 195935"/>
                    <a:gd name="connsiteX3" fmla="*/ 94784 w 195936"/>
                    <a:gd name="connsiteY3" fmla="*/ 52 h 195935"/>
                    <a:gd name="connsiteX4" fmla="*/ 97917 w 195936"/>
                    <a:gd name="connsiteY4" fmla="*/ 0 h 195935"/>
                    <a:gd name="connsiteX5" fmla="*/ 195884 w 195936"/>
                    <a:gd name="connsiteY5" fmla="*/ 94783 h 19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936" h="195935">
                      <a:moveTo>
                        <a:pt x="195884" y="94783"/>
                      </a:moveTo>
                      <a:cubicBezTo>
                        <a:pt x="197642" y="148860"/>
                        <a:pt x="155230" y="194124"/>
                        <a:pt x="101153" y="195883"/>
                      </a:cubicBezTo>
                      <a:cubicBezTo>
                        <a:pt x="47075" y="197641"/>
                        <a:pt x="1811" y="155229"/>
                        <a:pt x="53" y="101152"/>
                      </a:cubicBezTo>
                      <a:cubicBezTo>
                        <a:pt x="-1706" y="47074"/>
                        <a:pt x="40707" y="1810"/>
                        <a:pt x="94784" y="52"/>
                      </a:cubicBezTo>
                      <a:cubicBezTo>
                        <a:pt x="95828" y="18"/>
                        <a:pt x="96872" y="1"/>
                        <a:pt x="97917" y="0"/>
                      </a:cubicBezTo>
                      <a:cubicBezTo>
                        <a:pt x="150803" y="-28"/>
                        <a:pt x="194165" y="41925"/>
                        <a:pt x="195884" y="94783"/>
                      </a:cubicBezTo>
                      <a:close/>
                    </a:path>
                  </a:pathLst>
                </a:custGeom>
                <a:grpFill/>
                <a:ln w="10594" cap="flat">
                  <a:noFill/>
                  <a:prstDash val="solid"/>
                  <a:miter/>
                </a:ln>
              </p:spPr>
              <p:txBody>
                <a:bodyPr rtlCol="0" anchor="ctr"/>
                <a:lstStyle/>
                <a:p>
                  <a:endParaRPr lang="zh-CN" altLang="en-US"/>
                </a:p>
              </p:txBody>
            </p:sp>
            <p:sp>
              <p:nvSpPr>
                <p:cNvPr id="1761" name="任意多边形: 形状 1760">
                  <a:extLst>
                    <a:ext uri="{FF2B5EF4-FFF2-40B4-BE49-F238E27FC236}">
                      <a16:creationId xmlns:a16="http://schemas.microsoft.com/office/drawing/2014/main" id="{F69053BC-14F8-4E5D-BAE2-8434AE66CA78}"/>
                    </a:ext>
                  </a:extLst>
                </p:cNvPr>
                <p:cNvSpPr/>
                <p:nvPr/>
              </p:nvSpPr>
              <p:spPr>
                <a:xfrm>
                  <a:off x="2819520" y="1853031"/>
                  <a:ext cx="105715" cy="105715"/>
                </a:xfrm>
                <a:custGeom>
                  <a:avLst/>
                  <a:gdLst>
                    <a:gd name="connsiteX0" fmla="*/ 105716 w 105715"/>
                    <a:gd name="connsiteY0" fmla="*/ 52858 h 105715"/>
                    <a:gd name="connsiteX1" fmla="*/ 52858 w 105715"/>
                    <a:gd name="connsiteY1" fmla="*/ 105716 h 105715"/>
                    <a:gd name="connsiteX2" fmla="*/ 0 w 105715"/>
                    <a:gd name="connsiteY2" fmla="*/ 52858 h 105715"/>
                    <a:gd name="connsiteX3" fmla="*/ 52858 w 105715"/>
                    <a:gd name="connsiteY3" fmla="*/ 0 h 105715"/>
                    <a:gd name="connsiteX4" fmla="*/ 105716 w 105715"/>
                    <a:gd name="connsiteY4" fmla="*/ 52858 h 105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15" h="105715">
                      <a:moveTo>
                        <a:pt x="105716" y="52858"/>
                      </a:moveTo>
                      <a:cubicBezTo>
                        <a:pt x="105716" y="82050"/>
                        <a:pt x="82050" y="105716"/>
                        <a:pt x="52858" y="105716"/>
                      </a:cubicBezTo>
                      <a:cubicBezTo>
                        <a:pt x="23665" y="105716"/>
                        <a:pt x="0" y="82050"/>
                        <a:pt x="0" y="52858"/>
                      </a:cubicBezTo>
                      <a:cubicBezTo>
                        <a:pt x="0" y="23665"/>
                        <a:pt x="23665" y="0"/>
                        <a:pt x="52858" y="0"/>
                      </a:cubicBezTo>
                      <a:cubicBezTo>
                        <a:pt x="82050" y="0"/>
                        <a:pt x="105716" y="23665"/>
                        <a:pt x="105716" y="52858"/>
                      </a:cubicBezTo>
                      <a:close/>
                    </a:path>
                  </a:pathLst>
                </a:custGeom>
                <a:grpFill/>
                <a:ln w="10594" cap="flat">
                  <a:noFill/>
                  <a:prstDash val="solid"/>
                  <a:miter/>
                </a:ln>
              </p:spPr>
              <p:txBody>
                <a:bodyPr rtlCol="0" anchor="ctr"/>
                <a:lstStyle/>
                <a:p>
                  <a:endParaRPr lang="zh-CN" altLang="en-US"/>
                </a:p>
              </p:txBody>
            </p:sp>
            <p:sp>
              <p:nvSpPr>
                <p:cNvPr id="1762" name="任意多边形: 形状 1761">
                  <a:extLst>
                    <a:ext uri="{FF2B5EF4-FFF2-40B4-BE49-F238E27FC236}">
                      <a16:creationId xmlns:a16="http://schemas.microsoft.com/office/drawing/2014/main" id="{ABB28482-B130-47CC-87A9-93E7788ADB59}"/>
                    </a:ext>
                  </a:extLst>
                </p:cNvPr>
                <p:cNvSpPr/>
                <p:nvPr/>
              </p:nvSpPr>
              <p:spPr>
                <a:xfrm>
                  <a:off x="2830240" y="1863433"/>
                  <a:ext cx="84912" cy="84912"/>
                </a:xfrm>
                <a:custGeom>
                  <a:avLst/>
                  <a:gdLst>
                    <a:gd name="connsiteX0" fmla="*/ 84912 w 84912"/>
                    <a:gd name="connsiteY0" fmla="*/ 42456 h 84912"/>
                    <a:gd name="connsiteX1" fmla="*/ 42456 w 84912"/>
                    <a:gd name="connsiteY1" fmla="*/ 84912 h 84912"/>
                    <a:gd name="connsiteX2" fmla="*/ 0 w 84912"/>
                    <a:gd name="connsiteY2" fmla="*/ 42456 h 84912"/>
                    <a:gd name="connsiteX3" fmla="*/ 42456 w 84912"/>
                    <a:gd name="connsiteY3" fmla="*/ 0 h 84912"/>
                    <a:gd name="connsiteX4" fmla="*/ 84912 w 84912"/>
                    <a:gd name="connsiteY4" fmla="*/ 42456 h 8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2" h="84912">
                      <a:moveTo>
                        <a:pt x="84912" y="42456"/>
                      </a:moveTo>
                      <a:cubicBezTo>
                        <a:pt x="84912" y="65904"/>
                        <a:pt x="65904" y="84912"/>
                        <a:pt x="42456" y="84912"/>
                      </a:cubicBezTo>
                      <a:cubicBezTo>
                        <a:pt x="19008" y="84912"/>
                        <a:pt x="0" y="65904"/>
                        <a:pt x="0" y="42456"/>
                      </a:cubicBezTo>
                      <a:cubicBezTo>
                        <a:pt x="0" y="19008"/>
                        <a:pt x="19008" y="0"/>
                        <a:pt x="42456" y="0"/>
                      </a:cubicBezTo>
                      <a:cubicBezTo>
                        <a:pt x="65904" y="0"/>
                        <a:pt x="84912" y="19008"/>
                        <a:pt x="84912" y="42456"/>
                      </a:cubicBezTo>
                      <a:close/>
                    </a:path>
                  </a:pathLst>
                </a:custGeom>
                <a:grpFill/>
                <a:ln w="10594" cap="flat">
                  <a:noFill/>
                  <a:prstDash val="solid"/>
                  <a:miter/>
                </a:ln>
              </p:spPr>
              <p:txBody>
                <a:bodyPr rtlCol="0" anchor="ctr"/>
                <a:lstStyle/>
                <a:p>
                  <a:endParaRPr lang="zh-CN" altLang="en-US"/>
                </a:p>
              </p:txBody>
            </p:sp>
            <p:sp>
              <p:nvSpPr>
                <p:cNvPr id="1763" name="任意多边形: 形状 1762">
                  <a:extLst>
                    <a:ext uri="{FF2B5EF4-FFF2-40B4-BE49-F238E27FC236}">
                      <a16:creationId xmlns:a16="http://schemas.microsoft.com/office/drawing/2014/main" id="{748C8E21-5CFE-472F-976A-B663A0A80C65}"/>
                    </a:ext>
                  </a:extLst>
                </p:cNvPr>
                <p:cNvSpPr/>
                <p:nvPr/>
              </p:nvSpPr>
              <p:spPr>
                <a:xfrm rot="-975000">
                  <a:off x="2549141" y="1843346"/>
                  <a:ext cx="163455" cy="249535"/>
                </a:xfrm>
                <a:custGeom>
                  <a:avLst/>
                  <a:gdLst>
                    <a:gd name="connsiteX0" fmla="*/ 0 w 163455"/>
                    <a:gd name="connsiteY0" fmla="*/ 0 h 249535"/>
                    <a:gd name="connsiteX1" fmla="*/ 163456 w 163455"/>
                    <a:gd name="connsiteY1" fmla="*/ 0 h 249535"/>
                    <a:gd name="connsiteX2" fmla="*/ 163456 w 163455"/>
                    <a:gd name="connsiteY2" fmla="*/ 249535 h 249535"/>
                    <a:gd name="connsiteX3" fmla="*/ 0 w 163455"/>
                    <a:gd name="connsiteY3" fmla="*/ 249535 h 249535"/>
                  </a:gdLst>
                  <a:ahLst/>
                  <a:cxnLst>
                    <a:cxn ang="0">
                      <a:pos x="connsiteX0" y="connsiteY0"/>
                    </a:cxn>
                    <a:cxn ang="0">
                      <a:pos x="connsiteX1" y="connsiteY1"/>
                    </a:cxn>
                    <a:cxn ang="0">
                      <a:pos x="connsiteX2" y="connsiteY2"/>
                    </a:cxn>
                    <a:cxn ang="0">
                      <a:pos x="connsiteX3" y="connsiteY3"/>
                    </a:cxn>
                  </a:cxnLst>
                  <a:rect l="l" t="t" r="r" b="b"/>
                  <a:pathLst>
                    <a:path w="163455" h="249535">
                      <a:moveTo>
                        <a:pt x="0" y="0"/>
                      </a:moveTo>
                      <a:lnTo>
                        <a:pt x="163456" y="0"/>
                      </a:lnTo>
                      <a:lnTo>
                        <a:pt x="163456" y="249535"/>
                      </a:lnTo>
                      <a:lnTo>
                        <a:pt x="0" y="249535"/>
                      </a:lnTo>
                      <a:close/>
                    </a:path>
                  </a:pathLst>
                </a:custGeom>
                <a:grpFill/>
                <a:ln w="10594" cap="flat">
                  <a:noFill/>
                  <a:prstDash val="solid"/>
                  <a:miter/>
                </a:ln>
              </p:spPr>
              <p:txBody>
                <a:bodyPr rtlCol="0" anchor="ctr"/>
                <a:lstStyle/>
                <a:p>
                  <a:endParaRPr lang="zh-CN" altLang="en-US"/>
                </a:p>
              </p:txBody>
            </p:sp>
            <p:sp>
              <p:nvSpPr>
                <p:cNvPr id="1764" name="任意多边形: 形状 1763">
                  <a:extLst>
                    <a:ext uri="{FF2B5EF4-FFF2-40B4-BE49-F238E27FC236}">
                      <a16:creationId xmlns:a16="http://schemas.microsoft.com/office/drawing/2014/main" id="{CBA88155-FA90-42CB-AD26-FCFF512C45E9}"/>
                    </a:ext>
                  </a:extLst>
                </p:cNvPr>
                <p:cNvSpPr/>
                <p:nvPr/>
              </p:nvSpPr>
              <p:spPr>
                <a:xfrm>
                  <a:off x="2526055" y="1954183"/>
                  <a:ext cx="37031" cy="76000"/>
                </a:xfrm>
                <a:custGeom>
                  <a:avLst/>
                  <a:gdLst>
                    <a:gd name="connsiteX0" fmla="*/ 37031 w 37031"/>
                    <a:gd name="connsiteY0" fmla="*/ 73767 h 76000"/>
                    <a:gd name="connsiteX1" fmla="*/ 30238 w 37031"/>
                    <a:gd name="connsiteY1" fmla="*/ 75678 h 76000"/>
                    <a:gd name="connsiteX2" fmla="*/ 3066 w 37031"/>
                    <a:gd name="connsiteY2" fmla="*/ 43836 h 76000"/>
                    <a:gd name="connsiteX3" fmla="*/ 3066 w 37031"/>
                    <a:gd name="connsiteY3" fmla="*/ 43093 h 76000"/>
                    <a:gd name="connsiteX4" fmla="*/ 9116 w 37031"/>
                    <a:gd name="connsiteY4" fmla="*/ 2017 h 76000"/>
                    <a:gd name="connsiteX5" fmla="*/ 15909 w 37031"/>
                    <a:gd name="connsiteY5" fmla="*/ 0 h 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31" h="76000">
                      <a:moveTo>
                        <a:pt x="37031" y="73767"/>
                      </a:moveTo>
                      <a:lnTo>
                        <a:pt x="30238" y="75678"/>
                      </a:lnTo>
                      <a:cubicBezTo>
                        <a:pt x="21110" y="78331"/>
                        <a:pt x="9010" y="64321"/>
                        <a:pt x="3066" y="43836"/>
                      </a:cubicBezTo>
                      <a:lnTo>
                        <a:pt x="3066" y="43093"/>
                      </a:lnTo>
                      <a:cubicBezTo>
                        <a:pt x="-2771" y="23032"/>
                        <a:pt x="-12" y="4670"/>
                        <a:pt x="9116" y="2017"/>
                      </a:cubicBezTo>
                      <a:lnTo>
                        <a:pt x="15909" y="0"/>
                      </a:lnTo>
                      <a:close/>
                    </a:path>
                  </a:pathLst>
                </a:custGeom>
                <a:grpFill/>
                <a:ln w="10594" cap="flat">
                  <a:noFill/>
                  <a:prstDash val="solid"/>
                  <a:miter/>
                </a:ln>
              </p:spPr>
              <p:txBody>
                <a:bodyPr rtlCol="0" anchor="ctr"/>
                <a:lstStyle/>
                <a:p>
                  <a:endParaRPr lang="zh-CN" altLang="en-US"/>
                </a:p>
              </p:txBody>
            </p:sp>
            <p:sp>
              <p:nvSpPr>
                <p:cNvPr id="1765" name="任意多边形: 形状 1764">
                  <a:extLst>
                    <a:ext uri="{FF2B5EF4-FFF2-40B4-BE49-F238E27FC236}">
                      <a16:creationId xmlns:a16="http://schemas.microsoft.com/office/drawing/2014/main" id="{F28AF99B-9118-421D-A5EA-5ACA11927DD4}"/>
                    </a:ext>
                  </a:extLst>
                </p:cNvPr>
                <p:cNvSpPr/>
                <p:nvPr/>
              </p:nvSpPr>
              <p:spPr>
                <a:xfrm rot="-975000">
                  <a:off x="2709648" y="1830833"/>
                  <a:ext cx="18256" cy="227776"/>
                </a:xfrm>
                <a:custGeom>
                  <a:avLst/>
                  <a:gdLst>
                    <a:gd name="connsiteX0" fmla="*/ 0 w 18256"/>
                    <a:gd name="connsiteY0" fmla="*/ 0 h 227776"/>
                    <a:gd name="connsiteX1" fmla="*/ 18256 w 18256"/>
                    <a:gd name="connsiteY1" fmla="*/ 0 h 227776"/>
                    <a:gd name="connsiteX2" fmla="*/ 18256 w 18256"/>
                    <a:gd name="connsiteY2" fmla="*/ 227777 h 227776"/>
                    <a:gd name="connsiteX3" fmla="*/ 0 w 18256"/>
                    <a:gd name="connsiteY3" fmla="*/ 227777 h 227776"/>
                  </a:gdLst>
                  <a:ahLst/>
                  <a:cxnLst>
                    <a:cxn ang="0">
                      <a:pos x="connsiteX0" y="connsiteY0"/>
                    </a:cxn>
                    <a:cxn ang="0">
                      <a:pos x="connsiteX1" y="connsiteY1"/>
                    </a:cxn>
                    <a:cxn ang="0">
                      <a:pos x="connsiteX2" y="connsiteY2"/>
                    </a:cxn>
                    <a:cxn ang="0">
                      <a:pos x="connsiteX3" y="connsiteY3"/>
                    </a:cxn>
                  </a:cxnLst>
                  <a:rect l="l" t="t" r="r" b="b"/>
                  <a:pathLst>
                    <a:path w="18256" h="227776">
                      <a:moveTo>
                        <a:pt x="0" y="0"/>
                      </a:moveTo>
                      <a:lnTo>
                        <a:pt x="18256" y="0"/>
                      </a:lnTo>
                      <a:lnTo>
                        <a:pt x="18256" y="227777"/>
                      </a:lnTo>
                      <a:lnTo>
                        <a:pt x="0" y="227777"/>
                      </a:lnTo>
                      <a:close/>
                    </a:path>
                  </a:pathLst>
                </a:custGeom>
                <a:grpFill/>
                <a:ln w="10594" cap="flat">
                  <a:noFill/>
                  <a:prstDash val="solid"/>
                  <a:miter/>
                </a:ln>
              </p:spPr>
              <p:txBody>
                <a:bodyPr rtlCol="0" anchor="ctr"/>
                <a:lstStyle/>
                <a:p>
                  <a:endParaRPr lang="zh-CN" altLang="en-US"/>
                </a:p>
              </p:txBody>
            </p:sp>
            <p:sp>
              <p:nvSpPr>
                <p:cNvPr id="1766" name="任意多边形: 形状 1765">
                  <a:extLst>
                    <a:ext uri="{FF2B5EF4-FFF2-40B4-BE49-F238E27FC236}">
                      <a16:creationId xmlns:a16="http://schemas.microsoft.com/office/drawing/2014/main" id="{BD5D281E-025B-48B1-9CB7-497BF23F48EB}"/>
                    </a:ext>
                  </a:extLst>
                </p:cNvPr>
                <p:cNvSpPr/>
                <p:nvPr/>
              </p:nvSpPr>
              <p:spPr>
                <a:xfrm rot="-975000">
                  <a:off x="2726370" y="1891086"/>
                  <a:ext cx="26004" cy="90962"/>
                </a:xfrm>
                <a:custGeom>
                  <a:avLst/>
                  <a:gdLst>
                    <a:gd name="connsiteX0" fmla="*/ 0 w 26004"/>
                    <a:gd name="connsiteY0" fmla="*/ 0 h 90962"/>
                    <a:gd name="connsiteX1" fmla="*/ 26004 w 26004"/>
                    <a:gd name="connsiteY1" fmla="*/ 0 h 90962"/>
                    <a:gd name="connsiteX2" fmla="*/ 26004 w 26004"/>
                    <a:gd name="connsiteY2" fmla="*/ 90962 h 90962"/>
                    <a:gd name="connsiteX3" fmla="*/ 0 w 26004"/>
                    <a:gd name="connsiteY3" fmla="*/ 90962 h 90962"/>
                  </a:gdLst>
                  <a:ahLst/>
                  <a:cxnLst>
                    <a:cxn ang="0">
                      <a:pos x="connsiteX0" y="connsiteY0"/>
                    </a:cxn>
                    <a:cxn ang="0">
                      <a:pos x="connsiteX1" y="connsiteY1"/>
                    </a:cxn>
                    <a:cxn ang="0">
                      <a:pos x="connsiteX2" y="connsiteY2"/>
                    </a:cxn>
                    <a:cxn ang="0">
                      <a:pos x="connsiteX3" y="connsiteY3"/>
                    </a:cxn>
                  </a:cxnLst>
                  <a:rect l="l" t="t" r="r" b="b"/>
                  <a:pathLst>
                    <a:path w="26004" h="90962">
                      <a:moveTo>
                        <a:pt x="0" y="0"/>
                      </a:moveTo>
                      <a:lnTo>
                        <a:pt x="26004" y="0"/>
                      </a:lnTo>
                      <a:lnTo>
                        <a:pt x="26004" y="90962"/>
                      </a:lnTo>
                      <a:lnTo>
                        <a:pt x="0" y="90962"/>
                      </a:lnTo>
                      <a:close/>
                    </a:path>
                  </a:pathLst>
                </a:custGeom>
                <a:grpFill/>
                <a:ln w="10594" cap="flat">
                  <a:noFill/>
                  <a:prstDash val="solid"/>
                  <a:miter/>
                </a:ln>
              </p:spPr>
              <p:txBody>
                <a:bodyPr rtlCol="0" anchor="ctr"/>
                <a:lstStyle/>
                <a:p>
                  <a:endParaRPr lang="zh-CN" altLang="en-US"/>
                </a:p>
              </p:txBody>
            </p:sp>
            <p:sp>
              <p:nvSpPr>
                <p:cNvPr id="1767" name="任意多边形: 形状 1766">
                  <a:extLst>
                    <a:ext uri="{FF2B5EF4-FFF2-40B4-BE49-F238E27FC236}">
                      <a16:creationId xmlns:a16="http://schemas.microsoft.com/office/drawing/2014/main" id="{2DC93868-CA0F-443C-A38B-E2652D0A96B1}"/>
                    </a:ext>
                  </a:extLst>
                </p:cNvPr>
                <p:cNvSpPr/>
                <p:nvPr/>
              </p:nvSpPr>
              <p:spPr>
                <a:xfrm rot="-4425000">
                  <a:off x="2989254" y="1886351"/>
                  <a:ext cx="249535" cy="163455"/>
                </a:xfrm>
                <a:custGeom>
                  <a:avLst/>
                  <a:gdLst>
                    <a:gd name="connsiteX0" fmla="*/ 0 w 249535"/>
                    <a:gd name="connsiteY0" fmla="*/ 0 h 163455"/>
                    <a:gd name="connsiteX1" fmla="*/ 249535 w 249535"/>
                    <a:gd name="connsiteY1" fmla="*/ 0 h 163455"/>
                    <a:gd name="connsiteX2" fmla="*/ 249535 w 249535"/>
                    <a:gd name="connsiteY2" fmla="*/ 163456 h 163455"/>
                    <a:gd name="connsiteX3" fmla="*/ 0 w 249535"/>
                    <a:gd name="connsiteY3" fmla="*/ 163456 h 163455"/>
                  </a:gdLst>
                  <a:ahLst/>
                  <a:cxnLst>
                    <a:cxn ang="0">
                      <a:pos x="connsiteX0" y="connsiteY0"/>
                    </a:cxn>
                    <a:cxn ang="0">
                      <a:pos x="connsiteX1" y="connsiteY1"/>
                    </a:cxn>
                    <a:cxn ang="0">
                      <a:pos x="connsiteX2" y="connsiteY2"/>
                    </a:cxn>
                    <a:cxn ang="0">
                      <a:pos x="connsiteX3" y="connsiteY3"/>
                    </a:cxn>
                  </a:cxnLst>
                  <a:rect l="l" t="t" r="r" b="b"/>
                  <a:pathLst>
                    <a:path w="249535" h="163455">
                      <a:moveTo>
                        <a:pt x="0" y="0"/>
                      </a:moveTo>
                      <a:lnTo>
                        <a:pt x="249535" y="0"/>
                      </a:lnTo>
                      <a:lnTo>
                        <a:pt x="249535" y="163456"/>
                      </a:lnTo>
                      <a:lnTo>
                        <a:pt x="0" y="163456"/>
                      </a:lnTo>
                      <a:close/>
                    </a:path>
                  </a:pathLst>
                </a:custGeom>
                <a:grpFill/>
                <a:ln w="10594" cap="flat">
                  <a:noFill/>
                  <a:prstDash val="solid"/>
                  <a:miter/>
                </a:ln>
              </p:spPr>
              <p:txBody>
                <a:bodyPr rtlCol="0" anchor="ctr"/>
                <a:lstStyle/>
                <a:p>
                  <a:endParaRPr lang="zh-CN" altLang="en-US"/>
                </a:p>
              </p:txBody>
            </p:sp>
            <p:sp>
              <p:nvSpPr>
                <p:cNvPr id="1768" name="任意多边形: 形状 1767">
                  <a:extLst>
                    <a:ext uri="{FF2B5EF4-FFF2-40B4-BE49-F238E27FC236}">
                      <a16:creationId xmlns:a16="http://schemas.microsoft.com/office/drawing/2014/main" id="{B2BB4E8D-CA30-490F-BD6D-2630A19B9007}"/>
                    </a:ext>
                  </a:extLst>
                </p:cNvPr>
                <p:cNvSpPr/>
                <p:nvPr/>
              </p:nvSpPr>
              <p:spPr>
                <a:xfrm>
                  <a:off x="3181564" y="1954395"/>
                  <a:ext cx="37062" cy="75787"/>
                </a:xfrm>
                <a:custGeom>
                  <a:avLst/>
                  <a:gdLst>
                    <a:gd name="connsiteX0" fmla="*/ 0 w 37062"/>
                    <a:gd name="connsiteY0" fmla="*/ 73555 h 75787"/>
                    <a:gd name="connsiteX1" fmla="*/ 6793 w 37062"/>
                    <a:gd name="connsiteY1" fmla="*/ 75466 h 75787"/>
                    <a:gd name="connsiteX2" fmla="*/ 33965 w 37062"/>
                    <a:gd name="connsiteY2" fmla="*/ 43624 h 75787"/>
                    <a:gd name="connsiteX3" fmla="*/ 33965 w 37062"/>
                    <a:gd name="connsiteY3" fmla="*/ 42881 h 75787"/>
                    <a:gd name="connsiteX4" fmla="*/ 28021 w 37062"/>
                    <a:gd name="connsiteY4" fmla="*/ 1804 h 75787"/>
                    <a:gd name="connsiteX5" fmla="*/ 21228 w 37062"/>
                    <a:gd name="connsiteY5" fmla="*/ 0 h 7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62" h="75787">
                      <a:moveTo>
                        <a:pt x="0" y="73555"/>
                      </a:moveTo>
                      <a:lnTo>
                        <a:pt x="6793" y="75466"/>
                      </a:lnTo>
                      <a:cubicBezTo>
                        <a:pt x="16027" y="78119"/>
                        <a:pt x="28021" y="64109"/>
                        <a:pt x="33965" y="43624"/>
                      </a:cubicBezTo>
                      <a:lnTo>
                        <a:pt x="33965" y="42881"/>
                      </a:lnTo>
                      <a:cubicBezTo>
                        <a:pt x="39803" y="22820"/>
                        <a:pt x="37149" y="4458"/>
                        <a:pt x="28021" y="1804"/>
                      </a:cubicBezTo>
                      <a:lnTo>
                        <a:pt x="21228" y="0"/>
                      </a:lnTo>
                      <a:close/>
                    </a:path>
                  </a:pathLst>
                </a:custGeom>
                <a:grpFill/>
                <a:ln w="10594" cap="flat">
                  <a:noFill/>
                  <a:prstDash val="solid"/>
                  <a:miter/>
                </a:ln>
              </p:spPr>
              <p:txBody>
                <a:bodyPr rtlCol="0" anchor="ctr"/>
                <a:lstStyle/>
                <a:p>
                  <a:endParaRPr lang="zh-CN" altLang="en-US"/>
                </a:p>
              </p:txBody>
            </p:sp>
            <p:sp>
              <p:nvSpPr>
                <p:cNvPr id="1769" name="任意多边形: 形状 1768">
                  <a:extLst>
                    <a:ext uri="{FF2B5EF4-FFF2-40B4-BE49-F238E27FC236}">
                      <a16:creationId xmlns:a16="http://schemas.microsoft.com/office/drawing/2014/main" id="{F271A461-FECB-49F0-B1DE-CCF877D69A53}"/>
                    </a:ext>
                  </a:extLst>
                </p:cNvPr>
                <p:cNvSpPr/>
                <p:nvPr/>
              </p:nvSpPr>
              <p:spPr>
                <a:xfrm rot="-4425000">
                  <a:off x="2912278" y="1935557"/>
                  <a:ext cx="227776" cy="18256"/>
                </a:xfrm>
                <a:custGeom>
                  <a:avLst/>
                  <a:gdLst>
                    <a:gd name="connsiteX0" fmla="*/ 0 w 227776"/>
                    <a:gd name="connsiteY0" fmla="*/ 0 h 18256"/>
                    <a:gd name="connsiteX1" fmla="*/ 227777 w 227776"/>
                    <a:gd name="connsiteY1" fmla="*/ 0 h 18256"/>
                    <a:gd name="connsiteX2" fmla="*/ 227777 w 227776"/>
                    <a:gd name="connsiteY2" fmla="*/ 18256 h 18256"/>
                    <a:gd name="connsiteX3" fmla="*/ 0 w 227776"/>
                    <a:gd name="connsiteY3" fmla="*/ 18256 h 18256"/>
                  </a:gdLst>
                  <a:ahLst/>
                  <a:cxnLst>
                    <a:cxn ang="0">
                      <a:pos x="connsiteX0" y="connsiteY0"/>
                    </a:cxn>
                    <a:cxn ang="0">
                      <a:pos x="connsiteX1" y="connsiteY1"/>
                    </a:cxn>
                    <a:cxn ang="0">
                      <a:pos x="connsiteX2" y="connsiteY2"/>
                    </a:cxn>
                    <a:cxn ang="0">
                      <a:pos x="connsiteX3" y="connsiteY3"/>
                    </a:cxn>
                  </a:cxnLst>
                  <a:rect l="l" t="t" r="r" b="b"/>
                  <a:pathLst>
                    <a:path w="227776" h="18256">
                      <a:moveTo>
                        <a:pt x="0" y="0"/>
                      </a:moveTo>
                      <a:lnTo>
                        <a:pt x="227777" y="0"/>
                      </a:lnTo>
                      <a:lnTo>
                        <a:pt x="227777" y="18256"/>
                      </a:lnTo>
                      <a:lnTo>
                        <a:pt x="0" y="18256"/>
                      </a:lnTo>
                      <a:close/>
                    </a:path>
                  </a:pathLst>
                </a:custGeom>
                <a:grpFill/>
                <a:ln w="10594" cap="flat">
                  <a:noFill/>
                  <a:prstDash val="solid"/>
                  <a:miter/>
                </a:ln>
              </p:spPr>
              <p:txBody>
                <a:bodyPr rtlCol="0" anchor="ctr"/>
                <a:lstStyle/>
                <a:p>
                  <a:endParaRPr lang="zh-CN" altLang="en-US"/>
                </a:p>
              </p:txBody>
            </p:sp>
            <p:sp>
              <p:nvSpPr>
                <p:cNvPr id="1770" name="任意多边形: 形状 1769">
                  <a:extLst>
                    <a:ext uri="{FF2B5EF4-FFF2-40B4-BE49-F238E27FC236}">
                      <a16:creationId xmlns:a16="http://schemas.microsoft.com/office/drawing/2014/main" id="{00357288-3B9F-484F-A642-040A0EB7F61C}"/>
                    </a:ext>
                  </a:extLst>
                </p:cNvPr>
                <p:cNvSpPr/>
                <p:nvPr/>
              </p:nvSpPr>
              <p:spPr>
                <a:xfrm rot="-4425000">
                  <a:off x="2959976" y="1923511"/>
                  <a:ext cx="90962" cy="26004"/>
                </a:xfrm>
                <a:custGeom>
                  <a:avLst/>
                  <a:gdLst>
                    <a:gd name="connsiteX0" fmla="*/ 0 w 90962"/>
                    <a:gd name="connsiteY0" fmla="*/ 0 h 26004"/>
                    <a:gd name="connsiteX1" fmla="*/ 90962 w 90962"/>
                    <a:gd name="connsiteY1" fmla="*/ 0 h 26004"/>
                    <a:gd name="connsiteX2" fmla="*/ 90962 w 90962"/>
                    <a:gd name="connsiteY2" fmla="*/ 26004 h 26004"/>
                    <a:gd name="connsiteX3" fmla="*/ 0 w 90962"/>
                    <a:gd name="connsiteY3" fmla="*/ 26004 h 26004"/>
                  </a:gdLst>
                  <a:ahLst/>
                  <a:cxnLst>
                    <a:cxn ang="0">
                      <a:pos x="connsiteX0" y="connsiteY0"/>
                    </a:cxn>
                    <a:cxn ang="0">
                      <a:pos x="connsiteX1" y="connsiteY1"/>
                    </a:cxn>
                    <a:cxn ang="0">
                      <a:pos x="connsiteX2" y="connsiteY2"/>
                    </a:cxn>
                    <a:cxn ang="0">
                      <a:pos x="connsiteX3" y="connsiteY3"/>
                    </a:cxn>
                  </a:cxnLst>
                  <a:rect l="l" t="t" r="r" b="b"/>
                  <a:pathLst>
                    <a:path w="90962" h="26004">
                      <a:moveTo>
                        <a:pt x="0" y="0"/>
                      </a:moveTo>
                      <a:lnTo>
                        <a:pt x="90962" y="0"/>
                      </a:lnTo>
                      <a:lnTo>
                        <a:pt x="90962" y="26004"/>
                      </a:lnTo>
                      <a:lnTo>
                        <a:pt x="0" y="26004"/>
                      </a:lnTo>
                      <a:close/>
                    </a:path>
                  </a:pathLst>
                </a:custGeom>
                <a:grpFill/>
                <a:ln w="10594" cap="flat">
                  <a:noFill/>
                  <a:prstDash val="solid"/>
                  <a:miter/>
                </a:ln>
              </p:spPr>
              <p:txBody>
                <a:bodyPr rtlCol="0" anchor="ctr"/>
                <a:lstStyle/>
                <a:p>
                  <a:endParaRPr lang="zh-CN" altLang="en-US"/>
                </a:p>
              </p:txBody>
            </p:sp>
          </p:grpSp>
          <p:grpSp>
            <p:nvGrpSpPr>
              <p:cNvPr id="1716" name="图形 2">
                <a:extLst>
                  <a:ext uri="{FF2B5EF4-FFF2-40B4-BE49-F238E27FC236}">
                    <a16:creationId xmlns:a16="http://schemas.microsoft.com/office/drawing/2014/main" id="{9538D089-D29E-4A94-8266-7F23DBDB1778}"/>
                  </a:ext>
                </a:extLst>
              </p:cNvPr>
              <p:cNvGrpSpPr/>
              <p:nvPr/>
            </p:nvGrpSpPr>
            <p:grpSpPr>
              <a:xfrm>
                <a:off x="5729551" y="1617783"/>
                <a:ext cx="760600" cy="828609"/>
                <a:chOff x="2491654" y="1264272"/>
                <a:chExt cx="760600" cy="828609"/>
              </a:xfrm>
            </p:grpSpPr>
            <p:sp>
              <p:nvSpPr>
                <p:cNvPr id="1717" name="任意多边形: 形状 1716">
                  <a:extLst>
                    <a:ext uri="{FF2B5EF4-FFF2-40B4-BE49-F238E27FC236}">
                      <a16:creationId xmlns:a16="http://schemas.microsoft.com/office/drawing/2014/main" id="{DB3395A6-E85B-48DF-9F2E-55975C279F86}"/>
                    </a:ext>
                  </a:extLst>
                </p:cNvPr>
                <p:cNvSpPr/>
                <p:nvPr/>
              </p:nvSpPr>
              <p:spPr>
                <a:xfrm>
                  <a:off x="2625284" y="1295584"/>
                  <a:ext cx="493339" cy="310459"/>
                </a:xfrm>
                <a:custGeom>
                  <a:avLst/>
                  <a:gdLst>
                    <a:gd name="connsiteX0" fmla="*/ 493339 w 493339"/>
                    <a:gd name="connsiteY0" fmla="*/ 219392 h 310459"/>
                    <a:gd name="connsiteX1" fmla="*/ 0 w 493339"/>
                    <a:gd name="connsiteY1" fmla="*/ 219392 h 310459"/>
                    <a:gd name="connsiteX2" fmla="*/ 246670 w 493339"/>
                    <a:gd name="connsiteY2" fmla="*/ 0 h 310459"/>
                    <a:gd name="connsiteX3" fmla="*/ 493339 w 493339"/>
                    <a:gd name="connsiteY3" fmla="*/ 219392 h 310459"/>
                  </a:gdLst>
                  <a:ahLst/>
                  <a:cxnLst>
                    <a:cxn ang="0">
                      <a:pos x="connsiteX0" y="connsiteY0"/>
                    </a:cxn>
                    <a:cxn ang="0">
                      <a:pos x="connsiteX1" y="connsiteY1"/>
                    </a:cxn>
                    <a:cxn ang="0">
                      <a:pos x="connsiteX2" y="connsiteY2"/>
                    </a:cxn>
                    <a:cxn ang="0">
                      <a:pos x="connsiteX3" y="connsiteY3"/>
                    </a:cxn>
                  </a:cxnLst>
                  <a:rect l="l" t="t" r="r" b="b"/>
                  <a:pathLst>
                    <a:path w="493339" h="310459">
                      <a:moveTo>
                        <a:pt x="493339" y="219392"/>
                      </a:moveTo>
                      <a:cubicBezTo>
                        <a:pt x="493339" y="340816"/>
                        <a:pt x="0" y="340816"/>
                        <a:pt x="0" y="219392"/>
                      </a:cubicBezTo>
                      <a:cubicBezTo>
                        <a:pt x="0" y="97967"/>
                        <a:pt x="110492" y="0"/>
                        <a:pt x="246670" y="0"/>
                      </a:cubicBezTo>
                      <a:cubicBezTo>
                        <a:pt x="382847" y="0"/>
                        <a:pt x="493339" y="97967"/>
                        <a:pt x="493339" y="219392"/>
                      </a:cubicBezTo>
                      <a:close/>
                    </a:path>
                  </a:pathLst>
                </a:custGeom>
                <a:solidFill>
                  <a:srgbClr val="DC4437"/>
                </a:solidFill>
                <a:ln w="10594" cap="flat">
                  <a:noFill/>
                  <a:prstDash val="solid"/>
                  <a:miter/>
                </a:ln>
              </p:spPr>
              <p:txBody>
                <a:bodyPr rtlCol="0" anchor="ctr"/>
                <a:lstStyle/>
                <a:p>
                  <a:endParaRPr lang="zh-CN" altLang="en-US"/>
                </a:p>
              </p:txBody>
            </p:sp>
            <p:sp>
              <p:nvSpPr>
                <p:cNvPr id="1718" name="任意多边形: 形状 1717">
                  <a:extLst>
                    <a:ext uri="{FF2B5EF4-FFF2-40B4-BE49-F238E27FC236}">
                      <a16:creationId xmlns:a16="http://schemas.microsoft.com/office/drawing/2014/main" id="{40C25493-8EAA-48F4-9F98-92EB8F9CC2F6}"/>
                    </a:ext>
                  </a:extLst>
                </p:cNvPr>
                <p:cNvSpPr/>
                <p:nvPr/>
              </p:nvSpPr>
              <p:spPr>
                <a:xfrm>
                  <a:off x="2628574" y="1458932"/>
                  <a:ext cx="495355" cy="66444"/>
                </a:xfrm>
                <a:custGeom>
                  <a:avLst/>
                  <a:gdLst>
                    <a:gd name="connsiteX0" fmla="*/ 0 w 495355"/>
                    <a:gd name="connsiteY0" fmla="*/ 63685 h 66444"/>
                    <a:gd name="connsiteX1" fmla="*/ 246351 w 495355"/>
                    <a:gd name="connsiteY1" fmla="*/ 1 h 66444"/>
                    <a:gd name="connsiteX2" fmla="*/ 495356 w 495355"/>
                    <a:gd name="connsiteY2" fmla="*/ 66445 h 66444"/>
                  </a:gdLst>
                  <a:ahLst/>
                  <a:cxnLst>
                    <a:cxn ang="0">
                      <a:pos x="connsiteX0" y="connsiteY0"/>
                    </a:cxn>
                    <a:cxn ang="0">
                      <a:pos x="connsiteX1" y="connsiteY1"/>
                    </a:cxn>
                    <a:cxn ang="0">
                      <a:pos x="connsiteX2" y="connsiteY2"/>
                    </a:cxn>
                  </a:cxnLst>
                  <a:rect l="l" t="t" r="r" b="b"/>
                  <a:pathLst>
                    <a:path w="495355" h="66444">
                      <a:moveTo>
                        <a:pt x="0" y="63685"/>
                      </a:moveTo>
                      <a:cubicBezTo>
                        <a:pt x="37043" y="26430"/>
                        <a:pt x="133418" y="1"/>
                        <a:pt x="246351" y="1"/>
                      </a:cubicBezTo>
                      <a:cubicBezTo>
                        <a:pt x="361938" y="-211"/>
                        <a:pt x="460330" y="27704"/>
                        <a:pt x="495356" y="66445"/>
                      </a:cubicBezTo>
                      <a:close/>
                    </a:path>
                  </a:pathLst>
                </a:custGeom>
                <a:solidFill>
                  <a:srgbClr val="B5382D"/>
                </a:solidFill>
                <a:ln w="10594" cap="flat">
                  <a:noFill/>
                  <a:prstDash val="solid"/>
                  <a:miter/>
                </a:ln>
              </p:spPr>
              <p:txBody>
                <a:bodyPr rtlCol="0" anchor="ctr"/>
                <a:lstStyle/>
                <a:p>
                  <a:endParaRPr lang="zh-CN" altLang="en-US"/>
                </a:p>
              </p:txBody>
            </p:sp>
            <p:sp>
              <p:nvSpPr>
                <p:cNvPr id="1719" name="任意多边形: 形状 1718">
                  <a:extLst>
                    <a:ext uri="{FF2B5EF4-FFF2-40B4-BE49-F238E27FC236}">
                      <a16:creationId xmlns:a16="http://schemas.microsoft.com/office/drawing/2014/main" id="{1C381EF4-5EE5-469B-8DE7-C0FCAF0B6A94}"/>
                    </a:ext>
                  </a:extLst>
                </p:cNvPr>
                <p:cNvSpPr/>
                <p:nvPr/>
              </p:nvSpPr>
              <p:spPr>
                <a:xfrm>
                  <a:off x="2769741" y="1264272"/>
                  <a:ext cx="204425" cy="166109"/>
                </a:xfrm>
                <a:custGeom>
                  <a:avLst/>
                  <a:gdLst>
                    <a:gd name="connsiteX0" fmla="*/ 180544 w 204425"/>
                    <a:gd name="connsiteY0" fmla="*/ 0 h 166109"/>
                    <a:gd name="connsiteX1" fmla="*/ 204426 w 204425"/>
                    <a:gd name="connsiteY1" fmla="*/ 0 h 166109"/>
                    <a:gd name="connsiteX2" fmla="*/ 204426 w 204425"/>
                    <a:gd name="connsiteY2" fmla="*/ 166109 h 166109"/>
                    <a:gd name="connsiteX3" fmla="*/ 180544 w 204425"/>
                    <a:gd name="connsiteY3" fmla="*/ 166109 h 166109"/>
                    <a:gd name="connsiteX4" fmla="*/ 23882 w 204425"/>
                    <a:gd name="connsiteY4" fmla="*/ 166109 h 166109"/>
                    <a:gd name="connsiteX5" fmla="*/ 0 w 204425"/>
                    <a:gd name="connsiteY5" fmla="*/ 166109 h 166109"/>
                    <a:gd name="connsiteX6" fmla="*/ 0 w 204425"/>
                    <a:gd name="connsiteY6" fmla="*/ 0 h 166109"/>
                    <a:gd name="connsiteX7" fmla="*/ 23882 w 204425"/>
                    <a:gd name="connsiteY7" fmla="*/ 0 h 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5" h="166109">
                      <a:moveTo>
                        <a:pt x="180544" y="0"/>
                      </a:moveTo>
                      <a:cubicBezTo>
                        <a:pt x="193734" y="0"/>
                        <a:pt x="204426" y="0"/>
                        <a:pt x="204426" y="0"/>
                      </a:cubicBezTo>
                      <a:lnTo>
                        <a:pt x="204426" y="166109"/>
                      </a:lnTo>
                      <a:cubicBezTo>
                        <a:pt x="204426" y="166109"/>
                        <a:pt x="193734" y="166109"/>
                        <a:pt x="180544" y="166109"/>
                      </a:cubicBezTo>
                      <a:lnTo>
                        <a:pt x="23882" y="166109"/>
                      </a:lnTo>
                      <a:cubicBezTo>
                        <a:pt x="10692" y="166109"/>
                        <a:pt x="0" y="166109"/>
                        <a:pt x="0" y="166109"/>
                      </a:cubicBezTo>
                      <a:lnTo>
                        <a:pt x="0" y="0"/>
                      </a:lnTo>
                      <a:cubicBezTo>
                        <a:pt x="0" y="0"/>
                        <a:pt x="10692" y="0"/>
                        <a:pt x="23882" y="0"/>
                      </a:cubicBezTo>
                      <a:close/>
                    </a:path>
                  </a:pathLst>
                </a:custGeom>
                <a:solidFill>
                  <a:srgbClr val="DC4437"/>
                </a:solidFill>
                <a:ln w="10594" cap="flat">
                  <a:noFill/>
                  <a:prstDash val="solid"/>
                  <a:miter/>
                </a:ln>
              </p:spPr>
              <p:txBody>
                <a:bodyPr rtlCol="0" anchor="ctr"/>
                <a:lstStyle/>
                <a:p>
                  <a:endParaRPr lang="zh-CN" altLang="en-US"/>
                </a:p>
              </p:txBody>
            </p:sp>
            <p:sp>
              <p:nvSpPr>
                <p:cNvPr id="1720" name="任意多边形: 形状 1719">
                  <a:extLst>
                    <a:ext uri="{FF2B5EF4-FFF2-40B4-BE49-F238E27FC236}">
                      <a16:creationId xmlns:a16="http://schemas.microsoft.com/office/drawing/2014/main" id="{F1B38193-1DB8-4C95-9253-68F5E1EA009B}"/>
                    </a:ext>
                  </a:extLst>
                </p:cNvPr>
                <p:cNvSpPr/>
                <p:nvPr/>
              </p:nvSpPr>
              <p:spPr>
                <a:xfrm>
                  <a:off x="2491654" y="1488016"/>
                  <a:ext cx="760600" cy="299421"/>
                </a:xfrm>
                <a:custGeom>
                  <a:avLst/>
                  <a:gdLst>
                    <a:gd name="connsiteX0" fmla="*/ 760600 w 760600"/>
                    <a:gd name="connsiteY0" fmla="*/ 133949 h 299421"/>
                    <a:gd name="connsiteX1" fmla="*/ 380300 w 760600"/>
                    <a:gd name="connsiteY1" fmla="*/ 299421 h 299421"/>
                    <a:gd name="connsiteX2" fmla="*/ 0 w 760600"/>
                    <a:gd name="connsiteY2" fmla="*/ 133949 h 299421"/>
                    <a:gd name="connsiteX3" fmla="*/ 380300 w 760600"/>
                    <a:gd name="connsiteY3" fmla="*/ 0 h 299421"/>
                    <a:gd name="connsiteX4" fmla="*/ 760600 w 760600"/>
                    <a:gd name="connsiteY4" fmla="*/ 133949 h 299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600" h="299421">
                      <a:moveTo>
                        <a:pt x="760600" y="133949"/>
                      </a:moveTo>
                      <a:cubicBezTo>
                        <a:pt x="760600" y="208247"/>
                        <a:pt x="590776" y="299421"/>
                        <a:pt x="380300" y="299421"/>
                      </a:cubicBezTo>
                      <a:cubicBezTo>
                        <a:pt x="169824" y="299421"/>
                        <a:pt x="0" y="208035"/>
                        <a:pt x="0" y="133949"/>
                      </a:cubicBezTo>
                      <a:cubicBezTo>
                        <a:pt x="0" y="59863"/>
                        <a:pt x="169824" y="0"/>
                        <a:pt x="380300" y="0"/>
                      </a:cubicBezTo>
                      <a:cubicBezTo>
                        <a:pt x="590776" y="0"/>
                        <a:pt x="760600" y="59969"/>
                        <a:pt x="760600" y="133949"/>
                      </a:cubicBezTo>
                      <a:close/>
                    </a:path>
                  </a:pathLst>
                </a:custGeom>
                <a:solidFill>
                  <a:srgbClr val="DC4437"/>
                </a:solidFill>
                <a:ln w="10594" cap="flat">
                  <a:noFill/>
                  <a:prstDash val="solid"/>
                  <a:miter/>
                </a:ln>
              </p:spPr>
              <p:txBody>
                <a:bodyPr rtlCol="0" anchor="ctr"/>
                <a:lstStyle/>
                <a:p>
                  <a:endParaRPr lang="zh-CN" altLang="en-US"/>
                </a:p>
              </p:txBody>
            </p:sp>
            <p:sp>
              <p:nvSpPr>
                <p:cNvPr id="1721" name="任意多边形: 形状 1720">
                  <a:extLst>
                    <a:ext uri="{FF2B5EF4-FFF2-40B4-BE49-F238E27FC236}">
                      <a16:creationId xmlns:a16="http://schemas.microsoft.com/office/drawing/2014/main" id="{C8E90AA3-6954-4891-8AD6-2D1330E00CE6}"/>
                    </a:ext>
                  </a:extLst>
                </p:cNvPr>
                <p:cNvSpPr/>
                <p:nvPr/>
              </p:nvSpPr>
              <p:spPr>
                <a:xfrm>
                  <a:off x="2659355" y="1543845"/>
                  <a:ext cx="424560" cy="146897"/>
                </a:xfrm>
                <a:custGeom>
                  <a:avLst/>
                  <a:gdLst>
                    <a:gd name="connsiteX0" fmla="*/ 424560 w 424560"/>
                    <a:gd name="connsiteY0" fmla="*/ 73449 h 146897"/>
                    <a:gd name="connsiteX1" fmla="*/ 212280 w 424560"/>
                    <a:gd name="connsiteY1" fmla="*/ 146898 h 146897"/>
                    <a:gd name="connsiteX2" fmla="*/ 0 w 424560"/>
                    <a:gd name="connsiteY2" fmla="*/ 73449 h 146897"/>
                    <a:gd name="connsiteX3" fmla="*/ 212280 w 424560"/>
                    <a:gd name="connsiteY3" fmla="*/ 0 h 146897"/>
                    <a:gd name="connsiteX4" fmla="*/ 424560 w 424560"/>
                    <a:gd name="connsiteY4" fmla="*/ 73449 h 146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560" h="146897">
                      <a:moveTo>
                        <a:pt x="424560" y="73449"/>
                      </a:moveTo>
                      <a:cubicBezTo>
                        <a:pt x="424560" y="114101"/>
                        <a:pt x="329671" y="146898"/>
                        <a:pt x="212280" y="146898"/>
                      </a:cubicBezTo>
                      <a:cubicBezTo>
                        <a:pt x="94889" y="146898"/>
                        <a:pt x="0" y="114101"/>
                        <a:pt x="0" y="73449"/>
                      </a:cubicBezTo>
                      <a:cubicBezTo>
                        <a:pt x="0" y="32797"/>
                        <a:pt x="94889" y="0"/>
                        <a:pt x="212280" y="0"/>
                      </a:cubicBezTo>
                      <a:cubicBezTo>
                        <a:pt x="329671" y="0"/>
                        <a:pt x="424560" y="32903"/>
                        <a:pt x="424560" y="73449"/>
                      </a:cubicBezTo>
                      <a:close/>
                    </a:path>
                  </a:pathLst>
                </a:custGeom>
                <a:solidFill>
                  <a:srgbClr val="912D24"/>
                </a:solidFill>
                <a:ln w="10594" cap="flat">
                  <a:noFill/>
                  <a:prstDash val="solid"/>
                  <a:miter/>
                </a:ln>
              </p:spPr>
              <p:txBody>
                <a:bodyPr rtlCol="0" anchor="ctr"/>
                <a:lstStyle/>
                <a:p>
                  <a:endParaRPr lang="zh-CN" altLang="en-US"/>
                </a:p>
              </p:txBody>
            </p:sp>
            <p:sp>
              <p:nvSpPr>
                <p:cNvPr id="1722" name="任意多边形: 形状 1721">
                  <a:extLst>
                    <a:ext uri="{FF2B5EF4-FFF2-40B4-BE49-F238E27FC236}">
                      <a16:creationId xmlns:a16="http://schemas.microsoft.com/office/drawing/2014/main" id="{1CEC3074-CDA3-4F19-8865-F6E5FC3BB094}"/>
                    </a:ext>
                  </a:extLst>
                </p:cNvPr>
                <p:cNvSpPr/>
                <p:nvPr/>
              </p:nvSpPr>
              <p:spPr>
                <a:xfrm>
                  <a:off x="2821006" y="1304393"/>
                  <a:ext cx="110491" cy="144244"/>
                </a:xfrm>
                <a:custGeom>
                  <a:avLst/>
                  <a:gdLst>
                    <a:gd name="connsiteX0" fmla="*/ 69840 w 110491"/>
                    <a:gd name="connsiteY0" fmla="*/ 14647 h 144244"/>
                    <a:gd name="connsiteX1" fmla="*/ 55405 w 110491"/>
                    <a:gd name="connsiteY1" fmla="*/ 318 h 144244"/>
                    <a:gd name="connsiteX2" fmla="*/ 40864 w 110491"/>
                    <a:gd name="connsiteY2" fmla="*/ 14753 h 144244"/>
                    <a:gd name="connsiteX3" fmla="*/ 0 w 110491"/>
                    <a:gd name="connsiteY3" fmla="*/ 0 h 144244"/>
                    <a:gd name="connsiteX4" fmla="*/ 0 w 110491"/>
                    <a:gd name="connsiteY4" fmla="*/ 110598 h 144244"/>
                    <a:gd name="connsiteX5" fmla="*/ 55193 w 110491"/>
                    <a:gd name="connsiteY5" fmla="*/ 144244 h 144244"/>
                    <a:gd name="connsiteX6" fmla="*/ 110492 w 110491"/>
                    <a:gd name="connsiteY6" fmla="*/ 110598 h 144244"/>
                    <a:gd name="connsiteX7" fmla="*/ 110492 w 110491"/>
                    <a:gd name="connsiteY7" fmla="*/ 0 h 144244"/>
                    <a:gd name="connsiteX8" fmla="*/ 69840 w 110491"/>
                    <a:gd name="connsiteY8" fmla="*/ 14647 h 14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1" h="144244">
                      <a:moveTo>
                        <a:pt x="69840" y="14647"/>
                      </a:moveTo>
                      <a:lnTo>
                        <a:pt x="55405" y="318"/>
                      </a:lnTo>
                      <a:lnTo>
                        <a:pt x="40864" y="14753"/>
                      </a:lnTo>
                      <a:lnTo>
                        <a:pt x="0" y="0"/>
                      </a:lnTo>
                      <a:lnTo>
                        <a:pt x="0" y="110598"/>
                      </a:lnTo>
                      <a:lnTo>
                        <a:pt x="55193" y="144244"/>
                      </a:lnTo>
                      <a:lnTo>
                        <a:pt x="110492" y="110598"/>
                      </a:lnTo>
                      <a:lnTo>
                        <a:pt x="110492" y="0"/>
                      </a:lnTo>
                      <a:lnTo>
                        <a:pt x="69840" y="14647"/>
                      </a:lnTo>
                      <a:close/>
                    </a:path>
                  </a:pathLst>
                </a:custGeom>
                <a:solidFill>
                  <a:srgbClr val="70231C"/>
                </a:solidFill>
                <a:ln w="10594" cap="flat">
                  <a:noFill/>
                  <a:prstDash val="solid"/>
                  <a:miter/>
                </a:ln>
              </p:spPr>
              <p:txBody>
                <a:bodyPr rtlCol="0" anchor="ctr"/>
                <a:lstStyle/>
                <a:p>
                  <a:endParaRPr lang="zh-CN" altLang="en-US"/>
                </a:p>
              </p:txBody>
            </p:sp>
            <p:sp>
              <p:nvSpPr>
                <p:cNvPr id="1723" name="任意多边形: 形状 1722">
                  <a:extLst>
                    <a:ext uri="{FF2B5EF4-FFF2-40B4-BE49-F238E27FC236}">
                      <a16:creationId xmlns:a16="http://schemas.microsoft.com/office/drawing/2014/main" id="{C87FB8F3-0232-409D-9301-57B5A58460B5}"/>
                    </a:ext>
                  </a:extLst>
                </p:cNvPr>
                <p:cNvSpPr/>
                <p:nvPr/>
              </p:nvSpPr>
              <p:spPr>
                <a:xfrm>
                  <a:off x="2825783" y="1310337"/>
                  <a:ext cx="100939" cy="131825"/>
                </a:xfrm>
                <a:custGeom>
                  <a:avLst/>
                  <a:gdLst>
                    <a:gd name="connsiteX0" fmla="*/ 63790 w 100939"/>
                    <a:gd name="connsiteY0" fmla="*/ 13480 h 131825"/>
                    <a:gd name="connsiteX1" fmla="*/ 50629 w 100939"/>
                    <a:gd name="connsiteY1" fmla="*/ 212 h 131825"/>
                    <a:gd name="connsiteX2" fmla="*/ 37361 w 100939"/>
                    <a:gd name="connsiteY2" fmla="*/ 13480 h 131825"/>
                    <a:gd name="connsiteX3" fmla="*/ 0 w 100939"/>
                    <a:gd name="connsiteY3" fmla="*/ 0 h 131825"/>
                    <a:gd name="connsiteX4" fmla="*/ 0 w 100939"/>
                    <a:gd name="connsiteY4" fmla="*/ 101045 h 131825"/>
                    <a:gd name="connsiteX5" fmla="*/ 50417 w 100939"/>
                    <a:gd name="connsiteY5" fmla="*/ 131826 h 131825"/>
                    <a:gd name="connsiteX6" fmla="*/ 100939 w 100939"/>
                    <a:gd name="connsiteY6" fmla="*/ 101045 h 131825"/>
                    <a:gd name="connsiteX7" fmla="*/ 100939 w 100939"/>
                    <a:gd name="connsiteY7" fmla="*/ 0 h 131825"/>
                    <a:gd name="connsiteX8" fmla="*/ 63790 w 100939"/>
                    <a:gd name="connsiteY8" fmla="*/ 13480 h 1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39" h="131825">
                      <a:moveTo>
                        <a:pt x="63790" y="13480"/>
                      </a:moveTo>
                      <a:lnTo>
                        <a:pt x="50629" y="212"/>
                      </a:lnTo>
                      <a:lnTo>
                        <a:pt x="37361" y="13480"/>
                      </a:lnTo>
                      <a:lnTo>
                        <a:pt x="0" y="0"/>
                      </a:lnTo>
                      <a:lnTo>
                        <a:pt x="0" y="101045"/>
                      </a:lnTo>
                      <a:lnTo>
                        <a:pt x="50417" y="131826"/>
                      </a:lnTo>
                      <a:lnTo>
                        <a:pt x="100939" y="101045"/>
                      </a:lnTo>
                      <a:lnTo>
                        <a:pt x="100939" y="0"/>
                      </a:lnTo>
                      <a:lnTo>
                        <a:pt x="63790" y="13480"/>
                      </a:lnTo>
                      <a:close/>
                    </a:path>
                  </a:pathLst>
                </a:custGeom>
                <a:solidFill>
                  <a:srgbClr val="FFA93F"/>
                </a:solidFill>
                <a:ln w="10594" cap="flat">
                  <a:noFill/>
                  <a:prstDash val="solid"/>
                  <a:miter/>
                </a:ln>
              </p:spPr>
              <p:txBody>
                <a:bodyPr rtlCol="0" anchor="ctr"/>
                <a:lstStyle/>
                <a:p>
                  <a:endParaRPr lang="zh-CN" altLang="en-US"/>
                </a:p>
              </p:txBody>
            </p:sp>
            <p:sp>
              <p:nvSpPr>
                <p:cNvPr id="1724" name="任意多边形: 形状 1723">
                  <a:extLst>
                    <a:ext uri="{FF2B5EF4-FFF2-40B4-BE49-F238E27FC236}">
                      <a16:creationId xmlns:a16="http://schemas.microsoft.com/office/drawing/2014/main" id="{1F48D6B9-66A9-4962-BA5E-0B66FECF8E98}"/>
                    </a:ext>
                  </a:extLst>
                </p:cNvPr>
                <p:cNvSpPr/>
                <p:nvPr/>
              </p:nvSpPr>
              <p:spPr>
                <a:xfrm>
                  <a:off x="2825783" y="1310337"/>
                  <a:ext cx="50628" cy="131825"/>
                </a:xfrm>
                <a:custGeom>
                  <a:avLst/>
                  <a:gdLst>
                    <a:gd name="connsiteX0" fmla="*/ 50629 w 50628"/>
                    <a:gd name="connsiteY0" fmla="*/ 212 h 131825"/>
                    <a:gd name="connsiteX1" fmla="*/ 37361 w 50628"/>
                    <a:gd name="connsiteY1" fmla="*/ 13480 h 131825"/>
                    <a:gd name="connsiteX2" fmla="*/ 0 w 50628"/>
                    <a:gd name="connsiteY2" fmla="*/ 0 h 131825"/>
                    <a:gd name="connsiteX3" fmla="*/ 0 w 50628"/>
                    <a:gd name="connsiteY3" fmla="*/ 101045 h 131825"/>
                    <a:gd name="connsiteX4" fmla="*/ 50417 w 50628"/>
                    <a:gd name="connsiteY4" fmla="*/ 131826 h 131825"/>
                    <a:gd name="connsiteX5" fmla="*/ 50629 w 50628"/>
                    <a:gd name="connsiteY5" fmla="*/ 212 h 1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28" h="131825">
                      <a:moveTo>
                        <a:pt x="50629" y="212"/>
                      </a:moveTo>
                      <a:lnTo>
                        <a:pt x="37361" y="13480"/>
                      </a:lnTo>
                      <a:lnTo>
                        <a:pt x="0" y="0"/>
                      </a:lnTo>
                      <a:lnTo>
                        <a:pt x="0" y="101045"/>
                      </a:lnTo>
                      <a:lnTo>
                        <a:pt x="50417" y="131826"/>
                      </a:lnTo>
                      <a:lnTo>
                        <a:pt x="50629" y="212"/>
                      </a:lnTo>
                      <a:close/>
                    </a:path>
                  </a:pathLst>
                </a:custGeom>
                <a:solidFill>
                  <a:srgbClr val="AD732B"/>
                </a:solidFill>
                <a:ln w="10594" cap="flat">
                  <a:noFill/>
                  <a:prstDash val="solid"/>
                  <a:miter/>
                </a:ln>
              </p:spPr>
              <p:txBody>
                <a:bodyPr rtlCol="0" anchor="ctr"/>
                <a:lstStyle/>
                <a:p>
                  <a:endParaRPr lang="zh-CN" altLang="en-US"/>
                </a:p>
              </p:txBody>
            </p:sp>
            <p:sp>
              <p:nvSpPr>
                <p:cNvPr id="1725" name="任意多边形: 形状 1724">
                  <a:extLst>
                    <a:ext uri="{FF2B5EF4-FFF2-40B4-BE49-F238E27FC236}">
                      <a16:creationId xmlns:a16="http://schemas.microsoft.com/office/drawing/2014/main" id="{6032F9E7-A20E-493C-85AE-094BAE24E970}"/>
                    </a:ext>
                  </a:extLst>
                </p:cNvPr>
                <p:cNvSpPr/>
                <p:nvPr/>
              </p:nvSpPr>
              <p:spPr>
                <a:xfrm>
                  <a:off x="2659143" y="1543845"/>
                  <a:ext cx="424772" cy="492277"/>
                </a:xfrm>
                <a:custGeom>
                  <a:avLst/>
                  <a:gdLst>
                    <a:gd name="connsiteX0" fmla="*/ 424773 w 424772"/>
                    <a:gd name="connsiteY0" fmla="*/ 73449 h 492277"/>
                    <a:gd name="connsiteX1" fmla="*/ 212492 w 424772"/>
                    <a:gd name="connsiteY1" fmla="*/ 0 h 492277"/>
                    <a:gd name="connsiteX2" fmla="*/ 743 w 424772"/>
                    <a:gd name="connsiteY2" fmla="*/ 70689 h 492277"/>
                    <a:gd name="connsiteX3" fmla="*/ 0 w 424772"/>
                    <a:gd name="connsiteY3" fmla="*/ 70689 h 492277"/>
                    <a:gd name="connsiteX4" fmla="*/ 637 w 424772"/>
                    <a:gd name="connsiteY4" fmla="*/ 251977 h 492277"/>
                    <a:gd name="connsiteX5" fmla="*/ 23563 w 424772"/>
                    <a:gd name="connsiteY5" fmla="*/ 317253 h 492277"/>
                    <a:gd name="connsiteX6" fmla="*/ 201348 w 424772"/>
                    <a:gd name="connsiteY6" fmla="*/ 492278 h 492277"/>
                    <a:gd name="connsiteX7" fmla="*/ 222576 w 424772"/>
                    <a:gd name="connsiteY7" fmla="*/ 492278 h 492277"/>
                    <a:gd name="connsiteX8" fmla="*/ 401316 w 424772"/>
                    <a:gd name="connsiteY8" fmla="*/ 316404 h 492277"/>
                    <a:gd name="connsiteX9" fmla="*/ 423711 w 424772"/>
                    <a:gd name="connsiteY9" fmla="*/ 252189 h 492277"/>
                    <a:gd name="connsiteX10" fmla="*/ 423711 w 424772"/>
                    <a:gd name="connsiteY10" fmla="*/ 79181 h 492277"/>
                    <a:gd name="connsiteX11" fmla="*/ 424773 w 424772"/>
                    <a:gd name="connsiteY11" fmla="*/ 73449 h 492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4772" h="492277">
                      <a:moveTo>
                        <a:pt x="424773" y="73449"/>
                      </a:moveTo>
                      <a:cubicBezTo>
                        <a:pt x="424773" y="32903"/>
                        <a:pt x="329883" y="0"/>
                        <a:pt x="212492" y="0"/>
                      </a:cubicBezTo>
                      <a:cubicBezTo>
                        <a:pt x="98073" y="0"/>
                        <a:pt x="4989" y="31842"/>
                        <a:pt x="743" y="70689"/>
                      </a:cubicBezTo>
                      <a:lnTo>
                        <a:pt x="0" y="70689"/>
                      </a:lnTo>
                      <a:cubicBezTo>
                        <a:pt x="743" y="70689"/>
                        <a:pt x="955" y="188611"/>
                        <a:pt x="637" y="251977"/>
                      </a:cubicBezTo>
                      <a:cubicBezTo>
                        <a:pt x="494" y="275733"/>
                        <a:pt x="8597" y="298803"/>
                        <a:pt x="23563" y="317253"/>
                      </a:cubicBezTo>
                      <a:cubicBezTo>
                        <a:pt x="90750" y="400891"/>
                        <a:pt x="100939" y="492278"/>
                        <a:pt x="201348" y="492278"/>
                      </a:cubicBezTo>
                      <a:lnTo>
                        <a:pt x="222576" y="492278"/>
                      </a:lnTo>
                      <a:cubicBezTo>
                        <a:pt x="322772" y="492278"/>
                        <a:pt x="338481" y="396115"/>
                        <a:pt x="401316" y="316404"/>
                      </a:cubicBezTo>
                      <a:cubicBezTo>
                        <a:pt x="415839" y="298153"/>
                        <a:pt x="423735" y="275513"/>
                        <a:pt x="423711" y="252189"/>
                      </a:cubicBezTo>
                      <a:lnTo>
                        <a:pt x="423711" y="79181"/>
                      </a:lnTo>
                      <a:cubicBezTo>
                        <a:pt x="424275" y="77315"/>
                        <a:pt x="424630" y="75393"/>
                        <a:pt x="424773" y="73449"/>
                      </a:cubicBezTo>
                      <a:close/>
                    </a:path>
                  </a:pathLst>
                </a:custGeom>
                <a:solidFill>
                  <a:srgbClr val="969950"/>
                </a:solidFill>
                <a:ln w="10594" cap="flat">
                  <a:noFill/>
                  <a:prstDash val="solid"/>
                  <a:miter/>
                </a:ln>
              </p:spPr>
              <p:txBody>
                <a:bodyPr rtlCol="0" anchor="ctr"/>
                <a:lstStyle/>
                <a:p>
                  <a:endParaRPr lang="zh-CN" altLang="en-US"/>
                </a:p>
              </p:txBody>
            </p:sp>
            <p:sp>
              <p:nvSpPr>
                <p:cNvPr id="1726" name="任意多边形: 形状 1725">
                  <a:extLst>
                    <a:ext uri="{FF2B5EF4-FFF2-40B4-BE49-F238E27FC236}">
                      <a16:creationId xmlns:a16="http://schemas.microsoft.com/office/drawing/2014/main" id="{8633D958-A93F-46C5-B99C-3C2D5E1E5085}"/>
                    </a:ext>
                  </a:extLst>
                </p:cNvPr>
                <p:cNvSpPr/>
                <p:nvPr/>
              </p:nvSpPr>
              <p:spPr>
                <a:xfrm>
                  <a:off x="2659992" y="1543845"/>
                  <a:ext cx="423923" cy="73448"/>
                </a:xfrm>
                <a:custGeom>
                  <a:avLst/>
                  <a:gdLst>
                    <a:gd name="connsiteX0" fmla="*/ 423924 w 423923"/>
                    <a:gd name="connsiteY0" fmla="*/ 73449 h 73448"/>
                    <a:gd name="connsiteX1" fmla="*/ 0 w 423923"/>
                    <a:gd name="connsiteY1" fmla="*/ 73449 h 73448"/>
                    <a:gd name="connsiteX2" fmla="*/ 212280 w 423923"/>
                    <a:gd name="connsiteY2" fmla="*/ 0 h 73448"/>
                    <a:gd name="connsiteX3" fmla="*/ 423924 w 423923"/>
                    <a:gd name="connsiteY3" fmla="*/ 73449 h 73448"/>
                  </a:gdLst>
                  <a:ahLst/>
                  <a:cxnLst>
                    <a:cxn ang="0">
                      <a:pos x="connsiteX0" y="connsiteY0"/>
                    </a:cxn>
                    <a:cxn ang="0">
                      <a:pos x="connsiteX1" y="connsiteY1"/>
                    </a:cxn>
                    <a:cxn ang="0">
                      <a:pos x="connsiteX2" y="connsiteY2"/>
                    </a:cxn>
                    <a:cxn ang="0">
                      <a:pos x="connsiteX3" y="connsiteY3"/>
                    </a:cxn>
                  </a:cxnLst>
                  <a:rect l="l" t="t" r="r" b="b"/>
                  <a:pathLst>
                    <a:path w="423923" h="73448">
                      <a:moveTo>
                        <a:pt x="423924" y="73449"/>
                      </a:moveTo>
                      <a:cubicBezTo>
                        <a:pt x="284331" y="42316"/>
                        <a:pt x="139593" y="42316"/>
                        <a:pt x="0" y="73449"/>
                      </a:cubicBezTo>
                      <a:cubicBezTo>
                        <a:pt x="0" y="32903"/>
                        <a:pt x="94889" y="0"/>
                        <a:pt x="212280" y="0"/>
                      </a:cubicBezTo>
                      <a:cubicBezTo>
                        <a:pt x="329671" y="0"/>
                        <a:pt x="423924" y="32903"/>
                        <a:pt x="423924" y="73449"/>
                      </a:cubicBezTo>
                      <a:close/>
                    </a:path>
                  </a:pathLst>
                </a:custGeom>
                <a:solidFill>
                  <a:srgbClr val="6E703B"/>
                </a:solidFill>
                <a:ln w="10594" cap="flat">
                  <a:noFill/>
                  <a:prstDash val="solid"/>
                  <a:miter/>
                </a:ln>
              </p:spPr>
              <p:txBody>
                <a:bodyPr rtlCol="0" anchor="ctr"/>
                <a:lstStyle/>
                <a:p>
                  <a:endParaRPr lang="zh-CN" altLang="en-US"/>
                </a:p>
              </p:txBody>
            </p:sp>
            <p:sp>
              <p:nvSpPr>
                <p:cNvPr id="1727" name="任意多边形: 形状 1726">
                  <a:extLst>
                    <a:ext uri="{FF2B5EF4-FFF2-40B4-BE49-F238E27FC236}">
                      <a16:creationId xmlns:a16="http://schemas.microsoft.com/office/drawing/2014/main" id="{5B15914D-84EF-41D9-BF11-2600E8F4B3BE}"/>
                    </a:ext>
                  </a:extLst>
                </p:cNvPr>
                <p:cNvSpPr/>
                <p:nvPr/>
              </p:nvSpPr>
              <p:spPr>
                <a:xfrm>
                  <a:off x="2690985" y="1586794"/>
                  <a:ext cx="361194" cy="238785"/>
                </a:xfrm>
                <a:custGeom>
                  <a:avLst/>
                  <a:gdLst>
                    <a:gd name="connsiteX0" fmla="*/ 337738 w 361194"/>
                    <a:gd name="connsiteY0" fmla="*/ 238747 h 238785"/>
                    <a:gd name="connsiteX1" fmla="*/ 23563 w 361194"/>
                    <a:gd name="connsiteY1" fmla="*/ 238747 h 238785"/>
                    <a:gd name="connsiteX2" fmla="*/ 14 w 361194"/>
                    <a:gd name="connsiteY2" fmla="*/ 217793 h 238785"/>
                    <a:gd name="connsiteX3" fmla="*/ 0 w 361194"/>
                    <a:gd name="connsiteY3" fmla="*/ 217519 h 238785"/>
                    <a:gd name="connsiteX4" fmla="*/ 0 w 361194"/>
                    <a:gd name="connsiteY4" fmla="*/ 21266 h 238785"/>
                    <a:gd name="connsiteX5" fmla="*/ 23290 w 361194"/>
                    <a:gd name="connsiteY5" fmla="*/ 24 h 238785"/>
                    <a:gd name="connsiteX6" fmla="*/ 23563 w 361194"/>
                    <a:gd name="connsiteY6" fmla="*/ 38 h 238785"/>
                    <a:gd name="connsiteX7" fmla="*/ 337738 w 361194"/>
                    <a:gd name="connsiteY7" fmla="*/ 38 h 238785"/>
                    <a:gd name="connsiteX8" fmla="*/ 361187 w 361194"/>
                    <a:gd name="connsiteY8" fmla="*/ 21104 h 238785"/>
                    <a:gd name="connsiteX9" fmla="*/ 361195 w 361194"/>
                    <a:gd name="connsiteY9" fmla="*/ 21266 h 238785"/>
                    <a:gd name="connsiteX10" fmla="*/ 361195 w 361194"/>
                    <a:gd name="connsiteY10" fmla="*/ 218262 h 238785"/>
                    <a:gd name="connsiteX11" fmla="*/ 337738 w 361194"/>
                    <a:gd name="connsiteY11" fmla="*/ 238747 h 238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194" h="238785">
                      <a:moveTo>
                        <a:pt x="337738" y="238747"/>
                      </a:moveTo>
                      <a:lnTo>
                        <a:pt x="23563" y="238747"/>
                      </a:lnTo>
                      <a:cubicBezTo>
                        <a:pt x="11274" y="239464"/>
                        <a:pt x="731" y="230082"/>
                        <a:pt x="14" y="217793"/>
                      </a:cubicBezTo>
                      <a:cubicBezTo>
                        <a:pt x="9" y="217702"/>
                        <a:pt x="4" y="217611"/>
                        <a:pt x="0" y="217519"/>
                      </a:cubicBezTo>
                      <a:lnTo>
                        <a:pt x="0" y="21266"/>
                      </a:lnTo>
                      <a:cubicBezTo>
                        <a:pt x="565" y="8969"/>
                        <a:pt x="10992" y="-541"/>
                        <a:pt x="23290" y="24"/>
                      </a:cubicBezTo>
                      <a:cubicBezTo>
                        <a:pt x="23381" y="28"/>
                        <a:pt x="23472" y="33"/>
                        <a:pt x="23563" y="38"/>
                      </a:cubicBezTo>
                      <a:lnTo>
                        <a:pt x="337738" y="38"/>
                      </a:lnTo>
                      <a:cubicBezTo>
                        <a:pt x="350030" y="-620"/>
                        <a:pt x="360529" y="8812"/>
                        <a:pt x="361187" y="21104"/>
                      </a:cubicBezTo>
                      <a:cubicBezTo>
                        <a:pt x="361190" y="21158"/>
                        <a:pt x="361192" y="21212"/>
                        <a:pt x="361195" y="21266"/>
                      </a:cubicBezTo>
                      <a:lnTo>
                        <a:pt x="361195" y="218262"/>
                      </a:lnTo>
                      <a:cubicBezTo>
                        <a:pt x="360234" y="230326"/>
                        <a:pt x="349822" y="239419"/>
                        <a:pt x="337738" y="238747"/>
                      </a:cubicBezTo>
                      <a:close/>
                    </a:path>
                  </a:pathLst>
                </a:custGeom>
                <a:solidFill>
                  <a:srgbClr val="292929"/>
                </a:solidFill>
                <a:ln w="10594" cap="flat">
                  <a:noFill/>
                  <a:prstDash val="solid"/>
                  <a:miter/>
                </a:ln>
              </p:spPr>
              <p:txBody>
                <a:bodyPr rtlCol="0" anchor="ctr"/>
                <a:lstStyle/>
                <a:p>
                  <a:endParaRPr lang="zh-CN" altLang="en-US"/>
                </a:p>
              </p:txBody>
            </p:sp>
            <p:sp>
              <p:nvSpPr>
                <p:cNvPr id="1728" name="任意多边形: 形状 1727">
                  <a:extLst>
                    <a:ext uri="{FF2B5EF4-FFF2-40B4-BE49-F238E27FC236}">
                      <a16:creationId xmlns:a16="http://schemas.microsoft.com/office/drawing/2014/main" id="{5FE4FA09-3E3A-43EE-BDCB-07662031D93E}"/>
                    </a:ext>
                  </a:extLst>
                </p:cNvPr>
                <p:cNvSpPr/>
                <p:nvPr/>
              </p:nvSpPr>
              <p:spPr>
                <a:xfrm>
                  <a:off x="2719855" y="1607078"/>
                  <a:ext cx="302499" cy="199066"/>
                </a:xfrm>
                <a:custGeom>
                  <a:avLst/>
                  <a:gdLst>
                    <a:gd name="connsiteX0" fmla="*/ 283182 w 302499"/>
                    <a:gd name="connsiteY0" fmla="*/ 199040 h 199066"/>
                    <a:gd name="connsiteX1" fmla="*/ 19742 w 302499"/>
                    <a:gd name="connsiteY1" fmla="*/ 199040 h 199066"/>
                    <a:gd name="connsiteX2" fmla="*/ 0 w 302499"/>
                    <a:gd name="connsiteY2" fmla="*/ 181526 h 199066"/>
                    <a:gd name="connsiteX3" fmla="*/ 0 w 302499"/>
                    <a:gd name="connsiteY3" fmla="*/ 17540 h 199066"/>
                    <a:gd name="connsiteX4" fmla="*/ 19742 w 302499"/>
                    <a:gd name="connsiteY4" fmla="*/ 27 h 199066"/>
                    <a:gd name="connsiteX5" fmla="*/ 283182 w 302499"/>
                    <a:gd name="connsiteY5" fmla="*/ 27 h 199066"/>
                    <a:gd name="connsiteX6" fmla="*/ 302499 w 302499"/>
                    <a:gd name="connsiteY6" fmla="*/ 17540 h 199066"/>
                    <a:gd name="connsiteX7" fmla="*/ 302499 w 302499"/>
                    <a:gd name="connsiteY7" fmla="*/ 182057 h 199066"/>
                    <a:gd name="connsiteX8" fmla="*/ 283182 w 302499"/>
                    <a:gd name="connsiteY8" fmla="*/ 199040 h 199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499" h="199066">
                      <a:moveTo>
                        <a:pt x="283182" y="199040"/>
                      </a:moveTo>
                      <a:lnTo>
                        <a:pt x="19742" y="199040"/>
                      </a:lnTo>
                      <a:cubicBezTo>
                        <a:pt x="9479" y="199585"/>
                        <a:pt x="682" y="191782"/>
                        <a:pt x="0" y="181526"/>
                      </a:cubicBezTo>
                      <a:lnTo>
                        <a:pt x="0" y="17540"/>
                      </a:lnTo>
                      <a:cubicBezTo>
                        <a:pt x="682" y="7285"/>
                        <a:pt x="9479" y="-518"/>
                        <a:pt x="19742" y="27"/>
                      </a:cubicBezTo>
                      <a:lnTo>
                        <a:pt x="283182" y="27"/>
                      </a:lnTo>
                      <a:cubicBezTo>
                        <a:pt x="293304" y="-338"/>
                        <a:pt x="301873" y="7431"/>
                        <a:pt x="302499" y="17540"/>
                      </a:cubicBezTo>
                      <a:lnTo>
                        <a:pt x="302499" y="182057"/>
                      </a:lnTo>
                      <a:cubicBezTo>
                        <a:pt x="301603" y="191955"/>
                        <a:pt x="293113" y="199419"/>
                        <a:pt x="283182" y="199040"/>
                      </a:cubicBezTo>
                      <a:close/>
                    </a:path>
                  </a:pathLst>
                </a:custGeom>
                <a:solidFill>
                  <a:srgbClr val="64BFC7"/>
                </a:solidFill>
                <a:ln w="10594" cap="flat">
                  <a:noFill/>
                  <a:prstDash val="solid"/>
                  <a:miter/>
                </a:ln>
              </p:spPr>
              <p:txBody>
                <a:bodyPr rtlCol="0" anchor="ctr"/>
                <a:lstStyle/>
                <a:p>
                  <a:endParaRPr lang="zh-CN" altLang="en-US"/>
                </a:p>
              </p:txBody>
            </p:sp>
            <p:sp>
              <p:nvSpPr>
                <p:cNvPr id="1729" name="任意多边形: 形状 1728">
                  <a:extLst>
                    <a:ext uri="{FF2B5EF4-FFF2-40B4-BE49-F238E27FC236}">
                      <a16:creationId xmlns:a16="http://schemas.microsoft.com/office/drawing/2014/main" id="{E996AF0F-6AB5-4174-B372-5FD90484B021}"/>
                    </a:ext>
                  </a:extLst>
                </p:cNvPr>
                <p:cNvSpPr/>
                <p:nvPr/>
              </p:nvSpPr>
              <p:spPr>
                <a:xfrm>
                  <a:off x="2744267" y="1622782"/>
                  <a:ext cx="127686" cy="167445"/>
                </a:xfrm>
                <a:custGeom>
                  <a:avLst/>
                  <a:gdLst>
                    <a:gd name="connsiteX0" fmla="*/ 127687 w 127686"/>
                    <a:gd name="connsiteY0" fmla="*/ 167414 h 167445"/>
                    <a:gd name="connsiteX1" fmla="*/ 16664 w 127686"/>
                    <a:gd name="connsiteY1" fmla="*/ 167414 h 167445"/>
                    <a:gd name="connsiteX2" fmla="*/ 0 w 127686"/>
                    <a:gd name="connsiteY2" fmla="*/ 152767 h 167445"/>
                    <a:gd name="connsiteX3" fmla="*/ 0 w 127686"/>
                    <a:gd name="connsiteY3" fmla="*/ 14785 h 167445"/>
                    <a:gd name="connsiteX4" fmla="*/ 16606 w 127686"/>
                    <a:gd name="connsiteY4" fmla="*/ 28 h 167445"/>
                    <a:gd name="connsiteX5" fmla="*/ 16664 w 127686"/>
                    <a:gd name="connsiteY5" fmla="*/ 31 h 167445"/>
                    <a:gd name="connsiteX6" fmla="*/ 127687 w 127686"/>
                    <a:gd name="connsiteY6" fmla="*/ 31 h 167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686" h="167445">
                      <a:moveTo>
                        <a:pt x="127687" y="167414"/>
                      </a:moveTo>
                      <a:lnTo>
                        <a:pt x="16664" y="167414"/>
                      </a:lnTo>
                      <a:cubicBezTo>
                        <a:pt x="8022" y="167959"/>
                        <a:pt x="568" y="161408"/>
                        <a:pt x="0" y="152767"/>
                      </a:cubicBezTo>
                      <a:lnTo>
                        <a:pt x="0" y="14785"/>
                      </a:lnTo>
                      <a:cubicBezTo>
                        <a:pt x="511" y="6124"/>
                        <a:pt x="7945" y="-483"/>
                        <a:pt x="16606" y="28"/>
                      </a:cubicBezTo>
                      <a:cubicBezTo>
                        <a:pt x="16625" y="29"/>
                        <a:pt x="16645" y="30"/>
                        <a:pt x="16664" y="31"/>
                      </a:cubicBezTo>
                      <a:lnTo>
                        <a:pt x="127687" y="31"/>
                      </a:lnTo>
                      <a:close/>
                    </a:path>
                  </a:pathLst>
                </a:custGeom>
                <a:solidFill>
                  <a:srgbClr val="8CD7DE"/>
                </a:solidFill>
                <a:ln w="10594" cap="flat">
                  <a:noFill/>
                  <a:prstDash val="solid"/>
                  <a:miter/>
                </a:ln>
              </p:spPr>
              <p:txBody>
                <a:bodyPr rtlCol="0" anchor="ctr"/>
                <a:lstStyle/>
                <a:p>
                  <a:endParaRPr lang="zh-CN" altLang="en-US"/>
                </a:p>
              </p:txBody>
            </p:sp>
            <p:sp>
              <p:nvSpPr>
                <p:cNvPr id="1730" name="任意多边形: 形状 1729">
                  <a:extLst>
                    <a:ext uri="{FF2B5EF4-FFF2-40B4-BE49-F238E27FC236}">
                      <a16:creationId xmlns:a16="http://schemas.microsoft.com/office/drawing/2014/main" id="{2002F1B7-08A1-4C4B-B301-3CF23F6A873C}"/>
                    </a:ext>
                  </a:extLst>
                </p:cNvPr>
                <p:cNvSpPr/>
                <p:nvPr/>
              </p:nvSpPr>
              <p:spPr>
                <a:xfrm>
                  <a:off x="2757004" y="1751031"/>
                  <a:ext cx="234781" cy="104654"/>
                </a:xfrm>
                <a:custGeom>
                  <a:avLst/>
                  <a:gdLst>
                    <a:gd name="connsiteX0" fmla="*/ 125033 w 234781"/>
                    <a:gd name="connsiteY0" fmla="*/ 0 h 104654"/>
                    <a:gd name="connsiteX1" fmla="*/ 114419 w 234781"/>
                    <a:gd name="connsiteY1" fmla="*/ 0 h 104654"/>
                    <a:gd name="connsiteX2" fmla="*/ 0 w 234781"/>
                    <a:gd name="connsiteY2" fmla="*/ 104654 h 104654"/>
                    <a:gd name="connsiteX3" fmla="*/ 234782 w 234781"/>
                    <a:gd name="connsiteY3" fmla="*/ 104654 h 104654"/>
                    <a:gd name="connsiteX4" fmla="*/ 125033 w 234781"/>
                    <a:gd name="connsiteY4" fmla="*/ 0 h 10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81" h="104654">
                      <a:moveTo>
                        <a:pt x="125033" y="0"/>
                      </a:moveTo>
                      <a:lnTo>
                        <a:pt x="114419" y="0"/>
                      </a:lnTo>
                      <a:cubicBezTo>
                        <a:pt x="70795" y="0"/>
                        <a:pt x="18893" y="38953"/>
                        <a:pt x="0" y="104654"/>
                      </a:cubicBezTo>
                      <a:lnTo>
                        <a:pt x="234782" y="104654"/>
                      </a:lnTo>
                      <a:cubicBezTo>
                        <a:pt x="215358" y="38953"/>
                        <a:pt x="168551" y="0"/>
                        <a:pt x="125033" y="0"/>
                      </a:cubicBezTo>
                      <a:close/>
                    </a:path>
                  </a:pathLst>
                </a:custGeom>
                <a:solidFill>
                  <a:srgbClr val="969950"/>
                </a:solidFill>
                <a:ln w="10594" cap="flat">
                  <a:noFill/>
                  <a:prstDash val="solid"/>
                  <a:miter/>
                </a:ln>
              </p:spPr>
              <p:txBody>
                <a:bodyPr rtlCol="0" anchor="ctr"/>
                <a:lstStyle/>
                <a:p>
                  <a:endParaRPr lang="zh-CN" altLang="en-US"/>
                </a:p>
              </p:txBody>
            </p:sp>
            <p:sp>
              <p:nvSpPr>
                <p:cNvPr id="1731" name="任意多边形: 形状 1730">
                  <a:extLst>
                    <a:ext uri="{FF2B5EF4-FFF2-40B4-BE49-F238E27FC236}">
                      <a16:creationId xmlns:a16="http://schemas.microsoft.com/office/drawing/2014/main" id="{BA839702-0AFC-4671-A0C8-2AD91B4E0094}"/>
                    </a:ext>
                  </a:extLst>
                </p:cNvPr>
                <p:cNvSpPr/>
                <p:nvPr/>
              </p:nvSpPr>
              <p:spPr>
                <a:xfrm rot="-4846800">
                  <a:off x="2757369" y="1788065"/>
                  <a:ext cx="229262" cy="229262"/>
                </a:xfrm>
                <a:custGeom>
                  <a:avLst/>
                  <a:gdLst>
                    <a:gd name="connsiteX0" fmla="*/ 229263 w 229262"/>
                    <a:gd name="connsiteY0" fmla="*/ 114631 h 229262"/>
                    <a:gd name="connsiteX1" fmla="*/ 114631 w 229262"/>
                    <a:gd name="connsiteY1" fmla="*/ 229263 h 229262"/>
                    <a:gd name="connsiteX2" fmla="*/ 0 w 229262"/>
                    <a:gd name="connsiteY2" fmla="*/ 114631 h 229262"/>
                    <a:gd name="connsiteX3" fmla="*/ 114631 w 229262"/>
                    <a:gd name="connsiteY3" fmla="*/ 0 h 229262"/>
                    <a:gd name="connsiteX4" fmla="*/ 229263 w 229262"/>
                    <a:gd name="connsiteY4" fmla="*/ 114631 h 229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262" h="229262">
                      <a:moveTo>
                        <a:pt x="229263" y="114631"/>
                      </a:moveTo>
                      <a:cubicBezTo>
                        <a:pt x="229263" y="177940"/>
                        <a:pt x="177940" y="229263"/>
                        <a:pt x="114631" y="229263"/>
                      </a:cubicBezTo>
                      <a:cubicBezTo>
                        <a:pt x="51322" y="229263"/>
                        <a:pt x="0" y="177940"/>
                        <a:pt x="0" y="114631"/>
                      </a:cubicBezTo>
                      <a:cubicBezTo>
                        <a:pt x="0" y="51322"/>
                        <a:pt x="51322" y="0"/>
                        <a:pt x="114631" y="0"/>
                      </a:cubicBezTo>
                      <a:cubicBezTo>
                        <a:pt x="177940" y="0"/>
                        <a:pt x="229263" y="51322"/>
                        <a:pt x="229263" y="114631"/>
                      </a:cubicBezTo>
                      <a:close/>
                    </a:path>
                  </a:pathLst>
                </a:custGeom>
                <a:solidFill>
                  <a:srgbClr val="292929"/>
                </a:solidFill>
                <a:ln w="10594" cap="flat">
                  <a:noFill/>
                  <a:prstDash val="solid"/>
                  <a:miter/>
                </a:ln>
              </p:spPr>
              <p:txBody>
                <a:bodyPr rtlCol="0" anchor="ctr"/>
                <a:lstStyle/>
                <a:p>
                  <a:endParaRPr lang="zh-CN" altLang="en-US"/>
                </a:p>
              </p:txBody>
            </p:sp>
            <p:sp>
              <p:nvSpPr>
                <p:cNvPr id="1732" name="任意多边形: 形状 1731">
                  <a:extLst>
                    <a:ext uri="{FF2B5EF4-FFF2-40B4-BE49-F238E27FC236}">
                      <a16:creationId xmlns:a16="http://schemas.microsoft.com/office/drawing/2014/main" id="{352006FB-46D6-4D28-97D4-ED0E94E3420F}"/>
                    </a:ext>
                  </a:extLst>
                </p:cNvPr>
                <p:cNvSpPr/>
                <p:nvPr/>
              </p:nvSpPr>
              <p:spPr>
                <a:xfrm>
                  <a:off x="2774092" y="1804738"/>
                  <a:ext cx="195934" cy="101151"/>
                </a:xfrm>
                <a:custGeom>
                  <a:avLst/>
                  <a:gdLst>
                    <a:gd name="connsiteX0" fmla="*/ 195829 w 195934"/>
                    <a:gd name="connsiteY0" fmla="*/ 97967 h 101151"/>
                    <a:gd name="connsiteX1" fmla="*/ 195829 w 195934"/>
                    <a:gd name="connsiteY1" fmla="*/ 101152 h 101151"/>
                    <a:gd name="connsiteX2" fmla="*/ 94690 w 195934"/>
                    <a:gd name="connsiteY2" fmla="*/ 6461 h 101151"/>
                    <a:gd name="connsiteX3" fmla="*/ 0 w 195934"/>
                    <a:gd name="connsiteY3" fmla="*/ 101152 h 101151"/>
                    <a:gd name="connsiteX4" fmla="*/ 0 w 195934"/>
                    <a:gd name="connsiteY4" fmla="*/ 97967 h 101151"/>
                    <a:gd name="connsiteX5" fmla="*/ 97967 w 195934"/>
                    <a:gd name="connsiteY5" fmla="*/ 0 h 101151"/>
                    <a:gd name="connsiteX6" fmla="*/ 195935 w 195934"/>
                    <a:gd name="connsiteY6" fmla="*/ 97967 h 10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934" h="101151">
                      <a:moveTo>
                        <a:pt x="195829" y="97967"/>
                      </a:moveTo>
                      <a:lnTo>
                        <a:pt x="195829" y="101152"/>
                      </a:lnTo>
                      <a:cubicBezTo>
                        <a:pt x="194048" y="47075"/>
                        <a:pt x="148767" y="4681"/>
                        <a:pt x="94690" y="6461"/>
                      </a:cubicBezTo>
                      <a:cubicBezTo>
                        <a:pt x="43114" y="8160"/>
                        <a:pt x="1698" y="49576"/>
                        <a:pt x="0" y="101152"/>
                      </a:cubicBezTo>
                      <a:cubicBezTo>
                        <a:pt x="0" y="100090"/>
                        <a:pt x="0" y="99029"/>
                        <a:pt x="0" y="97967"/>
                      </a:cubicBezTo>
                      <a:cubicBezTo>
                        <a:pt x="0" y="43861"/>
                        <a:pt x="43861" y="0"/>
                        <a:pt x="97967" y="0"/>
                      </a:cubicBezTo>
                      <a:cubicBezTo>
                        <a:pt x="152073" y="0"/>
                        <a:pt x="195935" y="43861"/>
                        <a:pt x="195935" y="97967"/>
                      </a:cubicBezTo>
                      <a:close/>
                    </a:path>
                  </a:pathLst>
                </a:custGeom>
                <a:solidFill>
                  <a:srgbClr val="737373"/>
                </a:solidFill>
                <a:ln w="10594" cap="flat">
                  <a:noFill/>
                  <a:prstDash val="solid"/>
                  <a:miter/>
                </a:ln>
              </p:spPr>
              <p:txBody>
                <a:bodyPr rtlCol="0" anchor="ctr"/>
                <a:lstStyle/>
                <a:p>
                  <a:endParaRPr lang="zh-CN" altLang="en-US"/>
                </a:p>
              </p:txBody>
            </p:sp>
            <p:sp>
              <p:nvSpPr>
                <p:cNvPr id="1733" name="任意多边形: 形状 1732">
                  <a:extLst>
                    <a:ext uri="{FF2B5EF4-FFF2-40B4-BE49-F238E27FC236}">
                      <a16:creationId xmlns:a16="http://schemas.microsoft.com/office/drawing/2014/main" id="{590CD1DF-1474-4C14-941D-18FD00E56CF0}"/>
                    </a:ext>
                  </a:extLst>
                </p:cNvPr>
                <p:cNvSpPr/>
                <p:nvPr/>
              </p:nvSpPr>
              <p:spPr>
                <a:xfrm>
                  <a:off x="2774037" y="1811106"/>
                  <a:ext cx="195936" cy="195935"/>
                </a:xfrm>
                <a:custGeom>
                  <a:avLst/>
                  <a:gdLst>
                    <a:gd name="connsiteX0" fmla="*/ 195884 w 195936"/>
                    <a:gd name="connsiteY0" fmla="*/ 94783 h 195935"/>
                    <a:gd name="connsiteX1" fmla="*/ 101153 w 195936"/>
                    <a:gd name="connsiteY1" fmla="*/ 195883 h 195935"/>
                    <a:gd name="connsiteX2" fmla="*/ 53 w 195936"/>
                    <a:gd name="connsiteY2" fmla="*/ 101152 h 195935"/>
                    <a:gd name="connsiteX3" fmla="*/ 94784 w 195936"/>
                    <a:gd name="connsiteY3" fmla="*/ 52 h 195935"/>
                    <a:gd name="connsiteX4" fmla="*/ 97917 w 195936"/>
                    <a:gd name="connsiteY4" fmla="*/ 0 h 195935"/>
                    <a:gd name="connsiteX5" fmla="*/ 195884 w 195936"/>
                    <a:gd name="connsiteY5" fmla="*/ 94783 h 19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936" h="195935">
                      <a:moveTo>
                        <a:pt x="195884" y="94783"/>
                      </a:moveTo>
                      <a:cubicBezTo>
                        <a:pt x="197642" y="148860"/>
                        <a:pt x="155230" y="194124"/>
                        <a:pt x="101153" y="195883"/>
                      </a:cubicBezTo>
                      <a:cubicBezTo>
                        <a:pt x="47075" y="197641"/>
                        <a:pt x="1811" y="155229"/>
                        <a:pt x="53" y="101152"/>
                      </a:cubicBezTo>
                      <a:cubicBezTo>
                        <a:pt x="-1706" y="47074"/>
                        <a:pt x="40707" y="1810"/>
                        <a:pt x="94784" y="52"/>
                      </a:cubicBezTo>
                      <a:cubicBezTo>
                        <a:pt x="95828" y="18"/>
                        <a:pt x="96872" y="1"/>
                        <a:pt x="97917" y="0"/>
                      </a:cubicBezTo>
                      <a:cubicBezTo>
                        <a:pt x="150803" y="-28"/>
                        <a:pt x="194165" y="41925"/>
                        <a:pt x="195884" y="94783"/>
                      </a:cubicBezTo>
                      <a:close/>
                    </a:path>
                  </a:pathLst>
                </a:custGeom>
                <a:solidFill>
                  <a:srgbClr val="A1A1A1"/>
                </a:solidFill>
                <a:ln w="10594" cap="flat">
                  <a:noFill/>
                  <a:prstDash val="solid"/>
                  <a:miter/>
                </a:ln>
              </p:spPr>
              <p:txBody>
                <a:bodyPr rtlCol="0" anchor="ctr"/>
                <a:lstStyle/>
                <a:p>
                  <a:endParaRPr lang="zh-CN" altLang="en-US"/>
                </a:p>
              </p:txBody>
            </p:sp>
            <p:sp>
              <p:nvSpPr>
                <p:cNvPr id="1734" name="任意多边形: 形状 1733">
                  <a:extLst>
                    <a:ext uri="{FF2B5EF4-FFF2-40B4-BE49-F238E27FC236}">
                      <a16:creationId xmlns:a16="http://schemas.microsoft.com/office/drawing/2014/main" id="{C7D4D3E1-E09E-44A1-B504-CBDE50ECA1CC}"/>
                    </a:ext>
                  </a:extLst>
                </p:cNvPr>
                <p:cNvSpPr/>
                <p:nvPr/>
              </p:nvSpPr>
              <p:spPr>
                <a:xfrm>
                  <a:off x="2819520" y="1853031"/>
                  <a:ext cx="105715" cy="105715"/>
                </a:xfrm>
                <a:custGeom>
                  <a:avLst/>
                  <a:gdLst>
                    <a:gd name="connsiteX0" fmla="*/ 105716 w 105715"/>
                    <a:gd name="connsiteY0" fmla="*/ 52858 h 105715"/>
                    <a:gd name="connsiteX1" fmla="*/ 52858 w 105715"/>
                    <a:gd name="connsiteY1" fmla="*/ 105716 h 105715"/>
                    <a:gd name="connsiteX2" fmla="*/ 0 w 105715"/>
                    <a:gd name="connsiteY2" fmla="*/ 52858 h 105715"/>
                    <a:gd name="connsiteX3" fmla="*/ 52858 w 105715"/>
                    <a:gd name="connsiteY3" fmla="*/ 0 h 105715"/>
                    <a:gd name="connsiteX4" fmla="*/ 105716 w 105715"/>
                    <a:gd name="connsiteY4" fmla="*/ 52858 h 105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15" h="105715">
                      <a:moveTo>
                        <a:pt x="105716" y="52858"/>
                      </a:moveTo>
                      <a:cubicBezTo>
                        <a:pt x="105716" y="82050"/>
                        <a:pt x="82050" y="105716"/>
                        <a:pt x="52858" y="105716"/>
                      </a:cubicBezTo>
                      <a:cubicBezTo>
                        <a:pt x="23665" y="105716"/>
                        <a:pt x="0" y="82050"/>
                        <a:pt x="0" y="52858"/>
                      </a:cubicBezTo>
                      <a:cubicBezTo>
                        <a:pt x="0" y="23665"/>
                        <a:pt x="23665" y="0"/>
                        <a:pt x="52858" y="0"/>
                      </a:cubicBezTo>
                      <a:cubicBezTo>
                        <a:pt x="82050" y="0"/>
                        <a:pt x="105716" y="23665"/>
                        <a:pt x="105716" y="52858"/>
                      </a:cubicBezTo>
                      <a:close/>
                    </a:path>
                  </a:pathLst>
                </a:custGeom>
                <a:solidFill>
                  <a:srgbClr val="7A7A7A"/>
                </a:solidFill>
                <a:ln w="10594" cap="flat">
                  <a:noFill/>
                  <a:prstDash val="solid"/>
                  <a:miter/>
                </a:ln>
              </p:spPr>
              <p:txBody>
                <a:bodyPr rtlCol="0" anchor="ctr"/>
                <a:lstStyle/>
                <a:p>
                  <a:endParaRPr lang="zh-CN" altLang="en-US"/>
                </a:p>
              </p:txBody>
            </p:sp>
            <p:sp>
              <p:nvSpPr>
                <p:cNvPr id="1735" name="任意多边形: 形状 1734">
                  <a:extLst>
                    <a:ext uri="{FF2B5EF4-FFF2-40B4-BE49-F238E27FC236}">
                      <a16:creationId xmlns:a16="http://schemas.microsoft.com/office/drawing/2014/main" id="{206EF140-491B-4144-A981-FBA900C45511}"/>
                    </a:ext>
                  </a:extLst>
                </p:cNvPr>
                <p:cNvSpPr/>
                <p:nvPr/>
              </p:nvSpPr>
              <p:spPr>
                <a:xfrm>
                  <a:off x="2830240" y="1863433"/>
                  <a:ext cx="84912" cy="84912"/>
                </a:xfrm>
                <a:custGeom>
                  <a:avLst/>
                  <a:gdLst>
                    <a:gd name="connsiteX0" fmla="*/ 84912 w 84912"/>
                    <a:gd name="connsiteY0" fmla="*/ 42456 h 84912"/>
                    <a:gd name="connsiteX1" fmla="*/ 42456 w 84912"/>
                    <a:gd name="connsiteY1" fmla="*/ 84912 h 84912"/>
                    <a:gd name="connsiteX2" fmla="*/ 0 w 84912"/>
                    <a:gd name="connsiteY2" fmla="*/ 42456 h 84912"/>
                    <a:gd name="connsiteX3" fmla="*/ 42456 w 84912"/>
                    <a:gd name="connsiteY3" fmla="*/ 0 h 84912"/>
                    <a:gd name="connsiteX4" fmla="*/ 84912 w 84912"/>
                    <a:gd name="connsiteY4" fmla="*/ 42456 h 8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2" h="84912">
                      <a:moveTo>
                        <a:pt x="84912" y="42456"/>
                      </a:moveTo>
                      <a:cubicBezTo>
                        <a:pt x="84912" y="65904"/>
                        <a:pt x="65904" y="84912"/>
                        <a:pt x="42456" y="84912"/>
                      </a:cubicBezTo>
                      <a:cubicBezTo>
                        <a:pt x="19008" y="84912"/>
                        <a:pt x="0" y="65904"/>
                        <a:pt x="0" y="42456"/>
                      </a:cubicBezTo>
                      <a:cubicBezTo>
                        <a:pt x="0" y="19008"/>
                        <a:pt x="19008" y="0"/>
                        <a:pt x="42456" y="0"/>
                      </a:cubicBezTo>
                      <a:cubicBezTo>
                        <a:pt x="65904" y="0"/>
                        <a:pt x="84912" y="19008"/>
                        <a:pt x="84912" y="42456"/>
                      </a:cubicBezTo>
                      <a:close/>
                    </a:path>
                  </a:pathLst>
                </a:custGeom>
                <a:solidFill>
                  <a:srgbClr val="4D4D4D"/>
                </a:solidFill>
                <a:ln w="10594" cap="flat">
                  <a:noFill/>
                  <a:prstDash val="solid"/>
                  <a:miter/>
                </a:ln>
              </p:spPr>
              <p:txBody>
                <a:bodyPr rtlCol="0" anchor="ctr"/>
                <a:lstStyle/>
                <a:p>
                  <a:endParaRPr lang="zh-CN" altLang="en-US"/>
                </a:p>
              </p:txBody>
            </p:sp>
            <p:sp>
              <p:nvSpPr>
                <p:cNvPr id="1736" name="任意多边形: 形状 1735">
                  <a:extLst>
                    <a:ext uri="{FF2B5EF4-FFF2-40B4-BE49-F238E27FC236}">
                      <a16:creationId xmlns:a16="http://schemas.microsoft.com/office/drawing/2014/main" id="{6119BB87-72F7-495E-80BC-220429255082}"/>
                    </a:ext>
                  </a:extLst>
                </p:cNvPr>
                <p:cNvSpPr/>
                <p:nvPr/>
              </p:nvSpPr>
              <p:spPr>
                <a:xfrm rot="-975000">
                  <a:off x="2549141" y="1843346"/>
                  <a:ext cx="163455" cy="249535"/>
                </a:xfrm>
                <a:custGeom>
                  <a:avLst/>
                  <a:gdLst>
                    <a:gd name="connsiteX0" fmla="*/ 0 w 163455"/>
                    <a:gd name="connsiteY0" fmla="*/ 0 h 249535"/>
                    <a:gd name="connsiteX1" fmla="*/ 163456 w 163455"/>
                    <a:gd name="connsiteY1" fmla="*/ 0 h 249535"/>
                    <a:gd name="connsiteX2" fmla="*/ 163456 w 163455"/>
                    <a:gd name="connsiteY2" fmla="*/ 249535 h 249535"/>
                    <a:gd name="connsiteX3" fmla="*/ 0 w 163455"/>
                    <a:gd name="connsiteY3" fmla="*/ 249535 h 249535"/>
                  </a:gdLst>
                  <a:ahLst/>
                  <a:cxnLst>
                    <a:cxn ang="0">
                      <a:pos x="connsiteX0" y="connsiteY0"/>
                    </a:cxn>
                    <a:cxn ang="0">
                      <a:pos x="connsiteX1" y="connsiteY1"/>
                    </a:cxn>
                    <a:cxn ang="0">
                      <a:pos x="connsiteX2" y="connsiteY2"/>
                    </a:cxn>
                    <a:cxn ang="0">
                      <a:pos x="connsiteX3" y="connsiteY3"/>
                    </a:cxn>
                  </a:cxnLst>
                  <a:rect l="l" t="t" r="r" b="b"/>
                  <a:pathLst>
                    <a:path w="163455" h="249535">
                      <a:moveTo>
                        <a:pt x="0" y="0"/>
                      </a:moveTo>
                      <a:lnTo>
                        <a:pt x="163456" y="0"/>
                      </a:lnTo>
                      <a:lnTo>
                        <a:pt x="163456" y="249535"/>
                      </a:lnTo>
                      <a:lnTo>
                        <a:pt x="0" y="249535"/>
                      </a:lnTo>
                      <a:close/>
                    </a:path>
                  </a:pathLst>
                </a:custGeom>
                <a:solidFill>
                  <a:srgbClr val="626E4C"/>
                </a:solidFill>
                <a:ln w="10594" cap="flat">
                  <a:noFill/>
                  <a:prstDash val="solid"/>
                  <a:miter/>
                </a:ln>
              </p:spPr>
              <p:txBody>
                <a:bodyPr rtlCol="0" anchor="ctr"/>
                <a:lstStyle/>
                <a:p>
                  <a:endParaRPr lang="zh-CN" altLang="en-US"/>
                </a:p>
              </p:txBody>
            </p:sp>
            <p:sp>
              <p:nvSpPr>
                <p:cNvPr id="1737" name="任意多边形: 形状 1736">
                  <a:extLst>
                    <a:ext uri="{FF2B5EF4-FFF2-40B4-BE49-F238E27FC236}">
                      <a16:creationId xmlns:a16="http://schemas.microsoft.com/office/drawing/2014/main" id="{630F7039-815B-4048-B71B-B97ADC8E61E3}"/>
                    </a:ext>
                  </a:extLst>
                </p:cNvPr>
                <p:cNvSpPr/>
                <p:nvPr/>
              </p:nvSpPr>
              <p:spPr>
                <a:xfrm>
                  <a:off x="2526055" y="1954183"/>
                  <a:ext cx="37031" cy="76000"/>
                </a:xfrm>
                <a:custGeom>
                  <a:avLst/>
                  <a:gdLst>
                    <a:gd name="connsiteX0" fmla="*/ 37031 w 37031"/>
                    <a:gd name="connsiteY0" fmla="*/ 73767 h 76000"/>
                    <a:gd name="connsiteX1" fmla="*/ 30238 w 37031"/>
                    <a:gd name="connsiteY1" fmla="*/ 75678 h 76000"/>
                    <a:gd name="connsiteX2" fmla="*/ 3066 w 37031"/>
                    <a:gd name="connsiteY2" fmla="*/ 43836 h 76000"/>
                    <a:gd name="connsiteX3" fmla="*/ 3066 w 37031"/>
                    <a:gd name="connsiteY3" fmla="*/ 43093 h 76000"/>
                    <a:gd name="connsiteX4" fmla="*/ 9116 w 37031"/>
                    <a:gd name="connsiteY4" fmla="*/ 2017 h 76000"/>
                    <a:gd name="connsiteX5" fmla="*/ 15909 w 37031"/>
                    <a:gd name="connsiteY5" fmla="*/ 0 h 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31" h="76000">
                      <a:moveTo>
                        <a:pt x="37031" y="73767"/>
                      </a:moveTo>
                      <a:lnTo>
                        <a:pt x="30238" y="75678"/>
                      </a:lnTo>
                      <a:cubicBezTo>
                        <a:pt x="21110" y="78331"/>
                        <a:pt x="9010" y="64321"/>
                        <a:pt x="3066" y="43836"/>
                      </a:cubicBezTo>
                      <a:lnTo>
                        <a:pt x="3066" y="43093"/>
                      </a:lnTo>
                      <a:cubicBezTo>
                        <a:pt x="-2771" y="23032"/>
                        <a:pt x="-12" y="4670"/>
                        <a:pt x="9116" y="2017"/>
                      </a:cubicBezTo>
                      <a:lnTo>
                        <a:pt x="15909" y="0"/>
                      </a:lnTo>
                      <a:close/>
                    </a:path>
                  </a:pathLst>
                </a:custGeom>
                <a:solidFill>
                  <a:srgbClr val="39402C"/>
                </a:solidFill>
                <a:ln w="10594" cap="flat">
                  <a:noFill/>
                  <a:prstDash val="solid"/>
                  <a:miter/>
                </a:ln>
              </p:spPr>
              <p:txBody>
                <a:bodyPr rtlCol="0" anchor="ctr"/>
                <a:lstStyle/>
                <a:p>
                  <a:endParaRPr lang="zh-CN" altLang="en-US"/>
                </a:p>
              </p:txBody>
            </p:sp>
            <p:sp>
              <p:nvSpPr>
                <p:cNvPr id="1738" name="任意多边形: 形状 1737">
                  <a:extLst>
                    <a:ext uri="{FF2B5EF4-FFF2-40B4-BE49-F238E27FC236}">
                      <a16:creationId xmlns:a16="http://schemas.microsoft.com/office/drawing/2014/main" id="{8ACC659D-FC94-4C6F-8E00-9E37D00F7B1A}"/>
                    </a:ext>
                  </a:extLst>
                </p:cNvPr>
                <p:cNvSpPr/>
                <p:nvPr/>
              </p:nvSpPr>
              <p:spPr>
                <a:xfrm rot="-975000">
                  <a:off x="2709648" y="1830833"/>
                  <a:ext cx="18256" cy="227776"/>
                </a:xfrm>
                <a:custGeom>
                  <a:avLst/>
                  <a:gdLst>
                    <a:gd name="connsiteX0" fmla="*/ 0 w 18256"/>
                    <a:gd name="connsiteY0" fmla="*/ 0 h 227776"/>
                    <a:gd name="connsiteX1" fmla="*/ 18256 w 18256"/>
                    <a:gd name="connsiteY1" fmla="*/ 0 h 227776"/>
                    <a:gd name="connsiteX2" fmla="*/ 18256 w 18256"/>
                    <a:gd name="connsiteY2" fmla="*/ 227777 h 227776"/>
                    <a:gd name="connsiteX3" fmla="*/ 0 w 18256"/>
                    <a:gd name="connsiteY3" fmla="*/ 227777 h 227776"/>
                  </a:gdLst>
                  <a:ahLst/>
                  <a:cxnLst>
                    <a:cxn ang="0">
                      <a:pos x="connsiteX0" y="connsiteY0"/>
                    </a:cxn>
                    <a:cxn ang="0">
                      <a:pos x="connsiteX1" y="connsiteY1"/>
                    </a:cxn>
                    <a:cxn ang="0">
                      <a:pos x="connsiteX2" y="connsiteY2"/>
                    </a:cxn>
                    <a:cxn ang="0">
                      <a:pos x="connsiteX3" y="connsiteY3"/>
                    </a:cxn>
                  </a:cxnLst>
                  <a:rect l="l" t="t" r="r" b="b"/>
                  <a:pathLst>
                    <a:path w="18256" h="227776">
                      <a:moveTo>
                        <a:pt x="0" y="0"/>
                      </a:moveTo>
                      <a:lnTo>
                        <a:pt x="18256" y="0"/>
                      </a:lnTo>
                      <a:lnTo>
                        <a:pt x="18256" y="227777"/>
                      </a:lnTo>
                      <a:lnTo>
                        <a:pt x="0" y="227777"/>
                      </a:lnTo>
                      <a:close/>
                    </a:path>
                  </a:pathLst>
                </a:custGeom>
                <a:solidFill>
                  <a:srgbClr val="39402C"/>
                </a:solidFill>
                <a:ln w="10594" cap="flat">
                  <a:noFill/>
                  <a:prstDash val="solid"/>
                  <a:miter/>
                </a:ln>
              </p:spPr>
              <p:txBody>
                <a:bodyPr rtlCol="0" anchor="ctr"/>
                <a:lstStyle/>
                <a:p>
                  <a:endParaRPr lang="zh-CN" altLang="en-US"/>
                </a:p>
              </p:txBody>
            </p:sp>
            <p:sp>
              <p:nvSpPr>
                <p:cNvPr id="1739" name="任意多边形: 形状 1738">
                  <a:extLst>
                    <a:ext uri="{FF2B5EF4-FFF2-40B4-BE49-F238E27FC236}">
                      <a16:creationId xmlns:a16="http://schemas.microsoft.com/office/drawing/2014/main" id="{EC7E1459-804E-418D-B630-9DD1FB7A0E02}"/>
                    </a:ext>
                  </a:extLst>
                </p:cNvPr>
                <p:cNvSpPr/>
                <p:nvPr/>
              </p:nvSpPr>
              <p:spPr>
                <a:xfrm rot="-975000">
                  <a:off x="2726370" y="1891086"/>
                  <a:ext cx="26004" cy="90962"/>
                </a:xfrm>
                <a:custGeom>
                  <a:avLst/>
                  <a:gdLst>
                    <a:gd name="connsiteX0" fmla="*/ 0 w 26004"/>
                    <a:gd name="connsiteY0" fmla="*/ 0 h 90962"/>
                    <a:gd name="connsiteX1" fmla="*/ 26004 w 26004"/>
                    <a:gd name="connsiteY1" fmla="*/ 0 h 90962"/>
                    <a:gd name="connsiteX2" fmla="*/ 26004 w 26004"/>
                    <a:gd name="connsiteY2" fmla="*/ 90962 h 90962"/>
                    <a:gd name="connsiteX3" fmla="*/ 0 w 26004"/>
                    <a:gd name="connsiteY3" fmla="*/ 90962 h 90962"/>
                  </a:gdLst>
                  <a:ahLst/>
                  <a:cxnLst>
                    <a:cxn ang="0">
                      <a:pos x="connsiteX0" y="connsiteY0"/>
                    </a:cxn>
                    <a:cxn ang="0">
                      <a:pos x="connsiteX1" y="connsiteY1"/>
                    </a:cxn>
                    <a:cxn ang="0">
                      <a:pos x="connsiteX2" y="connsiteY2"/>
                    </a:cxn>
                    <a:cxn ang="0">
                      <a:pos x="connsiteX3" y="connsiteY3"/>
                    </a:cxn>
                  </a:cxnLst>
                  <a:rect l="l" t="t" r="r" b="b"/>
                  <a:pathLst>
                    <a:path w="26004" h="90962">
                      <a:moveTo>
                        <a:pt x="0" y="0"/>
                      </a:moveTo>
                      <a:lnTo>
                        <a:pt x="26004" y="0"/>
                      </a:lnTo>
                      <a:lnTo>
                        <a:pt x="26004" y="90962"/>
                      </a:lnTo>
                      <a:lnTo>
                        <a:pt x="0" y="90962"/>
                      </a:lnTo>
                      <a:close/>
                    </a:path>
                  </a:pathLst>
                </a:custGeom>
                <a:solidFill>
                  <a:srgbClr val="1E2117"/>
                </a:solidFill>
                <a:ln w="10594" cap="flat">
                  <a:noFill/>
                  <a:prstDash val="solid"/>
                  <a:miter/>
                </a:ln>
              </p:spPr>
              <p:txBody>
                <a:bodyPr rtlCol="0" anchor="ctr"/>
                <a:lstStyle/>
                <a:p>
                  <a:endParaRPr lang="zh-CN" altLang="en-US"/>
                </a:p>
              </p:txBody>
            </p:sp>
            <p:sp>
              <p:nvSpPr>
                <p:cNvPr id="1740" name="任意多边形: 形状 1739">
                  <a:extLst>
                    <a:ext uri="{FF2B5EF4-FFF2-40B4-BE49-F238E27FC236}">
                      <a16:creationId xmlns:a16="http://schemas.microsoft.com/office/drawing/2014/main" id="{8BFC2D6E-B48D-4E13-9925-71C8118E95B5}"/>
                    </a:ext>
                  </a:extLst>
                </p:cNvPr>
                <p:cNvSpPr/>
                <p:nvPr/>
              </p:nvSpPr>
              <p:spPr>
                <a:xfrm rot="-4425000">
                  <a:off x="2989254" y="1886351"/>
                  <a:ext cx="249535" cy="163455"/>
                </a:xfrm>
                <a:custGeom>
                  <a:avLst/>
                  <a:gdLst>
                    <a:gd name="connsiteX0" fmla="*/ 0 w 249535"/>
                    <a:gd name="connsiteY0" fmla="*/ 0 h 163455"/>
                    <a:gd name="connsiteX1" fmla="*/ 249535 w 249535"/>
                    <a:gd name="connsiteY1" fmla="*/ 0 h 163455"/>
                    <a:gd name="connsiteX2" fmla="*/ 249535 w 249535"/>
                    <a:gd name="connsiteY2" fmla="*/ 163456 h 163455"/>
                    <a:gd name="connsiteX3" fmla="*/ 0 w 249535"/>
                    <a:gd name="connsiteY3" fmla="*/ 163456 h 163455"/>
                  </a:gdLst>
                  <a:ahLst/>
                  <a:cxnLst>
                    <a:cxn ang="0">
                      <a:pos x="connsiteX0" y="connsiteY0"/>
                    </a:cxn>
                    <a:cxn ang="0">
                      <a:pos x="connsiteX1" y="connsiteY1"/>
                    </a:cxn>
                    <a:cxn ang="0">
                      <a:pos x="connsiteX2" y="connsiteY2"/>
                    </a:cxn>
                    <a:cxn ang="0">
                      <a:pos x="connsiteX3" y="connsiteY3"/>
                    </a:cxn>
                  </a:cxnLst>
                  <a:rect l="l" t="t" r="r" b="b"/>
                  <a:pathLst>
                    <a:path w="249535" h="163455">
                      <a:moveTo>
                        <a:pt x="0" y="0"/>
                      </a:moveTo>
                      <a:lnTo>
                        <a:pt x="249535" y="0"/>
                      </a:lnTo>
                      <a:lnTo>
                        <a:pt x="249535" y="163456"/>
                      </a:lnTo>
                      <a:lnTo>
                        <a:pt x="0" y="163456"/>
                      </a:lnTo>
                      <a:close/>
                    </a:path>
                  </a:pathLst>
                </a:custGeom>
                <a:solidFill>
                  <a:srgbClr val="626E4C"/>
                </a:solidFill>
                <a:ln w="10594" cap="flat">
                  <a:noFill/>
                  <a:prstDash val="solid"/>
                  <a:miter/>
                </a:ln>
              </p:spPr>
              <p:txBody>
                <a:bodyPr rtlCol="0" anchor="ctr"/>
                <a:lstStyle/>
                <a:p>
                  <a:endParaRPr lang="zh-CN" altLang="en-US"/>
                </a:p>
              </p:txBody>
            </p:sp>
            <p:sp>
              <p:nvSpPr>
                <p:cNvPr id="1741" name="任意多边形: 形状 1740">
                  <a:extLst>
                    <a:ext uri="{FF2B5EF4-FFF2-40B4-BE49-F238E27FC236}">
                      <a16:creationId xmlns:a16="http://schemas.microsoft.com/office/drawing/2014/main" id="{F7CF907D-429E-4010-B56F-62A41C2C23BA}"/>
                    </a:ext>
                  </a:extLst>
                </p:cNvPr>
                <p:cNvSpPr/>
                <p:nvPr/>
              </p:nvSpPr>
              <p:spPr>
                <a:xfrm>
                  <a:off x="3181564" y="1954395"/>
                  <a:ext cx="37062" cy="75787"/>
                </a:xfrm>
                <a:custGeom>
                  <a:avLst/>
                  <a:gdLst>
                    <a:gd name="connsiteX0" fmla="*/ 0 w 37062"/>
                    <a:gd name="connsiteY0" fmla="*/ 73555 h 75787"/>
                    <a:gd name="connsiteX1" fmla="*/ 6793 w 37062"/>
                    <a:gd name="connsiteY1" fmla="*/ 75466 h 75787"/>
                    <a:gd name="connsiteX2" fmla="*/ 33965 w 37062"/>
                    <a:gd name="connsiteY2" fmla="*/ 43624 h 75787"/>
                    <a:gd name="connsiteX3" fmla="*/ 33965 w 37062"/>
                    <a:gd name="connsiteY3" fmla="*/ 42881 h 75787"/>
                    <a:gd name="connsiteX4" fmla="*/ 28021 w 37062"/>
                    <a:gd name="connsiteY4" fmla="*/ 1804 h 75787"/>
                    <a:gd name="connsiteX5" fmla="*/ 21228 w 37062"/>
                    <a:gd name="connsiteY5" fmla="*/ 0 h 7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62" h="75787">
                      <a:moveTo>
                        <a:pt x="0" y="73555"/>
                      </a:moveTo>
                      <a:lnTo>
                        <a:pt x="6793" y="75466"/>
                      </a:lnTo>
                      <a:cubicBezTo>
                        <a:pt x="16027" y="78119"/>
                        <a:pt x="28021" y="64109"/>
                        <a:pt x="33965" y="43624"/>
                      </a:cubicBezTo>
                      <a:lnTo>
                        <a:pt x="33965" y="42881"/>
                      </a:lnTo>
                      <a:cubicBezTo>
                        <a:pt x="39803" y="22820"/>
                        <a:pt x="37149" y="4458"/>
                        <a:pt x="28021" y="1804"/>
                      </a:cubicBezTo>
                      <a:lnTo>
                        <a:pt x="21228" y="0"/>
                      </a:lnTo>
                      <a:close/>
                    </a:path>
                  </a:pathLst>
                </a:custGeom>
                <a:solidFill>
                  <a:srgbClr val="39402C"/>
                </a:solidFill>
                <a:ln w="10594" cap="flat">
                  <a:noFill/>
                  <a:prstDash val="solid"/>
                  <a:miter/>
                </a:ln>
              </p:spPr>
              <p:txBody>
                <a:bodyPr rtlCol="0" anchor="ctr"/>
                <a:lstStyle/>
                <a:p>
                  <a:endParaRPr lang="zh-CN" altLang="en-US"/>
                </a:p>
              </p:txBody>
            </p:sp>
            <p:sp>
              <p:nvSpPr>
                <p:cNvPr id="1742" name="任意多边形: 形状 1741">
                  <a:extLst>
                    <a:ext uri="{FF2B5EF4-FFF2-40B4-BE49-F238E27FC236}">
                      <a16:creationId xmlns:a16="http://schemas.microsoft.com/office/drawing/2014/main" id="{50BEC45C-C06E-45C4-A969-A8A1314B9552}"/>
                    </a:ext>
                  </a:extLst>
                </p:cNvPr>
                <p:cNvSpPr/>
                <p:nvPr/>
              </p:nvSpPr>
              <p:spPr>
                <a:xfrm rot="-4425000">
                  <a:off x="2912278" y="1935557"/>
                  <a:ext cx="227776" cy="18256"/>
                </a:xfrm>
                <a:custGeom>
                  <a:avLst/>
                  <a:gdLst>
                    <a:gd name="connsiteX0" fmla="*/ 0 w 227776"/>
                    <a:gd name="connsiteY0" fmla="*/ 0 h 18256"/>
                    <a:gd name="connsiteX1" fmla="*/ 227777 w 227776"/>
                    <a:gd name="connsiteY1" fmla="*/ 0 h 18256"/>
                    <a:gd name="connsiteX2" fmla="*/ 227777 w 227776"/>
                    <a:gd name="connsiteY2" fmla="*/ 18256 h 18256"/>
                    <a:gd name="connsiteX3" fmla="*/ 0 w 227776"/>
                    <a:gd name="connsiteY3" fmla="*/ 18256 h 18256"/>
                  </a:gdLst>
                  <a:ahLst/>
                  <a:cxnLst>
                    <a:cxn ang="0">
                      <a:pos x="connsiteX0" y="connsiteY0"/>
                    </a:cxn>
                    <a:cxn ang="0">
                      <a:pos x="connsiteX1" y="connsiteY1"/>
                    </a:cxn>
                    <a:cxn ang="0">
                      <a:pos x="connsiteX2" y="connsiteY2"/>
                    </a:cxn>
                    <a:cxn ang="0">
                      <a:pos x="connsiteX3" y="connsiteY3"/>
                    </a:cxn>
                  </a:cxnLst>
                  <a:rect l="l" t="t" r="r" b="b"/>
                  <a:pathLst>
                    <a:path w="227776" h="18256">
                      <a:moveTo>
                        <a:pt x="0" y="0"/>
                      </a:moveTo>
                      <a:lnTo>
                        <a:pt x="227777" y="0"/>
                      </a:lnTo>
                      <a:lnTo>
                        <a:pt x="227777" y="18256"/>
                      </a:lnTo>
                      <a:lnTo>
                        <a:pt x="0" y="18256"/>
                      </a:lnTo>
                      <a:close/>
                    </a:path>
                  </a:pathLst>
                </a:custGeom>
                <a:solidFill>
                  <a:srgbClr val="39402C"/>
                </a:solidFill>
                <a:ln w="10594" cap="flat">
                  <a:noFill/>
                  <a:prstDash val="solid"/>
                  <a:miter/>
                </a:ln>
              </p:spPr>
              <p:txBody>
                <a:bodyPr rtlCol="0" anchor="ctr"/>
                <a:lstStyle/>
                <a:p>
                  <a:endParaRPr lang="zh-CN" altLang="en-US"/>
                </a:p>
              </p:txBody>
            </p:sp>
            <p:sp>
              <p:nvSpPr>
                <p:cNvPr id="1743" name="任意多边形: 形状 1742">
                  <a:extLst>
                    <a:ext uri="{FF2B5EF4-FFF2-40B4-BE49-F238E27FC236}">
                      <a16:creationId xmlns:a16="http://schemas.microsoft.com/office/drawing/2014/main" id="{B1A6DFC3-E45A-424F-B559-480BD3664AA4}"/>
                    </a:ext>
                  </a:extLst>
                </p:cNvPr>
                <p:cNvSpPr/>
                <p:nvPr/>
              </p:nvSpPr>
              <p:spPr>
                <a:xfrm rot="-4425000">
                  <a:off x="2959976" y="1923511"/>
                  <a:ext cx="90962" cy="26004"/>
                </a:xfrm>
                <a:custGeom>
                  <a:avLst/>
                  <a:gdLst>
                    <a:gd name="connsiteX0" fmla="*/ 0 w 90962"/>
                    <a:gd name="connsiteY0" fmla="*/ 0 h 26004"/>
                    <a:gd name="connsiteX1" fmla="*/ 90962 w 90962"/>
                    <a:gd name="connsiteY1" fmla="*/ 0 h 26004"/>
                    <a:gd name="connsiteX2" fmla="*/ 90962 w 90962"/>
                    <a:gd name="connsiteY2" fmla="*/ 26004 h 26004"/>
                    <a:gd name="connsiteX3" fmla="*/ 0 w 90962"/>
                    <a:gd name="connsiteY3" fmla="*/ 26004 h 26004"/>
                  </a:gdLst>
                  <a:ahLst/>
                  <a:cxnLst>
                    <a:cxn ang="0">
                      <a:pos x="connsiteX0" y="connsiteY0"/>
                    </a:cxn>
                    <a:cxn ang="0">
                      <a:pos x="connsiteX1" y="connsiteY1"/>
                    </a:cxn>
                    <a:cxn ang="0">
                      <a:pos x="connsiteX2" y="connsiteY2"/>
                    </a:cxn>
                    <a:cxn ang="0">
                      <a:pos x="connsiteX3" y="connsiteY3"/>
                    </a:cxn>
                  </a:cxnLst>
                  <a:rect l="l" t="t" r="r" b="b"/>
                  <a:pathLst>
                    <a:path w="90962" h="26004">
                      <a:moveTo>
                        <a:pt x="0" y="0"/>
                      </a:moveTo>
                      <a:lnTo>
                        <a:pt x="90962" y="0"/>
                      </a:lnTo>
                      <a:lnTo>
                        <a:pt x="90962" y="26004"/>
                      </a:lnTo>
                      <a:lnTo>
                        <a:pt x="0" y="26004"/>
                      </a:lnTo>
                      <a:close/>
                    </a:path>
                  </a:pathLst>
                </a:custGeom>
                <a:solidFill>
                  <a:srgbClr val="1E2117"/>
                </a:solidFill>
                <a:ln w="10594" cap="flat">
                  <a:noFill/>
                  <a:prstDash val="solid"/>
                  <a:miter/>
                </a:ln>
              </p:spPr>
              <p:txBody>
                <a:bodyPr rtlCol="0" anchor="ctr"/>
                <a:lstStyle/>
                <a:p>
                  <a:endParaRPr lang="zh-CN" altLang="en-US"/>
                </a:p>
              </p:txBody>
            </p:sp>
          </p:grpSp>
        </p:grpSp>
      </p:grpSp>
      <p:grpSp>
        <p:nvGrpSpPr>
          <p:cNvPr id="1854" name="组合 1853">
            <a:extLst>
              <a:ext uri="{FF2B5EF4-FFF2-40B4-BE49-F238E27FC236}">
                <a16:creationId xmlns:a16="http://schemas.microsoft.com/office/drawing/2014/main" id="{625A6277-EDA6-4E45-A05A-A2ACD082521F}"/>
              </a:ext>
            </a:extLst>
          </p:cNvPr>
          <p:cNvGrpSpPr>
            <a:grpSpLocks/>
          </p:cNvGrpSpPr>
          <p:nvPr/>
        </p:nvGrpSpPr>
        <p:grpSpPr>
          <a:xfrm>
            <a:off x="9732586" y="3351992"/>
            <a:ext cx="771954" cy="771954"/>
            <a:chOff x="3396516" y="3943699"/>
            <a:chExt cx="1239520" cy="1239520"/>
          </a:xfrm>
        </p:grpSpPr>
        <p:sp>
          <p:nvSpPr>
            <p:cNvPr id="1855" name="椭圆 1854">
              <a:extLst>
                <a:ext uri="{FF2B5EF4-FFF2-40B4-BE49-F238E27FC236}">
                  <a16:creationId xmlns:a16="http://schemas.microsoft.com/office/drawing/2014/main" id="{9037B6E5-E824-4068-88FF-CA3F1239FD69}"/>
                </a:ext>
              </a:extLst>
            </p:cNvPr>
            <p:cNvSpPr/>
            <p:nvPr/>
          </p:nvSpPr>
          <p:spPr>
            <a:xfrm>
              <a:off x="3396516" y="3943699"/>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6" name="组合 1855">
              <a:extLst>
                <a:ext uri="{FF2B5EF4-FFF2-40B4-BE49-F238E27FC236}">
                  <a16:creationId xmlns:a16="http://schemas.microsoft.com/office/drawing/2014/main" id="{3D669442-5C78-4F4E-85CF-4141419DE6F9}"/>
                </a:ext>
              </a:extLst>
            </p:cNvPr>
            <p:cNvGrpSpPr/>
            <p:nvPr/>
          </p:nvGrpSpPr>
          <p:grpSpPr>
            <a:xfrm>
              <a:off x="3614822" y="4188788"/>
              <a:ext cx="821657" cy="691676"/>
              <a:chOff x="3614822" y="4188788"/>
              <a:chExt cx="769129" cy="647458"/>
            </a:xfrm>
          </p:grpSpPr>
          <p:grpSp>
            <p:nvGrpSpPr>
              <p:cNvPr id="1857" name="组合 1856">
                <a:extLst>
                  <a:ext uri="{FF2B5EF4-FFF2-40B4-BE49-F238E27FC236}">
                    <a16:creationId xmlns:a16="http://schemas.microsoft.com/office/drawing/2014/main" id="{B823DEC5-57FE-4D95-ACF2-0F75F66A6390}"/>
                  </a:ext>
                </a:extLst>
              </p:cNvPr>
              <p:cNvGrpSpPr/>
              <p:nvPr/>
            </p:nvGrpSpPr>
            <p:grpSpPr>
              <a:xfrm>
                <a:off x="3627421" y="4200783"/>
                <a:ext cx="756530" cy="635463"/>
                <a:chOff x="7179587" y="2541139"/>
                <a:chExt cx="1669773" cy="1402560"/>
              </a:xfrm>
              <a:solidFill>
                <a:schemeClr val="accent5"/>
              </a:solidFill>
              <a:effectLst/>
            </p:grpSpPr>
            <p:sp>
              <p:nvSpPr>
                <p:cNvPr id="1909" name="矩形 1908">
                  <a:extLst>
                    <a:ext uri="{FF2B5EF4-FFF2-40B4-BE49-F238E27FC236}">
                      <a16:creationId xmlns:a16="http://schemas.microsoft.com/office/drawing/2014/main" id="{E1BA3F77-5BFF-45C4-9050-A8E300277C0B}"/>
                    </a:ext>
                  </a:extLst>
                </p:cNvPr>
                <p:cNvSpPr/>
                <p:nvPr/>
              </p:nvSpPr>
              <p:spPr>
                <a:xfrm>
                  <a:off x="7179587" y="3025334"/>
                  <a:ext cx="1669773" cy="918365"/>
                </a:xfrm>
                <a:prstGeom prst="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0" name="矩形 1909">
                  <a:extLst>
                    <a:ext uri="{FF2B5EF4-FFF2-40B4-BE49-F238E27FC236}">
                      <a16:creationId xmlns:a16="http://schemas.microsoft.com/office/drawing/2014/main" id="{31701C8C-6C5B-4B6B-B729-A9E4BCC5A2F7}"/>
                    </a:ext>
                  </a:extLst>
                </p:cNvPr>
                <p:cNvSpPr/>
                <p:nvPr/>
              </p:nvSpPr>
              <p:spPr>
                <a:xfrm>
                  <a:off x="7249160" y="3130987"/>
                  <a:ext cx="1600200" cy="812711"/>
                </a:xfrm>
                <a:prstGeom prst="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1" name="矩形 1910">
                  <a:extLst>
                    <a:ext uri="{FF2B5EF4-FFF2-40B4-BE49-F238E27FC236}">
                      <a16:creationId xmlns:a16="http://schemas.microsoft.com/office/drawing/2014/main" id="{55C7FF6C-342F-4DCF-95C3-A098C21860B2}"/>
                    </a:ext>
                  </a:extLst>
                </p:cNvPr>
                <p:cNvSpPr/>
                <p:nvPr/>
              </p:nvSpPr>
              <p:spPr>
                <a:xfrm>
                  <a:off x="8391966" y="3315599"/>
                  <a:ext cx="217807" cy="443486"/>
                </a:xfrm>
                <a:prstGeom prst="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2" name="椭圆 1911">
                  <a:extLst>
                    <a:ext uri="{FF2B5EF4-FFF2-40B4-BE49-F238E27FC236}">
                      <a16:creationId xmlns:a16="http://schemas.microsoft.com/office/drawing/2014/main" id="{913D3474-CB13-485D-982D-CB5FCF789FF4}"/>
                    </a:ext>
                  </a:extLst>
                </p:cNvPr>
                <p:cNvSpPr/>
                <p:nvPr/>
              </p:nvSpPr>
              <p:spPr>
                <a:xfrm>
                  <a:off x="7469909" y="3744250"/>
                  <a:ext cx="64365" cy="64365"/>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3" name="椭圆 1912">
                  <a:extLst>
                    <a:ext uri="{FF2B5EF4-FFF2-40B4-BE49-F238E27FC236}">
                      <a16:creationId xmlns:a16="http://schemas.microsoft.com/office/drawing/2014/main" id="{89B3C4CC-A2F6-4AF7-BE98-920ED933DD5F}"/>
                    </a:ext>
                  </a:extLst>
                </p:cNvPr>
                <p:cNvSpPr/>
                <p:nvPr/>
              </p:nvSpPr>
              <p:spPr>
                <a:xfrm>
                  <a:off x="7613010" y="3744249"/>
                  <a:ext cx="64365" cy="64365"/>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4" name="椭圆 1913">
                  <a:extLst>
                    <a:ext uri="{FF2B5EF4-FFF2-40B4-BE49-F238E27FC236}">
                      <a16:creationId xmlns:a16="http://schemas.microsoft.com/office/drawing/2014/main" id="{4BED1E36-CDDF-49E6-940E-E190C9BD8F68}"/>
                    </a:ext>
                  </a:extLst>
                </p:cNvPr>
                <p:cNvSpPr/>
                <p:nvPr/>
              </p:nvSpPr>
              <p:spPr>
                <a:xfrm>
                  <a:off x="7756198" y="3744249"/>
                  <a:ext cx="64365" cy="64365"/>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5" name="椭圆 1914">
                  <a:extLst>
                    <a:ext uri="{FF2B5EF4-FFF2-40B4-BE49-F238E27FC236}">
                      <a16:creationId xmlns:a16="http://schemas.microsoft.com/office/drawing/2014/main" id="{64A12AFB-8BFF-4288-8DE3-A825D1784D37}"/>
                    </a:ext>
                  </a:extLst>
                </p:cNvPr>
                <p:cNvSpPr/>
                <p:nvPr/>
              </p:nvSpPr>
              <p:spPr>
                <a:xfrm>
                  <a:off x="7902526" y="3744249"/>
                  <a:ext cx="64365" cy="64365"/>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6" name="矩形 1915">
                  <a:extLst>
                    <a:ext uri="{FF2B5EF4-FFF2-40B4-BE49-F238E27FC236}">
                      <a16:creationId xmlns:a16="http://schemas.microsoft.com/office/drawing/2014/main" id="{7F458C61-E1A3-4856-8570-4EAB1715F3F9}"/>
                    </a:ext>
                  </a:extLst>
                </p:cNvPr>
                <p:cNvSpPr/>
                <p:nvPr/>
              </p:nvSpPr>
              <p:spPr>
                <a:xfrm>
                  <a:off x="7559475" y="2959187"/>
                  <a:ext cx="117900" cy="171799"/>
                </a:xfrm>
                <a:prstGeom prst="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7" name="矩形 1916">
                  <a:extLst>
                    <a:ext uri="{FF2B5EF4-FFF2-40B4-BE49-F238E27FC236}">
                      <a16:creationId xmlns:a16="http://schemas.microsoft.com/office/drawing/2014/main" id="{766008C3-AD97-401B-83F5-4A9C8BF442AA}"/>
                    </a:ext>
                  </a:extLst>
                </p:cNvPr>
                <p:cNvSpPr/>
                <p:nvPr/>
              </p:nvSpPr>
              <p:spPr>
                <a:xfrm>
                  <a:off x="8392725" y="2959187"/>
                  <a:ext cx="117900" cy="171799"/>
                </a:xfrm>
                <a:prstGeom prst="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18" name="直接连接符 1917">
                  <a:extLst>
                    <a:ext uri="{FF2B5EF4-FFF2-40B4-BE49-F238E27FC236}">
                      <a16:creationId xmlns:a16="http://schemas.microsoft.com/office/drawing/2014/main" id="{EFF2BC9D-3219-425D-A0ED-D62AFDBC4F95}"/>
                    </a:ext>
                  </a:extLst>
                </p:cNvPr>
                <p:cNvCxnSpPr>
                  <a:cxnSpLocks/>
                </p:cNvCxnSpPr>
                <p:nvPr/>
              </p:nvCxnSpPr>
              <p:spPr>
                <a:xfrm rot="7560000" flipV="1">
                  <a:off x="8647540" y="3346631"/>
                  <a:ext cx="1" cy="117656"/>
                </a:xfrm>
                <a:prstGeom prst="line">
                  <a:avLst/>
                </a:prstGeom>
                <a:grpFill/>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19" name="直接连接符 1918">
                  <a:extLst>
                    <a:ext uri="{FF2B5EF4-FFF2-40B4-BE49-F238E27FC236}">
                      <a16:creationId xmlns:a16="http://schemas.microsoft.com/office/drawing/2014/main" id="{1CC97C98-A890-4818-9965-E48B71383482}"/>
                    </a:ext>
                  </a:extLst>
                </p:cNvPr>
                <p:cNvCxnSpPr>
                  <a:cxnSpLocks/>
                </p:cNvCxnSpPr>
                <p:nvPr/>
              </p:nvCxnSpPr>
              <p:spPr>
                <a:xfrm rot="9720000" flipV="1">
                  <a:off x="8012540" y="3807986"/>
                  <a:ext cx="1" cy="117656"/>
                </a:xfrm>
                <a:prstGeom prst="line">
                  <a:avLst/>
                </a:prstGeom>
                <a:grpFill/>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20" name="直接连接符 1919">
                  <a:extLst>
                    <a:ext uri="{FF2B5EF4-FFF2-40B4-BE49-F238E27FC236}">
                      <a16:creationId xmlns:a16="http://schemas.microsoft.com/office/drawing/2014/main" id="{9F2D9BC2-0149-4A58-B166-14BC53B3741C}"/>
                    </a:ext>
                  </a:extLst>
                </p:cNvPr>
                <p:cNvCxnSpPr>
                  <a:cxnSpLocks/>
                </p:cNvCxnSpPr>
                <p:nvPr/>
              </p:nvCxnSpPr>
              <p:spPr>
                <a:xfrm rot="11880000" flipV="1">
                  <a:off x="7227638" y="3807986"/>
                  <a:ext cx="1" cy="117656"/>
                </a:xfrm>
                <a:prstGeom prst="line">
                  <a:avLst/>
                </a:prstGeom>
                <a:grpFill/>
                <a:ln w="31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921" name="组合 1920">
                  <a:extLst>
                    <a:ext uri="{FF2B5EF4-FFF2-40B4-BE49-F238E27FC236}">
                      <a16:creationId xmlns:a16="http://schemas.microsoft.com/office/drawing/2014/main" id="{A43ABB87-0ABD-43B0-8BFE-5C12CB83194B}"/>
                    </a:ext>
                  </a:extLst>
                </p:cNvPr>
                <p:cNvGrpSpPr/>
                <p:nvPr/>
              </p:nvGrpSpPr>
              <p:grpSpPr>
                <a:xfrm>
                  <a:off x="7365479" y="2541139"/>
                  <a:ext cx="503947" cy="503947"/>
                  <a:chOff x="7365479" y="2541139"/>
                  <a:chExt cx="503947" cy="503947"/>
                </a:xfrm>
                <a:grpFill/>
              </p:grpSpPr>
              <p:sp>
                <p:nvSpPr>
                  <p:cNvPr id="1941" name="椭圆 1940">
                    <a:extLst>
                      <a:ext uri="{FF2B5EF4-FFF2-40B4-BE49-F238E27FC236}">
                        <a16:creationId xmlns:a16="http://schemas.microsoft.com/office/drawing/2014/main" id="{2FD2EBF1-2F51-41DA-B8A6-60407719EA08}"/>
                      </a:ext>
                    </a:extLst>
                  </p:cNvPr>
                  <p:cNvSpPr/>
                  <p:nvPr/>
                </p:nvSpPr>
                <p:spPr>
                  <a:xfrm>
                    <a:off x="7365479" y="2541139"/>
                    <a:ext cx="503947" cy="50394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2" name="椭圆 1941">
                    <a:extLst>
                      <a:ext uri="{FF2B5EF4-FFF2-40B4-BE49-F238E27FC236}">
                        <a16:creationId xmlns:a16="http://schemas.microsoft.com/office/drawing/2014/main" id="{89A43131-1808-46F9-A02B-AFA57978DECE}"/>
                      </a:ext>
                    </a:extLst>
                  </p:cNvPr>
                  <p:cNvSpPr/>
                  <p:nvPr/>
                </p:nvSpPr>
                <p:spPr>
                  <a:xfrm>
                    <a:off x="7402082" y="2575104"/>
                    <a:ext cx="436016" cy="436016"/>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3" name="椭圆 1942">
                    <a:extLst>
                      <a:ext uri="{FF2B5EF4-FFF2-40B4-BE49-F238E27FC236}">
                        <a16:creationId xmlns:a16="http://schemas.microsoft.com/office/drawing/2014/main" id="{EA334B13-7D82-43FC-B114-7B459295A2F1}"/>
                      </a:ext>
                    </a:extLst>
                  </p:cNvPr>
                  <p:cNvSpPr/>
                  <p:nvPr/>
                </p:nvSpPr>
                <p:spPr>
                  <a:xfrm>
                    <a:off x="7426940" y="2597521"/>
                    <a:ext cx="387376" cy="387376"/>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4" name="椭圆 1943">
                    <a:extLst>
                      <a:ext uri="{FF2B5EF4-FFF2-40B4-BE49-F238E27FC236}">
                        <a16:creationId xmlns:a16="http://schemas.microsoft.com/office/drawing/2014/main" id="{5EEA6A85-7E05-4162-B6DF-04EE90F43FF3}"/>
                      </a:ext>
                    </a:extLst>
                  </p:cNvPr>
                  <p:cNvSpPr/>
                  <p:nvPr/>
                </p:nvSpPr>
                <p:spPr>
                  <a:xfrm>
                    <a:off x="7492053"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5" name="椭圆 1944">
                    <a:extLst>
                      <a:ext uri="{FF2B5EF4-FFF2-40B4-BE49-F238E27FC236}">
                        <a16:creationId xmlns:a16="http://schemas.microsoft.com/office/drawing/2014/main" id="{DB6A7FFC-391B-4575-9B33-C360127B8587}"/>
                      </a:ext>
                    </a:extLst>
                  </p:cNvPr>
                  <p:cNvSpPr/>
                  <p:nvPr/>
                </p:nvSpPr>
                <p:spPr>
                  <a:xfrm>
                    <a:off x="7546554"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6" name="椭圆 1945">
                    <a:extLst>
                      <a:ext uri="{FF2B5EF4-FFF2-40B4-BE49-F238E27FC236}">
                        <a16:creationId xmlns:a16="http://schemas.microsoft.com/office/drawing/2014/main" id="{B56CBB23-8F0C-402E-9D92-5ACB850B8013}"/>
                      </a:ext>
                    </a:extLst>
                  </p:cNvPr>
                  <p:cNvSpPr/>
                  <p:nvPr/>
                </p:nvSpPr>
                <p:spPr>
                  <a:xfrm>
                    <a:off x="7603460"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7" name="椭圆 1946">
                    <a:extLst>
                      <a:ext uri="{FF2B5EF4-FFF2-40B4-BE49-F238E27FC236}">
                        <a16:creationId xmlns:a16="http://schemas.microsoft.com/office/drawing/2014/main" id="{8C56D951-42A0-4ED9-8CD5-ED3CBD95C760}"/>
                      </a:ext>
                    </a:extLst>
                  </p:cNvPr>
                  <p:cNvSpPr/>
                  <p:nvPr/>
                </p:nvSpPr>
                <p:spPr>
                  <a:xfrm>
                    <a:off x="7655992"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8" name="椭圆 1947">
                    <a:extLst>
                      <a:ext uri="{FF2B5EF4-FFF2-40B4-BE49-F238E27FC236}">
                        <a16:creationId xmlns:a16="http://schemas.microsoft.com/office/drawing/2014/main" id="{8C03BFFA-9632-405E-B137-0F0A32FD73EC}"/>
                      </a:ext>
                    </a:extLst>
                  </p:cNvPr>
                  <p:cNvSpPr/>
                  <p:nvPr/>
                </p:nvSpPr>
                <p:spPr>
                  <a:xfrm>
                    <a:off x="7710261"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9" name="椭圆 1948">
                    <a:extLst>
                      <a:ext uri="{FF2B5EF4-FFF2-40B4-BE49-F238E27FC236}">
                        <a16:creationId xmlns:a16="http://schemas.microsoft.com/office/drawing/2014/main" id="{7BB37592-8EA2-4729-B5F6-7B6E846513B3}"/>
                      </a:ext>
                    </a:extLst>
                  </p:cNvPr>
                  <p:cNvSpPr/>
                  <p:nvPr/>
                </p:nvSpPr>
                <p:spPr>
                  <a:xfrm>
                    <a:off x="7492053"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0" name="椭圆 1949">
                    <a:extLst>
                      <a:ext uri="{FF2B5EF4-FFF2-40B4-BE49-F238E27FC236}">
                        <a16:creationId xmlns:a16="http://schemas.microsoft.com/office/drawing/2014/main" id="{ACB5F5ED-9209-41D5-B4DE-AC5941AF5860}"/>
                      </a:ext>
                    </a:extLst>
                  </p:cNvPr>
                  <p:cNvSpPr/>
                  <p:nvPr/>
                </p:nvSpPr>
                <p:spPr>
                  <a:xfrm>
                    <a:off x="7546554"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1" name="椭圆 1950">
                    <a:extLst>
                      <a:ext uri="{FF2B5EF4-FFF2-40B4-BE49-F238E27FC236}">
                        <a16:creationId xmlns:a16="http://schemas.microsoft.com/office/drawing/2014/main" id="{3201EBF8-6BBC-451A-B7FD-922D5122396B}"/>
                      </a:ext>
                    </a:extLst>
                  </p:cNvPr>
                  <p:cNvSpPr/>
                  <p:nvPr/>
                </p:nvSpPr>
                <p:spPr>
                  <a:xfrm>
                    <a:off x="7603460"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2" name="椭圆 1951">
                    <a:extLst>
                      <a:ext uri="{FF2B5EF4-FFF2-40B4-BE49-F238E27FC236}">
                        <a16:creationId xmlns:a16="http://schemas.microsoft.com/office/drawing/2014/main" id="{3B498783-B247-4315-90F1-B969B6F1A053}"/>
                      </a:ext>
                    </a:extLst>
                  </p:cNvPr>
                  <p:cNvSpPr/>
                  <p:nvPr/>
                </p:nvSpPr>
                <p:spPr>
                  <a:xfrm>
                    <a:off x="7655992"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3" name="椭圆 1952">
                    <a:extLst>
                      <a:ext uri="{FF2B5EF4-FFF2-40B4-BE49-F238E27FC236}">
                        <a16:creationId xmlns:a16="http://schemas.microsoft.com/office/drawing/2014/main" id="{4EA1748C-67B1-4DD0-9D6B-9DA457D1CF22}"/>
                      </a:ext>
                    </a:extLst>
                  </p:cNvPr>
                  <p:cNvSpPr/>
                  <p:nvPr/>
                </p:nvSpPr>
                <p:spPr>
                  <a:xfrm>
                    <a:off x="7710261"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4" name="椭圆 1953">
                    <a:extLst>
                      <a:ext uri="{FF2B5EF4-FFF2-40B4-BE49-F238E27FC236}">
                        <a16:creationId xmlns:a16="http://schemas.microsoft.com/office/drawing/2014/main" id="{052DCD57-95DB-481B-8262-CF7EFCB980AD}"/>
                      </a:ext>
                    </a:extLst>
                  </p:cNvPr>
                  <p:cNvSpPr/>
                  <p:nvPr/>
                </p:nvSpPr>
                <p:spPr>
                  <a:xfrm>
                    <a:off x="7492053"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5" name="椭圆 1954">
                    <a:extLst>
                      <a:ext uri="{FF2B5EF4-FFF2-40B4-BE49-F238E27FC236}">
                        <a16:creationId xmlns:a16="http://schemas.microsoft.com/office/drawing/2014/main" id="{52455590-E1E5-4AC9-83CB-D9BA345ACA03}"/>
                      </a:ext>
                    </a:extLst>
                  </p:cNvPr>
                  <p:cNvSpPr/>
                  <p:nvPr/>
                </p:nvSpPr>
                <p:spPr>
                  <a:xfrm>
                    <a:off x="7546554"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6" name="椭圆 1955">
                    <a:extLst>
                      <a:ext uri="{FF2B5EF4-FFF2-40B4-BE49-F238E27FC236}">
                        <a16:creationId xmlns:a16="http://schemas.microsoft.com/office/drawing/2014/main" id="{51791718-A766-4585-98DA-5A949744B307}"/>
                      </a:ext>
                    </a:extLst>
                  </p:cNvPr>
                  <p:cNvSpPr/>
                  <p:nvPr/>
                </p:nvSpPr>
                <p:spPr>
                  <a:xfrm>
                    <a:off x="7603460"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7" name="椭圆 1956">
                    <a:extLst>
                      <a:ext uri="{FF2B5EF4-FFF2-40B4-BE49-F238E27FC236}">
                        <a16:creationId xmlns:a16="http://schemas.microsoft.com/office/drawing/2014/main" id="{AE7DADE3-9D21-41ED-9CDA-472B3BB78C22}"/>
                      </a:ext>
                    </a:extLst>
                  </p:cNvPr>
                  <p:cNvSpPr/>
                  <p:nvPr/>
                </p:nvSpPr>
                <p:spPr>
                  <a:xfrm>
                    <a:off x="7655992"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8" name="椭圆 1957">
                    <a:extLst>
                      <a:ext uri="{FF2B5EF4-FFF2-40B4-BE49-F238E27FC236}">
                        <a16:creationId xmlns:a16="http://schemas.microsoft.com/office/drawing/2014/main" id="{9DC8B79C-501F-4B7D-B781-2CE46BFFFA5D}"/>
                      </a:ext>
                    </a:extLst>
                  </p:cNvPr>
                  <p:cNvSpPr/>
                  <p:nvPr/>
                </p:nvSpPr>
                <p:spPr>
                  <a:xfrm>
                    <a:off x="7710261"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22" name="组合 1921">
                  <a:extLst>
                    <a:ext uri="{FF2B5EF4-FFF2-40B4-BE49-F238E27FC236}">
                      <a16:creationId xmlns:a16="http://schemas.microsoft.com/office/drawing/2014/main" id="{1DB83CDD-D6E3-40A7-B070-58BF61C01977}"/>
                    </a:ext>
                  </a:extLst>
                </p:cNvPr>
                <p:cNvGrpSpPr/>
                <p:nvPr/>
              </p:nvGrpSpPr>
              <p:grpSpPr>
                <a:xfrm>
                  <a:off x="8191187" y="2541139"/>
                  <a:ext cx="503947" cy="503947"/>
                  <a:chOff x="7365479" y="2541139"/>
                  <a:chExt cx="503947" cy="503947"/>
                </a:xfrm>
                <a:grpFill/>
              </p:grpSpPr>
              <p:sp>
                <p:nvSpPr>
                  <p:cNvPr id="1923" name="椭圆 1922">
                    <a:extLst>
                      <a:ext uri="{FF2B5EF4-FFF2-40B4-BE49-F238E27FC236}">
                        <a16:creationId xmlns:a16="http://schemas.microsoft.com/office/drawing/2014/main" id="{7CC33D81-AAD8-42D7-AE42-3E7CE203D4B6}"/>
                      </a:ext>
                    </a:extLst>
                  </p:cNvPr>
                  <p:cNvSpPr/>
                  <p:nvPr/>
                </p:nvSpPr>
                <p:spPr>
                  <a:xfrm>
                    <a:off x="7365479" y="2541139"/>
                    <a:ext cx="503947" cy="50394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4" name="椭圆 1923">
                    <a:extLst>
                      <a:ext uri="{FF2B5EF4-FFF2-40B4-BE49-F238E27FC236}">
                        <a16:creationId xmlns:a16="http://schemas.microsoft.com/office/drawing/2014/main" id="{70B84B17-E80D-4DC2-AC7E-9C79297A4650}"/>
                      </a:ext>
                    </a:extLst>
                  </p:cNvPr>
                  <p:cNvSpPr/>
                  <p:nvPr/>
                </p:nvSpPr>
                <p:spPr>
                  <a:xfrm>
                    <a:off x="7402082" y="2575104"/>
                    <a:ext cx="436016" cy="436016"/>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5" name="椭圆 1924">
                    <a:extLst>
                      <a:ext uri="{FF2B5EF4-FFF2-40B4-BE49-F238E27FC236}">
                        <a16:creationId xmlns:a16="http://schemas.microsoft.com/office/drawing/2014/main" id="{F48BE222-80DC-4FCD-9D52-A050182C77EE}"/>
                      </a:ext>
                    </a:extLst>
                  </p:cNvPr>
                  <p:cNvSpPr/>
                  <p:nvPr/>
                </p:nvSpPr>
                <p:spPr>
                  <a:xfrm>
                    <a:off x="7426940" y="2597521"/>
                    <a:ext cx="387376" cy="387376"/>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6" name="椭圆 1925">
                    <a:extLst>
                      <a:ext uri="{FF2B5EF4-FFF2-40B4-BE49-F238E27FC236}">
                        <a16:creationId xmlns:a16="http://schemas.microsoft.com/office/drawing/2014/main" id="{9FD04E54-A3A6-46E4-AD59-47B2CC3629A7}"/>
                      </a:ext>
                    </a:extLst>
                  </p:cNvPr>
                  <p:cNvSpPr/>
                  <p:nvPr/>
                </p:nvSpPr>
                <p:spPr>
                  <a:xfrm>
                    <a:off x="7492053"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7" name="椭圆 1926">
                    <a:extLst>
                      <a:ext uri="{FF2B5EF4-FFF2-40B4-BE49-F238E27FC236}">
                        <a16:creationId xmlns:a16="http://schemas.microsoft.com/office/drawing/2014/main" id="{0229FC9A-724E-4BE4-8A2F-783867ABF21F}"/>
                      </a:ext>
                    </a:extLst>
                  </p:cNvPr>
                  <p:cNvSpPr/>
                  <p:nvPr/>
                </p:nvSpPr>
                <p:spPr>
                  <a:xfrm>
                    <a:off x="7546554"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8" name="椭圆 1927">
                    <a:extLst>
                      <a:ext uri="{FF2B5EF4-FFF2-40B4-BE49-F238E27FC236}">
                        <a16:creationId xmlns:a16="http://schemas.microsoft.com/office/drawing/2014/main" id="{76633E41-8719-4852-BBB2-986E949E7A5A}"/>
                      </a:ext>
                    </a:extLst>
                  </p:cNvPr>
                  <p:cNvSpPr/>
                  <p:nvPr/>
                </p:nvSpPr>
                <p:spPr>
                  <a:xfrm>
                    <a:off x="7603460"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9" name="椭圆 1928">
                    <a:extLst>
                      <a:ext uri="{FF2B5EF4-FFF2-40B4-BE49-F238E27FC236}">
                        <a16:creationId xmlns:a16="http://schemas.microsoft.com/office/drawing/2014/main" id="{FBEA835F-3725-4CBF-A0C6-BB52F0168E85}"/>
                      </a:ext>
                    </a:extLst>
                  </p:cNvPr>
                  <p:cNvSpPr/>
                  <p:nvPr/>
                </p:nvSpPr>
                <p:spPr>
                  <a:xfrm>
                    <a:off x="7655992"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0" name="椭圆 1929">
                    <a:extLst>
                      <a:ext uri="{FF2B5EF4-FFF2-40B4-BE49-F238E27FC236}">
                        <a16:creationId xmlns:a16="http://schemas.microsoft.com/office/drawing/2014/main" id="{87227081-6560-4542-8BEB-9BD57EE431CF}"/>
                      </a:ext>
                    </a:extLst>
                  </p:cNvPr>
                  <p:cNvSpPr/>
                  <p:nvPr/>
                </p:nvSpPr>
                <p:spPr>
                  <a:xfrm>
                    <a:off x="7710261"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1" name="椭圆 1930">
                    <a:extLst>
                      <a:ext uri="{FF2B5EF4-FFF2-40B4-BE49-F238E27FC236}">
                        <a16:creationId xmlns:a16="http://schemas.microsoft.com/office/drawing/2014/main" id="{E431BB5D-D4FD-468D-8102-7DB55D7CB248}"/>
                      </a:ext>
                    </a:extLst>
                  </p:cNvPr>
                  <p:cNvSpPr/>
                  <p:nvPr/>
                </p:nvSpPr>
                <p:spPr>
                  <a:xfrm>
                    <a:off x="7492053"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2" name="椭圆 1931">
                    <a:extLst>
                      <a:ext uri="{FF2B5EF4-FFF2-40B4-BE49-F238E27FC236}">
                        <a16:creationId xmlns:a16="http://schemas.microsoft.com/office/drawing/2014/main" id="{140F61D3-51EC-47F5-954A-DD27571103DD}"/>
                      </a:ext>
                    </a:extLst>
                  </p:cNvPr>
                  <p:cNvSpPr/>
                  <p:nvPr/>
                </p:nvSpPr>
                <p:spPr>
                  <a:xfrm>
                    <a:off x="7546554"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3" name="椭圆 1932">
                    <a:extLst>
                      <a:ext uri="{FF2B5EF4-FFF2-40B4-BE49-F238E27FC236}">
                        <a16:creationId xmlns:a16="http://schemas.microsoft.com/office/drawing/2014/main" id="{DC5EC733-2887-4F65-B59F-B1B166AF6324}"/>
                      </a:ext>
                    </a:extLst>
                  </p:cNvPr>
                  <p:cNvSpPr/>
                  <p:nvPr/>
                </p:nvSpPr>
                <p:spPr>
                  <a:xfrm>
                    <a:off x="7603460"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4" name="椭圆 1933">
                    <a:extLst>
                      <a:ext uri="{FF2B5EF4-FFF2-40B4-BE49-F238E27FC236}">
                        <a16:creationId xmlns:a16="http://schemas.microsoft.com/office/drawing/2014/main" id="{578ABA53-8730-40E7-94AD-3F7F5BB29E56}"/>
                      </a:ext>
                    </a:extLst>
                  </p:cNvPr>
                  <p:cNvSpPr/>
                  <p:nvPr/>
                </p:nvSpPr>
                <p:spPr>
                  <a:xfrm>
                    <a:off x="7655992"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5" name="椭圆 1934">
                    <a:extLst>
                      <a:ext uri="{FF2B5EF4-FFF2-40B4-BE49-F238E27FC236}">
                        <a16:creationId xmlns:a16="http://schemas.microsoft.com/office/drawing/2014/main" id="{231EC19E-3740-40AF-9E64-5B5108E98467}"/>
                      </a:ext>
                    </a:extLst>
                  </p:cNvPr>
                  <p:cNvSpPr/>
                  <p:nvPr/>
                </p:nvSpPr>
                <p:spPr>
                  <a:xfrm>
                    <a:off x="7710261"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6" name="椭圆 1935">
                    <a:extLst>
                      <a:ext uri="{FF2B5EF4-FFF2-40B4-BE49-F238E27FC236}">
                        <a16:creationId xmlns:a16="http://schemas.microsoft.com/office/drawing/2014/main" id="{B9400297-EFEE-475D-8BB8-F31A7C8671C3}"/>
                      </a:ext>
                    </a:extLst>
                  </p:cNvPr>
                  <p:cNvSpPr/>
                  <p:nvPr/>
                </p:nvSpPr>
                <p:spPr>
                  <a:xfrm>
                    <a:off x="7492053"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7" name="椭圆 1936">
                    <a:extLst>
                      <a:ext uri="{FF2B5EF4-FFF2-40B4-BE49-F238E27FC236}">
                        <a16:creationId xmlns:a16="http://schemas.microsoft.com/office/drawing/2014/main" id="{7D4F9FB2-7658-4EE5-A473-3BAA333F1EA1}"/>
                      </a:ext>
                    </a:extLst>
                  </p:cNvPr>
                  <p:cNvSpPr/>
                  <p:nvPr/>
                </p:nvSpPr>
                <p:spPr>
                  <a:xfrm>
                    <a:off x="7546554"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8" name="椭圆 1937">
                    <a:extLst>
                      <a:ext uri="{FF2B5EF4-FFF2-40B4-BE49-F238E27FC236}">
                        <a16:creationId xmlns:a16="http://schemas.microsoft.com/office/drawing/2014/main" id="{2617624A-8A99-416B-8B15-4E2969BE932E}"/>
                      </a:ext>
                    </a:extLst>
                  </p:cNvPr>
                  <p:cNvSpPr/>
                  <p:nvPr/>
                </p:nvSpPr>
                <p:spPr>
                  <a:xfrm>
                    <a:off x="7603460"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9" name="椭圆 1938">
                    <a:extLst>
                      <a:ext uri="{FF2B5EF4-FFF2-40B4-BE49-F238E27FC236}">
                        <a16:creationId xmlns:a16="http://schemas.microsoft.com/office/drawing/2014/main" id="{F0679E4F-4D97-430D-87EF-FD9B676AA97D}"/>
                      </a:ext>
                    </a:extLst>
                  </p:cNvPr>
                  <p:cNvSpPr/>
                  <p:nvPr/>
                </p:nvSpPr>
                <p:spPr>
                  <a:xfrm>
                    <a:off x="7655992"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0" name="椭圆 1939">
                    <a:extLst>
                      <a:ext uri="{FF2B5EF4-FFF2-40B4-BE49-F238E27FC236}">
                        <a16:creationId xmlns:a16="http://schemas.microsoft.com/office/drawing/2014/main" id="{D52B8C6D-83E8-4CE4-B43C-D203C0D05137}"/>
                      </a:ext>
                    </a:extLst>
                  </p:cNvPr>
                  <p:cNvSpPr/>
                  <p:nvPr/>
                </p:nvSpPr>
                <p:spPr>
                  <a:xfrm>
                    <a:off x="7710261"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58" name="组合 1857">
                <a:extLst>
                  <a:ext uri="{FF2B5EF4-FFF2-40B4-BE49-F238E27FC236}">
                    <a16:creationId xmlns:a16="http://schemas.microsoft.com/office/drawing/2014/main" id="{D7F40BD5-F9E3-4DAC-87B9-CF18764668E6}"/>
                  </a:ext>
                </a:extLst>
              </p:cNvPr>
              <p:cNvGrpSpPr/>
              <p:nvPr/>
            </p:nvGrpSpPr>
            <p:grpSpPr>
              <a:xfrm>
                <a:off x="3614822" y="4188788"/>
                <a:ext cx="756530" cy="635463"/>
                <a:chOff x="7179587" y="2541139"/>
                <a:chExt cx="1669773" cy="1402560"/>
              </a:xfrm>
              <a:effectLst/>
            </p:grpSpPr>
            <p:sp>
              <p:nvSpPr>
                <p:cNvPr id="1859" name="矩形 1858">
                  <a:extLst>
                    <a:ext uri="{FF2B5EF4-FFF2-40B4-BE49-F238E27FC236}">
                      <a16:creationId xmlns:a16="http://schemas.microsoft.com/office/drawing/2014/main" id="{C32EA227-E7D3-4D63-BDA0-227EA44D1E4A}"/>
                    </a:ext>
                  </a:extLst>
                </p:cNvPr>
                <p:cNvSpPr/>
                <p:nvPr/>
              </p:nvSpPr>
              <p:spPr>
                <a:xfrm>
                  <a:off x="7179587" y="3025334"/>
                  <a:ext cx="1669773" cy="9183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0" name="矩形 1859">
                  <a:extLst>
                    <a:ext uri="{FF2B5EF4-FFF2-40B4-BE49-F238E27FC236}">
                      <a16:creationId xmlns:a16="http://schemas.microsoft.com/office/drawing/2014/main" id="{3401F36E-3BA4-4D37-B55D-A4A8F499A84E}"/>
                    </a:ext>
                  </a:extLst>
                </p:cNvPr>
                <p:cNvSpPr/>
                <p:nvPr/>
              </p:nvSpPr>
              <p:spPr>
                <a:xfrm>
                  <a:off x="7249160" y="3130987"/>
                  <a:ext cx="1600200" cy="812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1" name="矩形 1860">
                  <a:extLst>
                    <a:ext uri="{FF2B5EF4-FFF2-40B4-BE49-F238E27FC236}">
                      <a16:creationId xmlns:a16="http://schemas.microsoft.com/office/drawing/2014/main" id="{2CD44615-D2A2-48D9-8FEB-3E49525E82A5}"/>
                    </a:ext>
                  </a:extLst>
                </p:cNvPr>
                <p:cNvSpPr/>
                <p:nvPr/>
              </p:nvSpPr>
              <p:spPr>
                <a:xfrm>
                  <a:off x="8391966" y="3315599"/>
                  <a:ext cx="217807" cy="443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2" name="椭圆 1861">
                  <a:extLst>
                    <a:ext uri="{FF2B5EF4-FFF2-40B4-BE49-F238E27FC236}">
                      <a16:creationId xmlns:a16="http://schemas.microsoft.com/office/drawing/2014/main" id="{391F7CED-8ADF-471D-9C2A-04043B084019}"/>
                    </a:ext>
                  </a:extLst>
                </p:cNvPr>
                <p:cNvSpPr/>
                <p:nvPr/>
              </p:nvSpPr>
              <p:spPr>
                <a:xfrm>
                  <a:off x="7469909" y="3744250"/>
                  <a:ext cx="64365" cy="643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3" name="椭圆 1862">
                  <a:extLst>
                    <a:ext uri="{FF2B5EF4-FFF2-40B4-BE49-F238E27FC236}">
                      <a16:creationId xmlns:a16="http://schemas.microsoft.com/office/drawing/2014/main" id="{8BD5F26C-140B-4587-859D-F901F6CCAC9C}"/>
                    </a:ext>
                  </a:extLst>
                </p:cNvPr>
                <p:cNvSpPr/>
                <p:nvPr/>
              </p:nvSpPr>
              <p:spPr>
                <a:xfrm>
                  <a:off x="7613010" y="3744249"/>
                  <a:ext cx="64365" cy="643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4" name="椭圆 1863">
                  <a:extLst>
                    <a:ext uri="{FF2B5EF4-FFF2-40B4-BE49-F238E27FC236}">
                      <a16:creationId xmlns:a16="http://schemas.microsoft.com/office/drawing/2014/main" id="{D2FD5651-49D8-48F9-B635-1F668E4A3014}"/>
                    </a:ext>
                  </a:extLst>
                </p:cNvPr>
                <p:cNvSpPr/>
                <p:nvPr/>
              </p:nvSpPr>
              <p:spPr>
                <a:xfrm>
                  <a:off x="7756198" y="3744249"/>
                  <a:ext cx="64365" cy="643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5" name="椭圆 1864">
                  <a:extLst>
                    <a:ext uri="{FF2B5EF4-FFF2-40B4-BE49-F238E27FC236}">
                      <a16:creationId xmlns:a16="http://schemas.microsoft.com/office/drawing/2014/main" id="{50BF57B5-4308-47AB-898F-3494367853E5}"/>
                    </a:ext>
                  </a:extLst>
                </p:cNvPr>
                <p:cNvSpPr/>
                <p:nvPr/>
              </p:nvSpPr>
              <p:spPr>
                <a:xfrm>
                  <a:off x="7902526" y="3744249"/>
                  <a:ext cx="64365" cy="643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6" name="矩形 1865">
                  <a:extLst>
                    <a:ext uri="{FF2B5EF4-FFF2-40B4-BE49-F238E27FC236}">
                      <a16:creationId xmlns:a16="http://schemas.microsoft.com/office/drawing/2014/main" id="{81DC14D0-5A2E-4742-BD0B-C2CC603BF26B}"/>
                    </a:ext>
                  </a:extLst>
                </p:cNvPr>
                <p:cNvSpPr/>
                <p:nvPr/>
              </p:nvSpPr>
              <p:spPr>
                <a:xfrm>
                  <a:off x="7559475" y="2959187"/>
                  <a:ext cx="117900" cy="1717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7" name="矩形 1866">
                  <a:extLst>
                    <a:ext uri="{FF2B5EF4-FFF2-40B4-BE49-F238E27FC236}">
                      <a16:creationId xmlns:a16="http://schemas.microsoft.com/office/drawing/2014/main" id="{4C44421F-9D74-42CC-A846-C45F52C64465}"/>
                    </a:ext>
                  </a:extLst>
                </p:cNvPr>
                <p:cNvSpPr/>
                <p:nvPr/>
              </p:nvSpPr>
              <p:spPr>
                <a:xfrm>
                  <a:off x="8392725" y="2959187"/>
                  <a:ext cx="117900" cy="1717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68" name="直接连接符 1867">
                  <a:extLst>
                    <a:ext uri="{FF2B5EF4-FFF2-40B4-BE49-F238E27FC236}">
                      <a16:creationId xmlns:a16="http://schemas.microsoft.com/office/drawing/2014/main" id="{268CF042-77BD-47FB-B14C-3CAFD9A759F1}"/>
                    </a:ext>
                  </a:extLst>
                </p:cNvPr>
                <p:cNvCxnSpPr>
                  <a:cxnSpLocks/>
                </p:cNvCxnSpPr>
                <p:nvPr/>
              </p:nvCxnSpPr>
              <p:spPr>
                <a:xfrm rot="7560000" flipV="1">
                  <a:off x="8647540" y="3346631"/>
                  <a:ext cx="1" cy="117656"/>
                </a:xfrm>
                <a:prstGeom prst="line">
                  <a:avLst/>
                </a:prstGeom>
                <a:ln w="3175">
                  <a:gradFill flip="none" rotWithShape="1">
                    <a:gsLst>
                      <a:gs pos="0">
                        <a:schemeClr val="bg1"/>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869" name="直接连接符 1868">
                  <a:extLst>
                    <a:ext uri="{FF2B5EF4-FFF2-40B4-BE49-F238E27FC236}">
                      <a16:creationId xmlns:a16="http://schemas.microsoft.com/office/drawing/2014/main" id="{F3C2965F-2B50-4342-94AE-FC9A2D55F3D8}"/>
                    </a:ext>
                  </a:extLst>
                </p:cNvPr>
                <p:cNvCxnSpPr>
                  <a:cxnSpLocks/>
                </p:cNvCxnSpPr>
                <p:nvPr/>
              </p:nvCxnSpPr>
              <p:spPr>
                <a:xfrm rot="9720000" flipV="1">
                  <a:off x="8012540" y="3807986"/>
                  <a:ext cx="1" cy="117656"/>
                </a:xfrm>
                <a:prstGeom prst="line">
                  <a:avLst/>
                </a:prstGeom>
                <a:ln w="3175">
                  <a:gradFill flip="none" rotWithShape="1">
                    <a:gsLst>
                      <a:gs pos="0">
                        <a:schemeClr val="bg1"/>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870" name="直接连接符 1869">
                  <a:extLst>
                    <a:ext uri="{FF2B5EF4-FFF2-40B4-BE49-F238E27FC236}">
                      <a16:creationId xmlns:a16="http://schemas.microsoft.com/office/drawing/2014/main" id="{8EE62AC7-FC12-4E39-83F9-9E67B45AB0EB}"/>
                    </a:ext>
                  </a:extLst>
                </p:cNvPr>
                <p:cNvCxnSpPr>
                  <a:cxnSpLocks/>
                </p:cNvCxnSpPr>
                <p:nvPr/>
              </p:nvCxnSpPr>
              <p:spPr>
                <a:xfrm rot="11880000" flipV="1">
                  <a:off x="7227638" y="3807986"/>
                  <a:ext cx="1" cy="117656"/>
                </a:xfrm>
                <a:prstGeom prst="line">
                  <a:avLst/>
                </a:prstGeom>
                <a:ln w="3175">
                  <a:gradFill flip="none" rotWithShape="1">
                    <a:gsLst>
                      <a:gs pos="0">
                        <a:schemeClr val="bg1"/>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nvGrpSpPr>
                <p:cNvPr id="1871" name="组合 1870">
                  <a:extLst>
                    <a:ext uri="{FF2B5EF4-FFF2-40B4-BE49-F238E27FC236}">
                      <a16:creationId xmlns:a16="http://schemas.microsoft.com/office/drawing/2014/main" id="{E9427DA1-9FAE-4AF7-9BAD-C55149EB8AD8}"/>
                    </a:ext>
                  </a:extLst>
                </p:cNvPr>
                <p:cNvGrpSpPr/>
                <p:nvPr/>
              </p:nvGrpSpPr>
              <p:grpSpPr>
                <a:xfrm>
                  <a:off x="7365479" y="2541139"/>
                  <a:ext cx="503947" cy="503947"/>
                  <a:chOff x="7365479" y="2541139"/>
                  <a:chExt cx="503947" cy="503947"/>
                </a:xfrm>
              </p:grpSpPr>
              <p:sp>
                <p:nvSpPr>
                  <p:cNvPr id="1891" name="椭圆 1890">
                    <a:extLst>
                      <a:ext uri="{FF2B5EF4-FFF2-40B4-BE49-F238E27FC236}">
                        <a16:creationId xmlns:a16="http://schemas.microsoft.com/office/drawing/2014/main" id="{5FA55784-E948-49C7-BE00-5B9F6865878E}"/>
                      </a:ext>
                    </a:extLst>
                  </p:cNvPr>
                  <p:cNvSpPr/>
                  <p:nvPr/>
                </p:nvSpPr>
                <p:spPr>
                  <a:xfrm>
                    <a:off x="7365479" y="2541139"/>
                    <a:ext cx="503947" cy="503947"/>
                  </a:xfrm>
                  <a:prstGeom prst="ellipse">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2" name="椭圆 1891">
                    <a:extLst>
                      <a:ext uri="{FF2B5EF4-FFF2-40B4-BE49-F238E27FC236}">
                        <a16:creationId xmlns:a16="http://schemas.microsoft.com/office/drawing/2014/main" id="{CB946417-A890-49D9-9381-6002780CE48A}"/>
                      </a:ext>
                    </a:extLst>
                  </p:cNvPr>
                  <p:cNvSpPr/>
                  <p:nvPr/>
                </p:nvSpPr>
                <p:spPr>
                  <a:xfrm>
                    <a:off x="7402082" y="2575104"/>
                    <a:ext cx="436016" cy="436016"/>
                  </a:xfrm>
                  <a:prstGeom prst="ellipse">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3" name="椭圆 1892">
                    <a:extLst>
                      <a:ext uri="{FF2B5EF4-FFF2-40B4-BE49-F238E27FC236}">
                        <a16:creationId xmlns:a16="http://schemas.microsoft.com/office/drawing/2014/main" id="{6F8A7976-0F53-478F-9C62-CF2CF188592D}"/>
                      </a:ext>
                    </a:extLst>
                  </p:cNvPr>
                  <p:cNvSpPr/>
                  <p:nvPr/>
                </p:nvSpPr>
                <p:spPr>
                  <a:xfrm>
                    <a:off x="7426940" y="2597521"/>
                    <a:ext cx="387376" cy="387376"/>
                  </a:xfrm>
                  <a:prstGeom prst="ellipse">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4" name="椭圆 1893">
                    <a:extLst>
                      <a:ext uri="{FF2B5EF4-FFF2-40B4-BE49-F238E27FC236}">
                        <a16:creationId xmlns:a16="http://schemas.microsoft.com/office/drawing/2014/main" id="{9358DACD-79F2-41D0-A358-5E89C68946A0}"/>
                      </a:ext>
                    </a:extLst>
                  </p:cNvPr>
                  <p:cNvSpPr/>
                  <p:nvPr/>
                </p:nvSpPr>
                <p:spPr>
                  <a:xfrm>
                    <a:off x="7492053"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5" name="椭圆 1894">
                    <a:extLst>
                      <a:ext uri="{FF2B5EF4-FFF2-40B4-BE49-F238E27FC236}">
                        <a16:creationId xmlns:a16="http://schemas.microsoft.com/office/drawing/2014/main" id="{57721659-96A3-4C1F-A8EE-3D3F91BB9F77}"/>
                      </a:ext>
                    </a:extLst>
                  </p:cNvPr>
                  <p:cNvSpPr/>
                  <p:nvPr/>
                </p:nvSpPr>
                <p:spPr>
                  <a:xfrm>
                    <a:off x="7546554"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6" name="椭圆 1895">
                    <a:extLst>
                      <a:ext uri="{FF2B5EF4-FFF2-40B4-BE49-F238E27FC236}">
                        <a16:creationId xmlns:a16="http://schemas.microsoft.com/office/drawing/2014/main" id="{BFD2CC4A-F58B-4338-9970-735848628E9C}"/>
                      </a:ext>
                    </a:extLst>
                  </p:cNvPr>
                  <p:cNvSpPr/>
                  <p:nvPr/>
                </p:nvSpPr>
                <p:spPr>
                  <a:xfrm>
                    <a:off x="7603460"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7" name="椭圆 1896">
                    <a:extLst>
                      <a:ext uri="{FF2B5EF4-FFF2-40B4-BE49-F238E27FC236}">
                        <a16:creationId xmlns:a16="http://schemas.microsoft.com/office/drawing/2014/main" id="{4F1549E3-F263-43F9-A339-FB2EF4423517}"/>
                      </a:ext>
                    </a:extLst>
                  </p:cNvPr>
                  <p:cNvSpPr/>
                  <p:nvPr/>
                </p:nvSpPr>
                <p:spPr>
                  <a:xfrm>
                    <a:off x="7655992"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8" name="椭圆 1897">
                    <a:extLst>
                      <a:ext uri="{FF2B5EF4-FFF2-40B4-BE49-F238E27FC236}">
                        <a16:creationId xmlns:a16="http://schemas.microsoft.com/office/drawing/2014/main" id="{394D3610-9BB1-462A-A16E-ABCCF0BAF01A}"/>
                      </a:ext>
                    </a:extLst>
                  </p:cNvPr>
                  <p:cNvSpPr/>
                  <p:nvPr/>
                </p:nvSpPr>
                <p:spPr>
                  <a:xfrm>
                    <a:off x="7710261"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9" name="椭圆 1898">
                    <a:extLst>
                      <a:ext uri="{FF2B5EF4-FFF2-40B4-BE49-F238E27FC236}">
                        <a16:creationId xmlns:a16="http://schemas.microsoft.com/office/drawing/2014/main" id="{36CB8B65-7603-4824-AB63-889EF24C2986}"/>
                      </a:ext>
                    </a:extLst>
                  </p:cNvPr>
                  <p:cNvSpPr/>
                  <p:nvPr/>
                </p:nvSpPr>
                <p:spPr>
                  <a:xfrm>
                    <a:off x="7492053"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0" name="椭圆 1899">
                    <a:extLst>
                      <a:ext uri="{FF2B5EF4-FFF2-40B4-BE49-F238E27FC236}">
                        <a16:creationId xmlns:a16="http://schemas.microsoft.com/office/drawing/2014/main" id="{85A39D72-BB72-47FE-BDF4-9E714B15932A}"/>
                      </a:ext>
                    </a:extLst>
                  </p:cNvPr>
                  <p:cNvSpPr/>
                  <p:nvPr/>
                </p:nvSpPr>
                <p:spPr>
                  <a:xfrm>
                    <a:off x="7546554"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1" name="椭圆 1900">
                    <a:extLst>
                      <a:ext uri="{FF2B5EF4-FFF2-40B4-BE49-F238E27FC236}">
                        <a16:creationId xmlns:a16="http://schemas.microsoft.com/office/drawing/2014/main" id="{522DA688-0C53-4875-830F-11770ED71313}"/>
                      </a:ext>
                    </a:extLst>
                  </p:cNvPr>
                  <p:cNvSpPr/>
                  <p:nvPr/>
                </p:nvSpPr>
                <p:spPr>
                  <a:xfrm>
                    <a:off x="7603460"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2" name="椭圆 1901">
                    <a:extLst>
                      <a:ext uri="{FF2B5EF4-FFF2-40B4-BE49-F238E27FC236}">
                        <a16:creationId xmlns:a16="http://schemas.microsoft.com/office/drawing/2014/main" id="{6DD1687D-26F8-46DB-94E4-3DE6A3B909A9}"/>
                      </a:ext>
                    </a:extLst>
                  </p:cNvPr>
                  <p:cNvSpPr/>
                  <p:nvPr/>
                </p:nvSpPr>
                <p:spPr>
                  <a:xfrm>
                    <a:off x="7655992"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3" name="椭圆 1902">
                    <a:extLst>
                      <a:ext uri="{FF2B5EF4-FFF2-40B4-BE49-F238E27FC236}">
                        <a16:creationId xmlns:a16="http://schemas.microsoft.com/office/drawing/2014/main" id="{1F782E8E-3EEE-4D78-A63D-138C399FD90E}"/>
                      </a:ext>
                    </a:extLst>
                  </p:cNvPr>
                  <p:cNvSpPr/>
                  <p:nvPr/>
                </p:nvSpPr>
                <p:spPr>
                  <a:xfrm>
                    <a:off x="7710261"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4" name="椭圆 1903">
                    <a:extLst>
                      <a:ext uri="{FF2B5EF4-FFF2-40B4-BE49-F238E27FC236}">
                        <a16:creationId xmlns:a16="http://schemas.microsoft.com/office/drawing/2014/main" id="{FBD536C5-84A4-4636-8CA1-11528E3BF420}"/>
                      </a:ext>
                    </a:extLst>
                  </p:cNvPr>
                  <p:cNvSpPr/>
                  <p:nvPr/>
                </p:nvSpPr>
                <p:spPr>
                  <a:xfrm>
                    <a:off x="7492053"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5" name="椭圆 1904">
                    <a:extLst>
                      <a:ext uri="{FF2B5EF4-FFF2-40B4-BE49-F238E27FC236}">
                        <a16:creationId xmlns:a16="http://schemas.microsoft.com/office/drawing/2014/main" id="{836F2EBD-8693-4CC9-A9F2-788C5BBC8992}"/>
                      </a:ext>
                    </a:extLst>
                  </p:cNvPr>
                  <p:cNvSpPr/>
                  <p:nvPr/>
                </p:nvSpPr>
                <p:spPr>
                  <a:xfrm>
                    <a:off x="7546554"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6" name="椭圆 1905">
                    <a:extLst>
                      <a:ext uri="{FF2B5EF4-FFF2-40B4-BE49-F238E27FC236}">
                        <a16:creationId xmlns:a16="http://schemas.microsoft.com/office/drawing/2014/main" id="{5ADDCDCD-D593-41E5-B569-52680702B751}"/>
                      </a:ext>
                    </a:extLst>
                  </p:cNvPr>
                  <p:cNvSpPr/>
                  <p:nvPr/>
                </p:nvSpPr>
                <p:spPr>
                  <a:xfrm>
                    <a:off x="7603460"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7" name="椭圆 1906">
                    <a:extLst>
                      <a:ext uri="{FF2B5EF4-FFF2-40B4-BE49-F238E27FC236}">
                        <a16:creationId xmlns:a16="http://schemas.microsoft.com/office/drawing/2014/main" id="{A4E358C3-FA7C-4245-85B4-7A2A8FDA3FA9}"/>
                      </a:ext>
                    </a:extLst>
                  </p:cNvPr>
                  <p:cNvSpPr/>
                  <p:nvPr/>
                </p:nvSpPr>
                <p:spPr>
                  <a:xfrm>
                    <a:off x="7655992"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8" name="椭圆 1907">
                    <a:extLst>
                      <a:ext uri="{FF2B5EF4-FFF2-40B4-BE49-F238E27FC236}">
                        <a16:creationId xmlns:a16="http://schemas.microsoft.com/office/drawing/2014/main" id="{090C07C9-5CD0-4072-99C6-C0AB1339AB32}"/>
                      </a:ext>
                    </a:extLst>
                  </p:cNvPr>
                  <p:cNvSpPr/>
                  <p:nvPr/>
                </p:nvSpPr>
                <p:spPr>
                  <a:xfrm>
                    <a:off x="7710261"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2" name="组合 1871">
                  <a:extLst>
                    <a:ext uri="{FF2B5EF4-FFF2-40B4-BE49-F238E27FC236}">
                      <a16:creationId xmlns:a16="http://schemas.microsoft.com/office/drawing/2014/main" id="{BF07A4EB-A220-4F85-AA26-99E51C17C33B}"/>
                    </a:ext>
                  </a:extLst>
                </p:cNvPr>
                <p:cNvGrpSpPr/>
                <p:nvPr/>
              </p:nvGrpSpPr>
              <p:grpSpPr>
                <a:xfrm>
                  <a:off x="8191187" y="2541139"/>
                  <a:ext cx="503947" cy="503947"/>
                  <a:chOff x="7365479" y="2541139"/>
                  <a:chExt cx="503947" cy="503947"/>
                </a:xfrm>
              </p:grpSpPr>
              <p:sp>
                <p:nvSpPr>
                  <p:cNvPr id="1873" name="椭圆 1872">
                    <a:extLst>
                      <a:ext uri="{FF2B5EF4-FFF2-40B4-BE49-F238E27FC236}">
                        <a16:creationId xmlns:a16="http://schemas.microsoft.com/office/drawing/2014/main" id="{394ABCAF-C460-4C48-B622-C143CB47D863}"/>
                      </a:ext>
                    </a:extLst>
                  </p:cNvPr>
                  <p:cNvSpPr/>
                  <p:nvPr/>
                </p:nvSpPr>
                <p:spPr>
                  <a:xfrm>
                    <a:off x="7365479" y="2541139"/>
                    <a:ext cx="503947" cy="503947"/>
                  </a:xfrm>
                  <a:prstGeom prst="ellipse">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4" name="椭圆 1873">
                    <a:extLst>
                      <a:ext uri="{FF2B5EF4-FFF2-40B4-BE49-F238E27FC236}">
                        <a16:creationId xmlns:a16="http://schemas.microsoft.com/office/drawing/2014/main" id="{7413BAEF-1693-4E58-9D9B-3E8E2F951546}"/>
                      </a:ext>
                    </a:extLst>
                  </p:cNvPr>
                  <p:cNvSpPr/>
                  <p:nvPr/>
                </p:nvSpPr>
                <p:spPr>
                  <a:xfrm>
                    <a:off x="7402082" y="2575104"/>
                    <a:ext cx="436016" cy="436016"/>
                  </a:xfrm>
                  <a:prstGeom prst="ellipse">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5" name="椭圆 1874">
                    <a:extLst>
                      <a:ext uri="{FF2B5EF4-FFF2-40B4-BE49-F238E27FC236}">
                        <a16:creationId xmlns:a16="http://schemas.microsoft.com/office/drawing/2014/main" id="{D5174574-5B3A-4612-8A70-659DA62BCBCB}"/>
                      </a:ext>
                    </a:extLst>
                  </p:cNvPr>
                  <p:cNvSpPr/>
                  <p:nvPr/>
                </p:nvSpPr>
                <p:spPr>
                  <a:xfrm>
                    <a:off x="7426940" y="2597521"/>
                    <a:ext cx="387376" cy="387376"/>
                  </a:xfrm>
                  <a:prstGeom prst="ellipse">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6" name="椭圆 1875">
                    <a:extLst>
                      <a:ext uri="{FF2B5EF4-FFF2-40B4-BE49-F238E27FC236}">
                        <a16:creationId xmlns:a16="http://schemas.microsoft.com/office/drawing/2014/main" id="{74262748-F09E-4597-90D7-89C4A1C27E93}"/>
                      </a:ext>
                    </a:extLst>
                  </p:cNvPr>
                  <p:cNvSpPr/>
                  <p:nvPr/>
                </p:nvSpPr>
                <p:spPr>
                  <a:xfrm>
                    <a:off x="7492053"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7" name="椭圆 1876">
                    <a:extLst>
                      <a:ext uri="{FF2B5EF4-FFF2-40B4-BE49-F238E27FC236}">
                        <a16:creationId xmlns:a16="http://schemas.microsoft.com/office/drawing/2014/main" id="{C2BAA0A1-2F8D-4C58-A940-E773E056D418}"/>
                      </a:ext>
                    </a:extLst>
                  </p:cNvPr>
                  <p:cNvSpPr/>
                  <p:nvPr/>
                </p:nvSpPr>
                <p:spPr>
                  <a:xfrm>
                    <a:off x="7546554"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8" name="椭圆 1877">
                    <a:extLst>
                      <a:ext uri="{FF2B5EF4-FFF2-40B4-BE49-F238E27FC236}">
                        <a16:creationId xmlns:a16="http://schemas.microsoft.com/office/drawing/2014/main" id="{9BAFCF7F-285D-4CB4-8280-804D1D64BC96}"/>
                      </a:ext>
                    </a:extLst>
                  </p:cNvPr>
                  <p:cNvSpPr/>
                  <p:nvPr/>
                </p:nvSpPr>
                <p:spPr>
                  <a:xfrm>
                    <a:off x="7603460"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9" name="椭圆 1878">
                    <a:extLst>
                      <a:ext uri="{FF2B5EF4-FFF2-40B4-BE49-F238E27FC236}">
                        <a16:creationId xmlns:a16="http://schemas.microsoft.com/office/drawing/2014/main" id="{779E4D42-4BBD-4784-A7F4-249F6231633E}"/>
                      </a:ext>
                    </a:extLst>
                  </p:cNvPr>
                  <p:cNvSpPr/>
                  <p:nvPr/>
                </p:nvSpPr>
                <p:spPr>
                  <a:xfrm>
                    <a:off x="7655992"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0" name="椭圆 1879">
                    <a:extLst>
                      <a:ext uri="{FF2B5EF4-FFF2-40B4-BE49-F238E27FC236}">
                        <a16:creationId xmlns:a16="http://schemas.microsoft.com/office/drawing/2014/main" id="{2AE2A570-C9A0-4A1F-B899-351A864267A7}"/>
                      </a:ext>
                    </a:extLst>
                  </p:cNvPr>
                  <p:cNvSpPr/>
                  <p:nvPr/>
                </p:nvSpPr>
                <p:spPr>
                  <a:xfrm>
                    <a:off x="7710261"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1" name="椭圆 1880">
                    <a:extLst>
                      <a:ext uri="{FF2B5EF4-FFF2-40B4-BE49-F238E27FC236}">
                        <a16:creationId xmlns:a16="http://schemas.microsoft.com/office/drawing/2014/main" id="{ADEC3DA7-BBDD-49B9-8C91-58A826C895A6}"/>
                      </a:ext>
                    </a:extLst>
                  </p:cNvPr>
                  <p:cNvSpPr/>
                  <p:nvPr/>
                </p:nvSpPr>
                <p:spPr>
                  <a:xfrm>
                    <a:off x="7492053"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2" name="椭圆 1881">
                    <a:extLst>
                      <a:ext uri="{FF2B5EF4-FFF2-40B4-BE49-F238E27FC236}">
                        <a16:creationId xmlns:a16="http://schemas.microsoft.com/office/drawing/2014/main" id="{37AB95CA-928F-4471-839C-AF803D5F0587}"/>
                      </a:ext>
                    </a:extLst>
                  </p:cNvPr>
                  <p:cNvSpPr/>
                  <p:nvPr/>
                </p:nvSpPr>
                <p:spPr>
                  <a:xfrm>
                    <a:off x="7546554"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3" name="椭圆 1882">
                    <a:extLst>
                      <a:ext uri="{FF2B5EF4-FFF2-40B4-BE49-F238E27FC236}">
                        <a16:creationId xmlns:a16="http://schemas.microsoft.com/office/drawing/2014/main" id="{E940D574-4FA5-4B1F-8F05-6332D0491877}"/>
                      </a:ext>
                    </a:extLst>
                  </p:cNvPr>
                  <p:cNvSpPr/>
                  <p:nvPr/>
                </p:nvSpPr>
                <p:spPr>
                  <a:xfrm>
                    <a:off x="7603460"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4" name="椭圆 1883">
                    <a:extLst>
                      <a:ext uri="{FF2B5EF4-FFF2-40B4-BE49-F238E27FC236}">
                        <a16:creationId xmlns:a16="http://schemas.microsoft.com/office/drawing/2014/main" id="{01F86113-1DEA-42DA-B94A-8EA0BAB25093}"/>
                      </a:ext>
                    </a:extLst>
                  </p:cNvPr>
                  <p:cNvSpPr/>
                  <p:nvPr/>
                </p:nvSpPr>
                <p:spPr>
                  <a:xfrm>
                    <a:off x="7655992"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5" name="椭圆 1884">
                    <a:extLst>
                      <a:ext uri="{FF2B5EF4-FFF2-40B4-BE49-F238E27FC236}">
                        <a16:creationId xmlns:a16="http://schemas.microsoft.com/office/drawing/2014/main" id="{592E6D35-899E-4BB0-8A27-FD1BAC13D9E4}"/>
                      </a:ext>
                    </a:extLst>
                  </p:cNvPr>
                  <p:cNvSpPr/>
                  <p:nvPr/>
                </p:nvSpPr>
                <p:spPr>
                  <a:xfrm>
                    <a:off x="7710261"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6" name="椭圆 1885">
                    <a:extLst>
                      <a:ext uri="{FF2B5EF4-FFF2-40B4-BE49-F238E27FC236}">
                        <a16:creationId xmlns:a16="http://schemas.microsoft.com/office/drawing/2014/main" id="{F7BF9CE7-EB1F-4057-B55A-0FA5D120AEF4}"/>
                      </a:ext>
                    </a:extLst>
                  </p:cNvPr>
                  <p:cNvSpPr/>
                  <p:nvPr/>
                </p:nvSpPr>
                <p:spPr>
                  <a:xfrm>
                    <a:off x="7492053"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7" name="椭圆 1886">
                    <a:extLst>
                      <a:ext uri="{FF2B5EF4-FFF2-40B4-BE49-F238E27FC236}">
                        <a16:creationId xmlns:a16="http://schemas.microsoft.com/office/drawing/2014/main" id="{887339DC-F997-4EC6-8761-5E6C04FEB0D5}"/>
                      </a:ext>
                    </a:extLst>
                  </p:cNvPr>
                  <p:cNvSpPr/>
                  <p:nvPr/>
                </p:nvSpPr>
                <p:spPr>
                  <a:xfrm>
                    <a:off x="7546554"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8" name="椭圆 1887">
                    <a:extLst>
                      <a:ext uri="{FF2B5EF4-FFF2-40B4-BE49-F238E27FC236}">
                        <a16:creationId xmlns:a16="http://schemas.microsoft.com/office/drawing/2014/main" id="{8C626D89-AD3B-49A9-9F54-3B45E6927727}"/>
                      </a:ext>
                    </a:extLst>
                  </p:cNvPr>
                  <p:cNvSpPr/>
                  <p:nvPr/>
                </p:nvSpPr>
                <p:spPr>
                  <a:xfrm>
                    <a:off x="7603460"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9" name="椭圆 1888">
                    <a:extLst>
                      <a:ext uri="{FF2B5EF4-FFF2-40B4-BE49-F238E27FC236}">
                        <a16:creationId xmlns:a16="http://schemas.microsoft.com/office/drawing/2014/main" id="{FD058A8B-D71D-422C-9DD7-F421667957F6}"/>
                      </a:ext>
                    </a:extLst>
                  </p:cNvPr>
                  <p:cNvSpPr/>
                  <p:nvPr/>
                </p:nvSpPr>
                <p:spPr>
                  <a:xfrm>
                    <a:off x="7655992"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0" name="椭圆 1889">
                    <a:extLst>
                      <a:ext uri="{FF2B5EF4-FFF2-40B4-BE49-F238E27FC236}">
                        <a16:creationId xmlns:a16="http://schemas.microsoft.com/office/drawing/2014/main" id="{C627A9C1-F8E7-46F5-AB28-91ADC6A42BA6}"/>
                      </a:ext>
                    </a:extLst>
                  </p:cNvPr>
                  <p:cNvSpPr/>
                  <p:nvPr/>
                </p:nvSpPr>
                <p:spPr>
                  <a:xfrm>
                    <a:off x="7710261"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818" name="组合 1817">
            <a:extLst>
              <a:ext uri="{FF2B5EF4-FFF2-40B4-BE49-F238E27FC236}">
                <a16:creationId xmlns:a16="http://schemas.microsoft.com/office/drawing/2014/main" id="{71220DF4-E0BE-4E89-9282-B0D215995226}"/>
              </a:ext>
            </a:extLst>
          </p:cNvPr>
          <p:cNvGrpSpPr>
            <a:grpSpLocks/>
          </p:cNvGrpSpPr>
          <p:nvPr/>
        </p:nvGrpSpPr>
        <p:grpSpPr>
          <a:xfrm>
            <a:off x="1783066" y="4355312"/>
            <a:ext cx="771954" cy="771954"/>
            <a:chOff x="9648601" y="1478280"/>
            <a:chExt cx="1239520" cy="1239520"/>
          </a:xfrm>
        </p:grpSpPr>
        <p:sp>
          <p:nvSpPr>
            <p:cNvPr id="1819" name="椭圆 1818">
              <a:extLst>
                <a:ext uri="{FF2B5EF4-FFF2-40B4-BE49-F238E27FC236}">
                  <a16:creationId xmlns:a16="http://schemas.microsoft.com/office/drawing/2014/main" id="{C33D595E-C323-4994-8D1D-A42117A03D4E}"/>
                </a:ext>
              </a:extLst>
            </p:cNvPr>
            <p:cNvSpPr/>
            <p:nvPr/>
          </p:nvSpPr>
          <p:spPr>
            <a:xfrm>
              <a:off x="9648601" y="1478280"/>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20" name="组合 1819">
              <a:extLst>
                <a:ext uri="{FF2B5EF4-FFF2-40B4-BE49-F238E27FC236}">
                  <a16:creationId xmlns:a16="http://schemas.microsoft.com/office/drawing/2014/main" id="{6F6E6B41-4045-4BC1-8E8A-D6B426119448}"/>
                </a:ext>
              </a:extLst>
            </p:cNvPr>
            <p:cNvGrpSpPr/>
            <p:nvPr/>
          </p:nvGrpSpPr>
          <p:grpSpPr>
            <a:xfrm>
              <a:off x="10023923" y="1664610"/>
              <a:ext cx="546124" cy="884240"/>
              <a:chOff x="9985848" y="1663151"/>
              <a:chExt cx="546124" cy="884240"/>
            </a:xfrm>
          </p:grpSpPr>
          <p:pic>
            <p:nvPicPr>
              <p:cNvPr id="1821" name="图片 1820">
                <a:extLst>
                  <a:ext uri="{FF2B5EF4-FFF2-40B4-BE49-F238E27FC236}">
                    <a16:creationId xmlns:a16="http://schemas.microsoft.com/office/drawing/2014/main" id="{B5EA8656-DC73-4023-960B-44CD529F8DA3}"/>
                  </a:ext>
                </a:extLst>
              </p:cNvPr>
              <p:cNvPicPr>
                <a:picLocks noChangeAspect="1"/>
              </p:cNvPicPr>
              <p:nvPr/>
            </p:nvPicPr>
            <p:blipFill>
              <a:blip r:embed="rId6" cstate="screen">
                <a:duotone>
                  <a:schemeClr val="accent5">
                    <a:shade val="45000"/>
                    <a:satMod val="135000"/>
                  </a:schemeClr>
                  <a:prstClr val="white"/>
                </a:duotone>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a:ext>
                </a:extLst>
              </a:blip>
              <a:stretch>
                <a:fillRect/>
              </a:stretch>
            </p:blipFill>
            <p:spPr>
              <a:xfrm>
                <a:off x="10004748" y="1663151"/>
                <a:ext cx="527224" cy="878706"/>
              </a:xfrm>
              <a:prstGeom prst="rect">
                <a:avLst/>
              </a:prstGeom>
            </p:spPr>
          </p:pic>
          <p:pic>
            <p:nvPicPr>
              <p:cNvPr id="1822" name="图片 1821">
                <a:extLst>
                  <a:ext uri="{FF2B5EF4-FFF2-40B4-BE49-F238E27FC236}">
                    <a16:creationId xmlns:a16="http://schemas.microsoft.com/office/drawing/2014/main" id="{6D74353C-9F8B-42C9-9498-94C06E56391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985848" y="1668685"/>
                <a:ext cx="527224" cy="878706"/>
              </a:xfrm>
              <a:prstGeom prst="rect">
                <a:avLst/>
              </a:prstGeom>
            </p:spPr>
          </p:pic>
        </p:grpSp>
      </p:grpSp>
      <p:grpSp>
        <p:nvGrpSpPr>
          <p:cNvPr id="2005" name="组合 2004">
            <a:extLst>
              <a:ext uri="{FF2B5EF4-FFF2-40B4-BE49-F238E27FC236}">
                <a16:creationId xmlns:a16="http://schemas.microsoft.com/office/drawing/2014/main" id="{0698194E-AF53-4E0D-9B13-ADDB4B02A98C}"/>
              </a:ext>
            </a:extLst>
          </p:cNvPr>
          <p:cNvGrpSpPr>
            <a:grpSpLocks/>
          </p:cNvGrpSpPr>
          <p:nvPr/>
        </p:nvGrpSpPr>
        <p:grpSpPr>
          <a:xfrm>
            <a:off x="9732586" y="4355312"/>
            <a:ext cx="771954" cy="771954"/>
            <a:chOff x="7564572" y="3943699"/>
            <a:chExt cx="1239520" cy="1239520"/>
          </a:xfrm>
        </p:grpSpPr>
        <p:sp>
          <p:nvSpPr>
            <p:cNvPr id="2006" name="椭圆 2005">
              <a:extLst>
                <a:ext uri="{FF2B5EF4-FFF2-40B4-BE49-F238E27FC236}">
                  <a16:creationId xmlns:a16="http://schemas.microsoft.com/office/drawing/2014/main" id="{8F36A1FB-0465-4420-8A83-90371C10119D}"/>
                </a:ext>
              </a:extLst>
            </p:cNvPr>
            <p:cNvSpPr/>
            <p:nvPr/>
          </p:nvSpPr>
          <p:spPr>
            <a:xfrm>
              <a:off x="7564572" y="3943699"/>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07" name="组合 2006">
              <a:extLst>
                <a:ext uri="{FF2B5EF4-FFF2-40B4-BE49-F238E27FC236}">
                  <a16:creationId xmlns:a16="http://schemas.microsoft.com/office/drawing/2014/main" id="{03CB629F-4C3C-4B3F-8E64-6DB367933701}"/>
                </a:ext>
              </a:extLst>
            </p:cNvPr>
            <p:cNvGrpSpPr/>
            <p:nvPr/>
          </p:nvGrpSpPr>
          <p:grpSpPr>
            <a:xfrm rot="5400000">
              <a:off x="7881737" y="4191181"/>
              <a:ext cx="664071" cy="731203"/>
              <a:chOff x="7982250" y="4153321"/>
              <a:chExt cx="664071" cy="731203"/>
            </a:xfrm>
          </p:grpSpPr>
          <p:grpSp>
            <p:nvGrpSpPr>
              <p:cNvPr id="2008" name="组合 2007">
                <a:extLst>
                  <a:ext uri="{FF2B5EF4-FFF2-40B4-BE49-F238E27FC236}">
                    <a16:creationId xmlns:a16="http://schemas.microsoft.com/office/drawing/2014/main" id="{109FD8F3-A02B-4643-9685-EEB89FF3C76A}"/>
                  </a:ext>
                </a:extLst>
              </p:cNvPr>
              <p:cNvGrpSpPr/>
              <p:nvPr/>
            </p:nvGrpSpPr>
            <p:grpSpPr>
              <a:xfrm rot="18814029">
                <a:off x="7949380" y="4186191"/>
                <a:ext cx="719141" cy="653402"/>
                <a:chOff x="4881669" y="1309415"/>
                <a:chExt cx="719141" cy="653402"/>
              </a:xfrm>
              <a:solidFill>
                <a:schemeClr val="accent5"/>
              </a:solidFill>
            </p:grpSpPr>
            <p:sp>
              <p:nvSpPr>
                <p:cNvPr id="2015" name="任意多边形: 形状 2014">
                  <a:extLst>
                    <a:ext uri="{FF2B5EF4-FFF2-40B4-BE49-F238E27FC236}">
                      <a16:creationId xmlns:a16="http://schemas.microsoft.com/office/drawing/2014/main" id="{9C795299-0806-4EA3-BACA-2B607D7E2078}"/>
                    </a:ext>
                  </a:extLst>
                </p:cNvPr>
                <p:cNvSpPr/>
                <p:nvPr/>
              </p:nvSpPr>
              <p:spPr>
                <a:xfrm>
                  <a:off x="4881669" y="1521843"/>
                  <a:ext cx="440923" cy="440974"/>
                </a:xfrm>
                <a:custGeom>
                  <a:avLst/>
                  <a:gdLst>
                    <a:gd name="connsiteX0" fmla="*/ 386860 w 440923"/>
                    <a:gd name="connsiteY0" fmla="*/ 0 h 440974"/>
                    <a:gd name="connsiteX1" fmla="*/ 11132 w 440923"/>
                    <a:gd name="connsiteY1" fmla="*/ 375729 h 440974"/>
                    <a:gd name="connsiteX2" fmla="*/ 11132 w 440923"/>
                    <a:gd name="connsiteY2" fmla="*/ 429792 h 440974"/>
                    <a:gd name="connsiteX3" fmla="*/ 11132 w 440923"/>
                    <a:gd name="connsiteY3" fmla="*/ 429792 h 440974"/>
                    <a:gd name="connsiteX4" fmla="*/ 65195 w 440923"/>
                    <a:gd name="connsiteY4" fmla="*/ 429792 h 440974"/>
                    <a:gd name="connsiteX5" fmla="*/ 440924 w 440923"/>
                    <a:gd name="connsiteY5" fmla="*/ 54063 h 44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23" h="440974">
                      <a:moveTo>
                        <a:pt x="386860" y="0"/>
                      </a:moveTo>
                      <a:lnTo>
                        <a:pt x="11132" y="375729"/>
                      </a:lnTo>
                      <a:cubicBezTo>
                        <a:pt x="-3711" y="390694"/>
                        <a:pt x="-3711" y="414827"/>
                        <a:pt x="11132" y="429792"/>
                      </a:cubicBezTo>
                      <a:lnTo>
                        <a:pt x="11132" y="429792"/>
                      </a:lnTo>
                      <a:cubicBezTo>
                        <a:pt x="26069" y="444702"/>
                        <a:pt x="50258" y="444702"/>
                        <a:pt x="65195" y="429792"/>
                      </a:cubicBezTo>
                      <a:lnTo>
                        <a:pt x="440924" y="54063"/>
                      </a:lnTo>
                      <a:close/>
                    </a:path>
                  </a:pathLst>
                </a:custGeom>
                <a:grpFill/>
                <a:ln w="12322" cap="flat">
                  <a:noFill/>
                  <a:prstDash val="solid"/>
                  <a:miter/>
                </a:ln>
              </p:spPr>
              <p:txBody>
                <a:bodyPr rtlCol="0" anchor="ctr"/>
                <a:lstStyle/>
                <a:p>
                  <a:endParaRPr lang="zh-CN" altLang="en-US"/>
                </a:p>
              </p:txBody>
            </p:sp>
            <p:sp>
              <p:nvSpPr>
                <p:cNvPr id="2016" name="任意多边形: 形状 2015">
                  <a:extLst>
                    <a:ext uri="{FF2B5EF4-FFF2-40B4-BE49-F238E27FC236}">
                      <a16:creationId xmlns:a16="http://schemas.microsoft.com/office/drawing/2014/main" id="{D69B1647-9CEB-4FE1-8880-56FF1D21490D}"/>
                    </a:ext>
                  </a:extLst>
                </p:cNvPr>
                <p:cNvSpPr/>
                <p:nvPr/>
              </p:nvSpPr>
              <p:spPr>
                <a:xfrm rot="2700000">
                  <a:off x="5221063" y="1533548"/>
                  <a:ext cx="76404" cy="103189"/>
                </a:xfrm>
                <a:custGeom>
                  <a:avLst/>
                  <a:gdLst>
                    <a:gd name="connsiteX0" fmla="*/ 0 w 76404"/>
                    <a:gd name="connsiteY0" fmla="*/ 0 h 103189"/>
                    <a:gd name="connsiteX1" fmla="*/ 76405 w 76404"/>
                    <a:gd name="connsiteY1" fmla="*/ 0 h 103189"/>
                    <a:gd name="connsiteX2" fmla="*/ 76405 w 76404"/>
                    <a:gd name="connsiteY2" fmla="*/ 103190 h 103189"/>
                    <a:gd name="connsiteX3" fmla="*/ 0 w 76404"/>
                    <a:gd name="connsiteY3" fmla="*/ 103190 h 103189"/>
                  </a:gdLst>
                  <a:ahLst/>
                  <a:cxnLst>
                    <a:cxn ang="0">
                      <a:pos x="connsiteX0" y="connsiteY0"/>
                    </a:cxn>
                    <a:cxn ang="0">
                      <a:pos x="connsiteX1" y="connsiteY1"/>
                    </a:cxn>
                    <a:cxn ang="0">
                      <a:pos x="connsiteX2" y="connsiteY2"/>
                    </a:cxn>
                    <a:cxn ang="0">
                      <a:pos x="connsiteX3" y="connsiteY3"/>
                    </a:cxn>
                  </a:cxnLst>
                  <a:rect l="l" t="t" r="r" b="b"/>
                  <a:pathLst>
                    <a:path w="76404" h="103189">
                      <a:moveTo>
                        <a:pt x="0" y="0"/>
                      </a:moveTo>
                      <a:lnTo>
                        <a:pt x="76405" y="0"/>
                      </a:lnTo>
                      <a:lnTo>
                        <a:pt x="76405" y="103190"/>
                      </a:lnTo>
                      <a:lnTo>
                        <a:pt x="0" y="103190"/>
                      </a:lnTo>
                      <a:close/>
                    </a:path>
                  </a:pathLst>
                </a:custGeom>
                <a:grpFill/>
                <a:ln w="12322" cap="flat">
                  <a:noFill/>
                  <a:prstDash val="solid"/>
                  <a:miter/>
                </a:ln>
              </p:spPr>
              <p:txBody>
                <a:bodyPr rtlCol="0" anchor="ctr"/>
                <a:lstStyle/>
                <a:p>
                  <a:endParaRPr lang="zh-CN" altLang="en-US"/>
                </a:p>
              </p:txBody>
            </p:sp>
            <p:sp>
              <p:nvSpPr>
                <p:cNvPr id="2017" name="任意多边形: 形状 2016">
                  <a:extLst>
                    <a:ext uri="{FF2B5EF4-FFF2-40B4-BE49-F238E27FC236}">
                      <a16:creationId xmlns:a16="http://schemas.microsoft.com/office/drawing/2014/main" id="{857F0AFC-BEBE-41D5-9928-6F1ECAF2E702}"/>
                    </a:ext>
                  </a:extLst>
                </p:cNvPr>
                <p:cNvSpPr/>
                <p:nvPr/>
              </p:nvSpPr>
              <p:spPr>
                <a:xfrm>
                  <a:off x="5204839" y="1309415"/>
                  <a:ext cx="395971" cy="451639"/>
                </a:xfrm>
                <a:custGeom>
                  <a:avLst/>
                  <a:gdLst>
                    <a:gd name="connsiteX0" fmla="*/ 395972 w 395971"/>
                    <a:gd name="connsiteY0" fmla="*/ 247235 h 451639"/>
                    <a:gd name="connsiteX1" fmla="*/ 393750 w 395971"/>
                    <a:gd name="connsiteY1" fmla="*/ 245014 h 451639"/>
                    <a:gd name="connsiteX2" fmla="*/ 348450 w 395971"/>
                    <a:gd name="connsiteY2" fmla="*/ 238719 h 451639"/>
                    <a:gd name="connsiteX3" fmla="*/ 211934 w 395971"/>
                    <a:gd name="connsiteY3" fmla="*/ 170707 h 451639"/>
                    <a:gd name="connsiteX4" fmla="*/ 109855 w 395971"/>
                    <a:gd name="connsiteY4" fmla="*/ 68629 h 451639"/>
                    <a:gd name="connsiteX5" fmla="*/ 0 w 395971"/>
                    <a:gd name="connsiteY5" fmla="*/ 0 h 451639"/>
                    <a:gd name="connsiteX6" fmla="*/ 61099 w 395971"/>
                    <a:gd name="connsiteY6" fmla="*/ 117261 h 451639"/>
                    <a:gd name="connsiteX7" fmla="*/ 27525 w 395971"/>
                    <a:gd name="connsiteY7" fmla="*/ 150341 h 451639"/>
                    <a:gd name="connsiteX8" fmla="*/ 27420 w 395971"/>
                    <a:gd name="connsiteY8" fmla="*/ 181587 h 451639"/>
                    <a:gd name="connsiteX9" fmla="*/ 27525 w 395971"/>
                    <a:gd name="connsiteY9" fmla="*/ 181693 h 451639"/>
                    <a:gd name="connsiteX10" fmla="*/ 113928 w 395971"/>
                    <a:gd name="connsiteY10" fmla="*/ 268096 h 451639"/>
                    <a:gd name="connsiteX11" fmla="*/ 181816 w 395971"/>
                    <a:gd name="connsiteY11" fmla="*/ 403871 h 451639"/>
                    <a:gd name="connsiteX12" fmla="*/ 188235 w 395971"/>
                    <a:gd name="connsiteY12" fmla="*/ 449541 h 451639"/>
                    <a:gd name="connsiteX13" fmla="*/ 190333 w 395971"/>
                    <a:gd name="connsiteY13" fmla="*/ 451640 h 451639"/>
                    <a:gd name="connsiteX14" fmla="*/ 395478 w 395971"/>
                    <a:gd name="connsiteY14" fmla="*/ 246618 h 45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5971" h="451639">
                      <a:moveTo>
                        <a:pt x="395972" y="247235"/>
                      </a:moveTo>
                      <a:lnTo>
                        <a:pt x="393750" y="245014"/>
                      </a:lnTo>
                      <a:lnTo>
                        <a:pt x="348450" y="238719"/>
                      </a:lnTo>
                      <a:cubicBezTo>
                        <a:pt x="296767" y="231472"/>
                        <a:pt x="248848" y="207599"/>
                        <a:pt x="211934" y="170707"/>
                      </a:cubicBezTo>
                      <a:lnTo>
                        <a:pt x="109855" y="68629"/>
                      </a:lnTo>
                      <a:lnTo>
                        <a:pt x="0" y="0"/>
                      </a:lnTo>
                      <a:lnTo>
                        <a:pt x="61099" y="117261"/>
                      </a:lnTo>
                      <a:lnTo>
                        <a:pt x="27525" y="150341"/>
                      </a:lnTo>
                      <a:cubicBezTo>
                        <a:pt x="18868" y="158940"/>
                        <a:pt x="18820" y="172929"/>
                        <a:pt x="27420" y="181587"/>
                      </a:cubicBezTo>
                      <a:cubicBezTo>
                        <a:pt x="27455" y="181622"/>
                        <a:pt x="27490" y="181658"/>
                        <a:pt x="27525" y="181693"/>
                      </a:cubicBezTo>
                      <a:lnTo>
                        <a:pt x="113928" y="268096"/>
                      </a:lnTo>
                      <a:cubicBezTo>
                        <a:pt x="150684" y="304794"/>
                        <a:pt x="174511" y="352448"/>
                        <a:pt x="181816" y="403871"/>
                      </a:cubicBezTo>
                      <a:lnTo>
                        <a:pt x="188235" y="449541"/>
                      </a:lnTo>
                      <a:lnTo>
                        <a:pt x="190333" y="451640"/>
                      </a:lnTo>
                      <a:cubicBezTo>
                        <a:pt x="296602" y="436330"/>
                        <a:pt x="380104" y="352878"/>
                        <a:pt x="395478" y="246618"/>
                      </a:cubicBezTo>
                      <a:close/>
                    </a:path>
                  </a:pathLst>
                </a:custGeom>
                <a:grpFill/>
                <a:ln w="12322" cap="flat">
                  <a:noFill/>
                  <a:prstDash val="solid"/>
                  <a:miter/>
                </a:ln>
              </p:spPr>
              <p:txBody>
                <a:bodyPr rtlCol="0" anchor="ctr"/>
                <a:lstStyle/>
                <a:p>
                  <a:endParaRPr lang="zh-CN" altLang="en-US"/>
                </a:p>
              </p:txBody>
            </p:sp>
            <p:sp>
              <p:nvSpPr>
                <p:cNvPr id="2018" name="任意多边形: 形状 2017">
                  <a:extLst>
                    <a:ext uri="{FF2B5EF4-FFF2-40B4-BE49-F238E27FC236}">
                      <a16:creationId xmlns:a16="http://schemas.microsoft.com/office/drawing/2014/main" id="{45B5D856-909C-4C21-90B7-82713C7EC063}"/>
                    </a:ext>
                  </a:extLst>
                </p:cNvPr>
                <p:cNvSpPr/>
                <p:nvPr/>
              </p:nvSpPr>
              <p:spPr>
                <a:xfrm>
                  <a:off x="5225840" y="1426059"/>
                  <a:ext cx="305972" cy="334996"/>
                </a:xfrm>
                <a:custGeom>
                  <a:avLst/>
                  <a:gdLst>
                    <a:gd name="connsiteX0" fmla="*/ 6524 w 305972"/>
                    <a:gd name="connsiteY0" fmla="*/ 65049 h 334996"/>
                    <a:gd name="connsiteX1" fmla="*/ 92927 w 305972"/>
                    <a:gd name="connsiteY1" fmla="*/ 151452 h 334996"/>
                    <a:gd name="connsiteX2" fmla="*/ 160815 w 305972"/>
                    <a:gd name="connsiteY2" fmla="*/ 287228 h 334996"/>
                    <a:gd name="connsiteX3" fmla="*/ 167234 w 305972"/>
                    <a:gd name="connsiteY3" fmla="*/ 332898 h 334996"/>
                    <a:gd name="connsiteX4" fmla="*/ 169332 w 305972"/>
                    <a:gd name="connsiteY4" fmla="*/ 334996 h 334996"/>
                    <a:gd name="connsiteX5" fmla="*/ 305972 w 305972"/>
                    <a:gd name="connsiteY5" fmla="*/ 266614 h 334996"/>
                    <a:gd name="connsiteX6" fmla="*/ 39357 w 305972"/>
                    <a:gd name="connsiteY6" fmla="*/ 0 h 334996"/>
                    <a:gd name="connsiteX7" fmla="*/ 6524 w 305972"/>
                    <a:gd name="connsiteY7" fmla="*/ 33697 h 334996"/>
                    <a:gd name="connsiteX8" fmla="*/ 6418 w 305972"/>
                    <a:gd name="connsiteY8" fmla="*/ 64943 h 334996"/>
                    <a:gd name="connsiteX9" fmla="*/ 6524 w 305972"/>
                    <a:gd name="connsiteY9" fmla="*/ 65049 h 334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5972" h="334996">
                      <a:moveTo>
                        <a:pt x="6524" y="65049"/>
                      </a:moveTo>
                      <a:lnTo>
                        <a:pt x="92927" y="151452"/>
                      </a:lnTo>
                      <a:cubicBezTo>
                        <a:pt x="129683" y="188150"/>
                        <a:pt x="153510" y="235804"/>
                        <a:pt x="160815" y="287228"/>
                      </a:cubicBezTo>
                      <a:lnTo>
                        <a:pt x="167234" y="332898"/>
                      </a:lnTo>
                      <a:lnTo>
                        <a:pt x="169332" y="334996"/>
                      </a:lnTo>
                      <a:cubicBezTo>
                        <a:pt x="221157" y="327841"/>
                        <a:pt x="269180" y="303808"/>
                        <a:pt x="305972" y="266614"/>
                      </a:cubicBezTo>
                      <a:lnTo>
                        <a:pt x="39357" y="0"/>
                      </a:lnTo>
                      <a:lnTo>
                        <a:pt x="6524" y="33697"/>
                      </a:lnTo>
                      <a:cubicBezTo>
                        <a:pt x="-2133" y="42296"/>
                        <a:pt x="-2181" y="56286"/>
                        <a:pt x="6418" y="64943"/>
                      </a:cubicBezTo>
                      <a:cubicBezTo>
                        <a:pt x="6454" y="64979"/>
                        <a:pt x="6489" y="65014"/>
                        <a:pt x="6524" y="65049"/>
                      </a:cubicBezTo>
                      <a:close/>
                    </a:path>
                  </a:pathLst>
                </a:custGeom>
                <a:grpFill/>
                <a:ln w="12322" cap="flat">
                  <a:noFill/>
                  <a:prstDash val="solid"/>
                  <a:miter/>
                </a:ln>
              </p:spPr>
              <p:txBody>
                <a:bodyPr rtlCol="0" anchor="ctr"/>
                <a:lstStyle/>
                <a:p>
                  <a:endParaRPr lang="zh-CN" altLang="en-US"/>
                </a:p>
              </p:txBody>
            </p:sp>
            <p:sp>
              <p:nvSpPr>
                <p:cNvPr id="2019" name="任意多边形: 形状 2018">
                  <a:extLst>
                    <a:ext uri="{FF2B5EF4-FFF2-40B4-BE49-F238E27FC236}">
                      <a16:creationId xmlns:a16="http://schemas.microsoft.com/office/drawing/2014/main" id="{D9DB4F8D-6577-423C-8540-289914DBBD2B}"/>
                    </a:ext>
                  </a:extLst>
                </p:cNvPr>
                <p:cNvSpPr/>
                <p:nvPr/>
              </p:nvSpPr>
              <p:spPr>
                <a:xfrm>
                  <a:off x="5386778" y="1547393"/>
                  <a:ext cx="214032" cy="214278"/>
                </a:xfrm>
                <a:custGeom>
                  <a:avLst/>
                  <a:gdLst>
                    <a:gd name="connsiteX0" fmla="*/ 214032 w 214032"/>
                    <a:gd name="connsiteY0" fmla="*/ 9257 h 214278"/>
                    <a:gd name="connsiteX1" fmla="*/ 211811 w 214032"/>
                    <a:gd name="connsiteY1" fmla="*/ 7036 h 214278"/>
                    <a:gd name="connsiteX2" fmla="*/ 166511 w 214032"/>
                    <a:gd name="connsiteY2" fmla="*/ 741 h 214278"/>
                    <a:gd name="connsiteX3" fmla="*/ 163548 w 214032"/>
                    <a:gd name="connsiteY3" fmla="*/ 0 h 214278"/>
                    <a:gd name="connsiteX4" fmla="*/ 0 w 214032"/>
                    <a:gd name="connsiteY4" fmla="*/ 163548 h 214278"/>
                    <a:gd name="connsiteX5" fmla="*/ 0 w 214032"/>
                    <a:gd name="connsiteY5" fmla="*/ 166511 h 214278"/>
                    <a:gd name="connsiteX6" fmla="*/ 6419 w 214032"/>
                    <a:gd name="connsiteY6" fmla="*/ 212181 h 214278"/>
                    <a:gd name="connsiteX7" fmla="*/ 8517 w 214032"/>
                    <a:gd name="connsiteY7" fmla="*/ 214279 h 214278"/>
                    <a:gd name="connsiteX8" fmla="*/ 213662 w 214032"/>
                    <a:gd name="connsiteY8" fmla="*/ 9257 h 21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032" h="214278">
                      <a:moveTo>
                        <a:pt x="214032" y="9257"/>
                      </a:moveTo>
                      <a:lnTo>
                        <a:pt x="211811" y="7036"/>
                      </a:lnTo>
                      <a:lnTo>
                        <a:pt x="166511" y="741"/>
                      </a:lnTo>
                      <a:cubicBezTo>
                        <a:pt x="165509" y="552"/>
                        <a:pt x="164520" y="305"/>
                        <a:pt x="163548" y="0"/>
                      </a:cubicBezTo>
                      <a:cubicBezTo>
                        <a:pt x="140290" y="78721"/>
                        <a:pt x="78721" y="140290"/>
                        <a:pt x="0" y="163548"/>
                      </a:cubicBezTo>
                      <a:cubicBezTo>
                        <a:pt x="0" y="164536"/>
                        <a:pt x="0" y="165523"/>
                        <a:pt x="0" y="166511"/>
                      </a:cubicBezTo>
                      <a:lnTo>
                        <a:pt x="6419" y="212181"/>
                      </a:lnTo>
                      <a:lnTo>
                        <a:pt x="8517" y="214279"/>
                      </a:lnTo>
                      <a:cubicBezTo>
                        <a:pt x="114785" y="198969"/>
                        <a:pt x="198288" y="115517"/>
                        <a:pt x="213662" y="9257"/>
                      </a:cubicBezTo>
                      <a:close/>
                    </a:path>
                  </a:pathLst>
                </a:custGeom>
                <a:grpFill/>
                <a:ln w="12322" cap="flat">
                  <a:noFill/>
                  <a:prstDash val="solid"/>
                  <a:miter/>
                </a:ln>
              </p:spPr>
              <p:txBody>
                <a:bodyPr rtlCol="0" anchor="ctr"/>
                <a:lstStyle/>
                <a:p>
                  <a:endParaRPr lang="zh-CN" altLang="en-US"/>
                </a:p>
              </p:txBody>
            </p:sp>
          </p:grpSp>
          <p:grpSp>
            <p:nvGrpSpPr>
              <p:cNvPr id="2009" name="组合 2008">
                <a:extLst>
                  <a:ext uri="{FF2B5EF4-FFF2-40B4-BE49-F238E27FC236}">
                    <a16:creationId xmlns:a16="http://schemas.microsoft.com/office/drawing/2014/main" id="{0284E5F1-F4C3-4CE8-A2E2-BB03B72C1D63}"/>
                  </a:ext>
                </a:extLst>
              </p:cNvPr>
              <p:cNvGrpSpPr/>
              <p:nvPr/>
            </p:nvGrpSpPr>
            <p:grpSpPr>
              <a:xfrm rot="18814029">
                <a:off x="7960049" y="4198253"/>
                <a:ext cx="719141" cy="653402"/>
                <a:chOff x="4881669" y="1309415"/>
                <a:chExt cx="719141" cy="653402"/>
              </a:xfrm>
            </p:grpSpPr>
            <p:sp>
              <p:nvSpPr>
                <p:cNvPr id="2010" name="任意多边形: 形状 2009">
                  <a:extLst>
                    <a:ext uri="{FF2B5EF4-FFF2-40B4-BE49-F238E27FC236}">
                      <a16:creationId xmlns:a16="http://schemas.microsoft.com/office/drawing/2014/main" id="{5144AA98-BD71-4F5C-8CD5-EFA6371E3749}"/>
                    </a:ext>
                  </a:extLst>
                </p:cNvPr>
                <p:cNvSpPr/>
                <p:nvPr/>
              </p:nvSpPr>
              <p:spPr>
                <a:xfrm>
                  <a:off x="4881669" y="1521843"/>
                  <a:ext cx="440923" cy="440974"/>
                </a:xfrm>
                <a:custGeom>
                  <a:avLst/>
                  <a:gdLst>
                    <a:gd name="connsiteX0" fmla="*/ 386860 w 440923"/>
                    <a:gd name="connsiteY0" fmla="*/ 0 h 440974"/>
                    <a:gd name="connsiteX1" fmla="*/ 11132 w 440923"/>
                    <a:gd name="connsiteY1" fmla="*/ 375729 h 440974"/>
                    <a:gd name="connsiteX2" fmla="*/ 11132 w 440923"/>
                    <a:gd name="connsiteY2" fmla="*/ 429792 h 440974"/>
                    <a:gd name="connsiteX3" fmla="*/ 11132 w 440923"/>
                    <a:gd name="connsiteY3" fmla="*/ 429792 h 440974"/>
                    <a:gd name="connsiteX4" fmla="*/ 65195 w 440923"/>
                    <a:gd name="connsiteY4" fmla="*/ 429792 h 440974"/>
                    <a:gd name="connsiteX5" fmla="*/ 440924 w 440923"/>
                    <a:gd name="connsiteY5" fmla="*/ 54063 h 44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23" h="440974">
                      <a:moveTo>
                        <a:pt x="386860" y="0"/>
                      </a:moveTo>
                      <a:lnTo>
                        <a:pt x="11132" y="375729"/>
                      </a:lnTo>
                      <a:cubicBezTo>
                        <a:pt x="-3711" y="390694"/>
                        <a:pt x="-3711" y="414827"/>
                        <a:pt x="11132" y="429792"/>
                      </a:cubicBezTo>
                      <a:lnTo>
                        <a:pt x="11132" y="429792"/>
                      </a:lnTo>
                      <a:cubicBezTo>
                        <a:pt x="26069" y="444702"/>
                        <a:pt x="50258" y="444702"/>
                        <a:pt x="65195" y="429792"/>
                      </a:cubicBezTo>
                      <a:lnTo>
                        <a:pt x="440924" y="54063"/>
                      </a:lnTo>
                      <a:close/>
                    </a:path>
                  </a:pathLst>
                </a:custGeom>
                <a:solidFill>
                  <a:srgbClr val="E53013"/>
                </a:solidFill>
                <a:ln w="12322" cap="flat">
                  <a:noFill/>
                  <a:prstDash val="solid"/>
                  <a:miter/>
                </a:ln>
              </p:spPr>
              <p:txBody>
                <a:bodyPr rtlCol="0" anchor="ctr"/>
                <a:lstStyle/>
                <a:p>
                  <a:endParaRPr lang="zh-CN" altLang="en-US"/>
                </a:p>
              </p:txBody>
            </p:sp>
            <p:sp>
              <p:nvSpPr>
                <p:cNvPr id="2011" name="任意多边形: 形状 2010">
                  <a:extLst>
                    <a:ext uri="{FF2B5EF4-FFF2-40B4-BE49-F238E27FC236}">
                      <a16:creationId xmlns:a16="http://schemas.microsoft.com/office/drawing/2014/main" id="{B3AAF78B-6D01-4897-B860-0B15C2873ECD}"/>
                    </a:ext>
                  </a:extLst>
                </p:cNvPr>
                <p:cNvSpPr/>
                <p:nvPr/>
              </p:nvSpPr>
              <p:spPr>
                <a:xfrm rot="2700000">
                  <a:off x="5221063" y="1533548"/>
                  <a:ext cx="76404" cy="103189"/>
                </a:xfrm>
                <a:custGeom>
                  <a:avLst/>
                  <a:gdLst>
                    <a:gd name="connsiteX0" fmla="*/ 0 w 76404"/>
                    <a:gd name="connsiteY0" fmla="*/ 0 h 103189"/>
                    <a:gd name="connsiteX1" fmla="*/ 76405 w 76404"/>
                    <a:gd name="connsiteY1" fmla="*/ 0 h 103189"/>
                    <a:gd name="connsiteX2" fmla="*/ 76405 w 76404"/>
                    <a:gd name="connsiteY2" fmla="*/ 103190 h 103189"/>
                    <a:gd name="connsiteX3" fmla="*/ 0 w 76404"/>
                    <a:gd name="connsiteY3" fmla="*/ 103190 h 103189"/>
                  </a:gdLst>
                  <a:ahLst/>
                  <a:cxnLst>
                    <a:cxn ang="0">
                      <a:pos x="connsiteX0" y="connsiteY0"/>
                    </a:cxn>
                    <a:cxn ang="0">
                      <a:pos x="connsiteX1" y="connsiteY1"/>
                    </a:cxn>
                    <a:cxn ang="0">
                      <a:pos x="connsiteX2" y="connsiteY2"/>
                    </a:cxn>
                    <a:cxn ang="0">
                      <a:pos x="connsiteX3" y="connsiteY3"/>
                    </a:cxn>
                  </a:cxnLst>
                  <a:rect l="l" t="t" r="r" b="b"/>
                  <a:pathLst>
                    <a:path w="76404" h="103189">
                      <a:moveTo>
                        <a:pt x="0" y="0"/>
                      </a:moveTo>
                      <a:lnTo>
                        <a:pt x="76405" y="0"/>
                      </a:lnTo>
                      <a:lnTo>
                        <a:pt x="76405" y="103190"/>
                      </a:lnTo>
                      <a:lnTo>
                        <a:pt x="0" y="103190"/>
                      </a:lnTo>
                      <a:close/>
                    </a:path>
                  </a:pathLst>
                </a:custGeom>
                <a:solidFill>
                  <a:srgbClr val="000000"/>
                </a:solidFill>
                <a:ln w="12322" cap="flat">
                  <a:noFill/>
                  <a:prstDash val="solid"/>
                  <a:miter/>
                </a:ln>
              </p:spPr>
              <p:txBody>
                <a:bodyPr rtlCol="0" anchor="ctr"/>
                <a:lstStyle/>
                <a:p>
                  <a:endParaRPr lang="zh-CN" altLang="en-US"/>
                </a:p>
              </p:txBody>
            </p:sp>
            <p:sp>
              <p:nvSpPr>
                <p:cNvPr id="2012" name="任意多边形: 形状 2011">
                  <a:extLst>
                    <a:ext uri="{FF2B5EF4-FFF2-40B4-BE49-F238E27FC236}">
                      <a16:creationId xmlns:a16="http://schemas.microsoft.com/office/drawing/2014/main" id="{9F550F3D-F927-4D09-8B5D-8065B49CD861}"/>
                    </a:ext>
                  </a:extLst>
                </p:cNvPr>
                <p:cNvSpPr/>
                <p:nvPr/>
              </p:nvSpPr>
              <p:spPr>
                <a:xfrm>
                  <a:off x="5204839" y="1309415"/>
                  <a:ext cx="395971" cy="451639"/>
                </a:xfrm>
                <a:custGeom>
                  <a:avLst/>
                  <a:gdLst>
                    <a:gd name="connsiteX0" fmla="*/ 395972 w 395971"/>
                    <a:gd name="connsiteY0" fmla="*/ 247235 h 451639"/>
                    <a:gd name="connsiteX1" fmla="*/ 393750 w 395971"/>
                    <a:gd name="connsiteY1" fmla="*/ 245014 h 451639"/>
                    <a:gd name="connsiteX2" fmla="*/ 348450 w 395971"/>
                    <a:gd name="connsiteY2" fmla="*/ 238719 h 451639"/>
                    <a:gd name="connsiteX3" fmla="*/ 211934 w 395971"/>
                    <a:gd name="connsiteY3" fmla="*/ 170707 h 451639"/>
                    <a:gd name="connsiteX4" fmla="*/ 109855 w 395971"/>
                    <a:gd name="connsiteY4" fmla="*/ 68629 h 451639"/>
                    <a:gd name="connsiteX5" fmla="*/ 0 w 395971"/>
                    <a:gd name="connsiteY5" fmla="*/ 0 h 451639"/>
                    <a:gd name="connsiteX6" fmla="*/ 61099 w 395971"/>
                    <a:gd name="connsiteY6" fmla="*/ 117261 h 451639"/>
                    <a:gd name="connsiteX7" fmla="*/ 27525 w 395971"/>
                    <a:gd name="connsiteY7" fmla="*/ 150341 h 451639"/>
                    <a:gd name="connsiteX8" fmla="*/ 27420 w 395971"/>
                    <a:gd name="connsiteY8" fmla="*/ 181587 h 451639"/>
                    <a:gd name="connsiteX9" fmla="*/ 27525 w 395971"/>
                    <a:gd name="connsiteY9" fmla="*/ 181693 h 451639"/>
                    <a:gd name="connsiteX10" fmla="*/ 113928 w 395971"/>
                    <a:gd name="connsiteY10" fmla="*/ 268096 h 451639"/>
                    <a:gd name="connsiteX11" fmla="*/ 181816 w 395971"/>
                    <a:gd name="connsiteY11" fmla="*/ 403871 h 451639"/>
                    <a:gd name="connsiteX12" fmla="*/ 188235 w 395971"/>
                    <a:gd name="connsiteY12" fmla="*/ 449541 h 451639"/>
                    <a:gd name="connsiteX13" fmla="*/ 190333 w 395971"/>
                    <a:gd name="connsiteY13" fmla="*/ 451640 h 451639"/>
                    <a:gd name="connsiteX14" fmla="*/ 395478 w 395971"/>
                    <a:gd name="connsiteY14" fmla="*/ 246618 h 45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5971" h="451639">
                      <a:moveTo>
                        <a:pt x="395972" y="247235"/>
                      </a:moveTo>
                      <a:lnTo>
                        <a:pt x="393750" y="245014"/>
                      </a:lnTo>
                      <a:lnTo>
                        <a:pt x="348450" y="238719"/>
                      </a:lnTo>
                      <a:cubicBezTo>
                        <a:pt x="296767" y="231472"/>
                        <a:pt x="248848" y="207599"/>
                        <a:pt x="211934" y="170707"/>
                      </a:cubicBezTo>
                      <a:lnTo>
                        <a:pt x="109855" y="68629"/>
                      </a:lnTo>
                      <a:lnTo>
                        <a:pt x="0" y="0"/>
                      </a:lnTo>
                      <a:lnTo>
                        <a:pt x="61099" y="117261"/>
                      </a:lnTo>
                      <a:lnTo>
                        <a:pt x="27525" y="150341"/>
                      </a:lnTo>
                      <a:cubicBezTo>
                        <a:pt x="18868" y="158940"/>
                        <a:pt x="18820" y="172929"/>
                        <a:pt x="27420" y="181587"/>
                      </a:cubicBezTo>
                      <a:cubicBezTo>
                        <a:pt x="27455" y="181622"/>
                        <a:pt x="27490" y="181658"/>
                        <a:pt x="27525" y="181693"/>
                      </a:cubicBezTo>
                      <a:lnTo>
                        <a:pt x="113928" y="268096"/>
                      </a:lnTo>
                      <a:cubicBezTo>
                        <a:pt x="150684" y="304794"/>
                        <a:pt x="174511" y="352448"/>
                        <a:pt x="181816" y="403871"/>
                      </a:cubicBezTo>
                      <a:lnTo>
                        <a:pt x="188235" y="449541"/>
                      </a:lnTo>
                      <a:lnTo>
                        <a:pt x="190333" y="451640"/>
                      </a:lnTo>
                      <a:cubicBezTo>
                        <a:pt x="296602" y="436330"/>
                        <a:pt x="380104" y="352878"/>
                        <a:pt x="395478" y="246618"/>
                      </a:cubicBezTo>
                      <a:close/>
                    </a:path>
                  </a:pathLst>
                </a:custGeom>
                <a:solidFill>
                  <a:srgbClr val="4F5266"/>
                </a:solidFill>
                <a:ln w="12322" cap="flat">
                  <a:noFill/>
                  <a:prstDash val="solid"/>
                  <a:miter/>
                </a:ln>
              </p:spPr>
              <p:txBody>
                <a:bodyPr rtlCol="0" anchor="ctr"/>
                <a:lstStyle/>
                <a:p>
                  <a:endParaRPr lang="zh-CN" altLang="en-US"/>
                </a:p>
              </p:txBody>
            </p:sp>
            <p:sp>
              <p:nvSpPr>
                <p:cNvPr id="2013" name="任意多边形: 形状 2012">
                  <a:extLst>
                    <a:ext uri="{FF2B5EF4-FFF2-40B4-BE49-F238E27FC236}">
                      <a16:creationId xmlns:a16="http://schemas.microsoft.com/office/drawing/2014/main" id="{954F913A-0D6E-48DF-B6CB-2ECACD7F8B48}"/>
                    </a:ext>
                  </a:extLst>
                </p:cNvPr>
                <p:cNvSpPr/>
                <p:nvPr/>
              </p:nvSpPr>
              <p:spPr>
                <a:xfrm>
                  <a:off x="5225840" y="1426059"/>
                  <a:ext cx="305972" cy="334996"/>
                </a:xfrm>
                <a:custGeom>
                  <a:avLst/>
                  <a:gdLst>
                    <a:gd name="connsiteX0" fmla="*/ 6524 w 305972"/>
                    <a:gd name="connsiteY0" fmla="*/ 65049 h 334996"/>
                    <a:gd name="connsiteX1" fmla="*/ 92927 w 305972"/>
                    <a:gd name="connsiteY1" fmla="*/ 151452 h 334996"/>
                    <a:gd name="connsiteX2" fmla="*/ 160815 w 305972"/>
                    <a:gd name="connsiteY2" fmla="*/ 287228 h 334996"/>
                    <a:gd name="connsiteX3" fmla="*/ 167234 w 305972"/>
                    <a:gd name="connsiteY3" fmla="*/ 332898 h 334996"/>
                    <a:gd name="connsiteX4" fmla="*/ 169332 w 305972"/>
                    <a:gd name="connsiteY4" fmla="*/ 334996 h 334996"/>
                    <a:gd name="connsiteX5" fmla="*/ 305972 w 305972"/>
                    <a:gd name="connsiteY5" fmla="*/ 266614 h 334996"/>
                    <a:gd name="connsiteX6" fmla="*/ 39357 w 305972"/>
                    <a:gd name="connsiteY6" fmla="*/ 0 h 334996"/>
                    <a:gd name="connsiteX7" fmla="*/ 6524 w 305972"/>
                    <a:gd name="connsiteY7" fmla="*/ 33697 h 334996"/>
                    <a:gd name="connsiteX8" fmla="*/ 6418 w 305972"/>
                    <a:gd name="connsiteY8" fmla="*/ 64943 h 334996"/>
                    <a:gd name="connsiteX9" fmla="*/ 6524 w 305972"/>
                    <a:gd name="connsiteY9" fmla="*/ 65049 h 334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5972" h="334996">
                      <a:moveTo>
                        <a:pt x="6524" y="65049"/>
                      </a:moveTo>
                      <a:lnTo>
                        <a:pt x="92927" y="151452"/>
                      </a:lnTo>
                      <a:cubicBezTo>
                        <a:pt x="129683" y="188150"/>
                        <a:pt x="153510" y="235804"/>
                        <a:pt x="160815" y="287228"/>
                      </a:cubicBezTo>
                      <a:lnTo>
                        <a:pt x="167234" y="332898"/>
                      </a:lnTo>
                      <a:lnTo>
                        <a:pt x="169332" y="334996"/>
                      </a:lnTo>
                      <a:cubicBezTo>
                        <a:pt x="221157" y="327841"/>
                        <a:pt x="269180" y="303808"/>
                        <a:pt x="305972" y="266614"/>
                      </a:cubicBezTo>
                      <a:lnTo>
                        <a:pt x="39357" y="0"/>
                      </a:lnTo>
                      <a:lnTo>
                        <a:pt x="6524" y="33697"/>
                      </a:lnTo>
                      <a:cubicBezTo>
                        <a:pt x="-2133" y="42296"/>
                        <a:pt x="-2181" y="56286"/>
                        <a:pt x="6418" y="64943"/>
                      </a:cubicBezTo>
                      <a:cubicBezTo>
                        <a:pt x="6454" y="64979"/>
                        <a:pt x="6489" y="65014"/>
                        <a:pt x="6524" y="65049"/>
                      </a:cubicBezTo>
                      <a:close/>
                    </a:path>
                  </a:pathLst>
                </a:custGeom>
                <a:solidFill>
                  <a:srgbClr val="353747"/>
                </a:solidFill>
                <a:ln w="12322" cap="flat">
                  <a:noFill/>
                  <a:prstDash val="solid"/>
                  <a:miter/>
                </a:ln>
              </p:spPr>
              <p:txBody>
                <a:bodyPr rtlCol="0" anchor="ctr"/>
                <a:lstStyle/>
                <a:p>
                  <a:endParaRPr lang="zh-CN" altLang="en-US"/>
                </a:p>
              </p:txBody>
            </p:sp>
            <p:sp>
              <p:nvSpPr>
                <p:cNvPr id="2014" name="任意多边形: 形状 2013">
                  <a:extLst>
                    <a:ext uri="{FF2B5EF4-FFF2-40B4-BE49-F238E27FC236}">
                      <a16:creationId xmlns:a16="http://schemas.microsoft.com/office/drawing/2014/main" id="{F1CFEDC4-DBDD-43E4-A874-ACA95C220B7D}"/>
                    </a:ext>
                  </a:extLst>
                </p:cNvPr>
                <p:cNvSpPr/>
                <p:nvPr/>
              </p:nvSpPr>
              <p:spPr>
                <a:xfrm>
                  <a:off x="5386778" y="1547393"/>
                  <a:ext cx="214032" cy="214278"/>
                </a:xfrm>
                <a:custGeom>
                  <a:avLst/>
                  <a:gdLst>
                    <a:gd name="connsiteX0" fmla="*/ 214032 w 214032"/>
                    <a:gd name="connsiteY0" fmla="*/ 9257 h 214278"/>
                    <a:gd name="connsiteX1" fmla="*/ 211811 w 214032"/>
                    <a:gd name="connsiteY1" fmla="*/ 7036 h 214278"/>
                    <a:gd name="connsiteX2" fmla="*/ 166511 w 214032"/>
                    <a:gd name="connsiteY2" fmla="*/ 741 h 214278"/>
                    <a:gd name="connsiteX3" fmla="*/ 163548 w 214032"/>
                    <a:gd name="connsiteY3" fmla="*/ 0 h 214278"/>
                    <a:gd name="connsiteX4" fmla="*/ 0 w 214032"/>
                    <a:gd name="connsiteY4" fmla="*/ 163548 h 214278"/>
                    <a:gd name="connsiteX5" fmla="*/ 0 w 214032"/>
                    <a:gd name="connsiteY5" fmla="*/ 166511 h 214278"/>
                    <a:gd name="connsiteX6" fmla="*/ 6419 w 214032"/>
                    <a:gd name="connsiteY6" fmla="*/ 212181 h 214278"/>
                    <a:gd name="connsiteX7" fmla="*/ 8517 w 214032"/>
                    <a:gd name="connsiteY7" fmla="*/ 214279 h 214278"/>
                    <a:gd name="connsiteX8" fmla="*/ 213662 w 214032"/>
                    <a:gd name="connsiteY8" fmla="*/ 9257 h 21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032" h="214278">
                      <a:moveTo>
                        <a:pt x="214032" y="9257"/>
                      </a:moveTo>
                      <a:lnTo>
                        <a:pt x="211811" y="7036"/>
                      </a:lnTo>
                      <a:lnTo>
                        <a:pt x="166511" y="741"/>
                      </a:lnTo>
                      <a:cubicBezTo>
                        <a:pt x="165509" y="552"/>
                        <a:pt x="164520" y="305"/>
                        <a:pt x="163548" y="0"/>
                      </a:cubicBezTo>
                      <a:cubicBezTo>
                        <a:pt x="140290" y="78721"/>
                        <a:pt x="78721" y="140290"/>
                        <a:pt x="0" y="163548"/>
                      </a:cubicBezTo>
                      <a:cubicBezTo>
                        <a:pt x="0" y="164536"/>
                        <a:pt x="0" y="165523"/>
                        <a:pt x="0" y="166511"/>
                      </a:cubicBezTo>
                      <a:lnTo>
                        <a:pt x="6419" y="212181"/>
                      </a:lnTo>
                      <a:lnTo>
                        <a:pt x="8517" y="214279"/>
                      </a:lnTo>
                      <a:cubicBezTo>
                        <a:pt x="114785" y="198969"/>
                        <a:pt x="198288" y="115517"/>
                        <a:pt x="213662" y="9257"/>
                      </a:cubicBezTo>
                      <a:close/>
                    </a:path>
                  </a:pathLst>
                </a:custGeom>
                <a:solidFill>
                  <a:srgbClr val="000000"/>
                </a:solidFill>
                <a:ln w="12322" cap="flat">
                  <a:noFill/>
                  <a:prstDash val="solid"/>
                  <a:miter/>
                </a:ln>
              </p:spPr>
              <p:txBody>
                <a:bodyPr rtlCol="0" anchor="ctr"/>
                <a:lstStyle/>
                <a:p>
                  <a:endParaRPr lang="zh-CN" altLang="en-US"/>
                </a:p>
              </p:txBody>
            </p:sp>
          </p:grpSp>
        </p:grpSp>
      </p:grpSp>
      <p:grpSp>
        <p:nvGrpSpPr>
          <p:cNvPr id="1771" name="组合 1770">
            <a:extLst>
              <a:ext uri="{FF2B5EF4-FFF2-40B4-BE49-F238E27FC236}">
                <a16:creationId xmlns:a16="http://schemas.microsoft.com/office/drawing/2014/main" id="{B4A6EAEB-7727-420B-B74F-49F7C1B1ACD8}"/>
              </a:ext>
            </a:extLst>
          </p:cNvPr>
          <p:cNvGrpSpPr>
            <a:grpSpLocks/>
          </p:cNvGrpSpPr>
          <p:nvPr/>
        </p:nvGrpSpPr>
        <p:grpSpPr>
          <a:xfrm>
            <a:off x="1783066" y="5358632"/>
            <a:ext cx="771954" cy="771954"/>
            <a:chOff x="7564572" y="1527138"/>
            <a:chExt cx="1239520" cy="1239520"/>
          </a:xfrm>
        </p:grpSpPr>
        <p:sp>
          <p:nvSpPr>
            <p:cNvPr id="1772" name="椭圆 1771">
              <a:extLst>
                <a:ext uri="{FF2B5EF4-FFF2-40B4-BE49-F238E27FC236}">
                  <a16:creationId xmlns:a16="http://schemas.microsoft.com/office/drawing/2014/main" id="{643F9F91-18BC-44F3-8081-C7502EAEFBEA}"/>
                </a:ext>
              </a:extLst>
            </p:cNvPr>
            <p:cNvSpPr/>
            <p:nvPr/>
          </p:nvSpPr>
          <p:spPr>
            <a:xfrm>
              <a:off x="7564572" y="1527138"/>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73" name="组合 1772">
              <a:extLst>
                <a:ext uri="{FF2B5EF4-FFF2-40B4-BE49-F238E27FC236}">
                  <a16:creationId xmlns:a16="http://schemas.microsoft.com/office/drawing/2014/main" id="{21545DFF-4A05-43DB-ABB9-A832C1CCF14A}"/>
                </a:ext>
              </a:extLst>
            </p:cNvPr>
            <p:cNvGrpSpPr/>
            <p:nvPr/>
          </p:nvGrpSpPr>
          <p:grpSpPr>
            <a:xfrm>
              <a:off x="7848171" y="1691774"/>
              <a:ext cx="706110" cy="899026"/>
              <a:chOff x="7848171" y="1691774"/>
              <a:chExt cx="706110" cy="899026"/>
            </a:xfrm>
          </p:grpSpPr>
          <p:grpSp>
            <p:nvGrpSpPr>
              <p:cNvPr id="1774" name="图形 2">
                <a:extLst>
                  <a:ext uri="{FF2B5EF4-FFF2-40B4-BE49-F238E27FC236}">
                    <a16:creationId xmlns:a16="http://schemas.microsoft.com/office/drawing/2014/main" id="{009D668E-0A08-4D17-BBFB-1D1AEDFB5C6C}"/>
                  </a:ext>
                </a:extLst>
              </p:cNvPr>
              <p:cNvGrpSpPr/>
              <p:nvPr/>
            </p:nvGrpSpPr>
            <p:grpSpPr>
              <a:xfrm>
                <a:off x="7871799" y="1691774"/>
                <a:ext cx="682482" cy="878706"/>
                <a:chOff x="5757866" y="1232967"/>
                <a:chExt cx="677387" cy="872146"/>
              </a:xfrm>
              <a:solidFill>
                <a:schemeClr val="accent5"/>
              </a:solidFill>
            </p:grpSpPr>
            <p:sp>
              <p:nvSpPr>
                <p:cNvPr id="1797" name="任意多边形: 形状 1796">
                  <a:extLst>
                    <a:ext uri="{FF2B5EF4-FFF2-40B4-BE49-F238E27FC236}">
                      <a16:creationId xmlns:a16="http://schemas.microsoft.com/office/drawing/2014/main" id="{8B5B0E02-BD48-4139-9FE3-EEC048E02166}"/>
                    </a:ext>
                  </a:extLst>
                </p:cNvPr>
                <p:cNvSpPr/>
                <p:nvPr/>
              </p:nvSpPr>
              <p:spPr>
                <a:xfrm>
                  <a:off x="5764908" y="1245698"/>
                  <a:ext cx="657113" cy="859416"/>
                </a:xfrm>
                <a:custGeom>
                  <a:avLst/>
                  <a:gdLst>
                    <a:gd name="connsiteX0" fmla="*/ 0 w 657113"/>
                    <a:gd name="connsiteY0" fmla="*/ 0 h 859416"/>
                    <a:gd name="connsiteX1" fmla="*/ 657114 w 657113"/>
                    <a:gd name="connsiteY1" fmla="*/ 0 h 859416"/>
                    <a:gd name="connsiteX2" fmla="*/ 657114 w 657113"/>
                    <a:gd name="connsiteY2" fmla="*/ 859416 h 859416"/>
                    <a:gd name="connsiteX3" fmla="*/ 0 w 657113"/>
                    <a:gd name="connsiteY3" fmla="*/ 859416 h 859416"/>
                  </a:gdLst>
                  <a:ahLst/>
                  <a:cxnLst>
                    <a:cxn ang="0">
                      <a:pos x="connsiteX0" y="connsiteY0"/>
                    </a:cxn>
                    <a:cxn ang="0">
                      <a:pos x="connsiteX1" y="connsiteY1"/>
                    </a:cxn>
                    <a:cxn ang="0">
                      <a:pos x="connsiteX2" y="connsiteY2"/>
                    </a:cxn>
                    <a:cxn ang="0">
                      <a:pos x="connsiteX3" y="connsiteY3"/>
                    </a:cxn>
                  </a:cxnLst>
                  <a:rect l="l" t="t" r="r" b="b"/>
                  <a:pathLst>
                    <a:path w="657113" h="859416">
                      <a:moveTo>
                        <a:pt x="0" y="0"/>
                      </a:moveTo>
                      <a:lnTo>
                        <a:pt x="657114" y="0"/>
                      </a:lnTo>
                      <a:lnTo>
                        <a:pt x="657114" y="859416"/>
                      </a:lnTo>
                      <a:lnTo>
                        <a:pt x="0" y="859416"/>
                      </a:lnTo>
                      <a:close/>
                    </a:path>
                  </a:pathLst>
                </a:custGeom>
                <a:grpFill/>
                <a:ln w="10594" cap="flat">
                  <a:noFill/>
                  <a:prstDash val="solid"/>
                  <a:miter/>
                </a:ln>
              </p:spPr>
              <p:txBody>
                <a:bodyPr rtlCol="0" anchor="ctr"/>
                <a:lstStyle/>
                <a:p>
                  <a:endParaRPr lang="zh-CN" altLang="en-US"/>
                </a:p>
              </p:txBody>
            </p:sp>
            <p:sp>
              <p:nvSpPr>
                <p:cNvPr id="1798" name="任意多边形: 形状 1797">
                  <a:extLst>
                    <a:ext uri="{FF2B5EF4-FFF2-40B4-BE49-F238E27FC236}">
                      <a16:creationId xmlns:a16="http://schemas.microsoft.com/office/drawing/2014/main" id="{CDC7AC00-B591-4490-A129-EE9119C58DDE}"/>
                    </a:ext>
                  </a:extLst>
                </p:cNvPr>
                <p:cNvSpPr/>
                <p:nvPr/>
              </p:nvSpPr>
              <p:spPr>
                <a:xfrm>
                  <a:off x="5792717" y="1282741"/>
                  <a:ext cx="601495" cy="773336"/>
                </a:xfrm>
                <a:custGeom>
                  <a:avLst/>
                  <a:gdLst>
                    <a:gd name="connsiteX0" fmla="*/ 0 w 601495"/>
                    <a:gd name="connsiteY0" fmla="*/ 0 h 773336"/>
                    <a:gd name="connsiteX1" fmla="*/ 601496 w 601495"/>
                    <a:gd name="connsiteY1" fmla="*/ 0 h 773336"/>
                    <a:gd name="connsiteX2" fmla="*/ 601496 w 601495"/>
                    <a:gd name="connsiteY2" fmla="*/ 773337 h 773336"/>
                    <a:gd name="connsiteX3" fmla="*/ 0 w 601495"/>
                    <a:gd name="connsiteY3" fmla="*/ 773337 h 773336"/>
                  </a:gdLst>
                  <a:ahLst/>
                  <a:cxnLst>
                    <a:cxn ang="0">
                      <a:pos x="connsiteX0" y="connsiteY0"/>
                    </a:cxn>
                    <a:cxn ang="0">
                      <a:pos x="connsiteX1" y="connsiteY1"/>
                    </a:cxn>
                    <a:cxn ang="0">
                      <a:pos x="connsiteX2" y="connsiteY2"/>
                    </a:cxn>
                    <a:cxn ang="0">
                      <a:pos x="connsiteX3" y="connsiteY3"/>
                    </a:cxn>
                  </a:cxnLst>
                  <a:rect l="l" t="t" r="r" b="b"/>
                  <a:pathLst>
                    <a:path w="601495" h="773336">
                      <a:moveTo>
                        <a:pt x="0" y="0"/>
                      </a:moveTo>
                      <a:lnTo>
                        <a:pt x="601496" y="0"/>
                      </a:lnTo>
                      <a:lnTo>
                        <a:pt x="601496" y="773337"/>
                      </a:lnTo>
                      <a:lnTo>
                        <a:pt x="0" y="773337"/>
                      </a:lnTo>
                      <a:close/>
                    </a:path>
                  </a:pathLst>
                </a:custGeom>
                <a:grpFill/>
                <a:ln w="10594" cap="flat">
                  <a:noFill/>
                  <a:prstDash val="solid"/>
                  <a:miter/>
                </a:ln>
              </p:spPr>
              <p:txBody>
                <a:bodyPr rtlCol="0" anchor="ctr"/>
                <a:lstStyle/>
                <a:p>
                  <a:endParaRPr lang="zh-CN" altLang="en-US"/>
                </a:p>
              </p:txBody>
            </p:sp>
            <p:sp>
              <p:nvSpPr>
                <p:cNvPr id="1799" name="任意多边形: 形状 1798">
                  <a:extLst>
                    <a:ext uri="{FF2B5EF4-FFF2-40B4-BE49-F238E27FC236}">
                      <a16:creationId xmlns:a16="http://schemas.microsoft.com/office/drawing/2014/main" id="{A86AD0BE-C728-4471-905C-B294EDD69763}"/>
                    </a:ext>
                  </a:extLst>
                </p:cNvPr>
                <p:cNvSpPr/>
                <p:nvPr/>
              </p:nvSpPr>
              <p:spPr>
                <a:xfrm>
                  <a:off x="5792717" y="1282741"/>
                  <a:ext cx="601495" cy="773336"/>
                </a:xfrm>
                <a:custGeom>
                  <a:avLst/>
                  <a:gdLst>
                    <a:gd name="connsiteX0" fmla="*/ 601496 w 601495"/>
                    <a:gd name="connsiteY0" fmla="*/ 773337 h 773336"/>
                    <a:gd name="connsiteX1" fmla="*/ 0 w 601495"/>
                    <a:gd name="connsiteY1" fmla="*/ 0 h 773336"/>
                    <a:gd name="connsiteX2" fmla="*/ 601496 w 601495"/>
                    <a:gd name="connsiteY2" fmla="*/ 0 h 773336"/>
                    <a:gd name="connsiteX3" fmla="*/ 601496 w 601495"/>
                    <a:gd name="connsiteY3" fmla="*/ 773337 h 773336"/>
                  </a:gdLst>
                  <a:ahLst/>
                  <a:cxnLst>
                    <a:cxn ang="0">
                      <a:pos x="connsiteX0" y="connsiteY0"/>
                    </a:cxn>
                    <a:cxn ang="0">
                      <a:pos x="connsiteX1" y="connsiteY1"/>
                    </a:cxn>
                    <a:cxn ang="0">
                      <a:pos x="connsiteX2" y="connsiteY2"/>
                    </a:cxn>
                    <a:cxn ang="0">
                      <a:pos x="connsiteX3" y="connsiteY3"/>
                    </a:cxn>
                  </a:cxnLst>
                  <a:rect l="l" t="t" r="r" b="b"/>
                  <a:pathLst>
                    <a:path w="601495" h="773336">
                      <a:moveTo>
                        <a:pt x="601496" y="773337"/>
                      </a:moveTo>
                      <a:lnTo>
                        <a:pt x="0" y="0"/>
                      </a:lnTo>
                      <a:lnTo>
                        <a:pt x="601496" y="0"/>
                      </a:lnTo>
                      <a:lnTo>
                        <a:pt x="601496" y="773337"/>
                      </a:lnTo>
                      <a:close/>
                    </a:path>
                  </a:pathLst>
                </a:custGeom>
                <a:grpFill/>
                <a:ln w="10594" cap="flat">
                  <a:noFill/>
                  <a:prstDash val="solid"/>
                  <a:miter/>
                </a:ln>
              </p:spPr>
              <p:txBody>
                <a:bodyPr rtlCol="0" anchor="ctr"/>
                <a:lstStyle/>
                <a:p>
                  <a:endParaRPr lang="zh-CN" altLang="en-US" dirty="0"/>
                </a:p>
              </p:txBody>
            </p:sp>
            <p:sp>
              <p:nvSpPr>
                <p:cNvPr id="1800" name="任意多边形: 形状 1799">
                  <a:extLst>
                    <a:ext uri="{FF2B5EF4-FFF2-40B4-BE49-F238E27FC236}">
                      <a16:creationId xmlns:a16="http://schemas.microsoft.com/office/drawing/2014/main" id="{7B6E847E-4B65-4F68-A1D0-B0AFE9B0FE3C}"/>
                    </a:ext>
                  </a:extLst>
                </p:cNvPr>
                <p:cNvSpPr/>
                <p:nvPr/>
              </p:nvSpPr>
              <p:spPr>
                <a:xfrm>
                  <a:off x="5868395" y="1547772"/>
                  <a:ext cx="204744" cy="433051"/>
                </a:xfrm>
                <a:custGeom>
                  <a:avLst/>
                  <a:gdLst>
                    <a:gd name="connsiteX0" fmla="*/ 90219 w 204744"/>
                    <a:gd name="connsiteY0" fmla="*/ 312052 h 433051"/>
                    <a:gd name="connsiteX1" fmla="*/ 90219 w 204744"/>
                    <a:gd name="connsiteY1" fmla="*/ 0 h 433051"/>
                    <a:gd name="connsiteX2" fmla="*/ 0 w 204744"/>
                    <a:gd name="connsiteY2" fmla="*/ 0 h 433051"/>
                    <a:gd name="connsiteX3" fmla="*/ 0 w 204744"/>
                    <a:gd name="connsiteY3" fmla="*/ 403332 h 433051"/>
                    <a:gd name="connsiteX4" fmla="*/ 29719 w 204744"/>
                    <a:gd name="connsiteY4" fmla="*/ 433052 h 433051"/>
                    <a:gd name="connsiteX5" fmla="*/ 204744 w 204744"/>
                    <a:gd name="connsiteY5" fmla="*/ 433052 h 433051"/>
                    <a:gd name="connsiteX6" fmla="*/ 204744 w 204744"/>
                    <a:gd name="connsiteY6" fmla="*/ 342833 h 433051"/>
                    <a:gd name="connsiteX7" fmla="*/ 121318 w 204744"/>
                    <a:gd name="connsiteY7" fmla="*/ 342833 h 433051"/>
                    <a:gd name="connsiteX8" fmla="*/ 90219 w 204744"/>
                    <a:gd name="connsiteY8" fmla="*/ 312052 h 4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744" h="433051">
                      <a:moveTo>
                        <a:pt x="90219" y="312052"/>
                      </a:moveTo>
                      <a:lnTo>
                        <a:pt x="90219" y="0"/>
                      </a:lnTo>
                      <a:lnTo>
                        <a:pt x="0" y="0"/>
                      </a:lnTo>
                      <a:lnTo>
                        <a:pt x="0" y="403332"/>
                      </a:lnTo>
                      <a:cubicBezTo>
                        <a:pt x="0" y="419746"/>
                        <a:pt x="13306" y="433052"/>
                        <a:pt x="29719" y="433052"/>
                      </a:cubicBezTo>
                      <a:lnTo>
                        <a:pt x="204744" y="433052"/>
                      </a:lnTo>
                      <a:lnTo>
                        <a:pt x="204744" y="342833"/>
                      </a:lnTo>
                      <a:lnTo>
                        <a:pt x="121318" y="342833"/>
                      </a:lnTo>
                      <a:cubicBezTo>
                        <a:pt x="104266" y="342833"/>
                        <a:pt x="90394" y="329103"/>
                        <a:pt x="90219" y="312052"/>
                      </a:cubicBezTo>
                      <a:close/>
                    </a:path>
                  </a:pathLst>
                </a:custGeom>
                <a:grpFill/>
                <a:ln w="10594" cap="flat">
                  <a:noFill/>
                  <a:prstDash val="solid"/>
                  <a:miter/>
                </a:ln>
              </p:spPr>
              <p:txBody>
                <a:bodyPr rtlCol="0" anchor="ctr"/>
                <a:lstStyle/>
                <a:p>
                  <a:endParaRPr lang="zh-CN" altLang="en-US"/>
                </a:p>
              </p:txBody>
            </p:sp>
            <p:sp>
              <p:nvSpPr>
                <p:cNvPr id="1801" name="任意多边形: 形状 1800">
                  <a:extLst>
                    <a:ext uri="{FF2B5EF4-FFF2-40B4-BE49-F238E27FC236}">
                      <a16:creationId xmlns:a16="http://schemas.microsoft.com/office/drawing/2014/main" id="{EB941DC9-F6F6-4978-A516-29BD31F380D9}"/>
                    </a:ext>
                  </a:extLst>
                </p:cNvPr>
                <p:cNvSpPr/>
                <p:nvPr/>
              </p:nvSpPr>
              <p:spPr>
                <a:xfrm>
                  <a:off x="5868395" y="1684693"/>
                  <a:ext cx="90219" cy="120362"/>
                </a:xfrm>
                <a:custGeom>
                  <a:avLst/>
                  <a:gdLst>
                    <a:gd name="connsiteX0" fmla="*/ 90219 w 90219"/>
                    <a:gd name="connsiteY0" fmla="*/ 120363 h 120362"/>
                    <a:gd name="connsiteX1" fmla="*/ 90219 w 90219"/>
                    <a:gd name="connsiteY1" fmla="*/ 0 h 120362"/>
                    <a:gd name="connsiteX2" fmla="*/ 0 w 90219"/>
                    <a:gd name="connsiteY2" fmla="*/ 0 h 120362"/>
                    <a:gd name="connsiteX3" fmla="*/ 0 w 90219"/>
                    <a:gd name="connsiteY3" fmla="*/ 39272 h 120362"/>
                    <a:gd name="connsiteX4" fmla="*/ 90219 w 90219"/>
                    <a:gd name="connsiteY4" fmla="*/ 120363 h 120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19" h="120362">
                      <a:moveTo>
                        <a:pt x="90219" y="120363"/>
                      </a:moveTo>
                      <a:lnTo>
                        <a:pt x="90219" y="0"/>
                      </a:lnTo>
                      <a:lnTo>
                        <a:pt x="0" y="0"/>
                      </a:lnTo>
                      <a:lnTo>
                        <a:pt x="0" y="39272"/>
                      </a:lnTo>
                      <a:cubicBezTo>
                        <a:pt x="27278" y="95526"/>
                        <a:pt x="90219" y="120363"/>
                        <a:pt x="90219" y="120363"/>
                      </a:cubicBezTo>
                      <a:close/>
                    </a:path>
                  </a:pathLst>
                </a:custGeom>
                <a:grpFill/>
                <a:ln w="10594" cap="flat">
                  <a:noFill/>
                  <a:prstDash val="solid"/>
                  <a:miter/>
                </a:ln>
              </p:spPr>
              <p:txBody>
                <a:bodyPr rtlCol="0" anchor="ctr"/>
                <a:lstStyle/>
                <a:p>
                  <a:endParaRPr lang="zh-CN" altLang="en-US"/>
                </a:p>
              </p:txBody>
            </p:sp>
            <p:sp>
              <p:nvSpPr>
                <p:cNvPr id="1802" name="任意多边形: 形状 1801">
                  <a:extLst>
                    <a:ext uri="{FF2B5EF4-FFF2-40B4-BE49-F238E27FC236}">
                      <a16:creationId xmlns:a16="http://schemas.microsoft.com/office/drawing/2014/main" id="{0FF3C165-2CB9-4B58-961E-F0735EC1F595}"/>
                    </a:ext>
                  </a:extLst>
                </p:cNvPr>
                <p:cNvSpPr/>
                <p:nvPr/>
              </p:nvSpPr>
              <p:spPr>
                <a:xfrm>
                  <a:off x="5958826" y="1890923"/>
                  <a:ext cx="114312" cy="90112"/>
                </a:xfrm>
                <a:custGeom>
                  <a:avLst/>
                  <a:gdLst>
                    <a:gd name="connsiteX0" fmla="*/ 100727 w 114312"/>
                    <a:gd name="connsiteY0" fmla="*/ 0 h 90112"/>
                    <a:gd name="connsiteX1" fmla="*/ 100727 w 114312"/>
                    <a:gd name="connsiteY1" fmla="*/ 31099 h 90112"/>
                    <a:gd name="connsiteX2" fmla="*/ 52858 w 114312"/>
                    <a:gd name="connsiteY2" fmla="*/ 25580 h 90112"/>
                    <a:gd name="connsiteX3" fmla="*/ 50735 w 114312"/>
                    <a:gd name="connsiteY3" fmla="*/ 25580 h 90112"/>
                    <a:gd name="connsiteX4" fmla="*/ 100727 w 114312"/>
                    <a:gd name="connsiteY4" fmla="*/ 39272 h 90112"/>
                    <a:gd name="connsiteX5" fmla="*/ 100727 w 114312"/>
                    <a:gd name="connsiteY5" fmla="*/ 48612 h 90112"/>
                    <a:gd name="connsiteX6" fmla="*/ 0 w 114312"/>
                    <a:gd name="connsiteY6" fmla="*/ 61667 h 90112"/>
                    <a:gd name="connsiteX7" fmla="*/ 100727 w 114312"/>
                    <a:gd name="connsiteY7" fmla="*/ 59120 h 90112"/>
                    <a:gd name="connsiteX8" fmla="*/ 100727 w 114312"/>
                    <a:gd name="connsiteY8" fmla="*/ 90113 h 90112"/>
                    <a:gd name="connsiteX9" fmla="*/ 114313 w 114312"/>
                    <a:gd name="connsiteY9" fmla="*/ 90113 h 90112"/>
                    <a:gd name="connsiteX10" fmla="*/ 114313 w 114312"/>
                    <a:gd name="connsiteY10" fmla="*/ 0 h 90112"/>
                    <a:gd name="connsiteX11" fmla="*/ 100727 w 114312"/>
                    <a:gd name="connsiteY11" fmla="*/ 0 h 9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12" h="90112">
                      <a:moveTo>
                        <a:pt x="100727" y="0"/>
                      </a:moveTo>
                      <a:lnTo>
                        <a:pt x="100727" y="31099"/>
                      </a:lnTo>
                      <a:lnTo>
                        <a:pt x="52858" y="25580"/>
                      </a:lnTo>
                      <a:lnTo>
                        <a:pt x="50735" y="25580"/>
                      </a:lnTo>
                      <a:lnTo>
                        <a:pt x="100727" y="39272"/>
                      </a:lnTo>
                      <a:lnTo>
                        <a:pt x="100727" y="48612"/>
                      </a:lnTo>
                      <a:lnTo>
                        <a:pt x="0" y="61667"/>
                      </a:lnTo>
                      <a:lnTo>
                        <a:pt x="100727" y="59120"/>
                      </a:lnTo>
                      <a:lnTo>
                        <a:pt x="100727" y="90113"/>
                      </a:lnTo>
                      <a:lnTo>
                        <a:pt x="114313" y="90113"/>
                      </a:lnTo>
                      <a:lnTo>
                        <a:pt x="114313" y="0"/>
                      </a:lnTo>
                      <a:lnTo>
                        <a:pt x="100727" y="0"/>
                      </a:lnTo>
                      <a:close/>
                    </a:path>
                  </a:pathLst>
                </a:custGeom>
                <a:grpFill/>
                <a:ln w="10594" cap="flat">
                  <a:noFill/>
                  <a:prstDash val="solid"/>
                  <a:miter/>
                </a:ln>
              </p:spPr>
              <p:txBody>
                <a:bodyPr rtlCol="0" anchor="ctr"/>
                <a:lstStyle/>
                <a:p>
                  <a:endParaRPr lang="zh-CN" altLang="en-US"/>
                </a:p>
              </p:txBody>
            </p:sp>
            <p:sp>
              <p:nvSpPr>
                <p:cNvPr id="1803" name="任意多边形: 形状 1802">
                  <a:extLst>
                    <a:ext uri="{FF2B5EF4-FFF2-40B4-BE49-F238E27FC236}">
                      <a16:creationId xmlns:a16="http://schemas.microsoft.com/office/drawing/2014/main" id="{A8FE9089-FBC5-4E30-8490-B4C55B0232DE}"/>
                    </a:ext>
                  </a:extLst>
                </p:cNvPr>
                <p:cNvSpPr/>
                <p:nvPr/>
              </p:nvSpPr>
              <p:spPr>
                <a:xfrm>
                  <a:off x="5908583" y="1890923"/>
                  <a:ext cx="50243" cy="49677"/>
                </a:xfrm>
                <a:custGeom>
                  <a:avLst/>
                  <a:gdLst>
                    <a:gd name="connsiteX0" fmla="*/ 50243 w 50243"/>
                    <a:gd name="connsiteY0" fmla="*/ 0 h 49677"/>
                    <a:gd name="connsiteX1" fmla="*/ 2056 w 50243"/>
                    <a:gd name="connsiteY1" fmla="*/ 47551 h 49677"/>
                    <a:gd name="connsiteX2" fmla="*/ 50243 w 50243"/>
                    <a:gd name="connsiteY2" fmla="*/ 0 h 49677"/>
                  </a:gdLst>
                  <a:ahLst/>
                  <a:cxnLst>
                    <a:cxn ang="0">
                      <a:pos x="connsiteX0" y="connsiteY0"/>
                    </a:cxn>
                    <a:cxn ang="0">
                      <a:pos x="connsiteX1" y="connsiteY1"/>
                    </a:cxn>
                    <a:cxn ang="0">
                      <a:pos x="connsiteX2" y="connsiteY2"/>
                    </a:cxn>
                  </a:cxnLst>
                  <a:rect l="l" t="t" r="r" b="b"/>
                  <a:pathLst>
                    <a:path w="50243" h="49677">
                      <a:moveTo>
                        <a:pt x="50243" y="0"/>
                      </a:moveTo>
                      <a:cubicBezTo>
                        <a:pt x="50243" y="0"/>
                        <a:pt x="-11955" y="33328"/>
                        <a:pt x="2056" y="47551"/>
                      </a:cubicBezTo>
                      <a:cubicBezTo>
                        <a:pt x="16066" y="61774"/>
                        <a:pt x="50243" y="0"/>
                        <a:pt x="50243" y="0"/>
                      </a:cubicBezTo>
                      <a:close/>
                    </a:path>
                  </a:pathLst>
                </a:custGeom>
                <a:grpFill/>
                <a:ln w="10594" cap="flat">
                  <a:noFill/>
                  <a:prstDash val="solid"/>
                  <a:miter/>
                </a:ln>
              </p:spPr>
              <p:txBody>
                <a:bodyPr rtlCol="0" anchor="ctr"/>
                <a:lstStyle/>
                <a:p>
                  <a:endParaRPr lang="zh-CN" altLang="en-US"/>
                </a:p>
              </p:txBody>
            </p:sp>
            <p:sp>
              <p:nvSpPr>
                <p:cNvPr id="1804" name="任意多边形: 形状 1803">
                  <a:extLst>
                    <a:ext uri="{FF2B5EF4-FFF2-40B4-BE49-F238E27FC236}">
                      <a16:creationId xmlns:a16="http://schemas.microsoft.com/office/drawing/2014/main" id="{84092BEC-E003-448F-8262-4CF7D6A56083}"/>
                    </a:ext>
                  </a:extLst>
                </p:cNvPr>
                <p:cNvSpPr/>
                <p:nvPr/>
              </p:nvSpPr>
              <p:spPr>
                <a:xfrm rot="-1371600">
                  <a:off x="5838003" y="1313104"/>
                  <a:ext cx="517114" cy="517114"/>
                </a:xfrm>
                <a:custGeom>
                  <a:avLst/>
                  <a:gdLst>
                    <a:gd name="connsiteX0" fmla="*/ 517115 w 517114"/>
                    <a:gd name="connsiteY0" fmla="*/ 258557 h 517114"/>
                    <a:gd name="connsiteX1" fmla="*/ 258557 w 517114"/>
                    <a:gd name="connsiteY1" fmla="*/ 517115 h 517114"/>
                    <a:gd name="connsiteX2" fmla="*/ 0 w 517114"/>
                    <a:gd name="connsiteY2" fmla="*/ 258557 h 517114"/>
                    <a:gd name="connsiteX3" fmla="*/ 258557 w 517114"/>
                    <a:gd name="connsiteY3" fmla="*/ 0 h 517114"/>
                    <a:gd name="connsiteX4" fmla="*/ 517115 w 517114"/>
                    <a:gd name="connsiteY4" fmla="*/ 258557 h 517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114" h="517114">
                      <a:moveTo>
                        <a:pt x="517115" y="258557"/>
                      </a:moveTo>
                      <a:cubicBezTo>
                        <a:pt x="517115" y="401354"/>
                        <a:pt x="401355" y="517115"/>
                        <a:pt x="258557" y="517115"/>
                      </a:cubicBezTo>
                      <a:cubicBezTo>
                        <a:pt x="115760" y="517115"/>
                        <a:pt x="0" y="401354"/>
                        <a:pt x="0" y="258557"/>
                      </a:cubicBezTo>
                      <a:cubicBezTo>
                        <a:pt x="0" y="115760"/>
                        <a:pt x="115760" y="0"/>
                        <a:pt x="258557" y="0"/>
                      </a:cubicBezTo>
                      <a:cubicBezTo>
                        <a:pt x="401355" y="0"/>
                        <a:pt x="517115" y="115760"/>
                        <a:pt x="517115" y="258557"/>
                      </a:cubicBezTo>
                      <a:close/>
                    </a:path>
                  </a:pathLst>
                </a:custGeom>
                <a:grpFill/>
                <a:ln w="10594" cap="flat">
                  <a:noFill/>
                  <a:prstDash val="solid"/>
                  <a:miter/>
                </a:ln>
              </p:spPr>
              <p:txBody>
                <a:bodyPr rtlCol="0" anchor="ctr"/>
                <a:lstStyle/>
                <a:p>
                  <a:endParaRPr lang="zh-CN" altLang="en-US"/>
                </a:p>
              </p:txBody>
            </p:sp>
            <p:sp>
              <p:nvSpPr>
                <p:cNvPr id="1805" name="任意多边形: 形状 1804">
                  <a:extLst>
                    <a:ext uri="{FF2B5EF4-FFF2-40B4-BE49-F238E27FC236}">
                      <a16:creationId xmlns:a16="http://schemas.microsoft.com/office/drawing/2014/main" id="{8C68F84A-D063-4C5E-8FDA-7EBBB69C8945}"/>
                    </a:ext>
                  </a:extLst>
                </p:cNvPr>
                <p:cNvSpPr/>
                <p:nvPr/>
              </p:nvSpPr>
              <p:spPr>
                <a:xfrm>
                  <a:off x="6072714" y="1551275"/>
                  <a:ext cx="41182" cy="41182"/>
                </a:xfrm>
                <a:custGeom>
                  <a:avLst/>
                  <a:gdLst>
                    <a:gd name="connsiteX0" fmla="*/ 41182 w 41182"/>
                    <a:gd name="connsiteY0" fmla="*/ 20591 h 41182"/>
                    <a:gd name="connsiteX1" fmla="*/ 20591 w 41182"/>
                    <a:gd name="connsiteY1" fmla="*/ 41182 h 41182"/>
                    <a:gd name="connsiteX2" fmla="*/ 0 w 41182"/>
                    <a:gd name="connsiteY2" fmla="*/ 20591 h 41182"/>
                    <a:gd name="connsiteX3" fmla="*/ 20591 w 41182"/>
                    <a:gd name="connsiteY3" fmla="*/ 0 h 41182"/>
                    <a:gd name="connsiteX4" fmla="*/ 41182 w 41182"/>
                    <a:gd name="connsiteY4" fmla="*/ 20591 h 41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82" h="41182">
                      <a:moveTo>
                        <a:pt x="41182" y="20591"/>
                      </a:moveTo>
                      <a:cubicBezTo>
                        <a:pt x="41182" y="31963"/>
                        <a:pt x="31963" y="41182"/>
                        <a:pt x="20591" y="41182"/>
                      </a:cubicBezTo>
                      <a:cubicBezTo>
                        <a:pt x="9219" y="41182"/>
                        <a:pt x="0" y="31963"/>
                        <a:pt x="0" y="20591"/>
                      </a:cubicBezTo>
                      <a:cubicBezTo>
                        <a:pt x="0" y="9219"/>
                        <a:pt x="9219" y="0"/>
                        <a:pt x="20591" y="0"/>
                      </a:cubicBezTo>
                      <a:cubicBezTo>
                        <a:pt x="31963" y="0"/>
                        <a:pt x="41182" y="9219"/>
                        <a:pt x="41182" y="20591"/>
                      </a:cubicBezTo>
                      <a:close/>
                    </a:path>
                  </a:pathLst>
                </a:custGeom>
                <a:grpFill/>
                <a:ln w="10594" cap="flat">
                  <a:noFill/>
                  <a:prstDash val="solid"/>
                  <a:miter/>
                </a:ln>
              </p:spPr>
              <p:txBody>
                <a:bodyPr rtlCol="0" anchor="ctr"/>
                <a:lstStyle/>
                <a:p>
                  <a:endParaRPr lang="zh-CN" altLang="en-US"/>
                </a:p>
              </p:txBody>
            </p:sp>
            <p:sp>
              <p:nvSpPr>
                <p:cNvPr id="1806" name="任意多边形: 形状 1805">
                  <a:extLst>
                    <a:ext uri="{FF2B5EF4-FFF2-40B4-BE49-F238E27FC236}">
                      <a16:creationId xmlns:a16="http://schemas.microsoft.com/office/drawing/2014/main" id="{AA955EED-1BEE-4DF6-91AF-7F5284AFB4D7}"/>
                    </a:ext>
                  </a:extLst>
                </p:cNvPr>
                <p:cNvSpPr/>
                <p:nvPr/>
              </p:nvSpPr>
              <p:spPr>
                <a:xfrm>
                  <a:off x="5858630" y="1336660"/>
                  <a:ext cx="469563" cy="469563"/>
                </a:xfrm>
                <a:custGeom>
                  <a:avLst/>
                  <a:gdLst>
                    <a:gd name="connsiteX0" fmla="*/ 0 w 469563"/>
                    <a:gd name="connsiteY0" fmla="*/ 234888 h 469563"/>
                    <a:gd name="connsiteX1" fmla="*/ 234676 w 469563"/>
                    <a:gd name="connsiteY1" fmla="*/ 0 h 469563"/>
                    <a:gd name="connsiteX2" fmla="*/ 469564 w 469563"/>
                    <a:gd name="connsiteY2" fmla="*/ 234676 h 469563"/>
                    <a:gd name="connsiteX3" fmla="*/ 234888 w 469563"/>
                    <a:gd name="connsiteY3" fmla="*/ 469564 h 469563"/>
                    <a:gd name="connsiteX4" fmla="*/ 234676 w 469563"/>
                    <a:gd name="connsiteY4" fmla="*/ 469564 h 469563"/>
                    <a:gd name="connsiteX5" fmla="*/ 0 w 469563"/>
                    <a:gd name="connsiteY5" fmla="*/ 234888 h 469563"/>
                    <a:gd name="connsiteX6" fmla="*/ 463408 w 469563"/>
                    <a:gd name="connsiteY6" fmla="*/ 234888 h 469563"/>
                    <a:gd name="connsiteX7" fmla="*/ 234782 w 469563"/>
                    <a:gd name="connsiteY7" fmla="*/ 6050 h 469563"/>
                    <a:gd name="connsiteX8" fmla="*/ 5944 w 469563"/>
                    <a:gd name="connsiteY8" fmla="*/ 234676 h 469563"/>
                    <a:gd name="connsiteX9" fmla="*/ 234570 w 469563"/>
                    <a:gd name="connsiteY9" fmla="*/ 463514 h 469563"/>
                    <a:gd name="connsiteX10" fmla="*/ 234676 w 469563"/>
                    <a:gd name="connsiteY10" fmla="*/ 463514 h 469563"/>
                    <a:gd name="connsiteX11" fmla="*/ 463408 w 469563"/>
                    <a:gd name="connsiteY11" fmla="*/ 234888 h 46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9563" h="469563">
                      <a:moveTo>
                        <a:pt x="0" y="234888"/>
                      </a:moveTo>
                      <a:cubicBezTo>
                        <a:pt x="-59" y="105222"/>
                        <a:pt x="105009" y="59"/>
                        <a:pt x="234676" y="0"/>
                      </a:cubicBezTo>
                      <a:cubicBezTo>
                        <a:pt x="364342" y="-59"/>
                        <a:pt x="469505" y="105009"/>
                        <a:pt x="469564" y="234676"/>
                      </a:cubicBezTo>
                      <a:cubicBezTo>
                        <a:pt x="469622" y="364342"/>
                        <a:pt x="364554" y="469505"/>
                        <a:pt x="234888" y="469564"/>
                      </a:cubicBezTo>
                      <a:cubicBezTo>
                        <a:pt x="234818" y="469564"/>
                        <a:pt x="234747" y="469564"/>
                        <a:pt x="234676" y="469564"/>
                      </a:cubicBezTo>
                      <a:cubicBezTo>
                        <a:pt x="105141" y="469388"/>
                        <a:pt x="176" y="364423"/>
                        <a:pt x="0" y="234888"/>
                      </a:cubicBezTo>
                      <a:close/>
                      <a:moveTo>
                        <a:pt x="463408" y="234888"/>
                      </a:moveTo>
                      <a:cubicBezTo>
                        <a:pt x="463466" y="108563"/>
                        <a:pt x="361107" y="6109"/>
                        <a:pt x="234782" y="6050"/>
                      </a:cubicBezTo>
                      <a:cubicBezTo>
                        <a:pt x="108457" y="5991"/>
                        <a:pt x="6002" y="108351"/>
                        <a:pt x="5944" y="234676"/>
                      </a:cubicBezTo>
                      <a:cubicBezTo>
                        <a:pt x="5885" y="361001"/>
                        <a:pt x="108245" y="463455"/>
                        <a:pt x="234570" y="463514"/>
                      </a:cubicBezTo>
                      <a:cubicBezTo>
                        <a:pt x="234605" y="463514"/>
                        <a:pt x="234640" y="463514"/>
                        <a:pt x="234676" y="463514"/>
                      </a:cubicBezTo>
                      <a:cubicBezTo>
                        <a:pt x="360887" y="463339"/>
                        <a:pt x="463174" y="361099"/>
                        <a:pt x="463408" y="234888"/>
                      </a:cubicBezTo>
                      <a:close/>
                    </a:path>
                  </a:pathLst>
                </a:custGeom>
                <a:grpFill/>
                <a:ln w="10594" cap="flat">
                  <a:noFill/>
                  <a:prstDash val="solid"/>
                  <a:miter/>
                </a:ln>
              </p:spPr>
              <p:txBody>
                <a:bodyPr rtlCol="0" anchor="ctr"/>
                <a:lstStyle/>
                <a:p>
                  <a:endParaRPr lang="zh-CN" altLang="en-US"/>
                </a:p>
              </p:txBody>
            </p:sp>
            <p:sp>
              <p:nvSpPr>
                <p:cNvPr id="1807" name="任意多边形: 形状 1806">
                  <a:extLst>
                    <a:ext uri="{FF2B5EF4-FFF2-40B4-BE49-F238E27FC236}">
                      <a16:creationId xmlns:a16="http://schemas.microsoft.com/office/drawing/2014/main" id="{50FFD2F8-93C4-46C9-A70E-47BD47CA7DE2}"/>
                    </a:ext>
                  </a:extLst>
                </p:cNvPr>
                <p:cNvSpPr/>
                <p:nvPr/>
              </p:nvSpPr>
              <p:spPr>
                <a:xfrm>
                  <a:off x="5888666" y="1368608"/>
                  <a:ext cx="404606" cy="404606"/>
                </a:xfrm>
                <a:custGeom>
                  <a:avLst/>
                  <a:gdLst>
                    <a:gd name="connsiteX0" fmla="*/ 1 w 404606"/>
                    <a:gd name="connsiteY0" fmla="*/ 202940 h 404606"/>
                    <a:gd name="connsiteX1" fmla="*/ 201666 w 404606"/>
                    <a:gd name="connsiteY1" fmla="*/ 1 h 404606"/>
                    <a:gd name="connsiteX2" fmla="*/ 404605 w 404606"/>
                    <a:gd name="connsiteY2" fmla="*/ 201666 h 404606"/>
                    <a:gd name="connsiteX3" fmla="*/ 202940 w 404606"/>
                    <a:gd name="connsiteY3" fmla="*/ 404605 h 404606"/>
                    <a:gd name="connsiteX4" fmla="*/ 202304 w 404606"/>
                    <a:gd name="connsiteY4" fmla="*/ 404606 h 404606"/>
                    <a:gd name="connsiteX5" fmla="*/ 1 w 404606"/>
                    <a:gd name="connsiteY5" fmla="*/ 202940 h 404606"/>
                    <a:gd name="connsiteX6" fmla="*/ 398451 w 404606"/>
                    <a:gd name="connsiteY6" fmla="*/ 202940 h 404606"/>
                    <a:gd name="connsiteX7" fmla="*/ 202304 w 404606"/>
                    <a:gd name="connsiteY7" fmla="*/ 6581 h 404606"/>
                    <a:gd name="connsiteX8" fmla="*/ 5945 w 404606"/>
                    <a:gd name="connsiteY8" fmla="*/ 202728 h 404606"/>
                    <a:gd name="connsiteX9" fmla="*/ 202092 w 404606"/>
                    <a:gd name="connsiteY9" fmla="*/ 399087 h 404606"/>
                    <a:gd name="connsiteX10" fmla="*/ 202304 w 404606"/>
                    <a:gd name="connsiteY10" fmla="*/ 399087 h 404606"/>
                    <a:gd name="connsiteX11" fmla="*/ 398451 w 404606"/>
                    <a:gd name="connsiteY11" fmla="*/ 202940 h 40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4606" h="404606">
                      <a:moveTo>
                        <a:pt x="1" y="202940"/>
                      </a:moveTo>
                      <a:cubicBezTo>
                        <a:pt x="-351" y="91212"/>
                        <a:pt x="89938" y="353"/>
                        <a:pt x="201666" y="1"/>
                      </a:cubicBezTo>
                      <a:cubicBezTo>
                        <a:pt x="313395" y="-351"/>
                        <a:pt x="404253" y="89938"/>
                        <a:pt x="404605" y="201666"/>
                      </a:cubicBezTo>
                      <a:cubicBezTo>
                        <a:pt x="404957" y="313395"/>
                        <a:pt x="314668" y="404253"/>
                        <a:pt x="202940" y="404605"/>
                      </a:cubicBezTo>
                      <a:cubicBezTo>
                        <a:pt x="202728" y="404606"/>
                        <a:pt x="202516" y="404606"/>
                        <a:pt x="202304" y="404606"/>
                      </a:cubicBezTo>
                      <a:cubicBezTo>
                        <a:pt x="90872" y="404490"/>
                        <a:pt x="468" y="314371"/>
                        <a:pt x="1" y="202940"/>
                      </a:cubicBezTo>
                      <a:close/>
                      <a:moveTo>
                        <a:pt x="398451" y="202940"/>
                      </a:moveTo>
                      <a:cubicBezTo>
                        <a:pt x="398510" y="94552"/>
                        <a:pt x="310692" y="6639"/>
                        <a:pt x="202304" y="6581"/>
                      </a:cubicBezTo>
                      <a:cubicBezTo>
                        <a:pt x="93917" y="6522"/>
                        <a:pt x="6003" y="94340"/>
                        <a:pt x="5945" y="202728"/>
                      </a:cubicBezTo>
                      <a:cubicBezTo>
                        <a:pt x="5886" y="311115"/>
                        <a:pt x="93704" y="399028"/>
                        <a:pt x="202092" y="399087"/>
                      </a:cubicBezTo>
                      <a:cubicBezTo>
                        <a:pt x="202162" y="399087"/>
                        <a:pt x="202233" y="399087"/>
                        <a:pt x="202304" y="399087"/>
                      </a:cubicBezTo>
                      <a:cubicBezTo>
                        <a:pt x="310585" y="398970"/>
                        <a:pt x="398334" y="311220"/>
                        <a:pt x="398451" y="202940"/>
                      </a:cubicBezTo>
                      <a:close/>
                    </a:path>
                  </a:pathLst>
                </a:custGeom>
                <a:grpFill/>
                <a:ln w="10594" cap="flat">
                  <a:noFill/>
                  <a:prstDash val="solid"/>
                  <a:miter/>
                </a:ln>
              </p:spPr>
              <p:txBody>
                <a:bodyPr rtlCol="0" anchor="ctr"/>
                <a:lstStyle/>
                <a:p>
                  <a:endParaRPr lang="zh-CN" altLang="en-US"/>
                </a:p>
              </p:txBody>
            </p:sp>
            <p:sp>
              <p:nvSpPr>
                <p:cNvPr id="1808" name="任意多边形: 形状 1807">
                  <a:extLst>
                    <a:ext uri="{FF2B5EF4-FFF2-40B4-BE49-F238E27FC236}">
                      <a16:creationId xmlns:a16="http://schemas.microsoft.com/office/drawing/2014/main" id="{9F775B71-C549-4C12-844B-6F93E19F5135}"/>
                    </a:ext>
                  </a:extLst>
                </p:cNvPr>
                <p:cNvSpPr/>
                <p:nvPr/>
              </p:nvSpPr>
              <p:spPr>
                <a:xfrm>
                  <a:off x="5923588" y="1403953"/>
                  <a:ext cx="335190" cy="335190"/>
                </a:xfrm>
                <a:custGeom>
                  <a:avLst/>
                  <a:gdLst>
                    <a:gd name="connsiteX0" fmla="*/ 0 w 335190"/>
                    <a:gd name="connsiteY0" fmla="*/ 167595 h 335190"/>
                    <a:gd name="connsiteX1" fmla="*/ 167595 w 335190"/>
                    <a:gd name="connsiteY1" fmla="*/ 0 h 335190"/>
                    <a:gd name="connsiteX2" fmla="*/ 335191 w 335190"/>
                    <a:gd name="connsiteY2" fmla="*/ 167595 h 335190"/>
                    <a:gd name="connsiteX3" fmla="*/ 167595 w 335190"/>
                    <a:gd name="connsiteY3" fmla="*/ 335190 h 335190"/>
                    <a:gd name="connsiteX4" fmla="*/ 0 w 335190"/>
                    <a:gd name="connsiteY4" fmla="*/ 167595 h 335190"/>
                    <a:gd name="connsiteX5" fmla="*/ 329034 w 335190"/>
                    <a:gd name="connsiteY5" fmla="*/ 167595 h 335190"/>
                    <a:gd name="connsiteX6" fmla="*/ 167489 w 335190"/>
                    <a:gd name="connsiteY6" fmla="*/ 5838 h 335190"/>
                    <a:gd name="connsiteX7" fmla="*/ 5732 w 335190"/>
                    <a:gd name="connsiteY7" fmla="*/ 167383 h 335190"/>
                    <a:gd name="connsiteX8" fmla="*/ 167277 w 335190"/>
                    <a:gd name="connsiteY8" fmla="*/ 329140 h 335190"/>
                    <a:gd name="connsiteX9" fmla="*/ 167489 w 335190"/>
                    <a:gd name="connsiteY9" fmla="*/ 329140 h 335190"/>
                    <a:gd name="connsiteX10" fmla="*/ 329141 w 335190"/>
                    <a:gd name="connsiteY10" fmla="*/ 167595 h 33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5190" h="335190">
                      <a:moveTo>
                        <a:pt x="0" y="167595"/>
                      </a:moveTo>
                      <a:cubicBezTo>
                        <a:pt x="0" y="75035"/>
                        <a:pt x="75035" y="0"/>
                        <a:pt x="167595" y="0"/>
                      </a:cubicBezTo>
                      <a:cubicBezTo>
                        <a:pt x="260156" y="0"/>
                        <a:pt x="335191" y="75035"/>
                        <a:pt x="335191" y="167595"/>
                      </a:cubicBezTo>
                      <a:cubicBezTo>
                        <a:pt x="335191" y="260156"/>
                        <a:pt x="260156" y="335190"/>
                        <a:pt x="167595" y="335190"/>
                      </a:cubicBezTo>
                      <a:cubicBezTo>
                        <a:pt x="75059" y="335132"/>
                        <a:pt x="59" y="260131"/>
                        <a:pt x="0" y="167595"/>
                      </a:cubicBezTo>
                      <a:close/>
                      <a:moveTo>
                        <a:pt x="329034" y="167595"/>
                      </a:moveTo>
                      <a:cubicBezTo>
                        <a:pt x="329093" y="78318"/>
                        <a:pt x="256767" y="5896"/>
                        <a:pt x="167489" y="5838"/>
                      </a:cubicBezTo>
                      <a:cubicBezTo>
                        <a:pt x="78212" y="5779"/>
                        <a:pt x="5790" y="78105"/>
                        <a:pt x="5732" y="167383"/>
                      </a:cubicBezTo>
                      <a:cubicBezTo>
                        <a:pt x="5673" y="256661"/>
                        <a:pt x="77999" y="329082"/>
                        <a:pt x="167277" y="329140"/>
                      </a:cubicBezTo>
                      <a:cubicBezTo>
                        <a:pt x="167348" y="329140"/>
                        <a:pt x="167418" y="329140"/>
                        <a:pt x="167489" y="329140"/>
                      </a:cubicBezTo>
                      <a:cubicBezTo>
                        <a:pt x="256701" y="329082"/>
                        <a:pt x="329023" y="256807"/>
                        <a:pt x="329141" y="167595"/>
                      </a:cubicBezTo>
                      <a:close/>
                    </a:path>
                  </a:pathLst>
                </a:custGeom>
                <a:grpFill/>
                <a:ln w="10594" cap="flat">
                  <a:noFill/>
                  <a:prstDash val="solid"/>
                  <a:miter/>
                </a:ln>
              </p:spPr>
              <p:txBody>
                <a:bodyPr rtlCol="0" anchor="ctr"/>
                <a:lstStyle/>
                <a:p>
                  <a:endParaRPr lang="zh-CN" altLang="en-US"/>
                </a:p>
              </p:txBody>
            </p:sp>
            <p:sp>
              <p:nvSpPr>
                <p:cNvPr id="1809" name="任意多边形: 形状 1808">
                  <a:extLst>
                    <a:ext uri="{FF2B5EF4-FFF2-40B4-BE49-F238E27FC236}">
                      <a16:creationId xmlns:a16="http://schemas.microsoft.com/office/drawing/2014/main" id="{3A47C806-1775-40E7-A0F4-4C52C5B361AB}"/>
                    </a:ext>
                  </a:extLst>
                </p:cNvPr>
                <p:cNvSpPr/>
                <p:nvPr/>
              </p:nvSpPr>
              <p:spPr>
                <a:xfrm>
                  <a:off x="5956916" y="1436962"/>
                  <a:ext cx="269171" cy="269171"/>
                </a:xfrm>
                <a:custGeom>
                  <a:avLst/>
                  <a:gdLst>
                    <a:gd name="connsiteX0" fmla="*/ 0 w 269171"/>
                    <a:gd name="connsiteY0" fmla="*/ 134586 h 269171"/>
                    <a:gd name="connsiteX1" fmla="*/ 134586 w 269171"/>
                    <a:gd name="connsiteY1" fmla="*/ 0 h 269171"/>
                    <a:gd name="connsiteX2" fmla="*/ 269171 w 269171"/>
                    <a:gd name="connsiteY2" fmla="*/ 134586 h 269171"/>
                    <a:gd name="connsiteX3" fmla="*/ 134586 w 269171"/>
                    <a:gd name="connsiteY3" fmla="*/ 269171 h 269171"/>
                    <a:gd name="connsiteX4" fmla="*/ 0 w 269171"/>
                    <a:gd name="connsiteY4" fmla="*/ 134586 h 269171"/>
                    <a:gd name="connsiteX5" fmla="*/ 263121 w 269171"/>
                    <a:gd name="connsiteY5" fmla="*/ 134586 h 269171"/>
                    <a:gd name="connsiteX6" fmla="*/ 134586 w 269171"/>
                    <a:gd name="connsiteY6" fmla="*/ 5838 h 269171"/>
                    <a:gd name="connsiteX7" fmla="*/ 5838 w 269171"/>
                    <a:gd name="connsiteY7" fmla="*/ 134373 h 269171"/>
                    <a:gd name="connsiteX8" fmla="*/ 134373 w 269171"/>
                    <a:gd name="connsiteY8" fmla="*/ 263121 h 269171"/>
                    <a:gd name="connsiteX9" fmla="*/ 134585 w 269171"/>
                    <a:gd name="connsiteY9" fmla="*/ 263121 h 269171"/>
                    <a:gd name="connsiteX10" fmla="*/ 263121 w 269171"/>
                    <a:gd name="connsiteY10" fmla="*/ 134586 h 26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171" h="269171">
                      <a:moveTo>
                        <a:pt x="0" y="134586"/>
                      </a:moveTo>
                      <a:cubicBezTo>
                        <a:pt x="0" y="60256"/>
                        <a:pt x="60256" y="0"/>
                        <a:pt x="134586" y="0"/>
                      </a:cubicBezTo>
                      <a:cubicBezTo>
                        <a:pt x="208915" y="0"/>
                        <a:pt x="269171" y="60256"/>
                        <a:pt x="269171" y="134586"/>
                      </a:cubicBezTo>
                      <a:cubicBezTo>
                        <a:pt x="269171" y="208915"/>
                        <a:pt x="208915" y="269171"/>
                        <a:pt x="134586" y="269171"/>
                      </a:cubicBezTo>
                      <a:cubicBezTo>
                        <a:pt x="60304" y="269054"/>
                        <a:pt x="117" y="208867"/>
                        <a:pt x="0" y="134586"/>
                      </a:cubicBezTo>
                      <a:close/>
                      <a:moveTo>
                        <a:pt x="263121" y="134586"/>
                      </a:moveTo>
                      <a:cubicBezTo>
                        <a:pt x="263180" y="63539"/>
                        <a:pt x="205632" y="5896"/>
                        <a:pt x="134586" y="5838"/>
                      </a:cubicBezTo>
                      <a:cubicBezTo>
                        <a:pt x="63539" y="5779"/>
                        <a:pt x="5896" y="63327"/>
                        <a:pt x="5838" y="134373"/>
                      </a:cubicBezTo>
                      <a:cubicBezTo>
                        <a:pt x="5779" y="205420"/>
                        <a:pt x="63326" y="263063"/>
                        <a:pt x="134373" y="263121"/>
                      </a:cubicBezTo>
                      <a:cubicBezTo>
                        <a:pt x="134444" y="263121"/>
                        <a:pt x="134515" y="263121"/>
                        <a:pt x="134585" y="263121"/>
                      </a:cubicBezTo>
                      <a:cubicBezTo>
                        <a:pt x="205525" y="263004"/>
                        <a:pt x="263004" y="205525"/>
                        <a:pt x="263121" y="134586"/>
                      </a:cubicBezTo>
                      <a:close/>
                    </a:path>
                  </a:pathLst>
                </a:custGeom>
                <a:grpFill/>
                <a:ln w="10594" cap="flat">
                  <a:noFill/>
                  <a:prstDash val="solid"/>
                  <a:miter/>
                </a:ln>
              </p:spPr>
              <p:txBody>
                <a:bodyPr rtlCol="0" anchor="ctr"/>
                <a:lstStyle/>
                <a:p>
                  <a:endParaRPr lang="zh-CN" altLang="en-US"/>
                </a:p>
              </p:txBody>
            </p:sp>
            <p:sp>
              <p:nvSpPr>
                <p:cNvPr id="1810" name="任意多边形: 形状 1809">
                  <a:extLst>
                    <a:ext uri="{FF2B5EF4-FFF2-40B4-BE49-F238E27FC236}">
                      <a16:creationId xmlns:a16="http://schemas.microsoft.com/office/drawing/2014/main" id="{C4063480-2FF9-41D7-881A-B192B1A7389E}"/>
                    </a:ext>
                  </a:extLst>
                </p:cNvPr>
                <p:cNvSpPr/>
                <p:nvPr/>
              </p:nvSpPr>
              <p:spPr>
                <a:xfrm>
                  <a:off x="5989500" y="1469866"/>
                  <a:ext cx="203152" cy="203152"/>
                </a:xfrm>
                <a:custGeom>
                  <a:avLst/>
                  <a:gdLst>
                    <a:gd name="connsiteX0" fmla="*/ 0 w 203152"/>
                    <a:gd name="connsiteY0" fmla="*/ 101682 h 203152"/>
                    <a:gd name="connsiteX1" fmla="*/ 101470 w 203152"/>
                    <a:gd name="connsiteY1" fmla="*/ 0 h 203152"/>
                    <a:gd name="connsiteX2" fmla="*/ 203152 w 203152"/>
                    <a:gd name="connsiteY2" fmla="*/ 101470 h 203152"/>
                    <a:gd name="connsiteX3" fmla="*/ 101682 w 203152"/>
                    <a:gd name="connsiteY3" fmla="*/ 203152 h 203152"/>
                    <a:gd name="connsiteX4" fmla="*/ 101576 w 203152"/>
                    <a:gd name="connsiteY4" fmla="*/ 203152 h 203152"/>
                    <a:gd name="connsiteX5" fmla="*/ 0 w 203152"/>
                    <a:gd name="connsiteY5" fmla="*/ 101682 h 203152"/>
                    <a:gd name="connsiteX6" fmla="*/ 196996 w 203152"/>
                    <a:gd name="connsiteY6" fmla="*/ 101682 h 203152"/>
                    <a:gd name="connsiteX7" fmla="*/ 101470 w 203152"/>
                    <a:gd name="connsiteY7" fmla="*/ 6156 h 203152"/>
                    <a:gd name="connsiteX8" fmla="*/ 5944 w 203152"/>
                    <a:gd name="connsiteY8" fmla="*/ 101682 h 203152"/>
                    <a:gd name="connsiteX9" fmla="*/ 101470 w 203152"/>
                    <a:gd name="connsiteY9" fmla="*/ 197208 h 203152"/>
                    <a:gd name="connsiteX10" fmla="*/ 196996 w 203152"/>
                    <a:gd name="connsiteY10" fmla="*/ 101682 h 20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52" h="203152">
                      <a:moveTo>
                        <a:pt x="0" y="101682"/>
                      </a:moveTo>
                      <a:cubicBezTo>
                        <a:pt x="-58" y="45583"/>
                        <a:pt x="45371" y="59"/>
                        <a:pt x="101470" y="0"/>
                      </a:cubicBezTo>
                      <a:cubicBezTo>
                        <a:pt x="157569" y="-59"/>
                        <a:pt x="203094" y="45371"/>
                        <a:pt x="203152" y="101470"/>
                      </a:cubicBezTo>
                      <a:cubicBezTo>
                        <a:pt x="203211" y="157569"/>
                        <a:pt x="157781" y="203093"/>
                        <a:pt x="101682" y="203152"/>
                      </a:cubicBezTo>
                      <a:cubicBezTo>
                        <a:pt x="101647" y="203152"/>
                        <a:pt x="101612" y="203152"/>
                        <a:pt x="101576" y="203152"/>
                      </a:cubicBezTo>
                      <a:cubicBezTo>
                        <a:pt x="45543" y="203094"/>
                        <a:pt x="117" y="157715"/>
                        <a:pt x="0" y="101682"/>
                      </a:cubicBezTo>
                      <a:close/>
                      <a:moveTo>
                        <a:pt x="196996" y="101682"/>
                      </a:moveTo>
                      <a:cubicBezTo>
                        <a:pt x="196996" y="48925"/>
                        <a:pt x="154228" y="6156"/>
                        <a:pt x="101470" y="6156"/>
                      </a:cubicBezTo>
                      <a:cubicBezTo>
                        <a:pt x="48713" y="6156"/>
                        <a:pt x="5944" y="48925"/>
                        <a:pt x="5944" y="101682"/>
                      </a:cubicBezTo>
                      <a:cubicBezTo>
                        <a:pt x="5944" y="154440"/>
                        <a:pt x="48713" y="197208"/>
                        <a:pt x="101470" y="197208"/>
                      </a:cubicBezTo>
                      <a:cubicBezTo>
                        <a:pt x="154228" y="197208"/>
                        <a:pt x="196996" y="154440"/>
                        <a:pt x="196996" y="101682"/>
                      </a:cubicBezTo>
                      <a:close/>
                    </a:path>
                  </a:pathLst>
                </a:custGeom>
                <a:grpFill/>
                <a:ln w="10594" cap="flat">
                  <a:noFill/>
                  <a:prstDash val="solid"/>
                  <a:miter/>
                </a:ln>
              </p:spPr>
              <p:txBody>
                <a:bodyPr rtlCol="0" anchor="ctr"/>
                <a:lstStyle/>
                <a:p>
                  <a:endParaRPr lang="zh-CN" altLang="en-US"/>
                </a:p>
              </p:txBody>
            </p:sp>
            <p:sp>
              <p:nvSpPr>
                <p:cNvPr id="1811" name="任意多边形: 形状 1810">
                  <a:extLst>
                    <a:ext uri="{FF2B5EF4-FFF2-40B4-BE49-F238E27FC236}">
                      <a16:creationId xmlns:a16="http://schemas.microsoft.com/office/drawing/2014/main" id="{39F2CDDC-FD99-4130-AD14-B4CE10580D8C}"/>
                    </a:ext>
                  </a:extLst>
                </p:cNvPr>
                <p:cNvSpPr/>
                <p:nvPr/>
              </p:nvSpPr>
              <p:spPr>
                <a:xfrm>
                  <a:off x="6028136" y="1507121"/>
                  <a:ext cx="128854" cy="128854"/>
                </a:xfrm>
                <a:custGeom>
                  <a:avLst/>
                  <a:gdLst>
                    <a:gd name="connsiteX0" fmla="*/ 0 w 128854"/>
                    <a:gd name="connsiteY0" fmla="*/ 64427 h 128854"/>
                    <a:gd name="connsiteX1" fmla="*/ 64427 w 128854"/>
                    <a:gd name="connsiteY1" fmla="*/ 0 h 128854"/>
                    <a:gd name="connsiteX2" fmla="*/ 128854 w 128854"/>
                    <a:gd name="connsiteY2" fmla="*/ 64427 h 128854"/>
                    <a:gd name="connsiteX3" fmla="*/ 64427 w 128854"/>
                    <a:gd name="connsiteY3" fmla="*/ 128854 h 128854"/>
                    <a:gd name="connsiteX4" fmla="*/ 0 w 128854"/>
                    <a:gd name="connsiteY4" fmla="*/ 64427 h 128854"/>
                    <a:gd name="connsiteX5" fmla="*/ 122910 w 128854"/>
                    <a:gd name="connsiteY5" fmla="*/ 64427 h 128854"/>
                    <a:gd name="connsiteX6" fmla="*/ 64533 w 128854"/>
                    <a:gd name="connsiteY6" fmla="*/ 5838 h 128854"/>
                    <a:gd name="connsiteX7" fmla="*/ 5944 w 128854"/>
                    <a:gd name="connsiteY7" fmla="*/ 64215 h 128854"/>
                    <a:gd name="connsiteX8" fmla="*/ 64321 w 128854"/>
                    <a:gd name="connsiteY8" fmla="*/ 122804 h 128854"/>
                    <a:gd name="connsiteX9" fmla="*/ 64427 w 128854"/>
                    <a:gd name="connsiteY9" fmla="*/ 122804 h 128854"/>
                    <a:gd name="connsiteX10" fmla="*/ 122910 w 128854"/>
                    <a:gd name="connsiteY10" fmla="*/ 64427 h 12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8854" h="128854">
                      <a:moveTo>
                        <a:pt x="0" y="64427"/>
                      </a:moveTo>
                      <a:cubicBezTo>
                        <a:pt x="0" y="28845"/>
                        <a:pt x="28845" y="0"/>
                        <a:pt x="64427" y="0"/>
                      </a:cubicBezTo>
                      <a:cubicBezTo>
                        <a:pt x="100009" y="0"/>
                        <a:pt x="128854" y="28845"/>
                        <a:pt x="128854" y="64427"/>
                      </a:cubicBezTo>
                      <a:cubicBezTo>
                        <a:pt x="128854" y="100009"/>
                        <a:pt x="100009" y="128854"/>
                        <a:pt x="64427" y="128854"/>
                      </a:cubicBezTo>
                      <a:cubicBezTo>
                        <a:pt x="28869" y="128796"/>
                        <a:pt x="59" y="99985"/>
                        <a:pt x="0" y="64427"/>
                      </a:cubicBezTo>
                      <a:close/>
                      <a:moveTo>
                        <a:pt x="122910" y="64427"/>
                      </a:moveTo>
                      <a:cubicBezTo>
                        <a:pt x="122969" y="32128"/>
                        <a:pt x="96832" y="5896"/>
                        <a:pt x="64533" y="5838"/>
                      </a:cubicBezTo>
                      <a:cubicBezTo>
                        <a:pt x="32234" y="5779"/>
                        <a:pt x="6002" y="31915"/>
                        <a:pt x="5944" y="64215"/>
                      </a:cubicBezTo>
                      <a:cubicBezTo>
                        <a:pt x="5885" y="96514"/>
                        <a:pt x="32021" y="122745"/>
                        <a:pt x="64321" y="122804"/>
                      </a:cubicBezTo>
                      <a:cubicBezTo>
                        <a:pt x="64356" y="122804"/>
                        <a:pt x="64391" y="122804"/>
                        <a:pt x="64427" y="122804"/>
                      </a:cubicBezTo>
                      <a:cubicBezTo>
                        <a:pt x="96685" y="122804"/>
                        <a:pt x="122851" y="96685"/>
                        <a:pt x="122910" y="64427"/>
                      </a:cubicBezTo>
                      <a:close/>
                    </a:path>
                  </a:pathLst>
                </a:custGeom>
                <a:grpFill/>
                <a:ln w="10594" cap="flat">
                  <a:noFill/>
                  <a:prstDash val="solid"/>
                  <a:miter/>
                </a:ln>
              </p:spPr>
              <p:txBody>
                <a:bodyPr rtlCol="0" anchor="ctr"/>
                <a:lstStyle/>
                <a:p>
                  <a:endParaRPr lang="zh-CN" altLang="en-US"/>
                </a:p>
              </p:txBody>
            </p:sp>
            <p:sp>
              <p:nvSpPr>
                <p:cNvPr id="1812" name="任意多边形: 形状 1811">
                  <a:extLst>
                    <a:ext uri="{FF2B5EF4-FFF2-40B4-BE49-F238E27FC236}">
                      <a16:creationId xmlns:a16="http://schemas.microsoft.com/office/drawing/2014/main" id="{6CEE46D1-1DC2-42B6-9828-10EFF42C676A}"/>
                    </a:ext>
                  </a:extLst>
                </p:cNvPr>
                <p:cNvSpPr/>
                <p:nvPr/>
              </p:nvSpPr>
              <p:spPr>
                <a:xfrm>
                  <a:off x="6152532" y="1880097"/>
                  <a:ext cx="204319" cy="109218"/>
                </a:xfrm>
                <a:custGeom>
                  <a:avLst/>
                  <a:gdLst>
                    <a:gd name="connsiteX0" fmla="*/ 33328 w 204319"/>
                    <a:gd name="connsiteY0" fmla="*/ 0 h 109218"/>
                    <a:gd name="connsiteX1" fmla="*/ 0 w 204319"/>
                    <a:gd name="connsiteY1" fmla="*/ 0 h 109218"/>
                    <a:gd name="connsiteX2" fmla="*/ 0 w 204319"/>
                    <a:gd name="connsiteY2" fmla="*/ 109218 h 109218"/>
                    <a:gd name="connsiteX3" fmla="*/ 33328 w 204319"/>
                    <a:gd name="connsiteY3" fmla="*/ 109218 h 109218"/>
                    <a:gd name="connsiteX4" fmla="*/ 204320 w 204319"/>
                    <a:gd name="connsiteY4" fmla="*/ 82577 h 109218"/>
                    <a:gd name="connsiteX5" fmla="*/ 204320 w 204319"/>
                    <a:gd name="connsiteY5" fmla="*/ 26641 h 109218"/>
                    <a:gd name="connsiteX6" fmla="*/ 33328 w 204319"/>
                    <a:gd name="connsiteY6" fmla="*/ 0 h 109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319" h="109218">
                      <a:moveTo>
                        <a:pt x="33328" y="0"/>
                      </a:moveTo>
                      <a:lnTo>
                        <a:pt x="0" y="0"/>
                      </a:lnTo>
                      <a:lnTo>
                        <a:pt x="0" y="109218"/>
                      </a:lnTo>
                      <a:lnTo>
                        <a:pt x="33328" y="109218"/>
                      </a:lnTo>
                      <a:lnTo>
                        <a:pt x="204320" y="82577"/>
                      </a:lnTo>
                      <a:lnTo>
                        <a:pt x="204320" y="26641"/>
                      </a:lnTo>
                      <a:lnTo>
                        <a:pt x="33328" y="0"/>
                      </a:lnTo>
                      <a:close/>
                    </a:path>
                  </a:pathLst>
                </a:custGeom>
                <a:grpFill/>
                <a:ln w="10594" cap="flat">
                  <a:noFill/>
                  <a:prstDash val="solid"/>
                  <a:miter/>
                </a:ln>
              </p:spPr>
              <p:txBody>
                <a:bodyPr rtlCol="0" anchor="ctr"/>
                <a:lstStyle/>
                <a:p>
                  <a:endParaRPr lang="zh-CN" altLang="en-US"/>
                </a:p>
              </p:txBody>
            </p:sp>
            <p:sp>
              <p:nvSpPr>
                <p:cNvPr id="1813" name="任意多边形: 形状 1812">
                  <a:extLst>
                    <a:ext uri="{FF2B5EF4-FFF2-40B4-BE49-F238E27FC236}">
                      <a16:creationId xmlns:a16="http://schemas.microsoft.com/office/drawing/2014/main" id="{CECCA9F3-EFC3-43E9-9E46-AD6817C89C59}"/>
                    </a:ext>
                  </a:extLst>
                </p:cNvPr>
                <p:cNvSpPr/>
                <p:nvPr/>
              </p:nvSpPr>
              <p:spPr>
                <a:xfrm>
                  <a:off x="6073139" y="1870438"/>
                  <a:ext cx="36936" cy="130021"/>
                </a:xfrm>
                <a:custGeom>
                  <a:avLst/>
                  <a:gdLst>
                    <a:gd name="connsiteX0" fmla="*/ 0 w 36936"/>
                    <a:gd name="connsiteY0" fmla="*/ 0 h 130021"/>
                    <a:gd name="connsiteX1" fmla="*/ 36937 w 36936"/>
                    <a:gd name="connsiteY1" fmla="*/ 0 h 130021"/>
                    <a:gd name="connsiteX2" fmla="*/ 36937 w 36936"/>
                    <a:gd name="connsiteY2" fmla="*/ 130022 h 130021"/>
                    <a:gd name="connsiteX3" fmla="*/ 0 w 36936"/>
                    <a:gd name="connsiteY3" fmla="*/ 130022 h 130021"/>
                  </a:gdLst>
                  <a:ahLst/>
                  <a:cxnLst>
                    <a:cxn ang="0">
                      <a:pos x="connsiteX0" y="connsiteY0"/>
                    </a:cxn>
                    <a:cxn ang="0">
                      <a:pos x="connsiteX1" y="connsiteY1"/>
                    </a:cxn>
                    <a:cxn ang="0">
                      <a:pos x="connsiteX2" y="connsiteY2"/>
                    </a:cxn>
                    <a:cxn ang="0">
                      <a:pos x="connsiteX3" y="connsiteY3"/>
                    </a:cxn>
                  </a:cxnLst>
                  <a:rect l="l" t="t" r="r" b="b"/>
                  <a:pathLst>
                    <a:path w="36936" h="130021">
                      <a:moveTo>
                        <a:pt x="0" y="0"/>
                      </a:moveTo>
                      <a:lnTo>
                        <a:pt x="36937" y="0"/>
                      </a:lnTo>
                      <a:lnTo>
                        <a:pt x="36937" y="130022"/>
                      </a:lnTo>
                      <a:lnTo>
                        <a:pt x="0" y="130022"/>
                      </a:lnTo>
                      <a:close/>
                    </a:path>
                  </a:pathLst>
                </a:custGeom>
                <a:grpFill/>
                <a:ln w="10594" cap="flat">
                  <a:noFill/>
                  <a:prstDash val="solid"/>
                  <a:miter/>
                </a:ln>
              </p:spPr>
              <p:txBody>
                <a:bodyPr rtlCol="0" anchor="ctr"/>
                <a:lstStyle/>
                <a:p>
                  <a:endParaRPr lang="zh-CN" altLang="en-US"/>
                </a:p>
              </p:txBody>
            </p:sp>
            <p:sp>
              <p:nvSpPr>
                <p:cNvPr id="1814" name="任意多边形: 形状 1813">
                  <a:extLst>
                    <a:ext uri="{FF2B5EF4-FFF2-40B4-BE49-F238E27FC236}">
                      <a16:creationId xmlns:a16="http://schemas.microsoft.com/office/drawing/2014/main" id="{F756C34B-12C4-4BC6-AA97-2BCAC4C45634}"/>
                    </a:ext>
                  </a:extLst>
                </p:cNvPr>
                <p:cNvSpPr/>
                <p:nvPr/>
              </p:nvSpPr>
              <p:spPr>
                <a:xfrm>
                  <a:off x="6110076" y="1880097"/>
                  <a:ext cx="42456" cy="109218"/>
                </a:xfrm>
                <a:custGeom>
                  <a:avLst/>
                  <a:gdLst>
                    <a:gd name="connsiteX0" fmla="*/ 0 w 42456"/>
                    <a:gd name="connsiteY0" fmla="*/ 0 h 109218"/>
                    <a:gd name="connsiteX1" fmla="*/ 42456 w 42456"/>
                    <a:gd name="connsiteY1" fmla="*/ 0 h 109218"/>
                    <a:gd name="connsiteX2" fmla="*/ 42456 w 42456"/>
                    <a:gd name="connsiteY2" fmla="*/ 109218 h 109218"/>
                    <a:gd name="connsiteX3" fmla="*/ 0 w 42456"/>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42456" h="109218">
                      <a:moveTo>
                        <a:pt x="0" y="0"/>
                      </a:moveTo>
                      <a:lnTo>
                        <a:pt x="42456" y="0"/>
                      </a:lnTo>
                      <a:lnTo>
                        <a:pt x="42456" y="109218"/>
                      </a:lnTo>
                      <a:lnTo>
                        <a:pt x="0" y="109218"/>
                      </a:lnTo>
                      <a:close/>
                    </a:path>
                  </a:pathLst>
                </a:custGeom>
                <a:grpFill/>
                <a:ln w="10594" cap="flat">
                  <a:noFill/>
                  <a:prstDash val="solid"/>
                  <a:miter/>
                </a:ln>
              </p:spPr>
              <p:txBody>
                <a:bodyPr rtlCol="0" anchor="ctr"/>
                <a:lstStyle/>
                <a:p>
                  <a:endParaRPr lang="zh-CN" altLang="en-US"/>
                </a:p>
              </p:txBody>
            </p:sp>
            <p:sp>
              <p:nvSpPr>
                <p:cNvPr id="1815" name="任意多边形: 形状 1814">
                  <a:extLst>
                    <a:ext uri="{FF2B5EF4-FFF2-40B4-BE49-F238E27FC236}">
                      <a16:creationId xmlns:a16="http://schemas.microsoft.com/office/drawing/2014/main" id="{1CEC0816-6752-4059-B3E2-3A064734F00F}"/>
                    </a:ext>
                  </a:extLst>
                </p:cNvPr>
                <p:cNvSpPr/>
                <p:nvPr/>
              </p:nvSpPr>
              <p:spPr>
                <a:xfrm>
                  <a:off x="6110076" y="1880097"/>
                  <a:ext cx="21228" cy="109218"/>
                </a:xfrm>
                <a:custGeom>
                  <a:avLst/>
                  <a:gdLst>
                    <a:gd name="connsiteX0" fmla="*/ 0 w 21228"/>
                    <a:gd name="connsiteY0" fmla="*/ 0 h 109218"/>
                    <a:gd name="connsiteX1" fmla="*/ 21228 w 21228"/>
                    <a:gd name="connsiteY1" fmla="*/ 0 h 109218"/>
                    <a:gd name="connsiteX2" fmla="*/ 21228 w 21228"/>
                    <a:gd name="connsiteY2" fmla="*/ 109218 h 109218"/>
                    <a:gd name="connsiteX3" fmla="*/ 0 w 21228"/>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21228" h="109218">
                      <a:moveTo>
                        <a:pt x="0" y="0"/>
                      </a:moveTo>
                      <a:lnTo>
                        <a:pt x="21228" y="0"/>
                      </a:lnTo>
                      <a:lnTo>
                        <a:pt x="21228" y="109218"/>
                      </a:lnTo>
                      <a:lnTo>
                        <a:pt x="0" y="109218"/>
                      </a:lnTo>
                      <a:close/>
                    </a:path>
                  </a:pathLst>
                </a:custGeom>
                <a:grpFill/>
                <a:ln w="10594" cap="flat">
                  <a:noFill/>
                  <a:prstDash val="solid"/>
                  <a:miter/>
                </a:ln>
              </p:spPr>
              <p:txBody>
                <a:bodyPr rtlCol="0" anchor="ctr"/>
                <a:lstStyle/>
                <a:p>
                  <a:endParaRPr lang="zh-CN" altLang="en-US"/>
                </a:p>
              </p:txBody>
            </p:sp>
            <p:sp>
              <p:nvSpPr>
                <p:cNvPr id="1816" name="任意多边形: 形状 1815">
                  <a:extLst>
                    <a:ext uri="{FF2B5EF4-FFF2-40B4-BE49-F238E27FC236}">
                      <a16:creationId xmlns:a16="http://schemas.microsoft.com/office/drawing/2014/main" id="{F3C54EEF-4F4B-4423-8606-760B9EC1F4A2}"/>
                    </a:ext>
                  </a:extLst>
                </p:cNvPr>
                <p:cNvSpPr/>
                <p:nvPr/>
              </p:nvSpPr>
              <p:spPr>
                <a:xfrm>
                  <a:off x="6152532" y="1880097"/>
                  <a:ext cx="19317" cy="109218"/>
                </a:xfrm>
                <a:custGeom>
                  <a:avLst/>
                  <a:gdLst>
                    <a:gd name="connsiteX0" fmla="*/ 0 w 19317"/>
                    <a:gd name="connsiteY0" fmla="*/ 0 h 109218"/>
                    <a:gd name="connsiteX1" fmla="*/ 19318 w 19317"/>
                    <a:gd name="connsiteY1" fmla="*/ 0 h 109218"/>
                    <a:gd name="connsiteX2" fmla="*/ 19318 w 19317"/>
                    <a:gd name="connsiteY2" fmla="*/ 109218 h 109218"/>
                    <a:gd name="connsiteX3" fmla="*/ 0 w 19317"/>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19317" h="109218">
                      <a:moveTo>
                        <a:pt x="0" y="0"/>
                      </a:moveTo>
                      <a:lnTo>
                        <a:pt x="19318" y="0"/>
                      </a:lnTo>
                      <a:lnTo>
                        <a:pt x="19318" y="109218"/>
                      </a:lnTo>
                      <a:lnTo>
                        <a:pt x="0" y="109218"/>
                      </a:lnTo>
                      <a:close/>
                    </a:path>
                  </a:pathLst>
                </a:custGeom>
                <a:grpFill/>
                <a:ln w="10594" cap="flat">
                  <a:noFill/>
                  <a:prstDash val="solid"/>
                  <a:miter/>
                </a:ln>
              </p:spPr>
              <p:txBody>
                <a:bodyPr rtlCol="0" anchor="ctr"/>
                <a:lstStyle/>
                <a:p>
                  <a:endParaRPr lang="zh-CN" altLang="en-US"/>
                </a:p>
              </p:txBody>
            </p:sp>
            <p:sp>
              <p:nvSpPr>
                <p:cNvPr id="1817" name="任意多边形: 形状 1816">
                  <a:extLst>
                    <a:ext uri="{FF2B5EF4-FFF2-40B4-BE49-F238E27FC236}">
                      <a16:creationId xmlns:a16="http://schemas.microsoft.com/office/drawing/2014/main" id="{B5DDAE04-0603-46B6-86BD-E84A2598C9A8}"/>
                    </a:ext>
                  </a:extLst>
                </p:cNvPr>
                <p:cNvSpPr/>
                <p:nvPr/>
              </p:nvSpPr>
              <p:spPr>
                <a:xfrm>
                  <a:off x="6192547" y="1890923"/>
                  <a:ext cx="153797" cy="24836"/>
                </a:xfrm>
                <a:custGeom>
                  <a:avLst/>
                  <a:gdLst>
                    <a:gd name="connsiteX0" fmla="*/ 0 w 153797"/>
                    <a:gd name="connsiteY0" fmla="*/ 0 h 24836"/>
                    <a:gd name="connsiteX1" fmla="*/ 0 w 153797"/>
                    <a:gd name="connsiteY1" fmla="*/ 19530 h 24836"/>
                    <a:gd name="connsiteX2" fmla="*/ 153797 w 153797"/>
                    <a:gd name="connsiteY2" fmla="*/ 24837 h 24836"/>
                    <a:gd name="connsiteX3" fmla="*/ 0 w 153797"/>
                    <a:gd name="connsiteY3" fmla="*/ 0 h 24836"/>
                  </a:gdLst>
                  <a:ahLst/>
                  <a:cxnLst>
                    <a:cxn ang="0">
                      <a:pos x="connsiteX0" y="connsiteY0"/>
                    </a:cxn>
                    <a:cxn ang="0">
                      <a:pos x="connsiteX1" y="connsiteY1"/>
                    </a:cxn>
                    <a:cxn ang="0">
                      <a:pos x="connsiteX2" y="connsiteY2"/>
                    </a:cxn>
                    <a:cxn ang="0">
                      <a:pos x="connsiteX3" y="connsiteY3"/>
                    </a:cxn>
                  </a:cxnLst>
                  <a:rect l="l" t="t" r="r" b="b"/>
                  <a:pathLst>
                    <a:path w="153797" h="24836">
                      <a:moveTo>
                        <a:pt x="0" y="0"/>
                      </a:moveTo>
                      <a:lnTo>
                        <a:pt x="0" y="19530"/>
                      </a:lnTo>
                      <a:lnTo>
                        <a:pt x="153797" y="24837"/>
                      </a:lnTo>
                      <a:lnTo>
                        <a:pt x="0" y="0"/>
                      </a:lnTo>
                      <a:close/>
                    </a:path>
                  </a:pathLst>
                </a:custGeom>
                <a:grpFill/>
                <a:ln w="10594" cap="flat">
                  <a:noFill/>
                  <a:prstDash val="solid"/>
                  <a:miter/>
                </a:ln>
              </p:spPr>
              <p:txBody>
                <a:bodyPr rtlCol="0" anchor="ctr"/>
                <a:lstStyle/>
                <a:p>
                  <a:endParaRPr lang="zh-CN" altLang="en-US"/>
                </a:p>
              </p:txBody>
            </p:sp>
          </p:grpSp>
          <p:grpSp>
            <p:nvGrpSpPr>
              <p:cNvPr id="1775" name="图形 2">
                <a:extLst>
                  <a:ext uri="{FF2B5EF4-FFF2-40B4-BE49-F238E27FC236}">
                    <a16:creationId xmlns:a16="http://schemas.microsoft.com/office/drawing/2014/main" id="{72B71FD5-6110-439B-8479-76EF00EFD3F1}"/>
                  </a:ext>
                </a:extLst>
              </p:cNvPr>
              <p:cNvGrpSpPr/>
              <p:nvPr/>
            </p:nvGrpSpPr>
            <p:grpSpPr>
              <a:xfrm>
                <a:off x="7848171" y="1712094"/>
                <a:ext cx="682482" cy="878706"/>
                <a:chOff x="5757866" y="1232967"/>
                <a:chExt cx="677387" cy="872146"/>
              </a:xfrm>
            </p:grpSpPr>
            <p:sp>
              <p:nvSpPr>
                <p:cNvPr id="1776" name="任意多边形: 形状 1775">
                  <a:extLst>
                    <a:ext uri="{FF2B5EF4-FFF2-40B4-BE49-F238E27FC236}">
                      <a16:creationId xmlns:a16="http://schemas.microsoft.com/office/drawing/2014/main" id="{186F123F-C03C-41CD-89DC-D2D7D04D7B01}"/>
                    </a:ext>
                  </a:extLst>
                </p:cNvPr>
                <p:cNvSpPr/>
                <p:nvPr/>
              </p:nvSpPr>
              <p:spPr>
                <a:xfrm>
                  <a:off x="5764908" y="1245698"/>
                  <a:ext cx="657113" cy="859416"/>
                </a:xfrm>
                <a:custGeom>
                  <a:avLst/>
                  <a:gdLst>
                    <a:gd name="connsiteX0" fmla="*/ 0 w 657113"/>
                    <a:gd name="connsiteY0" fmla="*/ 0 h 859416"/>
                    <a:gd name="connsiteX1" fmla="*/ 657114 w 657113"/>
                    <a:gd name="connsiteY1" fmla="*/ 0 h 859416"/>
                    <a:gd name="connsiteX2" fmla="*/ 657114 w 657113"/>
                    <a:gd name="connsiteY2" fmla="*/ 859416 h 859416"/>
                    <a:gd name="connsiteX3" fmla="*/ 0 w 657113"/>
                    <a:gd name="connsiteY3" fmla="*/ 859416 h 859416"/>
                  </a:gdLst>
                  <a:ahLst/>
                  <a:cxnLst>
                    <a:cxn ang="0">
                      <a:pos x="connsiteX0" y="connsiteY0"/>
                    </a:cxn>
                    <a:cxn ang="0">
                      <a:pos x="connsiteX1" y="connsiteY1"/>
                    </a:cxn>
                    <a:cxn ang="0">
                      <a:pos x="connsiteX2" y="connsiteY2"/>
                    </a:cxn>
                    <a:cxn ang="0">
                      <a:pos x="connsiteX3" y="connsiteY3"/>
                    </a:cxn>
                  </a:cxnLst>
                  <a:rect l="l" t="t" r="r" b="b"/>
                  <a:pathLst>
                    <a:path w="657113" h="859416">
                      <a:moveTo>
                        <a:pt x="0" y="0"/>
                      </a:moveTo>
                      <a:lnTo>
                        <a:pt x="657114" y="0"/>
                      </a:lnTo>
                      <a:lnTo>
                        <a:pt x="657114" y="859416"/>
                      </a:lnTo>
                      <a:lnTo>
                        <a:pt x="0" y="859416"/>
                      </a:lnTo>
                      <a:close/>
                    </a:path>
                  </a:pathLst>
                </a:custGeom>
                <a:solidFill>
                  <a:srgbClr val="DC4437"/>
                </a:solidFill>
                <a:ln w="10594" cap="flat">
                  <a:noFill/>
                  <a:prstDash val="solid"/>
                  <a:miter/>
                </a:ln>
              </p:spPr>
              <p:txBody>
                <a:bodyPr rtlCol="0" anchor="ctr"/>
                <a:lstStyle/>
                <a:p>
                  <a:endParaRPr lang="zh-CN" altLang="en-US"/>
                </a:p>
              </p:txBody>
            </p:sp>
            <p:sp>
              <p:nvSpPr>
                <p:cNvPr id="1777" name="任意多边形: 形状 1776">
                  <a:extLst>
                    <a:ext uri="{FF2B5EF4-FFF2-40B4-BE49-F238E27FC236}">
                      <a16:creationId xmlns:a16="http://schemas.microsoft.com/office/drawing/2014/main" id="{D996B288-20B7-4354-AB7C-7D1C1E482255}"/>
                    </a:ext>
                  </a:extLst>
                </p:cNvPr>
                <p:cNvSpPr/>
                <p:nvPr/>
              </p:nvSpPr>
              <p:spPr>
                <a:xfrm>
                  <a:off x="5792717" y="1282741"/>
                  <a:ext cx="601495" cy="773336"/>
                </a:xfrm>
                <a:custGeom>
                  <a:avLst/>
                  <a:gdLst>
                    <a:gd name="connsiteX0" fmla="*/ 0 w 601495"/>
                    <a:gd name="connsiteY0" fmla="*/ 0 h 773336"/>
                    <a:gd name="connsiteX1" fmla="*/ 601496 w 601495"/>
                    <a:gd name="connsiteY1" fmla="*/ 0 h 773336"/>
                    <a:gd name="connsiteX2" fmla="*/ 601496 w 601495"/>
                    <a:gd name="connsiteY2" fmla="*/ 773337 h 773336"/>
                    <a:gd name="connsiteX3" fmla="*/ 0 w 601495"/>
                    <a:gd name="connsiteY3" fmla="*/ 773337 h 773336"/>
                  </a:gdLst>
                  <a:ahLst/>
                  <a:cxnLst>
                    <a:cxn ang="0">
                      <a:pos x="connsiteX0" y="connsiteY0"/>
                    </a:cxn>
                    <a:cxn ang="0">
                      <a:pos x="connsiteX1" y="connsiteY1"/>
                    </a:cxn>
                    <a:cxn ang="0">
                      <a:pos x="connsiteX2" y="connsiteY2"/>
                    </a:cxn>
                    <a:cxn ang="0">
                      <a:pos x="connsiteX3" y="connsiteY3"/>
                    </a:cxn>
                  </a:cxnLst>
                  <a:rect l="l" t="t" r="r" b="b"/>
                  <a:pathLst>
                    <a:path w="601495" h="773336">
                      <a:moveTo>
                        <a:pt x="0" y="0"/>
                      </a:moveTo>
                      <a:lnTo>
                        <a:pt x="601496" y="0"/>
                      </a:lnTo>
                      <a:lnTo>
                        <a:pt x="601496" y="773337"/>
                      </a:lnTo>
                      <a:lnTo>
                        <a:pt x="0" y="773337"/>
                      </a:lnTo>
                      <a:close/>
                    </a:path>
                  </a:pathLst>
                </a:custGeom>
                <a:solidFill>
                  <a:srgbClr val="852921"/>
                </a:solidFill>
                <a:ln w="10594" cap="flat">
                  <a:noFill/>
                  <a:prstDash val="solid"/>
                  <a:miter/>
                </a:ln>
              </p:spPr>
              <p:txBody>
                <a:bodyPr rtlCol="0" anchor="ctr"/>
                <a:lstStyle/>
                <a:p>
                  <a:endParaRPr lang="zh-CN" altLang="en-US"/>
                </a:p>
              </p:txBody>
            </p:sp>
            <p:sp>
              <p:nvSpPr>
                <p:cNvPr id="1778" name="任意多边形: 形状 1777">
                  <a:extLst>
                    <a:ext uri="{FF2B5EF4-FFF2-40B4-BE49-F238E27FC236}">
                      <a16:creationId xmlns:a16="http://schemas.microsoft.com/office/drawing/2014/main" id="{338E381A-84F7-4231-A6E7-A1A1A6B35470}"/>
                    </a:ext>
                  </a:extLst>
                </p:cNvPr>
                <p:cNvSpPr/>
                <p:nvPr/>
              </p:nvSpPr>
              <p:spPr>
                <a:xfrm>
                  <a:off x="5792717" y="1282741"/>
                  <a:ext cx="601495" cy="773336"/>
                </a:xfrm>
                <a:custGeom>
                  <a:avLst/>
                  <a:gdLst>
                    <a:gd name="connsiteX0" fmla="*/ 601496 w 601495"/>
                    <a:gd name="connsiteY0" fmla="*/ 773337 h 773336"/>
                    <a:gd name="connsiteX1" fmla="*/ 0 w 601495"/>
                    <a:gd name="connsiteY1" fmla="*/ 0 h 773336"/>
                    <a:gd name="connsiteX2" fmla="*/ 601496 w 601495"/>
                    <a:gd name="connsiteY2" fmla="*/ 0 h 773336"/>
                    <a:gd name="connsiteX3" fmla="*/ 601496 w 601495"/>
                    <a:gd name="connsiteY3" fmla="*/ 773337 h 773336"/>
                  </a:gdLst>
                  <a:ahLst/>
                  <a:cxnLst>
                    <a:cxn ang="0">
                      <a:pos x="connsiteX0" y="connsiteY0"/>
                    </a:cxn>
                    <a:cxn ang="0">
                      <a:pos x="connsiteX1" y="connsiteY1"/>
                    </a:cxn>
                    <a:cxn ang="0">
                      <a:pos x="connsiteX2" y="connsiteY2"/>
                    </a:cxn>
                    <a:cxn ang="0">
                      <a:pos x="connsiteX3" y="connsiteY3"/>
                    </a:cxn>
                  </a:cxnLst>
                  <a:rect l="l" t="t" r="r" b="b"/>
                  <a:pathLst>
                    <a:path w="601495" h="773336">
                      <a:moveTo>
                        <a:pt x="601496" y="773337"/>
                      </a:moveTo>
                      <a:lnTo>
                        <a:pt x="0" y="0"/>
                      </a:lnTo>
                      <a:lnTo>
                        <a:pt x="601496" y="0"/>
                      </a:lnTo>
                      <a:lnTo>
                        <a:pt x="601496" y="773337"/>
                      </a:lnTo>
                      <a:close/>
                    </a:path>
                  </a:pathLst>
                </a:custGeom>
                <a:solidFill>
                  <a:srgbClr val="70221B"/>
                </a:solidFill>
                <a:ln w="10594" cap="flat">
                  <a:noFill/>
                  <a:prstDash val="solid"/>
                  <a:miter/>
                </a:ln>
              </p:spPr>
              <p:txBody>
                <a:bodyPr rtlCol="0" anchor="ctr"/>
                <a:lstStyle/>
                <a:p>
                  <a:endParaRPr lang="zh-CN" altLang="en-US" dirty="0"/>
                </a:p>
              </p:txBody>
            </p:sp>
            <p:sp>
              <p:nvSpPr>
                <p:cNvPr id="1779" name="任意多边形: 形状 1778">
                  <a:extLst>
                    <a:ext uri="{FF2B5EF4-FFF2-40B4-BE49-F238E27FC236}">
                      <a16:creationId xmlns:a16="http://schemas.microsoft.com/office/drawing/2014/main" id="{10FD8A0E-AEFF-4156-9A3E-01950436FD13}"/>
                    </a:ext>
                  </a:extLst>
                </p:cNvPr>
                <p:cNvSpPr/>
                <p:nvPr/>
              </p:nvSpPr>
              <p:spPr>
                <a:xfrm>
                  <a:off x="5868395" y="1547772"/>
                  <a:ext cx="204744" cy="433051"/>
                </a:xfrm>
                <a:custGeom>
                  <a:avLst/>
                  <a:gdLst>
                    <a:gd name="connsiteX0" fmla="*/ 90219 w 204744"/>
                    <a:gd name="connsiteY0" fmla="*/ 312052 h 433051"/>
                    <a:gd name="connsiteX1" fmla="*/ 90219 w 204744"/>
                    <a:gd name="connsiteY1" fmla="*/ 0 h 433051"/>
                    <a:gd name="connsiteX2" fmla="*/ 0 w 204744"/>
                    <a:gd name="connsiteY2" fmla="*/ 0 h 433051"/>
                    <a:gd name="connsiteX3" fmla="*/ 0 w 204744"/>
                    <a:gd name="connsiteY3" fmla="*/ 403332 h 433051"/>
                    <a:gd name="connsiteX4" fmla="*/ 29719 w 204744"/>
                    <a:gd name="connsiteY4" fmla="*/ 433052 h 433051"/>
                    <a:gd name="connsiteX5" fmla="*/ 204744 w 204744"/>
                    <a:gd name="connsiteY5" fmla="*/ 433052 h 433051"/>
                    <a:gd name="connsiteX6" fmla="*/ 204744 w 204744"/>
                    <a:gd name="connsiteY6" fmla="*/ 342833 h 433051"/>
                    <a:gd name="connsiteX7" fmla="*/ 121318 w 204744"/>
                    <a:gd name="connsiteY7" fmla="*/ 342833 h 433051"/>
                    <a:gd name="connsiteX8" fmla="*/ 90219 w 204744"/>
                    <a:gd name="connsiteY8" fmla="*/ 312052 h 4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744" h="433051">
                      <a:moveTo>
                        <a:pt x="90219" y="312052"/>
                      </a:moveTo>
                      <a:lnTo>
                        <a:pt x="90219" y="0"/>
                      </a:lnTo>
                      <a:lnTo>
                        <a:pt x="0" y="0"/>
                      </a:lnTo>
                      <a:lnTo>
                        <a:pt x="0" y="403332"/>
                      </a:lnTo>
                      <a:cubicBezTo>
                        <a:pt x="0" y="419746"/>
                        <a:pt x="13306" y="433052"/>
                        <a:pt x="29719" y="433052"/>
                      </a:cubicBezTo>
                      <a:lnTo>
                        <a:pt x="204744" y="433052"/>
                      </a:lnTo>
                      <a:lnTo>
                        <a:pt x="204744" y="342833"/>
                      </a:lnTo>
                      <a:lnTo>
                        <a:pt x="121318" y="342833"/>
                      </a:lnTo>
                      <a:cubicBezTo>
                        <a:pt x="104266" y="342833"/>
                        <a:pt x="90394" y="329103"/>
                        <a:pt x="90219" y="312052"/>
                      </a:cubicBezTo>
                      <a:close/>
                    </a:path>
                  </a:pathLst>
                </a:custGeom>
                <a:solidFill>
                  <a:srgbClr val="A69B57"/>
                </a:solidFill>
                <a:ln w="10594" cap="flat">
                  <a:noFill/>
                  <a:prstDash val="solid"/>
                  <a:miter/>
                </a:ln>
              </p:spPr>
              <p:txBody>
                <a:bodyPr rtlCol="0" anchor="ctr"/>
                <a:lstStyle/>
                <a:p>
                  <a:endParaRPr lang="zh-CN" altLang="en-US"/>
                </a:p>
              </p:txBody>
            </p:sp>
            <p:sp>
              <p:nvSpPr>
                <p:cNvPr id="1780" name="任意多边形: 形状 1779">
                  <a:extLst>
                    <a:ext uri="{FF2B5EF4-FFF2-40B4-BE49-F238E27FC236}">
                      <a16:creationId xmlns:a16="http://schemas.microsoft.com/office/drawing/2014/main" id="{01581021-4BFC-40C5-A7B6-9432517463B1}"/>
                    </a:ext>
                  </a:extLst>
                </p:cNvPr>
                <p:cNvSpPr/>
                <p:nvPr/>
              </p:nvSpPr>
              <p:spPr>
                <a:xfrm>
                  <a:off x="5868395" y="1684693"/>
                  <a:ext cx="90219" cy="120362"/>
                </a:xfrm>
                <a:custGeom>
                  <a:avLst/>
                  <a:gdLst>
                    <a:gd name="connsiteX0" fmla="*/ 90219 w 90219"/>
                    <a:gd name="connsiteY0" fmla="*/ 120363 h 120362"/>
                    <a:gd name="connsiteX1" fmla="*/ 90219 w 90219"/>
                    <a:gd name="connsiteY1" fmla="*/ 0 h 120362"/>
                    <a:gd name="connsiteX2" fmla="*/ 0 w 90219"/>
                    <a:gd name="connsiteY2" fmla="*/ 0 h 120362"/>
                    <a:gd name="connsiteX3" fmla="*/ 0 w 90219"/>
                    <a:gd name="connsiteY3" fmla="*/ 39272 h 120362"/>
                    <a:gd name="connsiteX4" fmla="*/ 90219 w 90219"/>
                    <a:gd name="connsiteY4" fmla="*/ 120363 h 120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19" h="120362">
                      <a:moveTo>
                        <a:pt x="90219" y="120363"/>
                      </a:moveTo>
                      <a:lnTo>
                        <a:pt x="90219" y="0"/>
                      </a:lnTo>
                      <a:lnTo>
                        <a:pt x="0" y="0"/>
                      </a:lnTo>
                      <a:lnTo>
                        <a:pt x="0" y="39272"/>
                      </a:lnTo>
                      <a:cubicBezTo>
                        <a:pt x="27278" y="95526"/>
                        <a:pt x="90219" y="120363"/>
                        <a:pt x="90219" y="120363"/>
                      </a:cubicBezTo>
                      <a:close/>
                    </a:path>
                  </a:pathLst>
                </a:custGeom>
                <a:solidFill>
                  <a:srgbClr val="7A7240"/>
                </a:solidFill>
                <a:ln w="10594" cap="flat">
                  <a:noFill/>
                  <a:prstDash val="solid"/>
                  <a:miter/>
                </a:ln>
              </p:spPr>
              <p:txBody>
                <a:bodyPr rtlCol="0" anchor="ctr"/>
                <a:lstStyle/>
                <a:p>
                  <a:endParaRPr lang="zh-CN" altLang="en-US"/>
                </a:p>
              </p:txBody>
            </p:sp>
            <p:sp>
              <p:nvSpPr>
                <p:cNvPr id="1781" name="任意多边形: 形状 1780">
                  <a:extLst>
                    <a:ext uri="{FF2B5EF4-FFF2-40B4-BE49-F238E27FC236}">
                      <a16:creationId xmlns:a16="http://schemas.microsoft.com/office/drawing/2014/main" id="{F00D1C79-4098-4D52-9381-D3D971EA35F1}"/>
                    </a:ext>
                  </a:extLst>
                </p:cNvPr>
                <p:cNvSpPr/>
                <p:nvPr/>
              </p:nvSpPr>
              <p:spPr>
                <a:xfrm>
                  <a:off x="5958826" y="1890923"/>
                  <a:ext cx="114312" cy="90112"/>
                </a:xfrm>
                <a:custGeom>
                  <a:avLst/>
                  <a:gdLst>
                    <a:gd name="connsiteX0" fmla="*/ 100727 w 114312"/>
                    <a:gd name="connsiteY0" fmla="*/ 0 h 90112"/>
                    <a:gd name="connsiteX1" fmla="*/ 100727 w 114312"/>
                    <a:gd name="connsiteY1" fmla="*/ 31099 h 90112"/>
                    <a:gd name="connsiteX2" fmla="*/ 52858 w 114312"/>
                    <a:gd name="connsiteY2" fmla="*/ 25580 h 90112"/>
                    <a:gd name="connsiteX3" fmla="*/ 50735 w 114312"/>
                    <a:gd name="connsiteY3" fmla="*/ 25580 h 90112"/>
                    <a:gd name="connsiteX4" fmla="*/ 100727 w 114312"/>
                    <a:gd name="connsiteY4" fmla="*/ 39272 h 90112"/>
                    <a:gd name="connsiteX5" fmla="*/ 100727 w 114312"/>
                    <a:gd name="connsiteY5" fmla="*/ 48612 h 90112"/>
                    <a:gd name="connsiteX6" fmla="*/ 0 w 114312"/>
                    <a:gd name="connsiteY6" fmla="*/ 61667 h 90112"/>
                    <a:gd name="connsiteX7" fmla="*/ 100727 w 114312"/>
                    <a:gd name="connsiteY7" fmla="*/ 59120 h 90112"/>
                    <a:gd name="connsiteX8" fmla="*/ 100727 w 114312"/>
                    <a:gd name="connsiteY8" fmla="*/ 90113 h 90112"/>
                    <a:gd name="connsiteX9" fmla="*/ 114313 w 114312"/>
                    <a:gd name="connsiteY9" fmla="*/ 90113 h 90112"/>
                    <a:gd name="connsiteX10" fmla="*/ 114313 w 114312"/>
                    <a:gd name="connsiteY10" fmla="*/ 0 h 90112"/>
                    <a:gd name="connsiteX11" fmla="*/ 100727 w 114312"/>
                    <a:gd name="connsiteY11" fmla="*/ 0 h 9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12" h="90112">
                      <a:moveTo>
                        <a:pt x="100727" y="0"/>
                      </a:moveTo>
                      <a:lnTo>
                        <a:pt x="100727" y="31099"/>
                      </a:lnTo>
                      <a:lnTo>
                        <a:pt x="52858" y="25580"/>
                      </a:lnTo>
                      <a:lnTo>
                        <a:pt x="50735" y="25580"/>
                      </a:lnTo>
                      <a:lnTo>
                        <a:pt x="100727" y="39272"/>
                      </a:lnTo>
                      <a:lnTo>
                        <a:pt x="100727" y="48612"/>
                      </a:lnTo>
                      <a:lnTo>
                        <a:pt x="0" y="61667"/>
                      </a:lnTo>
                      <a:lnTo>
                        <a:pt x="100727" y="59120"/>
                      </a:lnTo>
                      <a:lnTo>
                        <a:pt x="100727" y="90113"/>
                      </a:lnTo>
                      <a:lnTo>
                        <a:pt x="114313" y="90113"/>
                      </a:lnTo>
                      <a:lnTo>
                        <a:pt x="114313" y="0"/>
                      </a:lnTo>
                      <a:lnTo>
                        <a:pt x="100727" y="0"/>
                      </a:lnTo>
                      <a:close/>
                    </a:path>
                  </a:pathLst>
                </a:custGeom>
                <a:solidFill>
                  <a:srgbClr val="756E3D"/>
                </a:solidFill>
                <a:ln w="10594" cap="flat">
                  <a:noFill/>
                  <a:prstDash val="solid"/>
                  <a:miter/>
                </a:ln>
              </p:spPr>
              <p:txBody>
                <a:bodyPr rtlCol="0" anchor="ctr"/>
                <a:lstStyle/>
                <a:p>
                  <a:endParaRPr lang="zh-CN" altLang="en-US"/>
                </a:p>
              </p:txBody>
            </p:sp>
            <p:sp>
              <p:nvSpPr>
                <p:cNvPr id="1782" name="任意多边形: 形状 1781">
                  <a:extLst>
                    <a:ext uri="{FF2B5EF4-FFF2-40B4-BE49-F238E27FC236}">
                      <a16:creationId xmlns:a16="http://schemas.microsoft.com/office/drawing/2014/main" id="{8BA9613C-C0C3-454B-80DB-2C92959A4460}"/>
                    </a:ext>
                  </a:extLst>
                </p:cNvPr>
                <p:cNvSpPr/>
                <p:nvPr/>
              </p:nvSpPr>
              <p:spPr>
                <a:xfrm>
                  <a:off x="5908583" y="1890923"/>
                  <a:ext cx="50243" cy="49677"/>
                </a:xfrm>
                <a:custGeom>
                  <a:avLst/>
                  <a:gdLst>
                    <a:gd name="connsiteX0" fmla="*/ 50243 w 50243"/>
                    <a:gd name="connsiteY0" fmla="*/ 0 h 49677"/>
                    <a:gd name="connsiteX1" fmla="*/ 2056 w 50243"/>
                    <a:gd name="connsiteY1" fmla="*/ 47551 h 49677"/>
                    <a:gd name="connsiteX2" fmla="*/ 50243 w 50243"/>
                    <a:gd name="connsiteY2" fmla="*/ 0 h 49677"/>
                  </a:gdLst>
                  <a:ahLst/>
                  <a:cxnLst>
                    <a:cxn ang="0">
                      <a:pos x="connsiteX0" y="connsiteY0"/>
                    </a:cxn>
                    <a:cxn ang="0">
                      <a:pos x="connsiteX1" y="connsiteY1"/>
                    </a:cxn>
                    <a:cxn ang="0">
                      <a:pos x="connsiteX2" y="connsiteY2"/>
                    </a:cxn>
                  </a:cxnLst>
                  <a:rect l="l" t="t" r="r" b="b"/>
                  <a:pathLst>
                    <a:path w="50243" h="49677">
                      <a:moveTo>
                        <a:pt x="50243" y="0"/>
                      </a:moveTo>
                      <a:cubicBezTo>
                        <a:pt x="50243" y="0"/>
                        <a:pt x="-11955" y="33328"/>
                        <a:pt x="2056" y="47551"/>
                      </a:cubicBezTo>
                      <a:cubicBezTo>
                        <a:pt x="16066" y="61774"/>
                        <a:pt x="50243" y="0"/>
                        <a:pt x="50243" y="0"/>
                      </a:cubicBezTo>
                      <a:close/>
                    </a:path>
                  </a:pathLst>
                </a:custGeom>
                <a:solidFill>
                  <a:srgbClr val="756E3D"/>
                </a:solidFill>
                <a:ln w="10594" cap="flat">
                  <a:noFill/>
                  <a:prstDash val="solid"/>
                  <a:miter/>
                </a:ln>
              </p:spPr>
              <p:txBody>
                <a:bodyPr rtlCol="0" anchor="ctr"/>
                <a:lstStyle/>
                <a:p>
                  <a:endParaRPr lang="zh-CN" altLang="en-US"/>
                </a:p>
              </p:txBody>
            </p:sp>
            <p:sp>
              <p:nvSpPr>
                <p:cNvPr id="1783" name="任意多边形: 形状 1782">
                  <a:extLst>
                    <a:ext uri="{FF2B5EF4-FFF2-40B4-BE49-F238E27FC236}">
                      <a16:creationId xmlns:a16="http://schemas.microsoft.com/office/drawing/2014/main" id="{7C4D6C3E-9D89-4D95-A48E-1A62A0829801}"/>
                    </a:ext>
                  </a:extLst>
                </p:cNvPr>
                <p:cNvSpPr/>
                <p:nvPr/>
              </p:nvSpPr>
              <p:spPr>
                <a:xfrm rot="-1371600">
                  <a:off x="5838003" y="1313104"/>
                  <a:ext cx="517114" cy="517114"/>
                </a:xfrm>
                <a:custGeom>
                  <a:avLst/>
                  <a:gdLst>
                    <a:gd name="connsiteX0" fmla="*/ 517115 w 517114"/>
                    <a:gd name="connsiteY0" fmla="*/ 258557 h 517114"/>
                    <a:gd name="connsiteX1" fmla="*/ 258557 w 517114"/>
                    <a:gd name="connsiteY1" fmla="*/ 517115 h 517114"/>
                    <a:gd name="connsiteX2" fmla="*/ 0 w 517114"/>
                    <a:gd name="connsiteY2" fmla="*/ 258557 h 517114"/>
                    <a:gd name="connsiteX3" fmla="*/ 258557 w 517114"/>
                    <a:gd name="connsiteY3" fmla="*/ 0 h 517114"/>
                    <a:gd name="connsiteX4" fmla="*/ 517115 w 517114"/>
                    <a:gd name="connsiteY4" fmla="*/ 258557 h 517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114" h="517114">
                      <a:moveTo>
                        <a:pt x="517115" y="258557"/>
                      </a:moveTo>
                      <a:cubicBezTo>
                        <a:pt x="517115" y="401354"/>
                        <a:pt x="401355" y="517115"/>
                        <a:pt x="258557" y="517115"/>
                      </a:cubicBezTo>
                      <a:cubicBezTo>
                        <a:pt x="115760" y="517115"/>
                        <a:pt x="0" y="401354"/>
                        <a:pt x="0" y="258557"/>
                      </a:cubicBezTo>
                      <a:cubicBezTo>
                        <a:pt x="0" y="115760"/>
                        <a:pt x="115760" y="0"/>
                        <a:pt x="258557" y="0"/>
                      </a:cubicBezTo>
                      <a:cubicBezTo>
                        <a:pt x="401355" y="0"/>
                        <a:pt x="517115" y="115760"/>
                        <a:pt x="517115" y="258557"/>
                      </a:cubicBezTo>
                      <a:close/>
                    </a:path>
                  </a:pathLst>
                </a:custGeom>
                <a:solidFill>
                  <a:srgbClr val="A69B57"/>
                </a:solidFill>
                <a:ln w="10594" cap="flat">
                  <a:noFill/>
                  <a:prstDash val="solid"/>
                  <a:miter/>
                </a:ln>
              </p:spPr>
              <p:txBody>
                <a:bodyPr rtlCol="0" anchor="ctr"/>
                <a:lstStyle/>
                <a:p>
                  <a:endParaRPr lang="zh-CN" altLang="en-US"/>
                </a:p>
              </p:txBody>
            </p:sp>
            <p:sp>
              <p:nvSpPr>
                <p:cNvPr id="1784" name="任意多边形: 形状 1783">
                  <a:extLst>
                    <a:ext uri="{FF2B5EF4-FFF2-40B4-BE49-F238E27FC236}">
                      <a16:creationId xmlns:a16="http://schemas.microsoft.com/office/drawing/2014/main" id="{1E6C93E6-54A4-4733-83BC-CCC8FEE8CE12}"/>
                    </a:ext>
                  </a:extLst>
                </p:cNvPr>
                <p:cNvSpPr/>
                <p:nvPr/>
              </p:nvSpPr>
              <p:spPr>
                <a:xfrm>
                  <a:off x="6072714" y="1551275"/>
                  <a:ext cx="41182" cy="41182"/>
                </a:xfrm>
                <a:custGeom>
                  <a:avLst/>
                  <a:gdLst>
                    <a:gd name="connsiteX0" fmla="*/ 41182 w 41182"/>
                    <a:gd name="connsiteY0" fmla="*/ 20591 h 41182"/>
                    <a:gd name="connsiteX1" fmla="*/ 20591 w 41182"/>
                    <a:gd name="connsiteY1" fmla="*/ 41182 h 41182"/>
                    <a:gd name="connsiteX2" fmla="*/ 0 w 41182"/>
                    <a:gd name="connsiteY2" fmla="*/ 20591 h 41182"/>
                    <a:gd name="connsiteX3" fmla="*/ 20591 w 41182"/>
                    <a:gd name="connsiteY3" fmla="*/ 0 h 41182"/>
                    <a:gd name="connsiteX4" fmla="*/ 41182 w 41182"/>
                    <a:gd name="connsiteY4" fmla="*/ 20591 h 41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82" h="41182">
                      <a:moveTo>
                        <a:pt x="41182" y="20591"/>
                      </a:moveTo>
                      <a:cubicBezTo>
                        <a:pt x="41182" y="31963"/>
                        <a:pt x="31963" y="41182"/>
                        <a:pt x="20591" y="41182"/>
                      </a:cubicBezTo>
                      <a:cubicBezTo>
                        <a:pt x="9219" y="41182"/>
                        <a:pt x="0" y="31963"/>
                        <a:pt x="0" y="20591"/>
                      </a:cubicBezTo>
                      <a:cubicBezTo>
                        <a:pt x="0" y="9219"/>
                        <a:pt x="9219" y="0"/>
                        <a:pt x="20591" y="0"/>
                      </a:cubicBezTo>
                      <a:cubicBezTo>
                        <a:pt x="31963" y="0"/>
                        <a:pt x="41182" y="9219"/>
                        <a:pt x="41182" y="20591"/>
                      </a:cubicBezTo>
                      <a:close/>
                    </a:path>
                  </a:pathLst>
                </a:custGeom>
                <a:solidFill>
                  <a:srgbClr val="4F4A29"/>
                </a:solidFill>
                <a:ln w="10594" cap="flat">
                  <a:noFill/>
                  <a:prstDash val="solid"/>
                  <a:miter/>
                </a:ln>
              </p:spPr>
              <p:txBody>
                <a:bodyPr rtlCol="0" anchor="ctr"/>
                <a:lstStyle/>
                <a:p>
                  <a:endParaRPr lang="zh-CN" altLang="en-US"/>
                </a:p>
              </p:txBody>
            </p:sp>
            <p:sp>
              <p:nvSpPr>
                <p:cNvPr id="1785" name="任意多边形: 形状 1784">
                  <a:extLst>
                    <a:ext uri="{FF2B5EF4-FFF2-40B4-BE49-F238E27FC236}">
                      <a16:creationId xmlns:a16="http://schemas.microsoft.com/office/drawing/2014/main" id="{27983340-ECF1-4950-ADE8-97DF52072442}"/>
                    </a:ext>
                  </a:extLst>
                </p:cNvPr>
                <p:cNvSpPr/>
                <p:nvPr/>
              </p:nvSpPr>
              <p:spPr>
                <a:xfrm>
                  <a:off x="5858630" y="1336660"/>
                  <a:ext cx="469563" cy="469563"/>
                </a:xfrm>
                <a:custGeom>
                  <a:avLst/>
                  <a:gdLst>
                    <a:gd name="connsiteX0" fmla="*/ 0 w 469563"/>
                    <a:gd name="connsiteY0" fmla="*/ 234888 h 469563"/>
                    <a:gd name="connsiteX1" fmla="*/ 234676 w 469563"/>
                    <a:gd name="connsiteY1" fmla="*/ 0 h 469563"/>
                    <a:gd name="connsiteX2" fmla="*/ 469564 w 469563"/>
                    <a:gd name="connsiteY2" fmla="*/ 234676 h 469563"/>
                    <a:gd name="connsiteX3" fmla="*/ 234888 w 469563"/>
                    <a:gd name="connsiteY3" fmla="*/ 469564 h 469563"/>
                    <a:gd name="connsiteX4" fmla="*/ 234676 w 469563"/>
                    <a:gd name="connsiteY4" fmla="*/ 469564 h 469563"/>
                    <a:gd name="connsiteX5" fmla="*/ 0 w 469563"/>
                    <a:gd name="connsiteY5" fmla="*/ 234888 h 469563"/>
                    <a:gd name="connsiteX6" fmla="*/ 463408 w 469563"/>
                    <a:gd name="connsiteY6" fmla="*/ 234888 h 469563"/>
                    <a:gd name="connsiteX7" fmla="*/ 234782 w 469563"/>
                    <a:gd name="connsiteY7" fmla="*/ 6050 h 469563"/>
                    <a:gd name="connsiteX8" fmla="*/ 5944 w 469563"/>
                    <a:gd name="connsiteY8" fmla="*/ 234676 h 469563"/>
                    <a:gd name="connsiteX9" fmla="*/ 234570 w 469563"/>
                    <a:gd name="connsiteY9" fmla="*/ 463514 h 469563"/>
                    <a:gd name="connsiteX10" fmla="*/ 234676 w 469563"/>
                    <a:gd name="connsiteY10" fmla="*/ 463514 h 469563"/>
                    <a:gd name="connsiteX11" fmla="*/ 463408 w 469563"/>
                    <a:gd name="connsiteY11" fmla="*/ 234888 h 46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9563" h="469563">
                      <a:moveTo>
                        <a:pt x="0" y="234888"/>
                      </a:moveTo>
                      <a:cubicBezTo>
                        <a:pt x="-59" y="105222"/>
                        <a:pt x="105009" y="59"/>
                        <a:pt x="234676" y="0"/>
                      </a:cubicBezTo>
                      <a:cubicBezTo>
                        <a:pt x="364342" y="-59"/>
                        <a:pt x="469505" y="105009"/>
                        <a:pt x="469564" y="234676"/>
                      </a:cubicBezTo>
                      <a:cubicBezTo>
                        <a:pt x="469622" y="364342"/>
                        <a:pt x="364554" y="469505"/>
                        <a:pt x="234888" y="469564"/>
                      </a:cubicBezTo>
                      <a:cubicBezTo>
                        <a:pt x="234818" y="469564"/>
                        <a:pt x="234747" y="469564"/>
                        <a:pt x="234676" y="469564"/>
                      </a:cubicBezTo>
                      <a:cubicBezTo>
                        <a:pt x="105141" y="469388"/>
                        <a:pt x="176" y="364423"/>
                        <a:pt x="0" y="234888"/>
                      </a:cubicBezTo>
                      <a:close/>
                      <a:moveTo>
                        <a:pt x="463408" y="234888"/>
                      </a:moveTo>
                      <a:cubicBezTo>
                        <a:pt x="463466" y="108563"/>
                        <a:pt x="361107" y="6109"/>
                        <a:pt x="234782" y="6050"/>
                      </a:cubicBezTo>
                      <a:cubicBezTo>
                        <a:pt x="108457" y="5991"/>
                        <a:pt x="6002" y="108351"/>
                        <a:pt x="5944" y="234676"/>
                      </a:cubicBezTo>
                      <a:cubicBezTo>
                        <a:pt x="5885" y="361001"/>
                        <a:pt x="108245" y="463455"/>
                        <a:pt x="234570" y="463514"/>
                      </a:cubicBezTo>
                      <a:cubicBezTo>
                        <a:pt x="234605" y="463514"/>
                        <a:pt x="234640" y="463514"/>
                        <a:pt x="234676" y="463514"/>
                      </a:cubicBezTo>
                      <a:cubicBezTo>
                        <a:pt x="360887" y="463339"/>
                        <a:pt x="463174" y="361099"/>
                        <a:pt x="463408" y="234888"/>
                      </a:cubicBezTo>
                      <a:close/>
                    </a:path>
                  </a:pathLst>
                </a:custGeom>
                <a:solidFill>
                  <a:srgbClr val="4F4A29"/>
                </a:solidFill>
                <a:ln w="10594" cap="flat">
                  <a:noFill/>
                  <a:prstDash val="solid"/>
                  <a:miter/>
                </a:ln>
              </p:spPr>
              <p:txBody>
                <a:bodyPr rtlCol="0" anchor="ctr"/>
                <a:lstStyle/>
                <a:p>
                  <a:endParaRPr lang="zh-CN" altLang="en-US"/>
                </a:p>
              </p:txBody>
            </p:sp>
            <p:sp>
              <p:nvSpPr>
                <p:cNvPr id="1786" name="任意多边形: 形状 1785">
                  <a:extLst>
                    <a:ext uri="{FF2B5EF4-FFF2-40B4-BE49-F238E27FC236}">
                      <a16:creationId xmlns:a16="http://schemas.microsoft.com/office/drawing/2014/main" id="{5A3733D7-D228-4620-9A48-FE1AE745F3B2}"/>
                    </a:ext>
                  </a:extLst>
                </p:cNvPr>
                <p:cNvSpPr/>
                <p:nvPr/>
              </p:nvSpPr>
              <p:spPr>
                <a:xfrm>
                  <a:off x="5888666" y="1368608"/>
                  <a:ext cx="404606" cy="404606"/>
                </a:xfrm>
                <a:custGeom>
                  <a:avLst/>
                  <a:gdLst>
                    <a:gd name="connsiteX0" fmla="*/ 1 w 404606"/>
                    <a:gd name="connsiteY0" fmla="*/ 202940 h 404606"/>
                    <a:gd name="connsiteX1" fmla="*/ 201666 w 404606"/>
                    <a:gd name="connsiteY1" fmla="*/ 1 h 404606"/>
                    <a:gd name="connsiteX2" fmla="*/ 404605 w 404606"/>
                    <a:gd name="connsiteY2" fmla="*/ 201666 h 404606"/>
                    <a:gd name="connsiteX3" fmla="*/ 202940 w 404606"/>
                    <a:gd name="connsiteY3" fmla="*/ 404605 h 404606"/>
                    <a:gd name="connsiteX4" fmla="*/ 202304 w 404606"/>
                    <a:gd name="connsiteY4" fmla="*/ 404606 h 404606"/>
                    <a:gd name="connsiteX5" fmla="*/ 1 w 404606"/>
                    <a:gd name="connsiteY5" fmla="*/ 202940 h 404606"/>
                    <a:gd name="connsiteX6" fmla="*/ 398451 w 404606"/>
                    <a:gd name="connsiteY6" fmla="*/ 202940 h 404606"/>
                    <a:gd name="connsiteX7" fmla="*/ 202304 w 404606"/>
                    <a:gd name="connsiteY7" fmla="*/ 6581 h 404606"/>
                    <a:gd name="connsiteX8" fmla="*/ 5945 w 404606"/>
                    <a:gd name="connsiteY8" fmla="*/ 202728 h 404606"/>
                    <a:gd name="connsiteX9" fmla="*/ 202092 w 404606"/>
                    <a:gd name="connsiteY9" fmla="*/ 399087 h 404606"/>
                    <a:gd name="connsiteX10" fmla="*/ 202304 w 404606"/>
                    <a:gd name="connsiteY10" fmla="*/ 399087 h 404606"/>
                    <a:gd name="connsiteX11" fmla="*/ 398451 w 404606"/>
                    <a:gd name="connsiteY11" fmla="*/ 202940 h 40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4606" h="404606">
                      <a:moveTo>
                        <a:pt x="1" y="202940"/>
                      </a:moveTo>
                      <a:cubicBezTo>
                        <a:pt x="-351" y="91212"/>
                        <a:pt x="89938" y="353"/>
                        <a:pt x="201666" y="1"/>
                      </a:cubicBezTo>
                      <a:cubicBezTo>
                        <a:pt x="313395" y="-351"/>
                        <a:pt x="404253" y="89938"/>
                        <a:pt x="404605" y="201666"/>
                      </a:cubicBezTo>
                      <a:cubicBezTo>
                        <a:pt x="404957" y="313395"/>
                        <a:pt x="314668" y="404253"/>
                        <a:pt x="202940" y="404605"/>
                      </a:cubicBezTo>
                      <a:cubicBezTo>
                        <a:pt x="202728" y="404606"/>
                        <a:pt x="202516" y="404606"/>
                        <a:pt x="202304" y="404606"/>
                      </a:cubicBezTo>
                      <a:cubicBezTo>
                        <a:pt x="90872" y="404490"/>
                        <a:pt x="468" y="314371"/>
                        <a:pt x="1" y="202940"/>
                      </a:cubicBezTo>
                      <a:close/>
                      <a:moveTo>
                        <a:pt x="398451" y="202940"/>
                      </a:moveTo>
                      <a:cubicBezTo>
                        <a:pt x="398510" y="94552"/>
                        <a:pt x="310692" y="6639"/>
                        <a:pt x="202304" y="6581"/>
                      </a:cubicBezTo>
                      <a:cubicBezTo>
                        <a:pt x="93917" y="6522"/>
                        <a:pt x="6003" y="94340"/>
                        <a:pt x="5945" y="202728"/>
                      </a:cubicBezTo>
                      <a:cubicBezTo>
                        <a:pt x="5886" y="311115"/>
                        <a:pt x="93704" y="399028"/>
                        <a:pt x="202092" y="399087"/>
                      </a:cubicBezTo>
                      <a:cubicBezTo>
                        <a:pt x="202162" y="399087"/>
                        <a:pt x="202233" y="399087"/>
                        <a:pt x="202304" y="399087"/>
                      </a:cubicBezTo>
                      <a:cubicBezTo>
                        <a:pt x="310585" y="398970"/>
                        <a:pt x="398334" y="311220"/>
                        <a:pt x="398451" y="202940"/>
                      </a:cubicBezTo>
                      <a:close/>
                    </a:path>
                  </a:pathLst>
                </a:custGeom>
                <a:solidFill>
                  <a:srgbClr val="4F4A29"/>
                </a:solidFill>
                <a:ln w="10594" cap="flat">
                  <a:noFill/>
                  <a:prstDash val="solid"/>
                  <a:miter/>
                </a:ln>
              </p:spPr>
              <p:txBody>
                <a:bodyPr rtlCol="0" anchor="ctr"/>
                <a:lstStyle/>
                <a:p>
                  <a:endParaRPr lang="zh-CN" altLang="en-US"/>
                </a:p>
              </p:txBody>
            </p:sp>
            <p:sp>
              <p:nvSpPr>
                <p:cNvPr id="1787" name="任意多边形: 形状 1786">
                  <a:extLst>
                    <a:ext uri="{FF2B5EF4-FFF2-40B4-BE49-F238E27FC236}">
                      <a16:creationId xmlns:a16="http://schemas.microsoft.com/office/drawing/2014/main" id="{5C127B3F-1F58-445F-88DE-4A35A06A416B}"/>
                    </a:ext>
                  </a:extLst>
                </p:cNvPr>
                <p:cNvSpPr/>
                <p:nvPr/>
              </p:nvSpPr>
              <p:spPr>
                <a:xfrm>
                  <a:off x="5923588" y="1403953"/>
                  <a:ext cx="335190" cy="335190"/>
                </a:xfrm>
                <a:custGeom>
                  <a:avLst/>
                  <a:gdLst>
                    <a:gd name="connsiteX0" fmla="*/ 0 w 335190"/>
                    <a:gd name="connsiteY0" fmla="*/ 167595 h 335190"/>
                    <a:gd name="connsiteX1" fmla="*/ 167595 w 335190"/>
                    <a:gd name="connsiteY1" fmla="*/ 0 h 335190"/>
                    <a:gd name="connsiteX2" fmla="*/ 335191 w 335190"/>
                    <a:gd name="connsiteY2" fmla="*/ 167595 h 335190"/>
                    <a:gd name="connsiteX3" fmla="*/ 167595 w 335190"/>
                    <a:gd name="connsiteY3" fmla="*/ 335190 h 335190"/>
                    <a:gd name="connsiteX4" fmla="*/ 0 w 335190"/>
                    <a:gd name="connsiteY4" fmla="*/ 167595 h 335190"/>
                    <a:gd name="connsiteX5" fmla="*/ 329034 w 335190"/>
                    <a:gd name="connsiteY5" fmla="*/ 167595 h 335190"/>
                    <a:gd name="connsiteX6" fmla="*/ 167489 w 335190"/>
                    <a:gd name="connsiteY6" fmla="*/ 5838 h 335190"/>
                    <a:gd name="connsiteX7" fmla="*/ 5732 w 335190"/>
                    <a:gd name="connsiteY7" fmla="*/ 167383 h 335190"/>
                    <a:gd name="connsiteX8" fmla="*/ 167277 w 335190"/>
                    <a:gd name="connsiteY8" fmla="*/ 329140 h 335190"/>
                    <a:gd name="connsiteX9" fmla="*/ 167489 w 335190"/>
                    <a:gd name="connsiteY9" fmla="*/ 329140 h 335190"/>
                    <a:gd name="connsiteX10" fmla="*/ 329141 w 335190"/>
                    <a:gd name="connsiteY10" fmla="*/ 167595 h 33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5190" h="335190">
                      <a:moveTo>
                        <a:pt x="0" y="167595"/>
                      </a:moveTo>
                      <a:cubicBezTo>
                        <a:pt x="0" y="75035"/>
                        <a:pt x="75035" y="0"/>
                        <a:pt x="167595" y="0"/>
                      </a:cubicBezTo>
                      <a:cubicBezTo>
                        <a:pt x="260156" y="0"/>
                        <a:pt x="335191" y="75035"/>
                        <a:pt x="335191" y="167595"/>
                      </a:cubicBezTo>
                      <a:cubicBezTo>
                        <a:pt x="335191" y="260156"/>
                        <a:pt x="260156" y="335190"/>
                        <a:pt x="167595" y="335190"/>
                      </a:cubicBezTo>
                      <a:cubicBezTo>
                        <a:pt x="75059" y="335132"/>
                        <a:pt x="59" y="260131"/>
                        <a:pt x="0" y="167595"/>
                      </a:cubicBezTo>
                      <a:close/>
                      <a:moveTo>
                        <a:pt x="329034" y="167595"/>
                      </a:moveTo>
                      <a:cubicBezTo>
                        <a:pt x="329093" y="78318"/>
                        <a:pt x="256767" y="5896"/>
                        <a:pt x="167489" y="5838"/>
                      </a:cubicBezTo>
                      <a:cubicBezTo>
                        <a:pt x="78212" y="5779"/>
                        <a:pt x="5790" y="78105"/>
                        <a:pt x="5732" y="167383"/>
                      </a:cubicBezTo>
                      <a:cubicBezTo>
                        <a:pt x="5673" y="256661"/>
                        <a:pt x="77999" y="329082"/>
                        <a:pt x="167277" y="329140"/>
                      </a:cubicBezTo>
                      <a:cubicBezTo>
                        <a:pt x="167348" y="329140"/>
                        <a:pt x="167418" y="329140"/>
                        <a:pt x="167489" y="329140"/>
                      </a:cubicBezTo>
                      <a:cubicBezTo>
                        <a:pt x="256701" y="329082"/>
                        <a:pt x="329023" y="256807"/>
                        <a:pt x="329141" y="167595"/>
                      </a:cubicBezTo>
                      <a:close/>
                    </a:path>
                  </a:pathLst>
                </a:custGeom>
                <a:solidFill>
                  <a:srgbClr val="4F4A29"/>
                </a:solidFill>
                <a:ln w="10594" cap="flat">
                  <a:noFill/>
                  <a:prstDash val="solid"/>
                  <a:miter/>
                </a:ln>
              </p:spPr>
              <p:txBody>
                <a:bodyPr rtlCol="0" anchor="ctr"/>
                <a:lstStyle/>
                <a:p>
                  <a:endParaRPr lang="zh-CN" altLang="en-US"/>
                </a:p>
              </p:txBody>
            </p:sp>
            <p:sp>
              <p:nvSpPr>
                <p:cNvPr id="1788" name="任意多边形: 形状 1787">
                  <a:extLst>
                    <a:ext uri="{FF2B5EF4-FFF2-40B4-BE49-F238E27FC236}">
                      <a16:creationId xmlns:a16="http://schemas.microsoft.com/office/drawing/2014/main" id="{AC532418-A8D8-4514-A495-47FBC50158D5}"/>
                    </a:ext>
                  </a:extLst>
                </p:cNvPr>
                <p:cNvSpPr/>
                <p:nvPr/>
              </p:nvSpPr>
              <p:spPr>
                <a:xfrm>
                  <a:off x="5956916" y="1436962"/>
                  <a:ext cx="269171" cy="269171"/>
                </a:xfrm>
                <a:custGeom>
                  <a:avLst/>
                  <a:gdLst>
                    <a:gd name="connsiteX0" fmla="*/ 0 w 269171"/>
                    <a:gd name="connsiteY0" fmla="*/ 134586 h 269171"/>
                    <a:gd name="connsiteX1" fmla="*/ 134586 w 269171"/>
                    <a:gd name="connsiteY1" fmla="*/ 0 h 269171"/>
                    <a:gd name="connsiteX2" fmla="*/ 269171 w 269171"/>
                    <a:gd name="connsiteY2" fmla="*/ 134586 h 269171"/>
                    <a:gd name="connsiteX3" fmla="*/ 134586 w 269171"/>
                    <a:gd name="connsiteY3" fmla="*/ 269171 h 269171"/>
                    <a:gd name="connsiteX4" fmla="*/ 0 w 269171"/>
                    <a:gd name="connsiteY4" fmla="*/ 134586 h 269171"/>
                    <a:gd name="connsiteX5" fmla="*/ 263121 w 269171"/>
                    <a:gd name="connsiteY5" fmla="*/ 134586 h 269171"/>
                    <a:gd name="connsiteX6" fmla="*/ 134586 w 269171"/>
                    <a:gd name="connsiteY6" fmla="*/ 5838 h 269171"/>
                    <a:gd name="connsiteX7" fmla="*/ 5838 w 269171"/>
                    <a:gd name="connsiteY7" fmla="*/ 134373 h 269171"/>
                    <a:gd name="connsiteX8" fmla="*/ 134373 w 269171"/>
                    <a:gd name="connsiteY8" fmla="*/ 263121 h 269171"/>
                    <a:gd name="connsiteX9" fmla="*/ 134585 w 269171"/>
                    <a:gd name="connsiteY9" fmla="*/ 263121 h 269171"/>
                    <a:gd name="connsiteX10" fmla="*/ 263121 w 269171"/>
                    <a:gd name="connsiteY10" fmla="*/ 134586 h 26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171" h="269171">
                      <a:moveTo>
                        <a:pt x="0" y="134586"/>
                      </a:moveTo>
                      <a:cubicBezTo>
                        <a:pt x="0" y="60256"/>
                        <a:pt x="60256" y="0"/>
                        <a:pt x="134586" y="0"/>
                      </a:cubicBezTo>
                      <a:cubicBezTo>
                        <a:pt x="208915" y="0"/>
                        <a:pt x="269171" y="60256"/>
                        <a:pt x="269171" y="134586"/>
                      </a:cubicBezTo>
                      <a:cubicBezTo>
                        <a:pt x="269171" y="208915"/>
                        <a:pt x="208915" y="269171"/>
                        <a:pt x="134586" y="269171"/>
                      </a:cubicBezTo>
                      <a:cubicBezTo>
                        <a:pt x="60304" y="269054"/>
                        <a:pt x="117" y="208867"/>
                        <a:pt x="0" y="134586"/>
                      </a:cubicBezTo>
                      <a:close/>
                      <a:moveTo>
                        <a:pt x="263121" y="134586"/>
                      </a:moveTo>
                      <a:cubicBezTo>
                        <a:pt x="263180" y="63539"/>
                        <a:pt x="205632" y="5896"/>
                        <a:pt x="134586" y="5838"/>
                      </a:cubicBezTo>
                      <a:cubicBezTo>
                        <a:pt x="63539" y="5779"/>
                        <a:pt x="5896" y="63327"/>
                        <a:pt x="5838" y="134373"/>
                      </a:cubicBezTo>
                      <a:cubicBezTo>
                        <a:pt x="5779" y="205420"/>
                        <a:pt x="63326" y="263063"/>
                        <a:pt x="134373" y="263121"/>
                      </a:cubicBezTo>
                      <a:cubicBezTo>
                        <a:pt x="134444" y="263121"/>
                        <a:pt x="134515" y="263121"/>
                        <a:pt x="134585" y="263121"/>
                      </a:cubicBezTo>
                      <a:cubicBezTo>
                        <a:pt x="205525" y="263004"/>
                        <a:pt x="263004" y="205525"/>
                        <a:pt x="263121" y="134586"/>
                      </a:cubicBezTo>
                      <a:close/>
                    </a:path>
                  </a:pathLst>
                </a:custGeom>
                <a:solidFill>
                  <a:srgbClr val="4F4A29"/>
                </a:solidFill>
                <a:ln w="10594" cap="flat">
                  <a:noFill/>
                  <a:prstDash val="solid"/>
                  <a:miter/>
                </a:ln>
              </p:spPr>
              <p:txBody>
                <a:bodyPr rtlCol="0" anchor="ctr"/>
                <a:lstStyle/>
                <a:p>
                  <a:endParaRPr lang="zh-CN" altLang="en-US"/>
                </a:p>
              </p:txBody>
            </p:sp>
            <p:sp>
              <p:nvSpPr>
                <p:cNvPr id="1789" name="任意多边形: 形状 1788">
                  <a:extLst>
                    <a:ext uri="{FF2B5EF4-FFF2-40B4-BE49-F238E27FC236}">
                      <a16:creationId xmlns:a16="http://schemas.microsoft.com/office/drawing/2014/main" id="{6F6A6EC3-D2F9-4420-9A40-92C8DC08D26A}"/>
                    </a:ext>
                  </a:extLst>
                </p:cNvPr>
                <p:cNvSpPr/>
                <p:nvPr/>
              </p:nvSpPr>
              <p:spPr>
                <a:xfrm>
                  <a:off x="5989500" y="1469866"/>
                  <a:ext cx="203152" cy="203152"/>
                </a:xfrm>
                <a:custGeom>
                  <a:avLst/>
                  <a:gdLst>
                    <a:gd name="connsiteX0" fmla="*/ 0 w 203152"/>
                    <a:gd name="connsiteY0" fmla="*/ 101682 h 203152"/>
                    <a:gd name="connsiteX1" fmla="*/ 101470 w 203152"/>
                    <a:gd name="connsiteY1" fmla="*/ 0 h 203152"/>
                    <a:gd name="connsiteX2" fmla="*/ 203152 w 203152"/>
                    <a:gd name="connsiteY2" fmla="*/ 101470 h 203152"/>
                    <a:gd name="connsiteX3" fmla="*/ 101682 w 203152"/>
                    <a:gd name="connsiteY3" fmla="*/ 203152 h 203152"/>
                    <a:gd name="connsiteX4" fmla="*/ 101576 w 203152"/>
                    <a:gd name="connsiteY4" fmla="*/ 203152 h 203152"/>
                    <a:gd name="connsiteX5" fmla="*/ 0 w 203152"/>
                    <a:gd name="connsiteY5" fmla="*/ 101682 h 203152"/>
                    <a:gd name="connsiteX6" fmla="*/ 196996 w 203152"/>
                    <a:gd name="connsiteY6" fmla="*/ 101682 h 203152"/>
                    <a:gd name="connsiteX7" fmla="*/ 101470 w 203152"/>
                    <a:gd name="connsiteY7" fmla="*/ 6156 h 203152"/>
                    <a:gd name="connsiteX8" fmla="*/ 5944 w 203152"/>
                    <a:gd name="connsiteY8" fmla="*/ 101682 h 203152"/>
                    <a:gd name="connsiteX9" fmla="*/ 101470 w 203152"/>
                    <a:gd name="connsiteY9" fmla="*/ 197208 h 203152"/>
                    <a:gd name="connsiteX10" fmla="*/ 196996 w 203152"/>
                    <a:gd name="connsiteY10" fmla="*/ 101682 h 20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52" h="203152">
                      <a:moveTo>
                        <a:pt x="0" y="101682"/>
                      </a:moveTo>
                      <a:cubicBezTo>
                        <a:pt x="-58" y="45583"/>
                        <a:pt x="45371" y="59"/>
                        <a:pt x="101470" y="0"/>
                      </a:cubicBezTo>
                      <a:cubicBezTo>
                        <a:pt x="157569" y="-59"/>
                        <a:pt x="203094" y="45371"/>
                        <a:pt x="203152" y="101470"/>
                      </a:cubicBezTo>
                      <a:cubicBezTo>
                        <a:pt x="203211" y="157569"/>
                        <a:pt x="157781" y="203093"/>
                        <a:pt x="101682" y="203152"/>
                      </a:cubicBezTo>
                      <a:cubicBezTo>
                        <a:pt x="101647" y="203152"/>
                        <a:pt x="101612" y="203152"/>
                        <a:pt x="101576" y="203152"/>
                      </a:cubicBezTo>
                      <a:cubicBezTo>
                        <a:pt x="45543" y="203094"/>
                        <a:pt x="117" y="157715"/>
                        <a:pt x="0" y="101682"/>
                      </a:cubicBezTo>
                      <a:close/>
                      <a:moveTo>
                        <a:pt x="196996" y="101682"/>
                      </a:moveTo>
                      <a:cubicBezTo>
                        <a:pt x="196996" y="48925"/>
                        <a:pt x="154228" y="6156"/>
                        <a:pt x="101470" y="6156"/>
                      </a:cubicBezTo>
                      <a:cubicBezTo>
                        <a:pt x="48713" y="6156"/>
                        <a:pt x="5944" y="48925"/>
                        <a:pt x="5944" y="101682"/>
                      </a:cubicBezTo>
                      <a:cubicBezTo>
                        <a:pt x="5944" y="154440"/>
                        <a:pt x="48713" y="197208"/>
                        <a:pt x="101470" y="197208"/>
                      </a:cubicBezTo>
                      <a:cubicBezTo>
                        <a:pt x="154228" y="197208"/>
                        <a:pt x="196996" y="154440"/>
                        <a:pt x="196996" y="101682"/>
                      </a:cubicBezTo>
                      <a:close/>
                    </a:path>
                  </a:pathLst>
                </a:custGeom>
                <a:solidFill>
                  <a:srgbClr val="4F4A29"/>
                </a:solidFill>
                <a:ln w="10594" cap="flat">
                  <a:noFill/>
                  <a:prstDash val="solid"/>
                  <a:miter/>
                </a:ln>
              </p:spPr>
              <p:txBody>
                <a:bodyPr rtlCol="0" anchor="ctr"/>
                <a:lstStyle/>
                <a:p>
                  <a:endParaRPr lang="zh-CN" altLang="en-US"/>
                </a:p>
              </p:txBody>
            </p:sp>
            <p:sp>
              <p:nvSpPr>
                <p:cNvPr id="1790" name="任意多边形: 形状 1789">
                  <a:extLst>
                    <a:ext uri="{FF2B5EF4-FFF2-40B4-BE49-F238E27FC236}">
                      <a16:creationId xmlns:a16="http://schemas.microsoft.com/office/drawing/2014/main" id="{0267C6B9-3AE7-473E-9DFF-E04C1FF2FF86}"/>
                    </a:ext>
                  </a:extLst>
                </p:cNvPr>
                <p:cNvSpPr/>
                <p:nvPr/>
              </p:nvSpPr>
              <p:spPr>
                <a:xfrm>
                  <a:off x="6028136" y="1507121"/>
                  <a:ext cx="128854" cy="128854"/>
                </a:xfrm>
                <a:custGeom>
                  <a:avLst/>
                  <a:gdLst>
                    <a:gd name="connsiteX0" fmla="*/ 0 w 128854"/>
                    <a:gd name="connsiteY0" fmla="*/ 64427 h 128854"/>
                    <a:gd name="connsiteX1" fmla="*/ 64427 w 128854"/>
                    <a:gd name="connsiteY1" fmla="*/ 0 h 128854"/>
                    <a:gd name="connsiteX2" fmla="*/ 128854 w 128854"/>
                    <a:gd name="connsiteY2" fmla="*/ 64427 h 128854"/>
                    <a:gd name="connsiteX3" fmla="*/ 64427 w 128854"/>
                    <a:gd name="connsiteY3" fmla="*/ 128854 h 128854"/>
                    <a:gd name="connsiteX4" fmla="*/ 0 w 128854"/>
                    <a:gd name="connsiteY4" fmla="*/ 64427 h 128854"/>
                    <a:gd name="connsiteX5" fmla="*/ 122910 w 128854"/>
                    <a:gd name="connsiteY5" fmla="*/ 64427 h 128854"/>
                    <a:gd name="connsiteX6" fmla="*/ 64533 w 128854"/>
                    <a:gd name="connsiteY6" fmla="*/ 5838 h 128854"/>
                    <a:gd name="connsiteX7" fmla="*/ 5944 w 128854"/>
                    <a:gd name="connsiteY7" fmla="*/ 64215 h 128854"/>
                    <a:gd name="connsiteX8" fmla="*/ 64321 w 128854"/>
                    <a:gd name="connsiteY8" fmla="*/ 122804 h 128854"/>
                    <a:gd name="connsiteX9" fmla="*/ 64427 w 128854"/>
                    <a:gd name="connsiteY9" fmla="*/ 122804 h 128854"/>
                    <a:gd name="connsiteX10" fmla="*/ 122910 w 128854"/>
                    <a:gd name="connsiteY10" fmla="*/ 64427 h 12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8854" h="128854">
                      <a:moveTo>
                        <a:pt x="0" y="64427"/>
                      </a:moveTo>
                      <a:cubicBezTo>
                        <a:pt x="0" y="28845"/>
                        <a:pt x="28845" y="0"/>
                        <a:pt x="64427" y="0"/>
                      </a:cubicBezTo>
                      <a:cubicBezTo>
                        <a:pt x="100009" y="0"/>
                        <a:pt x="128854" y="28845"/>
                        <a:pt x="128854" y="64427"/>
                      </a:cubicBezTo>
                      <a:cubicBezTo>
                        <a:pt x="128854" y="100009"/>
                        <a:pt x="100009" y="128854"/>
                        <a:pt x="64427" y="128854"/>
                      </a:cubicBezTo>
                      <a:cubicBezTo>
                        <a:pt x="28869" y="128796"/>
                        <a:pt x="59" y="99985"/>
                        <a:pt x="0" y="64427"/>
                      </a:cubicBezTo>
                      <a:close/>
                      <a:moveTo>
                        <a:pt x="122910" y="64427"/>
                      </a:moveTo>
                      <a:cubicBezTo>
                        <a:pt x="122969" y="32128"/>
                        <a:pt x="96832" y="5896"/>
                        <a:pt x="64533" y="5838"/>
                      </a:cubicBezTo>
                      <a:cubicBezTo>
                        <a:pt x="32234" y="5779"/>
                        <a:pt x="6002" y="31915"/>
                        <a:pt x="5944" y="64215"/>
                      </a:cubicBezTo>
                      <a:cubicBezTo>
                        <a:pt x="5885" y="96514"/>
                        <a:pt x="32021" y="122745"/>
                        <a:pt x="64321" y="122804"/>
                      </a:cubicBezTo>
                      <a:cubicBezTo>
                        <a:pt x="64356" y="122804"/>
                        <a:pt x="64391" y="122804"/>
                        <a:pt x="64427" y="122804"/>
                      </a:cubicBezTo>
                      <a:cubicBezTo>
                        <a:pt x="96685" y="122804"/>
                        <a:pt x="122851" y="96685"/>
                        <a:pt x="122910" y="64427"/>
                      </a:cubicBezTo>
                      <a:close/>
                    </a:path>
                  </a:pathLst>
                </a:custGeom>
                <a:solidFill>
                  <a:srgbClr val="4F4A29"/>
                </a:solidFill>
                <a:ln w="10594" cap="flat">
                  <a:noFill/>
                  <a:prstDash val="solid"/>
                  <a:miter/>
                </a:ln>
              </p:spPr>
              <p:txBody>
                <a:bodyPr rtlCol="0" anchor="ctr"/>
                <a:lstStyle/>
                <a:p>
                  <a:endParaRPr lang="zh-CN" altLang="en-US"/>
                </a:p>
              </p:txBody>
            </p:sp>
            <p:sp>
              <p:nvSpPr>
                <p:cNvPr id="1791" name="任意多边形: 形状 1790">
                  <a:extLst>
                    <a:ext uri="{FF2B5EF4-FFF2-40B4-BE49-F238E27FC236}">
                      <a16:creationId xmlns:a16="http://schemas.microsoft.com/office/drawing/2014/main" id="{B71DB84C-8F1F-4964-91F0-B1947E0820B1}"/>
                    </a:ext>
                  </a:extLst>
                </p:cNvPr>
                <p:cNvSpPr/>
                <p:nvPr/>
              </p:nvSpPr>
              <p:spPr>
                <a:xfrm>
                  <a:off x="6152532" y="1880097"/>
                  <a:ext cx="204319" cy="109218"/>
                </a:xfrm>
                <a:custGeom>
                  <a:avLst/>
                  <a:gdLst>
                    <a:gd name="connsiteX0" fmla="*/ 33328 w 204319"/>
                    <a:gd name="connsiteY0" fmla="*/ 0 h 109218"/>
                    <a:gd name="connsiteX1" fmla="*/ 0 w 204319"/>
                    <a:gd name="connsiteY1" fmla="*/ 0 h 109218"/>
                    <a:gd name="connsiteX2" fmla="*/ 0 w 204319"/>
                    <a:gd name="connsiteY2" fmla="*/ 109218 h 109218"/>
                    <a:gd name="connsiteX3" fmla="*/ 33328 w 204319"/>
                    <a:gd name="connsiteY3" fmla="*/ 109218 h 109218"/>
                    <a:gd name="connsiteX4" fmla="*/ 204320 w 204319"/>
                    <a:gd name="connsiteY4" fmla="*/ 82577 h 109218"/>
                    <a:gd name="connsiteX5" fmla="*/ 204320 w 204319"/>
                    <a:gd name="connsiteY5" fmla="*/ 26641 h 109218"/>
                    <a:gd name="connsiteX6" fmla="*/ 33328 w 204319"/>
                    <a:gd name="connsiteY6" fmla="*/ 0 h 109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319" h="109218">
                      <a:moveTo>
                        <a:pt x="33328" y="0"/>
                      </a:moveTo>
                      <a:lnTo>
                        <a:pt x="0" y="0"/>
                      </a:lnTo>
                      <a:lnTo>
                        <a:pt x="0" y="109218"/>
                      </a:lnTo>
                      <a:lnTo>
                        <a:pt x="33328" y="109218"/>
                      </a:lnTo>
                      <a:lnTo>
                        <a:pt x="204320" y="82577"/>
                      </a:lnTo>
                      <a:lnTo>
                        <a:pt x="204320" y="26641"/>
                      </a:lnTo>
                      <a:lnTo>
                        <a:pt x="33328" y="0"/>
                      </a:lnTo>
                      <a:close/>
                    </a:path>
                  </a:pathLst>
                </a:custGeom>
                <a:solidFill>
                  <a:srgbClr val="8C8C8C"/>
                </a:solidFill>
                <a:ln w="10594" cap="flat">
                  <a:noFill/>
                  <a:prstDash val="solid"/>
                  <a:miter/>
                </a:ln>
              </p:spPr>
              <p:txBody>
                <a:bodyPr rtlCol="0" anchor="ctr"/>
                <a:lstStyle/>
                <a:p>
                  <a:endParaRPr lang="zh-CN" altLang="en-US"/>
                </a:p>
              </p:txBody>
            </p:sp>
            <p:sp>
              <p:nvSpPr>
                <p:cNvPr id="1792" name="任意多边形: 形状 1791">
                  <a:extLst>
                    <a:ext uri="{FF2B5EF4-FFF2-40B4-BE49-F238E27FC236}">
                      <a16:creationId xmlns:a16="http://schemas.microsoft.com/office/drawing/2014/main" id="{78A61639-1947-4608-B8DD-AA484579BA1F}"/>
                    </a:ext>
                  </a:extLst>
                </p:cNvPr>
                <p:cNvSpPr/>
                <p:nvPr/>
              </p:nvSpPr>
              <p:spPr>
                <a:xfrm>
                  <a:off x="6073139" y="1870438"/>
                  <a:ext cx="36936" cy="130021"/>
                </a:xfrm>
                <a:custGeom>
                  <a:avLst/>
                  <a:gdLst>
                    <a:gd name="connsiteX0" fmla="*/ 0 w 36936"/>
                    <a:gd name="connsiteY0" fmla="*/ 0 h 130021"/>
                    <a:gd name="connsiteX1" fmla="*/ 36937 w 36936"/>
                    <a:gd name="connsiteY1" fmla="*/ 0 h 130021"/>
                    <a:gd name="connsiteX2" fmla="*/ 36937 w 36936"/>
                    <a:gd name="connsiteY2" fmla="*/ 130022 h 130021"/>
                    <a:gd name="connsiteX3" fmla="*/ 0 w 36936"/>
                    <a:gd name="connsiteY3" fmla="*/ 130022 h 130021"/>
                  </a:gdLst>
                  <a:ahLst/>
                  <a:cxnLst>
                    <a:cxn ang="0">
                      <a:pos x="connsiteX0" y="connsiteY0"/>
                    </a:cxn>
                    <a:cxn ang="0">
                      <a:pos x="connsiteX1" y="connsiteY1"/>
                    </a:cxn>
                    <a:cxn ang="0">
                      <a:pos x="connsiteX2" y="connsiteY2"/>
                    </a:cxn>
                    <a:cxn ang="0">
                      <a:pos x="connsiteX3" y="connsiteY3"/>
                    </a:cxn>
                  </a:cxnLst>
                  <a:rect l="l" t="t" r="r" b="b"/>
                  <a:pathLst>
                    <a:path w="36936" h="130021">
                      <a:moveTo>
                        <a:pt x="0" y="0"/>
                      </a:moveTo>
                      <a:lnTo>
                        <a:pt x="36937" y="0"/>
                      </a:lnTo>
                      <a:lnTo>
                        <a:pt x="36937" y="130022"/>
                      </a:lnTo>
                      <a:lnTo>
                        <a:pt x="0" y="130022"/>
                      </a:lnTo>
                      <a:close/>
                    </a:path>
                  </a:pathLst>
                </a:custGeom>
                <a:solidFill>
                  <a:srgbClr val="8C8C8C"/>
                </a:solidFill>
                <a:ln w="10594" cap="flat">
                  <a:noFill/>
                  <a:prstDash val="solid"/>
                  <a:miter/>
                </a:ln>
              </p:spPr>
              <p:txBody>
                <a:bodyPr rtlCol="0" anchor="ctr"/>
                <a:lstStyle/>
                <a:p>
                  <a:endParaRPr lang="zh-CN" altLang="en-US"/>
                </a:p>
              </p:txBody>
            </p:sp>
            <p:sp>
              <p:nvSpPr>
                <p:cNvPr id="1793" name="任意多边形: 形状 1792">
                  <a:extLst>
                    <a:ext uri="{FF2B5EF4-FFF2-40B4-BE49-F238E27FC236}">
                      <a16:creationId xmlns:a16="http://schemas.microsoft.com/office/drawing/2014/main" id="{1DB7E74E-4383-457D-9B87-2F70C81AAE93}"/>
                    </a:ext>
                  </a:extLst>
                </p:cNvPr>
                <p:cNvSpPr/>
                <p:nvPr/>
              </p:nvSpPr>
              <p:spPr>
                <a:xfrm>
                  <a:off x="6110076" y="1880097"/>
                  <a:ext cx="42456" cy="109218"/>
                </a:xfrm>
                <a:custGeom>
                  <a:avLst/>
                  <a:gdLst>
                    <a:gd name="connsiteX0" fmla="*/ 0 w 42456"/>
                    <a:gd name="connsiteY0" fmla="*/ 0 h 109218"/>
                    <a:gd name="connsiteX1" fmla="*/ 42456 w 42456"/>
                    <a:gd name="connsiteY1" fmla="*/ 0 h 109218"/>
                    <a:gd name="connsiteX2" fmla="*/ 42456 w 42456"/>
                    <a:gd name="connsiteY2" fmla="*/ 109218 h 109218"/>
                    <a:gd name="connsiteX3" fmla="*/ 0 w 42456"/>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42456" h="109218">
                      <a:moveTo>
                        <a:pt x="0" y="0"/>
                      </a:moveTo>
                      <a:lnTo>
                        <a:pt x="42456" y="0"/>
                      </a:lnTo>
                      <a:lnTo>
                        <a:pt x="42456" y="109218"/>
                      </a:lnTo>
                      <a:lnTo>
                        <a:pt x="0" y="109218"/>
                      </a:lnTo>
                      <a:close/>
                    </a:path>
                  </a:pathLst>
                </a:custGeom>
                <a:solidFill>
                  <a:srgbClr val="8C8C8C"/>
                </a:solidFill>
                <a:ln w="10594" cap="flat">
                  <a:noFill/>
                  <a:prstDash val="solid"/>
                  <a:miter/>
                </a:ln>
              </p:spPr>
              <p:txBody>
                <a:bodyPr rtlCol="0" anchor="ctr"/>
                <a:lstStyle/>
                <a:p>
                  <a:endParaRPr lang="zh-CN" altLang="en-US"/>
                </a:p>
              </p:txBody>
            </p:sp>
            <p:sp>
              <p:nvSpPr>
                <p:cNvPr id="1794" name="任意多边形: 形状 1793">
                  <a:extLst>
                    <a:ext uri="{FF2B5EF4-FFF2-40B4-BE49-F238E27FC236}">
                      <a16:creationId xmlns:a16="http://schemas.microsoft.com/office/drawing/2014/main" id="{4980A525-4002-430B-A442-FAF64F128CA5}"/>
                    </a:ext>
                  </a:extLst>
                </p:cNvPr>
                <p:cNvSpPr/>
                <p:nvPr/>
              </p:nvSpPr>
              <p:spPr>
                <a:xfrm>
                  <a:off x="6110076" y="1880097"/>
                  <a:ext cx="21228" cy="109218"/>
                </a:xfrm>
                <a:custGeom>
                  <a:avLst/>
                  <a:gdLst>
                    <a:gd name="connsiteX0" fmla="*/ 0 w 21228"/>
                    <a:gd name="connsiteY0" fmla="*/ 0 h 109218"/>
                    <a:gd name="connsiteX1" fmla="*/ 21228 w 21228"/>
                    <a:gd name="connsiteY1" fmla="*/ 0 h 109218"/>
                    <a:gd name="connsiteX2" fmla="*/ 21228 w 21228"/>
                    <a:gd name="connsiteY2" fmla="*/ 109218 h 109218"/>
                    <a:gd name="connsiteX3" fmla="*/ 0 w 21228"/>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21228" h="109218">
                      <a:moveTo>
                        <a:pt x="0" y="0"/>
                      </a:moveTo>
                      <a:lnTo>
                        <a:pt x="21228" y="0"/>
                      </a:lnTo>
                      <a:lnTo>
                        <a:pt x="21228" y="109218"/>
                      </a:lnTo>
                      <a:lnTo>
                        <a:pt x="0" y="109218"/>
                      </a:lnTo>
                      <a:close/>
                    </a:path>
                  </a:pathLst>
                </a:custGeom>
                <a:solidFill>
                  <a:srgbClr val="636363"/>
                </a:solidFill>
                <a:ln w="10594" cap="flat">
                  <a:noFill/>
                  <a:prstDash val="solid"/>
                  <a:miter/>
                </a:ln>
              </p:spPr>
              <p:txBody>
                <a:bodyPr rtlCol="0" anchor="ctr"/>
                <a:lstStyle/>
                <a:p>
                  <a:endParaRPr lang="zh-CN" altLang="en-US"/>
                </a:p>
              </p:txBody>
            </p:sp>
            <p:sp>
              <p:nvSpPr>
                <p:cNvPr id="1795" name="任意多边形: 形状 1794">
                  <a:extLst>
                    <a:ext uri="{FF2B5EF4-FFF2-40B4-BE49-F238E27FC236}">
                      <a16:creationId xmlns:a16="http://schemas.microsoft.com/office/drawing/2014/main" id="{CF9840A0-43BE-4570-B826-DAFD41323C9A}"/>
                    </a:ext>
                  </a:extLst>
                </p:cNvPr>
                <p:cNvSpPr/>
                <p:nvPr/>
              </p:nvSpPr>
              <p:spPr>
                <a:xfrm>
                  <a:off x="6152532" y="1880097"/>
                  <a:ext cx="19317" cy="109218"/>
                </a:xfrm>
                <a:custGeom>
                  <a:avLst/>
                  <a:gdLst>
                    <a:gd name="connsiteX0" fmla="*/ 0 w 19317"/>
                    <a:gd name="connsiteY0" fmla="*/ 0 h 109218"/>
                    <a:gd name="connsiteX1" fmla="*/ 19318 w 19317"/>
                    <a:gd name="connsiteY1" fmla="*/ 0 h 109218"/>
                    <a:gd name="connsiteX2" fmla="*/ 19318 w 19317"/>
                    <a:gd name="connsiteY2" fmla="*/ 109218 h 109218"/>
                    <a:gd name="connsiteX3" fmla="*/ 0 w 19317"/>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19317" h="109218">
                      <a:moveTo>
                        <a:pt x="0" y="0"/>
                      </a:moveTo>
                      <a:lnTo>
                        <a:pt x="19318" y="0"/>
                      </a:lnTo>
                      <a:lnTo>
                        <a:pt x="19318" y="109218"/>
                      </a:lnTo>
                      <a:lnTo>
                        <a:pt x="0" y="109218"/>
                      </a:lnTo>
                      <a:close/>
                    </a:path>
                  </a:pathLst>
                </a:custGeom>
                <a:solidFill>
                  <a:srgbClr val="737373"/>
                </a:solidFill>
                <a:ln w="10594" cap="flat">
                  <a:noFill/>
                  <a:prstDash val="solid"/>
                  <a:miter/>
                </a:ln>
              </p:spPr>
              <p:txBody>
                <a:bodyPr rtlCol="0" anchor="ctr"/>
                <a:lstStyle/>
                <a:p>
                  <a:endParaRPr lang="zh-CN" altLang="en-US"/>
                </a:p>
              </p:txBody>
            </p:sp>
            <p:sp>
              <p:nvSpPr>
                <p:cNvPr id="1796" name="任意多边形: 形状 1795">
                  <a:extLst>
                    <a:ext uri="{FF2B5EF4-FFF2-40B4-BE49-F238E27FC236}">
                      <a16:creationId xmlns:a16="http://schemas.microsoft.com/office/drawing/2014/main" id="{2AE3F3E5-FAB6-4BBD-9D64-3E86256FFDC1}"/>
                    </a:ext>
                  </a:extLst>
                </p:cNvPr>
                <p:cNvSpPr/>
                <p:nvPr/>
              </p:nvSpPr>
              <p:spPr>
                <a:xfrm>
                  <a:off x="6192547" y="1890923"/>
                  <a:ext cx="153797" cy="24836"/>
                </a:xfrm>
                <a:custGeom>
                  <a:avLst/>
                  <a:gdLst>
                    <a:gd name="connsiteX0" fmla="*/ 0 w 153797"/>
                    <a:gd name="connsiteY0" fmla="*/ 0 h 24836"/>
                    <a:gd name="connsiteX1" fmla="*/ 0 w 153797"/>
                    <a:gd name="connsiteY1" fmla="*/ 19530 h 24836"/>
                    <a:gd name="connsiteX2" fmla="*/ 153797 w 153797"/>
                    <a:gd name="connsiteY2" fmla="*/ 24837 h 24836"/>
                    <a:gd name="connsiteX3" fmla="*/ 0 w 153797"/>
                    <a:gd name="connsiteY3" fmla="*/ 0 h 24836"/>
                  </a:gdLst>
                  <a:ahLst/>
                  <a:cxnLst>
                    <a:cxn ang="0">
                      <a:pos x="connsiteX0" y="connsiteY0"/>
                    </a:cxn>
                    <a:cxn ang="0">
                      <a:pos x="connsiteX1" y="connsiteY1"/>
                    </a:cxn>
                    <a:cxn ang="0">
                      <a:pos x="connsiteX2" y="connsiteY2"/>
                    </a:cxn>
                    <a:cxn ang="0">
                      <a:pos x="connsiteX3" y="connsiteY3"/>
                    </a:cxn>
                  </a:cxnLst>
                  <a:rect l="l" t="t" r="r" b="b"/>
                  <a:pathLst>
                    <a:path w="153797" h="24836">
                      <a:moveTo>
                        <a:pt x="0" y="0"/>
                      </a:moveTo>
                      <a:lnTo>
                        <a:pt x="0" y="19530"/>
                      </a:lnTo>
                      <a:lnTo>
                        <a:pt x="153797" y="24837"/>
                      </a:lnTo>
                      <a:lnTo>
                        <a:pt x="0" y="0"/>
                      </a:lnTo>
                      <a:close/>
                    </a:path>
                  </a:pathLst>
                </a:custGeom>
                <a:solidFill>
                  <a:srgbClr val="FFFFFF"/>
                </a:solidFill>
                <a:ln w="10594" cap="flat">
                  <a:noFill/>
                  <a:prstDash val="solid"/>
                  <a:miter/>
                </a:ln>
              </p:spPr>
              <p:txBody>
                <a:bodyPr rtlCol="0" anchor="ctr"/>
                <a:lstStyle/>
                <a:p>
                  <a:endParaRPr lang="zh-CN" altLang="en-US"/>
                </a:p>
              </p:txBody>
            </p:sp>
          </p:grpSp>
        </p:grpSp>
      </p:grpSp>
      <p:grpSp>
        <p:nvGrpSpPr>
          <p:cNvPr id="29" name="组合 28">
            <a:extLst>
              <a:ext uri="{FF2B5EF4-FFF2-40B4-BE49-F238E27FC236}">
                <a16:creationId xmlns:a16="http://schemas.microsoft.com/office/drawing/2014/main" id="{2E00CE43-BE2F-42A9-BF33-C734FCD41874}"/>
              </a:ext>
            </a:extLst>
          </p:cNvPr>
          <p:cNvGrpSpPr/>
          <p:nvPr/>
        </p:nvGrpSpPr>
        <p:grpSpPr>
          <a:xfrm>
            <a:off x="2728310" y="1756738"/>
            <a:ext cx="2534515" cy="4068562"/>
            <a:chOff x="2728310" y="1756738"/>
            <a:chExt cx="2534515" cy="4068562"/>
          </a:xfrm>
        </p:grpSpPr>
        <p:grpSp>
          <p:nvGrpSpPr>
            <p:cNvPr id="18" name="组合 17">
              <a:extLst>
                <a:ext uri="{FF2B5EF4-FFF2-40B4-BE49-F238E27FC236}">
                  <a16:creationId xmlns:a16="http://schemas.microsoft.com/office/drawing/2014/main" id="{CAE16F28-E6B0-4E30-84F2-6D84F4877BBD}"/>
                </a:ext>
              </a:extLst>
            </p:cNvPr>
            <p:cNvGrpSpPr/>
            <p:nvPr/>
          </p:nvGrpSpPr>
          <p:grpSpPr>
            <a:xfrm>
              <a:off x="2728310" y="1756738"/>
              <a:ext cx="2534515" cy="599727"/>
              <a:chOff x="2728310" y="1756738"/>
              <a:chExt cx="2534515" cy="599727"/>
            </a:xfrm>
          </p:grpSpPr>
          <p:cxnSp>
            <p:nvCxnSpPr>
              <p:cNvPr id="11" name="直接连接符 10">
                <a:extLst>
                  <a:ext uri="{FF2B5EF4-FFF2-40B4-BE49-F238E27FC236}">
                    <a16:creationId xmlns:a16="http://schemas.microsoft.com/office/drawing/2014/main" id="{90B9B3F1-00EF-4919-AA9E-EEAD23C07481}"/>
                  </a:ext>
                </a:extLst>
              </p:cNvPr>
              <p:cNvCxnSpPr/>
              <p:nvPr/>
            </p:nvCxnSpPr>
            <p:spPr>
              <a:xfrm>
                <a:off x="2728310" y="1826875"/>
                <a:ext cx="2534515" cy="529590"/>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C89F9B0-58D2-4847-9EAA-7387D1108906}"/>
                  </a:ext>
                </a:extLst>
              </p:cNvPr>
              <p:cNvCxnSpPr>
                <a:cxnSpLocks/>
              </p:cNvCxnSpPr>
              <p:nvPr/>
            </p:nvCxnSpPr>
            <p:spPr>
              <a:xfrm flipV="1">
                <a:off x="2731640" y="1756738"/>
                <a:ext cx="217653" cy="7013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34" name="组合 2033">
              <a:extLst>
                <a:ext uri="{FF2B5EF4-FFF2-40B4-BE49-F238E27FC236}">
                  <a16:creationId xmlns:a16="http://schemas.microsoft.com/office/drawing/2014/main" id="{AFBA7E24-7A13-4573-A395-365C9504BDE7}"/>
                </a:ext>
              </a:extLst>
            </p:cNvPr>
            <p:cNvGrpSpPr/>
            <p:nvPr/>
          </p:nvGrpSpPr>
          <p:grpSpPr>
            <a:xfrm rot="21277677">
              <a:off x="2764438" y="2634501"/>
              <a:ext cx="2331436" cy="377819"/>
              <a:chOff x="2728310" y="1747281"/>
              <a:chExt cx="2331436" cy="377819"/>
            </a:xfrm>
          </p:grpSpPr>
          <p:cxnSp>
            <p:nvCxnSpPr>
              <p:cNvPr id="2035" name="直接连接符 2034">
                <a:extLst>
                  <a:ext uri="{FF2B5EF4-FFF2-40B4-BE49-F238E27FC236}">
                    <a16:creationId xmlns:a16="http://schemas.microsoft.com/office/drawing/2014/main" id="{CB0A23CB-6799-4B4D-AA7E-E1E5E8C53FD9}"/>
                  </a:ext>
                </a:extLst>
              </p:cNvPr>
              <p:cNvCxnSpPr>
                <a:cxnSpLocks/>
              </p:cNvCxnSpPr>
              <p:nvPr/>
            </p:nvCxnSpPr>
            <p:spPr>
              <a:xfrm>
                <a:off x="2728310" y="1826875"/>
                <a:ext cx="2331436" cy="298225"/>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36" name="直接连接符 2035">
                <a:extLst>
                  <a:ext uri="{FF2B5EF4-FFF2-40B4-BE49-F238E27FC236}">
                    <a16:creationId xmlns:a16="http://schemas.microsoft.com/office/drawing/2014/main" id="{7451AA50-7B98-453D-81D6-06A61599122D}"/>
                  </a:ext>
                </a:extLst>
              </p:cNvPr>
              <p:cNvCxnSpPr>
                <a:cxnSpLocks/>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37" name="组合 2036">
              <a:extLst>
                <a:ext uri="{FF2B5EF4-FFF2-40B4-BE49-F238E27FC236}">
                  <a16:creationId xmlns:a16="http://schemas.microsoft.com/office/drawing/2014/main" id="{C3F55A1E-0AA2-4E85-8BAD-F907948C764C}"/>
                </a:ext>
              </a:extLst>
            </p:cNvPr>
            <p:cNvGrpSpPr/>
            <p:nvPr/>
          </p:nvGrpSpPr>
          <p:grpSpPr>
            <a:xfrm rot="21099910">
              <a:off x="2760046" y="3547927"/>
              <a:ext cx="2088766" cy="230986"/>
              <a:chOff x="2717279" y="1747281"/>
              <a:chExt cx="2088766" cy="230986"/>
            </a:xfrm>
          </p:grpSpPr>
          <p:cxnSp>
            <p:nvCxnSpPr>
              <p:cNvPr id="2038" name="直接连接符 2037">
                <a:extLst>
                  <a:ext uri="{FF2B5EF4-FFF2-40B4-BE49-F238E27FC236}">
                    <a16:creationId xmlns:a16="http://schemas.microsoft.com/office/drawing/2014/main" id="{8525DE70-F121-43F7-860A-3E14372F2FAB}"/>
                  </a:ext>
                </a:extLst>
              </p:cNvPr>
              <p:cNvCxnSpPr>
                <a:cxnSpLocks/>
              </p:cNvCxnSpPr>
              <p:nvPr/>
            </p:nvCxnSpPr>
            <p:spPr>
              <a:xfrm rot="500090">
                <a:off x="2717279" y="1978267"/>
                <a:ext cx="2088766" cy="0"/>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39" name="直接连接符 2038">
                <a:extLst>
                  <a:ext uri="{FF2B5EF4-FFF2-40B4-BE49-F238E27FC236}">
                    <a16:creationId xmlns:a16="http://schemas.microsoft.com/office/drawing/2014/main" id="{763DD55B-DB92-49F4-BED3-3BCC7B2DB011}"/>
                  </a:ext>
                </a:extLst>
              </p:cNvPr>
              <p:cNvCxnSpPr>
                <a:cxnSpLocks/>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40" name="组合 2039">
              <a:extLst>
                <a:ext uri="{FF2B5EF4-FFF2-40B4-BE49-F238E27FC236}">
                  <a16:creationId xmlns:a16="http://schemas.microsoft.com/office/drawing/2014/main" id="{D325AACE-F6C5-4631-8F28-C33577DE2904}"/>
                </a:ext>
              </a:extLst>
            </p:cNvPr>
            <p:cNvGrpSpPr/>
            <p:nvPr/>
          </p:nvGrpSpPr>
          <p:grpSpPr>
            <a:xfrm rot="20056830">
              <a:off x="2766201" y="4299628"/>
              <a:ext cx="1989710" cy="535506"/>
              <a:chOff x="2735660" y="1747281"/>
              <a:chExt cx="1989710" cy="535506"/>
            </a:xfrm>
          </p:grpSpPr>
          <p:cxnSp>
            <p:nvCxnSpPr>
              <p:cNvPr id="2041" name="直接连接符 2040">
                <a:extLst>
                  <a:ext uri="{FF2B5EF4-FFF2-40B4-BE49-F238E27FC236}">
                    <a16:creationId xmlns:a16="http://schemas.microsoft.com/office/drawing/2014/main" id="{A6D99E2B-10F3-46FC-938C-07C0A03B0454}"/>
                  </a:ext>
                </a:extLst>
              </p:cNvPr>
              <p:cNvCxnSpPr>
                <a:cxnSpLocks/>
              </p:cNvCxnSpPr>
              <p:nvPr/>
            </p:nvCxnSpPr>
            <p:spPr>
              <a:xfrm rot="1543170" flipV="1">
                <a:off x="2739129" y="1779483"/>
                <a:ext cx="1986241" cy="503304"/>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42" name="直接连接符 2041">
                <a:extLst>
                  <a:ext uri="{FF2B5EF4-FFF2-40B4-BE49-F238E27FC236}">
                    <a16:creationId xmlns:a16="http://schemas.microsoft.com/office/drawing/2014/main" id="{B8D5D72F-81EA-49CA-BABF-6CE682C66977}"/>
                  </a:ext>
                </a:extLst>
              </p:cNvPr>
              <p:cNvCxnSpPr>
                <a:cxnSpLocks/>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44" name="组合 2043">
              <a:extLst>
                <a:ext uri="{FF2B5EF4-FFF2-40B4-BE49-F238E27FC236}">
                  <a16:creationId xmlns:a16="http://schemas.microsoft.com/office/drawing/2014/main" id="{9DCCF5DE-D7F6-4162-AAC1-5A3552B83752}"/>
                </a:ext>
              </a:extLst>
            </p:cNvPr>
            <p:cNvGrpSpPr/>
            <p:nvPr/>
          </p:nvGrpSpPr>
          <p:grpSpPr>
            <a:xfrm rot="19100945">
              <a:off x="2883513" y="4943847"/>
              <a:ext cx="2100737" cy="881453"/>
              <a:chOff x="2735660" y="1747281"/>
              <a:chExt cx="2100737" cy="881453"/>
            </a:xfrm>
          </p:grpSpPr>
          <p:cxnSp>
            <p:nvCxnSpPr>
              <p:cNvPr id="2045" name="直接连接符 2044">
                <a:extLst>
                  <a:ext uri="{FF2B5EF4-FFF2-40B4-BE49-F238E27FC236}">
                    <a16:creationId xmlns:a16="http://schemas.microsoft.com/office/drawing/2014/main" id="{8C98D002-CFD0-4A28-BE8C-46E32D1E8ED2}"/>
                  </a:ext>
                </a:extLst>
              </p:cNvPr>
              <p:cNvCxnSpPr>
                <a:cxnSpLocks/>
              </p:cNvCxnSpPr>
              <p:nvPr/>
            </p:nvCxnSpPr>
            <p:spPr>
              <a:xfrm rot="2499055" flipV="1">
                <a:off x="2736130" y="1806311"/>
                <a:ext cx="2100267" cy="822423"/>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46" name="直接连接符 2045">
                <a:extLst>
                  <a:ext uri="{FF2B5EF4-FFF2-40B4-BE49-F238E27FC236}">
                    <a16:creationId xmlns:a16="http://schemas.microsoft.com/office/drawing/2014/main" id="{221BF2B6-FD21-4327-B005-6E934E0B008C}"/>
                  </a:ext>
                </a:extLst>
              </p:cNvPr>
              <p:cNvCxnSpPr>
                <a:cxnSpLocks/>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grpSp>
        <p:nvGrpSpPr>
          <p:cNvPr id="2047" name="组合 2046">
            <a:extLst>
              <a:ext uri="{FF2B5EF4-FFF2-40B4-BE49-F238E27FC236}">
                <a16:creationId xmlns:a16="http://schemas.microsoft.com/office/drawing/2014/main" id="{DF2A5D13-DE74-438D-AB02-E44803D6341E}"/>
              </a:ext>
            </a:extLst>
          </p:cNvPr>
          <p:cNvGrpSpPr/>
          <p:nvPr/>
        </p:nvGrpSpPr>
        <p:grpSpPr>
          <a:xfrm flipH="1">
            <a:off x="7036890" y="1727086"/>
            <a:ext cx="2534515" cy="4068562"/>
            <a:chOff x="2728310" y="1756738"/>
            <a:chExt cx="2534515" cy="4068562"/>
          </a:xfrm>
        </p:grpSpPr>
        <p:grpSp>
          <p:nvGrpSpPr>
            <p:cNvPr id="2048" name="组合 2047">
              <a:extLst>
                <a:ext uri="{FF2B5EF4-FFF2-40B4-BE49-F238E27FC236}">
                  <a16:creationId xmlns:a16="http://schemas.microsoft.com/office/drawing/2014/main" id="{9F2EF405-A6D3-424B-BF4C-D48A2F2DE902}"/>
                </a:ext>
              </a:extLst>
            </p:cNvPr>
            <p:cNvGrpSpPr/>
            <p:nvPr/>
          </p:nvGrpSpPr>
          <p:grpSpPr>
            <a:xfrm>
              <a:off x="2728310" y="1756738"/>
              <a:ext cx="2534515" cy="599727"/>
              <a:chOff x="2728310" y="1756738"/>
              <a:chExt cx="2534515" cy="599727"/>
            </a:xfrm>
          </p:grpSpPr>
          <p:cxnSp>
            <p:nvCxnSpPr>
              <p:cNvPr id="2061" name="直接连接符 2060">
                <a:extLst>
                  <a:ext uri="{FF2B5EF4-FFF2-40B4-BE49-F238E27FC236}">
                    <a16:creationId xmlns:a16="http://schemas.microsoft.com/office/drawing/2014/main" id="{7638C30F-AF8D-485F-8E61-954882C2CB55}"/>
                  </a:ext>
                </a:extLst>
              </p:cNvPr>
              <p:cNvCxnSpPr/>
              <p:nvPr/>
            </p:nvCxnSpPr>
            <p:spPr>
              <a:xfrm>
                <a:off x="2728310" y="1826875"/>
                <a:ext cx="2534515" cy="529590"/>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62" name="直接连接符 2061">
                <a:extLst>
                  <a:ext uri="{FF2B5EF4-FFF2-40B4-BE49-F238E27FC236}">
                    <a16:creationId xmlns:a16="http://schemas.microsoft.com/office/drawing/2014/main" id="{E357D004-204D-4885-BC34-EF092385CB7A}"/>
                  </a:ext>
                </a:extLst>
              </p:cNvPr>
              <p:cNvCxnSpPr>
                <a:cxnSpLocks/>
              </p:cNvCxnSpPr>
              <p:nvPr/>
            </p:nvCxnSpPr>
            <p:spPr>
              <a:xfrm flipV="1">
                <a:off x="2731640" y="1756738"/>
                <a:ext cx="217653" cy="7013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49" name="组合 2048">
              <a:extLst>
                <a:ext uri="{FF2B5EF4-FFF2-40B4-BE49-F238E27FC236}">
                  <a16:creationId xmlns:a16="http://schemas.microsoft.com/office/drawing/2014/main" id="{05CED8D6-DAC1-4433-BCA9-888082B7F1DD}"/>
                </a:ext>
              </a:extLst>
            </p:cNvPr>
            <p:cNvGrpSpPr/>
            <p:nvPr/>
          </p:nvGrpSpPr>
          <p:grpSpPr>
            <a:xfrm rot="21277677">
              <a:off x="2764438" y="2634501"/>
              <a:ext cx="2331436" cy="377819"/>
              <a:chOff x="2728310" y="1747281"/>
              <a:chExt cx="2331436" cy="377819"/>
            </a:xfrm>
          </p:grpSpPr>
          <p:cxnSp>
            <p:nvCxnSpPr>
              <p:cNvPr id="2059" name="直接连接符 2058">
                <a:extLst>
                  <a:ext uri="{FF2B5EF4-FFF2-40B4-BE49-F238E27FC236}">
                    <a16:creationId xmlns:a16="http://schemas.microsoft.com/office/drawing/2014/main" id="{378226A1-AC47-4D46-8B40-06874202DBA5}"/>
                  </a:ext>
                </a:extLst>
              </p:cNvPr>
              <p:cNvCxnSpPr>
                <a:cxnSpLocks/>
              </p:cNvCxnSpPr>
              <p:nvPr/>
            </p:nvCxnSpPr>
            <p:spPr>
              <a:xfrm>
                <a:off x="2728310" y="1826875"/>
                <a:ext cx="2331436" cy="298225"/>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60" name="直接连接符 2059">
                <a:extLst>
                  <a:ext uri="{FF2B5EF4-FFF2-40B4-BE49-F238E27FC236}">
                    <a16:creationId xmlns:a16="http://schemas.microsoft.com/office/drawing/2014/main" id="{C96A286F-D210-47C0-A989-225D4CE8679C}"/>
                  </a:ext>
                </a:extLst>
              </p:cNvPr>
              <p:cNvCxnSpPr>
                <a:cxnSpLocks/>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50" name="组合 2049">
              <a:extLst>
                <a:ext uri="{FF2B5EF4-FFF2-40B4-BE49-F238E27FC236}">
                  <a16:creationId xmlns:a16="http://schemas.microsoft.com/office/drawing/2014/main" id="{57B66692-1DB7-4371-9E20-C5AEBBEA8396}"/>
                </a:ext>
              </a:extLst>
            </p:cNvPr>
            <p:cNvGrpSpPr/>
            <p:nvPr/>
          </p:nvGrpSpPr>
          <p:grpSpPr>
            <a:xfrm rot="21099910">
              <a:off x="2760046" y="3547927"/>
              <a:ext cx="2088766" cy="230986"/>
              <a:chOff x="2717279" y="1747281"/>
              <a:chExt cx="2088766" cy="230986"/>
            </a:xfrm>
          </p:grpSpPr>
          <p:cxnSp>
            <p:nvCxnSpPr>
              <p:cNvPr id="2057" name="直接连接符 2056">
                <a:extLst>
                  <a:ext uri="{FF2B5EF4-FFF2-40B4-BE49-F238E27FC236}">
                    <a16:creationId xmlns:a16="http://schemas.microsoft.com/office/drawing/2014/main" id="{B52444C2-C4FE-4BF3-9A97-5C77053EAAEF}"/>
                  </a:ext>
                </a:extLst>
              </p:cNvPr>
              <p:cNvCxnSpPr>
                <a:cxnSpLocks/>
              </p:cNvCxnSpPr>
              <p:nvPr/>
            </p:nvCxnSpPr>
            <p:spPr>
              <a:xfrm rot="500090">
                <a:off x="2717279" y="1978267"/>
                <a:ext cx="2088766" cy="0"/>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58" name="直接连接符 2057">
                <a:extLst>
                  <a:ext uri="{FF2B5EF4-FFF2-40B4-BE49-F238E27FC236}">
                    <a16:creationId xmlns:a16="http://schemas.microsoft.com/office/drawing/2014/main" id="{78562D81-8660-424C-886F-8C946CD5065B}"/>
                  </a:ext>
                </a:extLst>
              </p:cNvPr>
              <p:cNvCxnSpPr>
                <a:cxnSpLocks/>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51" name="组合 2050">
              <a:extLst>
                <a:ext uri="{FF2B5EF4-FFF2-40B4-BE49-F238E27FC236}">
                  <a16:creationId xmlns:a16="http://schemas.microsoft.com/office/drawing/2014/main" id="{1889AE79-4810-4D9D-B9F4-A899B5E43BDD}"/>
                </a:ext>
              </a:extLst>
            </p:cNvPr>
            <p:cNvGrpSpPr/>
            <p:nvPr/>
          </p:nvGrpSpPr>
          <p:grpSpPr>
            <a:xfrm rot="20056830">
              <a:off x="2766201" y="4299628"/>
              <a:ext cx="1989710" cy="535506"/>
              <a:chOff x="2735660" y="1747281"/>
              <a:chExt cx="1989710" cy="535506"/>
            </a:xfrm>
          </p:grpSpPr>
          <p:cxnSp>
            <p:nvCxnSpPr>
              <p:cNvPr id="2055" name="直接连接符 2054">
                <a:extLst>
                  <a:ext uri="{FF2B5EF4-FFF2-40B4-BE49-F238E27FC236}">
                    <a16:creationId xmlns:a16="http://schemas.microsoft.com/office/drawing/2014/main" id="{81B35B19-16F4-4B78-B873-0EC5A5A12665}"/>
                  </a:ext>
                </a:extLst>
              </p:cNvPr>
              <p:cNvCxnSpPr>
                <a:cxnSpLocks/>
              </p:cNvCxnSpPr>
              <p:nvPr/>
            </p:nvCxnSpPr>
            <p:spPr>
              <a:xfrm rot="1543170" flipV="1">
                <a:off x="2739129" y="1779483"/>
                <a:ext cx="1986241" cy="503304"/>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56" name="直接连接符 2055">
                <a:extLst>
                  <a:ext uri="{FF2B5EF4-FFF2-40B4-BE49-F238E27FC236}">
                    <a16:creationId xmlns:a16="http://schemas.microsoft.com/office/drawing/2014/main" id="{C5AF2690-3527-442C-97B0-AAF1D2A4266E}"/>
                  </a:ext>
                </a:extLst>
              </p:cNvPr>
              <p:cNvCxnSpPr>
                <a:cxnSpLocks/>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52" name="组合 2051">
              <a:extLst>
                <a:ext uri="{FF2B5EF4-FFF2-40B4-BE49-F238E27FC236}">
                  <a16:creationId xmlns:a16="http://schemas.microsoft.com/office/drawing/2014/main" id="{FE05B104-1C3D-4E1B-BA05-75E906EA5A03}"/>
                </a:ext>
              </a:extLst>
            </p:cNvPr>
            <p:cNvGrpSpPr/>
            <p:nvPr/>
          </p:nvGrpSpPr>
          <p:grpSpPr>
            <a:xfrm rot="19100945">
              <a:off x="2883513" y="4943847"/>
              <a:ext cx="2100737" cy="881453"/>
              <a:chOff x="2735660" y="1747281"/>
              <a:chExt cx="2100737" cy="881453"/>
            </a:xfrm>
          </p:grpSpPr>
          <p:cxnSp>
            <p:nvCxnSpPr>
              <p:cNvPr id="2053" name="直接连接符 2052">
                <a:extLst>
                  <a:ext uri="{FF2B5EF4-FFF2-40B4-BE49-F238E27FC236}">
                    <a16:creationId xmlns:a16="http://schemas.microsoft.com/office/drawing/2014/main" id="{EDB28AF8-A8B4-42A3-97B7-6D0BBE70B534}"/>
                  </a:ext>
                </a:extLst>
              </p:cNvPr>
              <p:cNvCxnSpPr>
                <a:cxnSpLocks/>
              </p:cNvCxnSpPr>
              <p:nvPr/>
            </p:nvCxnSpPr>
            <p:spPr>
              <a:xfrm rot="2499055" flipV="1">
                <a:off x="2736130" y="1806311"/>
                <a:ext cx="2100267" cy="822423"/>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54" name="直接连接符 2053">
                <a:extLst>
                  <a:ext uri="{FF2B5EF4-FFF2-40B4-BE49-F238E27FC236}">
                    <a16:creationId xmlns:a16="http://schemas.microsoft.com/office/drawing/2014/main" id="{C84CC03C-3782-40C9-8C7C-383F71E05813}"/>
                  </a:ext>
                </a:extLst>
              </p:cNvPr>
              <p:cNvCxnSpPr>
                <a:cxnSpLocks/>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sp>
        <p:nvSpPr>
          <p:cNvPr id="1683" name="文本框 1682">
            <a:extLst>
              <a:ext uri="{FF2B5EF4-FFF2-40B4-BE49-F238E27FC236}">
                <a16:creationId xmlns:a16="http://schemas.microsoft.com/office/drawing/2014/main" id="{3731E201-2EA8-478B-B7F1-81181B20CF4D}"/>
              </a:ext>
            </a:extLst>
          </p:cNvPr>
          <p:cNvSpPr txBox="1"/>
          <p:nvPr/>
        </p:nvSpPr>
        <p:spPr>
          <a:xfrm rot="759926">
            <a:off x="3482619" y="1759393"/>
            <a:ext cx="707412" cy="276999"/>
          </a:xfrm>
          <a:prstGeom prst="rect">
            <a:avLst/>
          </a:prstGeom>
          <a:noFill/>
        </p:spPr>
        <p:txBody>
          <a:bodyPr wrap="square" lIns="0" tIns="0" rIns="0" bIns="0" rtlCol="0">
            <a:spAutoFit/>
          </a:bodyPr>
          <a:lstStyle/>
          <a:p>
            <a:pPr algn="ctr"/>
            <a:r>
              <a:rPr lang="zh-CN" altLang="en-US" dirty="0">
                <a:solidFill>
                  <a:schemeClr val="bg1"/>
                </a:solidFill>
                <a:latin typeface="+mn-ea"/>
              </a:rPr>
              <a:t>灭火器</a:t>
            </a:r>
          </a:p>
        </p:txBody>
      </p:sp>
      <p:sp>
        <p:nvSpPr>
          <p:cNvPr id="1684" name="文本框 1683">
            <a:extLst>
              <a:ext uri="{FF2B5EF4-FFF2-40B4-BE49-F238E27FC236}">
                <a16:creationId xmlns:a16="http://schemas.microsoft.com/office/drawing/2014/main" id="{163478FF-7342-447F-8501-AB1FE3BFCF09}"/>
              </a:ext>
            </a:extLst>
          </p:cNvPr>
          <p:cNvSpPr txBox="1"/>
          <p:nvPr/>
        </p:nvSpPr>
        <p:spPr>
          <a:xfrm rot="172404">
            <a:off x="3221218" y="2551714"/>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手动报警器</a:t>
            </a:r>
          </a:p>
        </p:txBody>
      </p:sp>
      <p:sp>
        <p:nvSpPr>
          <p:cNvPr id="1685" name="文本框 1684">
            <a:extLst>
              <a:ext uri="{FF2B5EF4-FFF2-40B4-BE49-F238E27FC236}">
                <a16:creationId xmlns:a16="http://schemas.microsoft.com/office/drawing/2014/main" id="{CF198820-5292-47DB-929C-CE1A85282795}"/>
              </a:ext>
            </a:extLst>
          </p:cNvPr>
          <p:cNvSpPr txBox="1"/>
          <p:nvPr/>
        </p:nvSpPr>
        <p:spPr>
          <a:xfrm>
            <a:off x="3101847" y="3491134"/>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防毒面具</a:t>
            </a:r>
            <a:endParaRPr lang="en-US" altLang="zh-CN" dirty="0">
              <a:solidFill>
                <a:schemeClr val="bg1"/>
              </a:solidFill>
              <a:latin typeface="+mn-ea"/>
            </a:endParaRPr>
          </a:p>
        </p:txBody>
      </p:sp>
      <p:sp>
        <p:nvSpPr>
          <p:cNvPr id="1686" name="文本框 1685">
            <a:extLst>
              <a:ext uri="{FF2B5EF4-FFF2-40B4-BE49-F238E27FC236}">
                <a16:creationId xmlns:a16="http://schemas.microsoft.com/office/drawing/2014/main" id="{7FA0AB5C-D411-46A8-BBAD-E64AF9353BF4}"/>
              </a:ext>
            </a:extLst>
          </p:cNvPr>
          <p:cNvSpPr txBox="1"/>
          <p:nvPr/>
        </p:nvSpPr>
        <p:spPr>
          <a:xfrm rot="20356313">
            <a:off x="3269926" y="5128107"/>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室内消防栓</a:t>
            </a:r>
          </a:p>
        </p:txBody>
      </p:sp>
      <p:sp>
        <p:nvSpPr>
          <p:cNvPr id="1687" name="文本框 1686">
            <a:extLst>
              <a:ext uri="{FF2B5EF4-FFF2-40B4-BE49-F238E27FC236}">
                <a16:creationId xmlns:a16="http://schemas.microsoft.com/office/drawing/2014/main" id="{4AA4DD68-566E-43BF-A530-AEB28753B2EA}"/>
              </a:ext>
            </a:extLst>
          </p:cNvPr>
          <p:cNvSpPr txBox="1"/>
          <p:nvPr/>
        </p:nvSpPr>
        <p:spPr>
          <a:xfrm rot="20717969">
            <a:off x="3083860" y="4284514"/>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室外消防栓</a:t>
            </a:r>
          </a:p>
        </p:txBody>
      </p:sp>
      <p:sp>
        <p:nvSpPr>
          <p:cNvPr id="1688" name="文本框 1687">
            <a:extLst>
              <a:ext uri="{FF2B5EF4-FFF2-40B4-BE49-F238E27FC236}">
                <a16:creationId xmlns:a16="http://schemas.microsoft.com/office/drawing/2014/main" id="{71586624-8B08-48CB-901C-20B0453D0F90}"/>
              </a:ext>
            </a:extLst>
          </p:cNvPr>
          <p:cNvSpPr txBox="1"/>
          <p:nvPr/>
        </p:nvSpPr>
        <p:spPr>
          <a:xfrm rot="21434636">
            <a:off x="7838662" y="2506042"/>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烟雾报警器</a:t>
            </a:r>
          </a:p>
        </p:txBody>
      </p:sp>
      <p:sp>
        <p:nvSpPr>
          <p:cNvPr id="1689" name="文本框 1688">
            <a:extLst>
              <a:ext uri="{FF2B5EF4-FFF2-40B4-BE49-F238E27FC236}">
                <a16:creationId xmlns:a16="http://schemas.microsoft.com/office/drawing/2014/main" id="{BCDC1990-6CF8-4693-B875-A33BCA48FD06}"/>
              </a:ext>
            </a:extLst>
          </p:cNvPr>
          <p:cNvSpPr txBox="1"/>
          <p:nvPr/>
        </p:nvSpPr>
        <p:spPr>
          <a:xfrm>
            <a:off x="7753240" y="3451231"/>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消防应急灯</a:t>
            </a:r>
          </a:p>
        </p:txBody>
      </p:sp>
      <p:sp>
        <p:nvSpPr>
          <p:cNvPr id="1690" name="文本框 1689">
            <a:extLst>
              <a:ext uri="{FF2B5EF4-FFF2-40B4-BE49-F238E27FC236}">
                <a16:creationId xmlns:a16="http://schemas.microsoft.com/office/drawing/2014/main" id="{6D25F297-9BB7-4538-B3BA-EEB3DA9E0778}"/>
              </a:ext>
            </a:extLst>
          </p:cNvPr>
          <p:cNvSpPr txBox="1"/>
          <p:nvPr/>
        </p:nvSpPr>
        <p:spPr>
          <a:xfrm rot="1324922">
            <a:off x="7746073" y="5058887"/>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消防铲</a:t>
            </a:r>
          </a:p>
        </p:txBody>
      </p:sp>
      <p:sp>
        <p:nvSpPr>
          <p:cNvPr id="1691" name="文本框 1690">
            <a:extLst>
              <a:ext uri="{FF2B5EF4-FFF2-40B4-BE49-F238E27FC236}">
                <a16:creationId xmlns:a16="http://schemas.microsoft.com/office/drawing/2014/main" id="{EA283AB8-E3AD-4120-B978-DD5D1D84C33E}"/>
              </a:ext>
            </a:extLst>
          </p:cNvPr>
          <p:cNvSpPr txBox="1"/>
          <p:nvPr/>
        </p:nvSpPr>
        <p:spPr>
          <a:xfrm rot="855804">
            <a:off x="7936077" y="4231942"/>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消防斧</a:t>
            </a:r>
          </a:p>
        </p:txBody>
      </p:sp>
      <p:sp>
        <p:nvSpPr>
          <p:cNvPr id="1692" name="文本框 1691">
            <a:extLst>
              <a:ext uri="{FF2B5EF4-FFF2-40B4-BE49-F238E27FC236}">
                <a16:creationId xmlns:a16="http://schemas.microsoft.com/office/drawing/2014/main" id="{6ADC78FD-90B9-46B5-A9D8-11327F0B88EE}"/>
              </a:ext>
            </a:extLst>
          </p:cNvPr>
          <p:cNvSpPr txBox="1"/>
          <p:nvPr/>
        </p:nvSpPr>
        <p:spPr>
          <a:xfrm rot="20865871">
            <a:off x="7792298" y="1737064"/>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消防梯</a:t>
            </a:r>
          </a:p>
        </p:txBody>
      </p:sp>
    </p:spTree>
    <p:custDataLst>
      <p:tags r:id="rId1"/>
    </p:custDataLst>
    <p:extLst>
      <p:ext uri="{BB962C8B-B14F-4D97-AF65-F5344CB8AC3E}">
        <p14:creationId xmlns:p14="http://schemas.microsoft.com/office/powerpoint/2010/main" val="2861719448"/>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25540A9-A987-4406-B73F-AAE78AD2617F}"/>
              </a:ext>
            </a:extLst>
          </p:cNvPr>
          <p:cNvSpPr>
            <a:spLocks noGrp="1"/>
          </p:cNvSpPr>
          <p:nvPr>
            <p:ph type="body" sz="quarter" idx="10"/>
          </p:nvPr>
        </p:nvSpPr>
        <p:spPr>
          <a:xfrm>
            <a:off x="1203960" y="549275"/>
            <a:ext cx="5519987" cy="455436"/>
          </a:xfrm>
          <a:prstGeom prst="rect">
            <a:avLst/>
          </a:prstGeom>
        </p:spPr>
        <p:txBody>
          <a:bodyPr/>
          <a:lstStyle/>
          <a:p>
            <a:r>
              <a:rPr lang="en-US" altLang="zh-CN" sz="3200" dirty="0"/>
              <a:t>ABC</a:t>
            </a:r>
            <a:r>
              <a:rPr lang="zh-CN" altLang="en-US" sz="3200" dirty="0"/>
              <a:t>干粉灭火器的使用方法</a:t>
            </a:r>
          </a:p>
        </p:txBody>
      </p:sp>
      <p:grpSp>
        <p:nvGrpSpPr>
          <p:cNvPr id="9" name="组合 8">
            <a:extLst>
              <a:ext uri="{FF2B5EF4-FFF2-40B4-BE49-F238E27FC236}">
                <a16:creationId xmlns:a16="http://schemas.microsoft.com/office/drawing/2014/main" id="{BFE5A6E8-22C5-4471-A059-27DACF6C6799}"/>
              </a:ext>
            </a:extLst>
          </p:cNvPr>
          <p:cNvGrpSpPr/>
          <p:nvPr/>
        </p:nvGrpSpPr>
        <p:grpSpPr>
          <a:xfrm rot="223144">
            <a:off x="3583435" y="1682621"/>
            <a:ext cx="2203087" cy="3867935"/>
            <a:chOff x="5765424" y="1710506"/>
            <a:chExt cx="2203087" cy="3867935"/>
          </a:xfrm>
        </p:grpSpPr>
        <p:pic>
          <p:nvPicPr>
            <p:cNvPr id="11" name="图片 10">
              <a:extLst>
                <a:ext uri="{FF2B5EF4-FFF2-40B4-BE49-F238E27FC236}">
                  <a16:creationId xmlns:a16="http://schemas.microsoft.com/office/drawing/2014/main" id="{6ABD55C5-0779-4A2B-9951-70643150120F}"/>
                </a:ext>
              </a:extLst>
            </p:cNvPr>
            <p:cNvPicPr>
              <a:picLocks noChangeAspect="1"/>
            </p:cNvPicPr>
            <p:nvPr/>
          </p:nvPicPr>
          <p:blipFill>
            <a:blip r:embed="rId2"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rot="900000">
              <a:off x="5811486" y="1710506"/>
              <a:ext cx="2157025" cy="3856786"/>
            </a:xfrm>
            <a:prstGeom prst="rect">
              <a:avLst/>
            </a:prstGeom>
          </p:spPr>
        </p:pic>
        <p:pic>
          <p:nvPicPr>
            <p:cNvPr id="8" name="图片 7">
              <a:extLst>
                <a:ext uri="{FF2B5EF4-FFF2-40B4-BE49-F238E27FC236}">
                  <a16:creationId xmlns:a16="http://schemas.microsoft.com/office/drawing/2014/main" id="{09157A5A-E880-4F3D-B8BC-CF1AEAB8B82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900000">
              <a:off x="5765424" y="1721655"/>
              <a:ext cx="2157025" cy="3856786"/>
            </a:xfrm>
            <a:prstGeom prst="rect">
              <a:avLst/>
            </a:prstGeom>
          </p:spPr>
        </p:pic>
      </p:grpSp>
      <p:sp>
        <p:nvSpPr>
          <p:cNvPr id="22" name="矩形 21">
            <a:extLst>
              <a:ext uri="{FF2B5EF4-FFF2-40B4-BE49-F238E27FC236}">
                <a16:creationId xmlns:a16="http://schemas.microsoft.com/office/drawing/2014/main" id="{0AC7FB92-BAB3-4244-8A1D-67E59671D746}"/>
              </a:ext>
            </a:extLst>
          </p:cNvPr>
          <p:cNvSpPr/>
          <p:nvPr/>
        </p:nvSpPr>
        <p:spPr>
          <a:xfrm>
            <a:off x="6999606" y="2033625"/>
            <a:ext cx="4640630" cy="690510"/>
          </a:xfrm>
          <a:prstGeom prst="rect">
            <a:avLst/>
          </a:prstGeom>
        </p:spPr>
        <p:txBody>
          <a:bodyPr wrap="square">
            <a:spAutoFit/>
          </a:bodyPr>
          <a:lstStyle/>
          <a:p>
            <a:pPr>
              <a:lnSpc>
                <a:spcPct val="125000"/>
              </a:lnSpc>
            </a:pPr>
            <a:r>
              <a:rPr lang="zh-CN" altLang="en-US" sz="1600" dirty="0">
                <a:solidFill>
                  <a:schemeClr val="bg1"/>
                </a:solidFill>
                <a:latin typeface="+mn-ea"/>
              </a:rPr>
              <a:t>看压力表的指针是否处于绿色区域，如果是，则上下颠倒摇晃使干粉松动；</a:t>
            </a:r>
          </a:p>
        </p:txBody>
      </p:sp>
      <p:sp>
        <p:nvSpPr>
          <p:cNvPr id="23" name="矩形 22">
            <a:extLst>
              <a:ext uri="{FF2B5EF4-FFF2-40B4-BE49-F238E27FC236}">
                <a16:creationId xmlns:a16="http://schemas.microsoft.com/office/drawing/2014/main" id="{BD3303F4-A292-4553-A303-E0F43721D251}"/>
              </a:ext>
            </a:extLst>
          </p:cNvPr>
          <p:cNvSpPr/>
          <p:nvPr/>
        </p:nvSpPr>
        <p:spPr>
          <a:xfrm>
            <a:off x="7002780" y="2988589"/>
            <a:ext cx="4657233" cy="382733"/>
          </a:xfrm>
          <a:prstGeom prst="rect">
            <a:avLst/>
          </a:prstGeom>
        </p:spPr>
        <p:txBody>
          <a:bodyPr wrap="square">
            <a:spAutoFit/>
          </a:bodyPr>
          <a:lstStyle/>
          <a:p>
            <a:pPr>
              <a:lnSpc>
                <a:spcPct val="125000"/>
              </a:lnSpc>
            </a:pPr>
            <a:r>
              <a:rPr lang="zh-CN" altLang="en-US" sz="1600" dirty="0">
                <a:solidFill>
                  <a:schemeClr val="bg1"/>
                </a:solidFill>
                <a:latin typeface="+mn-ea"/>
              </a:rPr>
              <a:t>拉出保险销，之后一手握住软管，一手提住灭火器；</a:t>
            </a:r>
          </a:p>
        </p:txBody>
      </p:sp>
      <p:sp>
        <p:nvSpPr>
          <p:cNvPr id="24" name="矩形 23">
            <a:extLst>
              <a:ext uri="{FF2B5EF4-FFF2-40B4-BE49-F238E27FC236}">
                <a16:creationId xmlns:a16="http://schemas.microsoft.com/office/drawing/2014/main" id="{BE36DC42-A508-4CFA-BBEC-43408A1F31A7}"/>
              </a:ext>
            </a:extLst>
          </p:cNvPr>
          <p:cNvSpPr/>
          <p:nvPr/>
        </p:nvSpPr>
        <p:spPr>
          <a:xfrm>
            <a:off x="7038976" y="3951037"/>
            <a:ext cx="4483377" cy="690510"/>
          </a:xfrm>
          <a:prstGeom prst="rect">
            <a:avLst/>
          </a:prstGeom>
        </p:spPr>
        <p:txBody>
          <a:bodyPr wrap="square">
            <a:spAutoFit/>
          </a:bodyPr>
          <a:lstStyle/>
          <a:p>
            <a:pPr>
              <a:lnSpc>
                <a:spcPct val="125000"/>
              </a:lnSpc>
            </a:pPr>
            <a:r>
              <a:rPr lang="zh-CN" altLang="en-US" sz="1600" dirty="0">
                <a:solidFill>
                  <a:schemeClr val="bg1"/>
                </a:solidFill>
                <a:latin typeface="+mn-ea"/>
              </a:rPr>
              <a:t>站在安全距离和上风口（距离火源约</a:t>
            </a:r>
            <a:r>
              <a:rPr lang="en-US" altLang="zh-CN" sz="1600" dirty="0">
                <a:solidFill>
                  <a:schemeClr val="bg1"/>
                </a:solidFill>
                <a:latin typeface="+mn-ea"/>
              </a:rPr>
              <a:t>2-3</a:t>
            </a:r>
            <a:r>
              <a:rPr lang="zh-CN" altLang="en-US" sz="1600" dirty="0">
                <a:solidFill>
                  <a:schemeClr val="bg1"/>
                </a:solidFill>
                <a:latin typeface="+mn-ea"/>
              </a:rPr>
              <a:t>米）用力压下压把，对准火焰根部喷射；</a:t>
            </a:r>
          </a:p>
        </p:txBody>
      </p:sp>
      <p:sp>
        <p:nvSpPr>
          <p:cNvPr id="25" name="矩形 24">
            <a:extLst>
              <a:ext uri="{FF2B5EF4-FFF2-40B4-BE49-F238E27FC236}">
                <a16:creationId xmlns:a16="http://schemas.microsoft.com/office/drawing/2014/main" id="{9B67745E-3B84-41B1-8B3A-921D8529CD40}"/>
              </a:ext>
            </a:extLst>
          </p:cNvPr>
          <p:cNvSpPr/>
          <p:nvPr/>
        </p:nvSpPr>
        <p:spPr>
          <a:xfrm>
            <a:off x="7033073" y="4935503"/>
            <a:ext cx="4657235" cy="690510"/>
          </a:xfrm>
          <a:prstGeom prst="rect">
            <a:avLst/>
          </a:prstGeom>
        </p:spPr>
        <p:txBody>
          <a:bodyPr wrap="square">
            <a:spAutoFit/>
          </a:bodyPr>
          <a:lstStyle/>
          <a:p>
            <a:pPr>
              <a:lnSpc>
                <a:spcPct val="125000"/>
              </a:lnSpc>
            </a:pPr>
            <a:r>
              <a:rPr lang="zh-CN" altLang="en-US" sz="1600" dirty="0">
                <a:solidFill>
                  <a:schemeClr val="bg1"/>
                </a:solidFill>
                <a:latin typeface="+mn-ea"/>
              </a:rPr>
              <a:t>注意：经常检查灭火器压力表，指针应指在绿色区域，红色区域代表压力不足，黄色代表压力过高。</a:t>
            </a:r>
          </a:p>
        </p:txBody>
      </p:sp>
      <p:grpSp>
        <p:nvGrpSpPr>
          <p:cNvPr id="43" name="组合 42">
            <a:extLst>
              <a:ext uri="{FF2B5EF4-FFF2-40B4-BE49-F238E27FC236}">
                <a16:creationId xmlns:a16="http://schemas.microsoft.com/office/drawing/2014/main" id="{1A9F26B4-10FC-427D-8310-92F4BA863A77}"/>
              </a:ext>
            </a:extLst>
          </p:cNvPr>
          <p:cNvGrpSpPr/>
          <p:nvPr/>
        </p:nvGrpSpPr>
        <p:grpSpPr>
          <a:xfrm>
            <a:off x="6553720" y="2038427"/>
            <a:ext cx="340453" cy="3271888"/>
            <a:chOff x="6403247" y="1806934"/>
            <a:chExt cx="340453" cy="3271888"/>
          </a:xfrm>
        </p:grpSpPr>
        <p:grpSp>
          <p:nvGrpSpPr>
            <p:cNvPr id="29" name="组合 28">
              <a:extLst>
                <a:ext uri="{FF2B5EF4-FFF2-40B4-BE49-F238E27FC236}">
                  <a16:creationId xmlns:a16="http://schemas.microsoft.com/office/drawing/2014/main" id="{B1D1BAD7-DF75-45F0-BFD5-8D43530865F4}"/>
                </a:ext>
              </a:extLst>
            </p:cNvPr>
            <p:cNvGrpSpPr/>
            <p:nvPr/>
          </p:nvGrpSpPr>
          <p:grpSpPr>
            <a:xfrm>
              <a:off x="6403247" y="1806934"/>
              <a:ext cx="340453" cy="340453"/>
              <a:chOff x="6886312" y="1820621"/>
              <a:chExt cx="405749" cy="405749"/>
            </a:xfrm>
          </p:grpSpPr>
          <p:sp>
            <p:nvSpPr>
              <p:cNvPr id="27" name="椭圆 26">
                <a:extLst>
                  <a:ext uri="{FF2B5EF4-FFF2-40B4-BE49-F238E27FC236}">
                    <a16:creationId xmlns:a16="http://schemas.microsoft.com/office/drawing/2014/main" id="{3FABD80F-39DA-48AF-8C21-0ED018E3FE29}"/>
                  </a:ext>
                </a:extLst>
              </p:cNvPr>
              <p:cNvSpPr/>
              <p:nvPr/>
            </p:nvSpPr>
            <p:spPr>
              <a:xfrm>
                <a:off x="6969512" y="1895707"/>
                <a:ext cx="245327" cy="2453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395BF75-A6D6-4615-98C9-B201FE576A1B}"/>
                  </a:ext>
                </a:extLst>
              </p:cNvPr>
              <p:cNvSpPr/>
              <p:nvPr/>
            </p:nvSpPr>
            <p:spPr>
              <a:xfrm>
                <a:off x="6886312" y="1820621"/>
                <a:ext cx="405749" cy="405749"/>
              </a:xfrm>
              <a:prstGeom prst="ellipse">
                <a:avLst/>
              </a:prstGeom>
              <a:noFill/>
              <a:ln w="1905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id="{987575B7-D024-4CAF-BF59-45DE621E63E6}"/>
                </a:ext>
              </a:extLst>
            </p:cNvPr>
            <p:cNvGrpSpPr/>
            <p:nvPr/>
          </p:nvGrpSpPr>
          <p:grpSpPr>
            <a:xfrm>
              <a:off x="6403247" y="2784079"/>
              <a:ext cx="340453" cy="340453"/>
              <a:chOff x="6886312" y="1820621"/>
              <a:chExt cx="405749" cy="405749"/>
            </a:xfrm>
          </p:grpSpPr>
          <p:sp>
            <p:nvSpPr>
              <p:cNvPr id="31" name="椭圆 30">
                <a:extLst>
                  <a:ext uri="{FF2B5EF4-FFF2-40B4-BE49-F238E27FC236}">
                    <a16:creationId xmlns:a16="http://schemas.microsoft.com/office/drawing/2014/main" id="{056851C4-C53C-491A-91F9-37749A9260F5}"/>
                  </a:ext>
                </a:extLst>
              </p:cNvPr>
              <p:cNvSpPr/>
              <p:nvPr/>
            </p:nvSpPr>
            <p:spPr>
              <a:xfrm>
                <a:off x="6969512" y="1895707"/>
                <a:ext cx="245327" cy="2453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3F5CB088-9ABF-496C-A19F-E84232CBD54D}"/>
                  </a:ext>
                </a:extLst>
              </p:cNvPr>
              <p:cNvSpPr/>
              <p:nvPr/>
            </p:nvSpPr>
            <p:spPr>
              <a:xfrm>
                <a:off x="6886312" y="1820621"/>
                <a:ext cx="405749" cy="405749"/>
              </a:xfrm>
              <a:prstGeom prst="ellipse">
                <a:avLst/>
              </a:prstGeom>
              <a:noFill/>
              <a:ln w="1905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5E19FF03-383F-4636-878A-4089E6A3E954}"/>
                </a:ext>
              </a:extLst>
            </p:cNvPr>
            <p:cNvGrpSpPr/>
            <p:nvPr/>
          </p:nvGrpSpPr>
          <p:grpSpPr>
            <a:xfrm>
              <a:off x="6403247" y="3761224"/>
              <a:ext cx="340453" cy="340453"/>
              <a:chOff x="6886312" y="1820621"/>
              <a:chExt cx="405749" cy="405749"/>
            </a:xfrm>
          </p:grpSpPr>
          <p:sp>
            <p:nvSpPr>
              <p:cNvPr id="34" name="椭圆 33">
                <a:extLst>
                  <a:ext uri="{FF2B5EF4-FFF2-40B4-BE49-F238E27FC236}">
                    <a16:creationId xmlns:a16="http://schemas.microsoft.com/office/drawing/2014/main" id="{38B9A1D1-A55C-499F-8592-B47FE141D3EE}"/>
                  </a:ext>
                </a:extLst>
              </p:cNvPr>
              <p:cNvSpPr/>
              <p:nvPr/>
            </p:nvSpPr>
            <p:spPr>
              <a:xfrm>
                <a:off x="6969512" y="1895707"/>
                <a:ext cx="245327" cy="2453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B6142E75-A34D-42A5-B0ED-9F359FEF2349}"/>
                  </a:ext>
                </a:extLst>
              </p:cNvPr>
              <p:cNvSpPr/>
              <p:nvPr/>
            </p:nvSpPr>
            <p:spPr>
              <a:xfrm>
                <a:off x="6886312" y="1820621"/>
                <a:ext cx="405749" cy="405749"/>
              </a:xfrm>
              <a:prstGeom prst="ellipse">
                <a:avLst/>
              </a:prstGeom>
              <a:noFill/>
              <a:ln w="1905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DA412531-A38F-4379-BB90-29672C5EFFCE}"/>
                </a:ext>
              </a:extLst>
            </p:cNvPr>
            <p:cNvGrpSpPr/>
            <p:nvPr/>
          </p:nvGrpSpPr>
          <p:grpSpPr>
            <a:xfrm>
              <a:off x="6403247" y="4738369"/>
              <a:ext cx="340453" cy="340453"/>
              <a:chOff x="6886312" y="1820621"/>
              <a:chExt cx="405749" cy="405749"/>
            </a:xfrm>
          </p:grpSpPr>
          <p:sp>
            <p:nvSpPr>
              <p:cNvPr id="37" name="椭圆 36">
                <a:extLst>
                  <a:ext uri="{FF2B5EF4-FFF2-40B4-BE49-F238E27FC236}">
                    <a16:creationId xmlns:a16="http://schemas.microsoft.com/office/drawing/2014/main" id="{95D55395-0D1F-41F2-8125-DC191FF21869}"/>
                  </a:ext>
                </a:extLst>
              </p:cNvPr>
              <p:cNvSpPr/>
              <p:nvPr/>
            </p:nvSpPr>
            <p:spPr>
              <a:xfrm>
                <a:off x="6969512" y="1895707"/>
                <a:ext cx="245327" cy="2453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DA06FD69-400E-48A8-AE4E-50C7C6B66890}"/>
                  </a:ext>
                </a:extLst>
              </p:cNvPr>
              <p:cNvSpPr/>
              <p:nvPr/>
            </p:nvSpPr>
            <p:spPr>
              <a:xfrm>
                <a:off x="6886312" y="1820621"/>
                <a:ext cx="405749" cy="405749"/>
              </a:xfrm>
              <a:prstGeom prst="ellipse">
                <a:avLst/>
              </a:prstGeom>
              <a:noFill/>
              <a:ln w="1905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0" name="直接连接符 39">
              <a:extLst>
                <a:ext uri="{FF2B5EF4-FFF2-40B4-BE49-F238E27FC236}">
                  <a16:creationId xmlns:a16="http://schemas.microsoft.com/office/drawing/2014/main" id="{03037DDC-1291-4C7C-B765-9190B6989F7F}"/>
                </a:ext>
              </a:extLst>
            </p:cNvPr>
            <p:cNvCxnSpPr>
              <a:stCxn id="28" idx="4"/>
              <a:endCxn id="32" idx="0"/>
            </p:cNvCxnSpPr>
            <p:nvPr/>
          </p:nvCxnSpPr>
          <p:spPr>
            <a:xfrm>
              <a:off x="6573474" y="2147387"/>
              <a:ext cx="0" cy="63669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EDB6112A-5FEF-439D-B2D0-BFAA81A54F9C}"/>
                </a:ext>
              </a:extLst>
            </p:cNvPr>
            <p:cNvCxnSpPr/>
            <p:nvPr/>
          </p:nvCxnSpPr>
          <p:spPr>
            <a:xfrm>
              <a:off x="6573474" y="3124532"/>
              <a:ext cx="0" cy="63669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7EF1D3C5-AA3A-48BB-B5E5-B270DA24DCC2}"/>
                </a:ext>
              </a:extLst>
            </p:cNvPr>
            <p:cNvCxnSpPr/>
            <p:nvPr/>
          </p:nvCxnSpPr>
          <p:spPr>
            <a:xfrm>
              <a:off x="6573474" y="4101677"/>
              <a:ext cx="0" cy="63669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45" name="文本框 44">
            <a:extLst>
              <a:ext uri="{FF2B5EF4-FFF2-40B4-BE49-F238E27FC236}">
                <a16:creationId xmlns:a16="http://schemas.microsoft.com/office/drawing/2014/main" id="{D3F7F38A-3DBB-4539-AEDA-11EE5AC1A2C4}"/>
              </a:ext>
            </a:extLst>
          </p:cNvPr>
          <p:cNvSpPr txBox="1"/>
          <p:nvPr/>
        </p:nvSpPr>
        <p:spPr>
          <a:xfrm>
            <a:off x="6575646" y="1365212"/>
            <a:ext cx="1479112" cy="508152"/>
          </a:xfrm>
          <a:prstGeom prst="rect">
            <a:avLst/>
          </a:prstGeom>
          <a:noFill/>
        </p:spPr>
        <p:txBody>
          <a:bodyPr wrap="square" lIns="0" tIns="0" rIns="0" bIns="0" rtlCol="0">
            <a:spAutoFit/>
          </a:bodyPr>
          <a:lstStyle/>
          <a:p>
            <a:pPr algn="just">
              <a:lnSpc>
                <a:spcPct val="125000"/>
              </a:lnSpc>
            </a:pPr>
            <a:r>
              <a:rPr lang="zh-CN" altLang="en-US" sz="2800" b="1" dirty="0">
                <a:solidFill>
                  <a:schemeClr val="accent5"/>
                </a:solidFill>
                <a:latin typeface="+mn-ea"/>
              </a:rPr>
              <a:t>使用方法</a:t>
            </a:r>
          </a:p>
        </p:txBody>
      </p:sp>
      <p:sp>
        <p:nvSpPr>
          <p:cNvPr id="50" name="文本框 49">
            <a:extLst>
              <a:ext uri="{FF2B5EF4-FFF2-40B4-BE49-F238E27FC236}">
                <a16:creationId xmlns:a16="http://schemas.microsoft.com/office/drawing/2014/main" id="{722969C5-9FD4-4E5F-82F0-B0BB6FA0FC4D}"/>
              </a:ext>
            </a:extLst>
          </p:cNvPr>
          <p:cNvSpPr txBox="1"/>
          <p:nvPr/>
        </p:nvSpPr>
        <p:spPr>
          <a:xfrm>
            <a:off x="1643687" y="1372990"/>
            <a:ext cx="1479112" cy="508152"/>
          </a:xfrm>
          <a:prstGeom prst="rect">
            <a:avLst/>
          </a:prstGeom>
          <a:noFill/>
        </p:spPr>
        <p:txBody>
          <a:bodyPr wrap="square" lIns="0" tIns="0" rIns="0" bIns="0" rtlCol="0">
            <a:spAutoFit/>
          </a:bodyPr>
          <a:lstStyle/>
          <a:p>
            <a:pPr algn="just">
              <a:lnSpc>
                <a:spcPct val="125000"/>
              </a:lnSpc>
            </a:pPr>
            <a:r>
              <a:rPr lang="zh-CN" altLang="en-US" sz="2800" b="1" dirty="0">
                <a:solidFill>
                  <a:schemeClr val="accent5"/>
                </a:solidFill>
                <a:latin typeface="+mn-ea"/>
              </a:rPr>
              <a:t>适用范围</a:t>
            </a:r>
          </a:p>
        </p:txBody>
      </p:sp>
      <p:sp>
        <p:nvSpPr>
          <p:cNvPr id="58" name="矩形 57">
            <a:extLst>
              <a:ext uri="{FF2B5EF4-FFF2-40B4-BE49-F238E27FC236}">
                <a16:creationId xmlns:a16="http://schemas.microsoft.com/office/drawing/2014/main" id="{05ED9955-A69F-4945-98BF-BC74253EC944}"/>
              </a:ext>
            </a:extLst>
          </p:cNvPr>
          <p:cNvSpPr/>
          <p:nvPr/>
        </p:nvSpPr>
        <p:spPr>
          <a:xfrm>
            <a:off x="1648228" y="2047472"/>
            <a:ext cx="1025922" cy="307777"/>
          </a:xfrm>
          <a:prstGeom prst="rect">
            <a:avLst/>
          </a:prstGeom>
        </p:spPr>
        <p:txBody>
          <a:bodyPr wrap="none" lIns="0" tIns="0" rIns="0" bIns="0">
            <a:spAutoFit/>
          </a:bodyPr>
          <a:lstStyle/>
          <a:p>
            <a:r>
              <a:rPr lang="zh-CN" altLang="en-US" sz="2000" dirty="0">
                <a:solidFill>
                  <a:prstClr val="white"/>
                </a:solidFill>
                <a:latin typeface="+mn-ea"/>
              </a:rPr>
              <a:t>固体火灾</a:t>
            </a:r>
            <a:endParaRPr lang="zh-CN" altLang="en-US" sz="2000" dirty="0">
              <a:solidFill>
                <a:schemeClr val="bg1"/>
              </a:solidFill>
              <a:latin typeface="+mn-ea"/>
            </a:endParaRPr>
          </a:p>
        </p:txBody>
      </p:sp>
      <p:sp>
        <p:nvSpPr>
          <p:cNvPr id="59" name="矩形 58">
            <a:extLst>
              <a:ext uri="{FF2B5EF4-FFF2-40B4-BE49-F238E27FC236}">
                <a16:creationId xmlns:a16="http://schemas.microsoft.com/office/drawing/2014/main" id="{E5F568EB-5D75-44B5-B3A9-60BC18C5C7F6}"/>
              </a:ext>
            </a:extLst>
          </p:cNvPr>
          <p:cNvSpPr/>
          <p:nvPr/>
        </p:nvSpPr>
        <p:spPr>
          <a:xfrm>
            <a:off x="1643687" y="2582365"/>
            <a:ext cx="1025922" cy="307777"/>
          </a:xfrm>
          <a:prstGeom prst="rect">
            <a:avLst/>
          </a:prstGeom>
        </p:spPr>
        <p:txBody>
          <a:bodyPr wrap="none" lIns="0" tIns="0" rIns="0" bIns="0">
            <a:spAutoFit/>
          </a:bodyPr>
          <a:lstStyle/>
          <a:p>
            <a:r>
              <a:rPr lang="zh-CN" altLang="en-US" sz="2000" dirty="0">
                <a:solidFill>
                  <a:prstClr val="white"/>
                </a:solidFill>
                <a:latin typeface="+mn-ea"/>
              </a:rPr>
              <a:t>液体火灾</a:t>
            </a:r>
            <a:endParaRPr lang="zh-CN" altLang="en-US" sz="2000" dirty="0">
              <a:solidFill>
                <a:schemeClr val="bg1"/>
              </a:solidFill>
              <a:latin typeface="+mn-ea"/>
            </a:endParaRPr>
          </a:p>
        </p:txBody>
      </p:sp>
      <p:sp>
        <p:nvSpPr>
          <p:cNvPr id="60" name="矩形 59">
            <a:extLst>
              <a:ext uri="{FF2B5EF4-FFF2-40B4-BE49-F238E27FC236}">
                <a16:creationId xmlns:a16="http://schemas.microsoft.com/office/drawing/2014/main" id="{F36A664C-9BAA-41DE-8752-18A05C7B5E77}"/>
              </a:ext>
            </a:extLst>
          </p:cNvPr>
          <p:cNvSpPr/>
          <p:nvPr/>
        </p:nvSpPr>
        <p:spPr>
          <a:xfrm>
            <a:off x="1666050" y="3115647"/>
            <a:ext cx="1025922" cy="307777"/>
          </a:xfrm>
          <a:prstGeom prst="rect">
            <a:avLst/>
          </a:prstGeom>
        </p:spPr>
        <p:txBody>
          <a:bodyPr wrap="none" lIns="0" tIns="0" rIns="0" bIns="0">
            <a:spAutoFit/>
          </a:bodyPr>
          <a:lstStyle/>
          <a:p>
            <a:r>
              <a:rPr lang="zh-CN" altLang="en-US" sz="2000" dirty="0">
                <a:solidFill>
                  <a:prstClr val="white"/>
                </a:solidFill>
                <a:latin typeface="+mn-ea"/>
              </a:rPr>
              <a:t>气体火灾</a:t>
            </a:r>
            <a:endParaRPr lang="zh-CN" altLang="en-US" sz="2000" dirty="0">
              <a:solidFill>
                <a:schemeClr val="bg1"/>
              </a:solidFill>
              <a:latin typeface="+mn-ea"/>
            </a:endParaRPr>
          </a:p>
        </p:txBody>
      </p:sp>
      <p:grpSp>
        <p:nvGrpSpPr>
          <p:cNvPr id="90" name="组合 89">
            <a:extLst>
              <a:ext uri="{FF2B5EF4-FFF2-40B4-BE49-F238E27FC236}">
                <a16:creationId xmlns:a16="http://schemas.microsoft.com/office/drawing/2014/main" id="{56047424-DD37-461B-9BF2-1D57ECFBE01F}"/>
              </a:ext>
            </a:extLst>
          </p:cNvPr>
          <p:cNvGrpSpPr/>
          <p:nvPr/>
        </p:nvGrpSpPr>
        <p:grpSpPr>
          <a:xfrm>
            <a:off x="521416" y="1448454"/>
            <a:ext cx="710785" cy="4141133"/>
            <a:chOff x="521416" y="1448454"/>
            <a:chExt cx="710785" cy="4141133"/>
          </a:xfrm>
        </p:grpSpPr>
        <p:grpSp>
          <p:nvGrpSpPr>
            <p:cNvPr id="89" name="组合 88">
              <a:extLst>
                <a:ext uri="{FF2B5EF4-FFF2-40B4-BE49-F238E27FC236}">
                  <a16:creationId xmlns:a16="http://schemas.microsoft.com/office/drawing/2014/main" id="{F0D1EEAD-C899-44D2-995A-7C3024AEE20C}"/>
                </a:ext>
              </a:extLst>
            </p:cNvPr>
            <p:cNvGrpSpPr/>
            <p:nvPr/>
          </p:nvGrpSpPr>
          <p:grpSpPr>
            <a:xfrm>
              <a:off x="557211" y="2166280"/>
              <a:ext cx="646750" cy="3423307"/>
              <a:chOff x="557210" y="2166280"/>
              <a:chExt cx="823963" cy="3423307"/>
            </a:xfrm>
          </p:grpSpPr>
          <p:sp>
            <p:nvSpPr>
              <p:cNvPr id="52" name="矩形: 圆角 51">
                <a:extLst>
                  <a:ext uri="{FF2B5EF4-FFF2-40B4-BE49-F238E27FC236}">
                    <a16:creationId xmlns:a16="http://schemas.microsoft.com/office/drawing/2014/main" id="{1AC96253-DAA9-4339-94E2-30E3BB5FEF3C}"/>
                  </a:ext>
                </a:extLst>
              </p:cNvPr>
              <p:cNvSpPr/>
              <p:nvPr/>
            </p:nvSpPr>
            <p:spPr>
              <a:xfrm>
                <a:off x="557210" y="2166280"/>
                <a:ext cx="823963" cy="19188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a16="http://schemas.microsoft.com/office/drawing/2014/main" id="{E355D36C-26A4-413E-A018-7833B936C530}"/>
                  </a:ext>
                </a:extLst>
              </p:cNvPr>
              <p:cNvSpPr/>
              <p:nvPr/>
            </p:nvSpPr>
            <p:spPr>
              <a:xfrm>
                <a:off x="557210" y="2435564"/>
                <a:ext cx="823963" cy="191889"/>
              </a:xfrm>
              <a:prstGeom prst="roundRect">
                <a:avLst>
                  <a:gd name="adj" fmla="val 50000"/>
                </a:avLst>
              </a:prstGeom>
              <a:solidFill>
                <a:srgbClr val="FCBE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 name="矩形: 圆角 76">
                <a:extLst>
                  <a:ext uri="{FF2B5EF4-FFF2-40B4-BE49-F238E27FC236}">
                    <a16:creationId xmlns:a16="http://schemas.microsoft.com/office/drawing/2014/main" id="{98A125FE-599C-4E7E-BB00-518090CE360B}"/>
                  </a:ext>
                </a:extLst>
              </p:cNvPr>
              <p:cNvSpPr/>
              <p:nvPr/>
            </p:nvSpPr>
            <p:spPr>
              <a:xfrm>
                <a:off x="557210" y="2704850"/>
                <a:ext cx="823963" cy="191889"/>
              </a:xfrm>
              <a:prstGeom prst="roundRect">
                <a:avLst>
                  <a:gd name="adj" fmla="val 50000"/>
                </a:avLst>
              </a:prstGeom>
              <a:solidFill>
                <a:srgbClr val="FAAE0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 name="矩形: 圆角 77">
                <a:extLst>
                  <a:ext uri="{FF2B5EF4-FFF2-40B4-BE49-F238E27FC236}">
                    <a16:creationId xmlns:a16="http://schemas.microsoft.com/office/drawing/2014/main" id="{6BC9AFD0-07AD-46C7-86C5-30B3F2E2C5C0}"/>
                  </a:ext>
                </a:extLst>
              </p:cNvPr>
              <p:cNvSpPr/>
              <p:nvPr/>
            </p:nvSpPr>
            <p:spPr>
              <a:xfrm>
                <a:off x="557210" y="2974134"/>
                <a:ext cx="823963" cy="191889"/>
              </a:xfrm>
              <a:prstGeom prst="roundRect">
                <a:avLst>
                  <a:gd name="adj" fmla="val 50000"/>
                </a:avLst>
              </a:prstGeom>
              <a:solidFill>
                <a:srgbClr val="F79D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 name="矩形: 圆角 78">
                <a:extLst>
                  <a:ext uri="{FF2B5EF4-FFF2-40B4-BE49-F238E27FC236}">
                    <a16:creationId xmlns:a16="http://schemas.microsoft.com/office/drawing/2014/main" id="{078055CD-C463-4587-B27C-A70B4271F169}"/>
                  </a:ext>
                </a:extLst>
              </p:cNvPr>
              <p:cNvSpPr/>
              <p:nvPr/>
            </p:nvSpPr>
            <p:spPr>
              <a:xfrm>
                <a:off x="557210" y="3243419"/>
                <a:ext cx="823963" cy="191889"/>
              </a:xfrm>
              <a:prstGeom prst="roundRect">
                <a:avLst>
                  <a:gd name="adj" fmla="val 50000"/>
                </a:avLst>
              </a:prstGeom>
              <a:solidFill>
                <a:srgbClr val="F58D0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 name="矩形: 圆角 79">
                <a:extLst>
                  <a:ext uri="{FF2B5EF4-FFF2-40B4-BE49-F238E27FC236}">
                    <a16:creationId xmlns:a16="http://schemas.microsoft.com/office/drawing/2014/main" id="{F94AEACC-63EC-4F37-8057-F47DA83AFF05}"/>
                  </a:ext>
                </a:extLst>
              </p:cNvPr>
              <p:cNvSpPr/>
              <p:nvPr/>
            </p:nvSpPr>
            <p:spPr>
              <a:xfrm>
                <a:off x="557210" y="3512704"/>
                <a:ext cx="823963" cy="191889"/>
              </a:xfrm>
              <a:prstGeom prst="roundRect">
                <a:avLst>
                  <a:gd name="adj" fmla="val 50000"/>
                </a:avLst>
              </a:prstGeom>
              <a:solidFill>
                <a:srgbClr val="F27C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5" name="矩形: 圆角 54">
                <a:extLst>
                  <a:ext uri="{FF2B5EF4-FFF2-40B4-BE49-F238E27FC236}">
                    <a16:creationId xmlns:a16="http://schemas.microsoft.com/office/drawing/2014/main" id="{21F18B40-DAFC-4A8E-B184-5AF55D3196AC}"/>
                  </a:ext>
                </a:extLst>
              </p:cNvPr>
              <p:cNvSpPr/>
              <p:nvPr/>
            </p:nvSpPr>
            <p:spPr>
              <a:xfrm>
                <a:off x="557210" y="3781989"/>
                <a:ext cx="823963" cy="19188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圆角 80">
                <a:extLst>
                  <a:ext uri="{FF2B5EF4-FFF2-40B4-BE49-F238E27FC236}">
                    <a16:creationId xmlns:a16="http://schemas.microsoft.com/office/drawing/2014/main" id="{F43E9BEA-B074-4457-8699-48004DD7BD2F}"/>
                  </a:ext>
                </a:extLst>
              </p:cNvPr>
              <p:cNvSpPr/>
              <p:nvPr/>
            </p:nvSpPr>
            <p:spPr>
              <a:xfrm>
                <a:off x="557210" y="4051273"/>
                <a:ext cx="823963" cy="191889"/>
              </a:xfrm>
              <a:prstGeom prst="roundRect">
                <a:avLst>
                  <a:gd name="adj" fmla="val 50000"/>
                </a:avLst>
              </a:prstGeom>
              <a:solidFill>
                <a:srgbClr val="EC610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矩形: 圆角 81">
                <a:extLst>
                  <a:ext uri="{FF2B5EF4-FFF2-40B4-BE49-F238E27FC236}">
                    <a16:creationId xmlns:a16="http://schemas.microsoft.com/office/drawing/2014/main" id="{2379EE06-FE38-47F7-9663-E5F45E5C6968}"/>
                  </a:ext>
                </a:extLst>
              </p:cNvPr>
              <p:cNvSpPr/>
              <p:nvPr/>
            </p:nvSpPr>
            <p:spPr>
              <a:xfrm>
                <a:off x="557210" y="4320559"/>
                <a:ext cx="823963" cy="191889"/>
              </a:xfrm>
              <a:prstGeom prst="roundRect">
                <a:avLst>
                  <a:gd name="adj" fmla="val 50000"/>
                </a:avLst>
              </a:prstGeom>
              <a:solidFill>
                <a:srgbClr val="E857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矩形: 圆角 82">
                <a:extLst>
                  <a:ext uri="{FF2B5EF4-FFF2-40B4-BE49-F238E27FC236}">
                    <a16:creationId xmlns:a16="http://schemas.microsoft.com/office/drawing/2014/main" id="{B23DA833-D663-48D5-B3C1-F7B67D1ED4D7}"/>
                  </a:ext>
                </a:extLst>
              </p:cNvPr>
              <p:cNvSpPr/>
              <p:nvPr/>
            </p:nvSpPr>
            <p:spPr>
              <a:xfrm>
                <a:off x="557210" y="4589843"/>
                <a:ext cx="823963" cy="191889"/>
              </a:xfrm>
              <a:prstGeom prst="roundRect">
                <a:avLst>
                  <a:gd name="adj" fmla="val 50000"/>
                </a:avLst>
              </a:prstGeom>
              <a:solidFill>
                <a:srgbClr val="E54D1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矩形: 圆角 83">
                <a:extLst>
                  <a:ext uri="{FF2B5EF4-FFF2-40B4-BE49-F238E27FC236}">
                    <a16:creationId xmlns:a16="http://schemas.microsoft.com/office/drawing/2014/main" id="{EEC71548-47B2-4B58-8F66-894546ABE8F7}"/>
                  </a:ext>
                </a:extLst>
              </p:cNvPr>
              <p:cNvSpPr/>
              <p:nvPr/>
            </p:nvSpPr>
            <p:spPr>
              <a:xfrm>
                <a:off x="557210" y="4859129"/>
                <a:ext cx="823963" cy="191889"/>
              </a:xfrm>
              <a:prstGeom prst="roundRect">
                <a:avLst>
                  <a:gd name="adj" fmla="val 50000"/>
                </a:avLst>
              </a:prstGeom>
              <a:solidFill>
                <a:srgbClr val="E1421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矩形: 圆角 84">
                <a:extLst>
                  <a:ext uri="{FF2B5EF4-FFF2-40B4-BE49-F238E27FC236}">
                    <a16:creationId xmlns:a16="http://schemas.microsoft.com/office/drawing/2014/main" id="{62907451-080C-4F87-9B57-16E679B5E4A0}"/>
                  </a:ext>
                </a:extLst>
              </p:cNvPr>
              <p:cNvSpPr/>
              <p:nvPr/>
            </p:nvSpPr>
            <p:spPr>
              <a:xfrm>
                <a:off x="557210" y="5128413"/>
                <a:ext cx="823963" cy="191889"/>
              </a:xfrm>
              <a:prstGeom prst="roundRect">
                <a:avLst>
                  <a:gd name="adj" fmla="val 50000"/>
                </a:avLst>
              </a:prstGeom>
              <a:solidFill>
                <a:srgbClr val="DD382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6" name="矩形: 圆角 55">
                <a:extLst>
                  <a:ext uri="{FF2B5EF4-FFF2-40B4-BE49-F238E27FC236}">
                    <a16:creationId xmlns:a16="http://schemas.microsoft.com/office/drawing/2014/main" id="{2EA1352F-FE20-42B6-A4E6-B181304E97BE}"/>
                  </a:ext>
                </a:extLst>
              </p:cNvPr>
              <p:cNvSpPr/>
              <p:nvPr/>
            </p:nvSpPr>
            <p:spPr>
              <a:xfrm>
                <a:off x="557210" y="5397698"/>
                <a:ext cx="823963" cy="19188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2" name="图形 61">
              <a:extLst>
                <a:ext uri="{FF2B5EF4-FFF2-40B4-BE49-F238E27FC236}">
                  <a16:creationId xmlns:a16="http://schemas.microsoft.com/office/drawing/2014/main" id="{B52240C7-0726-46C0-845F-7F6242328A2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21416" y="1448454"/>
              <a:ext cx="710785" cy="675154"/>
            </a:xfrm>
            <a:prstGeom prst="rect">
              <a:avLst/>
            </a:prstGeom>
          </p:spPr>
        </p:pic>
      </p:grpSp>
      <p:sp>
        <p:nvSpPr>
          <p:cNvPr id="87" name="文本框 86">
            <a:extLst>
              <a:ext uri="{FF2B5EF4-FFF2-40B4-BE49-F238E27FC236}">
                <a16:creationId xmlns:a16="http://schemas.microsoft.com/office/drawing/2014/main" id="{B421213A-0F46-43E0-A840-45ACF6FFBB90}"/>
              </a:ext>
            </a:extLst>
          </p:cNvPr>
          <p:cNvSpPr txBox="1"/>
          <p:nvPr/>
        </p:nvSpPr>
        <p:spPr>
          <a:xfrm>
            <a:off x="1643687" y="4066483"/>
            <a:ext cx="1479112" cy="508152"/>
          </a:xfrm>
          <a:prstGeom prst="rect">
            <a:avLst/>
          </a:prstGeom>
          <a:noFill/>
        </p:spPr>
        <p:txBody>
          <a:bodyPr wrap="square" lIns="0" tIns="0" rIns="0" bIns="0" rtlCol="0">
            <a:spAutoFit/>
          </a:bodyPr>
          <a:lstStyle/>
          <a:p>
            <a:pPr algn="just">
              <a:lnSpc>
                <a:spcPct val="125000"/>
              </a:lnSpc>
            </a:pPr>
            <a:r>
              <a:rPr lang="zh-CN" altLang="en-US" sz="2800" b="1" dirty="0">
                <a:solidFill>
                  <a:schemeClr val="accent5"/>
                </a:solidFill>
                <a:latin typeface="+mn-ea"/>
              </a:rPr>
              <a:t>灭火指数</a:t>
            </a:r>
          </a:p>
        </p:txBody>
      </p:sp>
      <p:sp>
        <p:nvSpPr>
          <p:cNvPr id="88" name="文本框 87">
            <a:extLst>
              <a:ext uri="{FF2B5EF4-FFF2-40B4-BE49-F238E27FC236}">
                <a16:creationId xmlns:a16="http://schemas.microsoft.com/office/drawing/2014/main" id="{118FA804-6460-4735-9649-008CDCC9D4A0}"/>
              </a:ext>
            </a:extLst>
          </p:cNvPr>
          <p:cNvSpPr txBox="1"/>
          <p:nvPr/>
        </p:nvSpPr>
        <p:spPr>
          <a:xfrm>
            <a:off x="1590246" y="4472440"/>
            <a:ext cx="1662898" cy="1306704"/>
          </a:xfrm>
          <a:prstGeom prst="rect">
            <a:avLst/>
          </a:prstGeom>
          <a:noFill/>
        </p:spPr>
        <p:txBody>
          <a:bodyPr wrap="square" lIns="0" tIns="0" rIns="0" bIns="0" rtlCol="0">
            <a:spAutoFit/>
          </a:bodyPr>
          <a:lstStyle/>
          <a:p>
            <a:pPr algn="just">
              <a:lnSpc>
                <a:spcPct val="125000"/>
              </a:lnSpc>
            </a:pPr>
            <a:r>
              <a:rPr lang="en-US" altLang="zh-CN" sz="7200" dirty="0">
                <a:solidFill>
                  <a:schemeClr val="bg1"/>
                </a:solidFill>
                <a:latin typeface="+mj-ea"/>
                <a:ea typeface="+mj-ea"/>
              </a:rPr>
              <a:t>70</a:t>
            </a:r>
            <a:r>
              <a:rPr lang="en-US" altLang="zh-CN" sz="3600" b="1" dirty="0">
                <a:solidFill>
                  <a:schemeClr val="bg1"/>
                </a:solidFill>
                <a:latin typeface="+mn-ea"/>
              </a:rPr>
              <a:t>%</a:t>
            </a:r>
            <a:endParaRPr lang="zh-CN" altLang="en-US" sz="3600" b="1" dirty="0">
              <a:solidFill>
                <a:schemeClr val="bg1"/>
              </a:solidFill>
              <a:latin typeface="+mn-ea"/>
            </a:endParaRPr>
          </a:p>
        </p:txBody>
      </p:sp>
    </p:spTree>
    <p:extLst>
      <p:ext uri="{BB962C8B-B14F-4D97-AF65-F5344CB8AC3E}">
        <p14:creationId xmlns:p14="http://schemas.microsoft.com/office/powerpoint/2010/main" val="3068848480"/>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25540A9-A987-4406-B73F-AAE78AD2617F}"/>
              </a:ext>
            </a:extLst>
          </p:cNvPr>
          <p:cNvSpPr>
            <a:spLocks noGrp="1"/>
          </p:cNvSpPr>
          <p:nvPr>
            <p:ph type="body" sz="quarter" idx="10"/>
          </p:nvPr>
        </p:nvSpPr>
        <p:spPr>
          <a:prstGeom prst="rect">
            <a:avLst/>
          </a:prstGeom>
        </p:spPr>
        <p:txBody>
          <a:bodyPr/>
          <a:lstStyle/>
          <a:p>
            <a:r>
              <a:rPr lang="zh-CN" altLang="en-US" sz="3200" dirty="0"/>
              <a:t>室内消防栓的使用方法</a:t>
            </a:r>
          </a:p>
        </p:txBody>
      </p:sp>
      <p:grpSp>
        <p:nvGrpSpPr>
          <p:cNvPr id="131" name="组合 130">
            <a:extLst>
              <a:ext uri="{FF2B5EF4-FFF2-40B4-BE49-F238E27FC236}">
                <a16:creationId xmlns:a16="http://schemas.microsoft.com/office/drawing/2014/main" id="{5090FB74-3843-4AD6-A79F-F9868448C760}"/>
              </a:ext>
            </a:extLst>
          </p:cNvPr>
          <p:cNvGrpSpPr/>
          <p:nvPr/>
        </p:nvGrpSpPr>
        <p:grpSpPr>
          <a:xfrm>
            <a:off x="519213" y="1458613"/>
            <a:ext cx="4648403" cy="3369495"/>
            <a:chOff x="356125" y="1520307"/>
            <a:chExt cx="6066046" cy="4397104"/>
          </a:xfrm>
        </p:grpSpPr>
        <p:pic>
          <p:nvPicPr>
            <p:cNvPr id="130" name="图片 129">
              <a:extLst>
                <a:ext uri="{FF2B5EF4-FFF2-40B4-BE49-F238E27FC236}">
                  <a16:creationId xmlns:a16="http://schemas.microsoft.com/office/drawing/2014/main" id="{D8606AD8-0FD5-4663-8AE8-A237EC248DA9}"/>
                </a:ext>
              </a:extLst>
            </p:cNvPr>
            <p:cNvPicPr>
              <a:picLocks noChangeAspect="1"/>
            </p:cNvPicPr>
            <p:nvPr/>
          </p:nvPicPr>
          <p:blipFill>
            <a:blip r:embed="rId3"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356125" y="1520307"/>
              <a:ext cx="6066046" cy="4267570"/>
            </a:xfrm>
            <a:prstGeom prst="rect">
              <a:avLst/>
            </a:prstGeom>
          </p:spPr>
        </p:pic>
        <p:grpSp>
          <p:nvGrpSpPr>
            <p:cNvPr id="119" name="组合 118">
              <a:extLst>
                <a:ext uri="{FF2B5EF4-FFF2-40B4-BE49-F238E27FC236}">
                  <a16:creationId xmlns:a16="http://schemas.microsoft.com/office/drawing/2014/main" id="{E17CBA3B-FBA7-4F44-955B-4EEEDFE5FE4E}"/>
                </a:ext>
              </a:extLst>
            </p:cNvPr>
            <p:cNvGrpSpPr/>
            <p:nvPr/>
          </p:nvGrpSpPr>
          <p:grpSpPr>
            <a:xfrm>
              <a:off x="356125" y="1651476"/>
              <a:ext cx="6064758" cy="4265935"/>
              <a:chOff x="230019" y="1486683"/>
              <a:chExt cx="6064758" cy="4265935"/>
            </a:xfrm>
          </p:grpSpPr>
          <p:pic>
            <p:nvPicPr>
              <p:cNvPr id="120" name="图片 119">
                <a:extLst>
                  <a:ext uri="{FF2B5EF4-FFF2-40B4-BE49-F238E27FC236}">
                    <a16:creationId xmlns:a16="http://schemas.microsoft.com/office/drawing/2014/main" id="{666C02B7-F0BA-4DEF-AA5D-796B0699611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0019" y="1486683"/>
                <a:ext cx="5865981" cy="4265935"/>
              </a:xfrm>
              <a:prstGeom prst="rect">
                <a:avLst/>
              </a:prstGeom>
            </p:spPr>
          </p:pic>
          <p:grpSp>
            <p:nvGrpSpPr>
              <p:cNvPr id="121" name="组合 120">
                <a:extLst>
                  <a:ext uri="{FF2B5EF4-FFF2-40B4-BE49-F238E27FC236}">
                    <a16:creationId xmlns:a16="http://schemas.microsoft.com/office/drawing/2014/main" id="{E2E08E65-511F-4C05-A373-FC8BB947B81B}"/>
                  </a:ext>
                </a:extLst>
              </p:cNvPr>
              <p:cNvGrpSpPr/>
              <p:nvPr/>
            </p:nvGrpSpPr>
            <p:grpSpPr>
              <a:xfrm>
                <a:off x="2554541" y="3429000"/>
                <a:ext cx="548688" cy="1392792"/>
                <a:chOff x="2554541" y="3429000"/>
                <a:chExt cx="548688" cy="1392792"/>
              </a:xfrm>
            </p:grpSpPr>
            <p:grpSp>
              <p:nvGrpSpPr>
                <p:cNvPr id="123" name="组合 122">
                  <a:extLst>
                    <a:ext uri="{FF2B5EF4-FFF2-40B4-BE49-F238E27FC236}">
                      <a16:creationId xmlns:a16="http://schemas.microsoft.com/office/drawing/2014/main" id="{FFDAAC44-EE68-4E2D-9516-63F31F29CEA3}"/>
                    </a:ext>
                  </a:extLst>
                </p:cNvPr>
                <p:cNvGrpSpPr/>
                <p:nvPr/>
              </p:nvGrpSpPr>
              <p:grpSpPr>
                <a:xfrm flipH="1">
                  <a:off x="2554541" y="3429000"/>
                  <a:ext cx="422073" cy="989037"/>
                  <a:chOff x="9638657" y="1042367"/>
                  <a:chExt cx="295458" cy="692342"/>
                </a:xfrm>
              </p:grpSpPr>
              <p:sp>
                <p:nvSpPr>
                  <p:cNvPr id="125" name="任意多边形: 形状 124">
                    <a:extLst>
                      <a:ext uri="{FF2B5EF4-FFF2-40B4-BE49-F238E27FC236}">
                        <a16:creationId xmlns:a16="http://schemas.microsoft.com/office/drawing/2014/main" id="{08EFF837-2870-4C3B-A8DF-8A813A3D449E}"/>
                      </a:ext>
                    </a:extLst>
                  </p:cNvPr>
                  <p:cNvSpPr/>
                  <p:nvPr/>
                </p:nvSpPr>
                <p:spPr>
                  <a:xfrm>
                    <a:off x="9638657" y="1042367"/>
                    <a:ext cx="295458" cy="692342"/>
                  </a:xfrm>
                  <a:custGeom>
                    <a:avLst/>
                    <a:gdLst>
                      <a:gd name="connsiteX0" fmla="*/ 168432 w 295458"/>
                      <a:gd name="connsiteY0" fmla="*/ 692343 h 692342"/>
                      <a:gd name="connsiteX1" fmla="*/ 105602 w 295458"/>
                      <a:gd name="connsiteY1" fmla="*/ 445745 h 692342"/>
                      <a:gd name="connsiteX2" fmla="*/ 89992 w 295458"/>
                      <a:gd name="connsiteY2" fmla="*/ 421627 h 692342"/>
                      <a:gd name="connsiteX3" fmla="*/ 54870 w 295458"/>
                      <a:gd name="connsiteY3" fmla="*/ 70403 h 692342"/>
                      <a:gd name="connsiteX4" fmla="*/ 295458 w 295458"/>
                      <a:gd name="connsiteY4" fmla="*/ 1017 h 692342"/>
                      <a:gd name="connsiteX5" fmla="*/ 293819 w 295458"/>
                      <a:gd name="connsiteY5" fmla="*/ 47847 h 692342"/>
                      <a:gd name="connsiteX6" fmla="*/ 89875 w 295458"/>
                      <a:gd name="connsiteY6" fmla="*/ 101233 h 692342"/>
                      <a:gd name="connsiteX7" fmla="*/ 128900 w 295458"/>
                      <a:gd name="connsiteY7" fmla="*/ 395832 h 692342"/>
                      <a:gd name="connsiteX8" fmla="*/ 144978 w 295458"/>
                      <a:gd name="connsiteY8" fmla="*/ 420378 h 692342"/>
                      <a:gd name="connsiteX9" fmla="*/ 215223 w 295458"/>
                      <a:gd name="connsiteY9" fmla="*/ 689650 h 692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458" h="692342">
                        <a:moveTo>
                          <a:pt x="168432" y="692343"/>
                        </a:moveTo>
                        <a:cubicBezTo>
                          <a:pt x="162110" y="579171"/>
                          <a:pt x="142754" y="503267"/>
                          <a:pt x="105602" y="445745"/>
                        </a:cubicBezTo>
                        <a:cubicBezTo>
                          <a:pt x="100529" y="437940"/>
                          <a:pt x="95222" y="429822"/>
                          <a:pt x="89992" y="421627"/>
                        </a:cubicBezTo>
                        <a:cubicBezTo>
                          <a:pt x="27553" y="327460"/>
                          <a:pt x="-57483" y="198561"/>
                          <a:pt x="54870" y="70403"/>
                        </a:cubicBezTo>
                        <a:cubicBezTo>
                          <a:pt x="121017" y="-5188"/>
                          <a:pt x="221896" y="-1519"/>
                          <a:pt x="295458" y="1017"/>
                        </a:cubicBezTo>
                        <a:lnTo>
                          <a:pt x="293819" y="47847"/>
                        </a:lnTo>
                        <a:cubicBezTo>
                          <a:pt x="207457" y="44803"/>
                          <a:pt x="137720" y="46754"/>
                          <a:pt x="89875" y="101233"/>
                        </a:cubicBezTo>
                        <a:cubicBezTo>
                          <a:pt x="977" y="202698"/>
                          <a:pt x="65914" y="300806"/>
                          <a:pt x="128900" y="395832"/>
                        </a:cubicBezTo>
                        <a:cubicBezTo>
                          <a:pt x="134403" y="404183"/>
                          <a:pt x="139827" y="412378"/>
                          <a:pt x="144978" y="420378"/>
                        </a:cubicBezTo>
                        <a:cubicBezTo>
                          <a:pt x="186774" y="485082"/>
                          <a:pt x="208433" y="568166"/>
                          <a:pt x="215223" y="689650"/>
                        </a:cubicBezTo>
                        <a:close/>
                      </a:path>
                    </a:pathLst>
                  </a:custGeom>
                  <a:solidFill>
                    <a:srgbClr val="474141"/>
                  </a:solidFill>
                  <a:ln w="3896"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81111022-3708-4BD2-9B07-10B3069392BA}"/>
                      </a:ext>
                    </a:extLst>
                  </p:cNvPr>
                  <p:cNvSpPr/>
                  <p:nvPr/>
                </p:nvSpPr>
                <p:spPr>
                  <a:xfrm>
                    <a:off x="9651827" y="1160215"/>
                    <a:ext cx="124829" cy="332456"/>
                  </a:xfrm>
                  <a:custGeom>
                    <a:avLst/>
                    <a:gdLst>
                      <a:gd name="connsiteX0" fmla="*/ 81544 w 124829"/>
                      <a:gd name="connsiteY0" fmla="*/ 248833 h 332456"/>
                      <a:gd name="connsiteX1" fmla="*/ 38617 w 124829"/>
                      <a:gd name="connsiteY1" fmla="*/ 173788 h 332456"/>
                      <a:gd name="connsiteX2" fmla="*/ 16490 w 124829"/>
                      <a:gd name="connsiteY2" fmla="*/ 88558 h 332456"/>
                      <a:gd name="connsiteX3" fmla="*/ 21173 w 124829"/>
                      <a:gd name="connsiteY3" fmla="*/ 43718 h 332456"/>
                      <a:gd name="connsiteX4" fmla="*/ 37212 w 124829"/>
                      <a:gd name="connsiteY4" fmla="*/ 2430 h 332456"/>
                      <a:gd name="connsiteX5" fmla="*/ 30032 w 124829"/>
                      <a:gd name="connsiteY5" fmla="*/ 1845 h 332456"/>
                      <a:gd name="connsiteX6" fmla="*/ 14266 w 124829"/>
                      <a:gd name="connsiteY6" fmla="*/ 161612 h 332456"/>
                      <a:gd name="connsiteX7" fmla="*/ 60861 w 124829"/>
                      <a:gd name="connsiteY7" fmla="*/ 249965 h 332456"/>
                      <a:gd name="connsiteX8" fmla="*/ 116159 w 124829"/>
                      <a:gd name="connsiteY8" fmla="*/ 331644 h 332456"/>
                      <a:gd name="connsiteX9" fmla="*/ 124784 w 124829"/>
                      <a:gd name="connsiteY9" fmla="*/ 327039 h 332456"/>
                      <a:gd name="connsiteX10" fmla="*/ 81544 w 124829"/>
                      <a:gd name="connsiteY10" fmla="*/ 248833 h 33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829" h="332456">
                        <a:moveTo>
                          <a:pt x="81544" y="248833"/>
                        </a:moveTo>
                        <a:cubicBezTo>
                          <a:pt x="65604" y="224787"/>
                          <a:pt x="51263" y="199718"/>
                          <a:pt x="38617" y="173788"/>
                        </a:cubicBezTo>
                        <a:cubicBezTo>
                          <a:pt x="25760" y="147090"/>
                          <a:pt x="18244" y="118138"/>
                          <a:pt x="16490" y="88558"/>
                        </a:cubicBezTo>
                        <a:cubicBezTo>
                          <a:pt x="15919" y="73465"/>
                          <a:pt x="17496" y="58368"/>
                          <a:pt x="21173" y="43718"/>
                        </a:cubicBezTo>
                        <a:cubicBezTo>
                          <a:pt x="24685" y="29162"/>
                          <a:pt x="33154" y="16674"/>
                          <a:pt x="37212" y="2430"/>
                        </a:cubicBezTo>
                        <a:cubicBezTo>
                          <a:pt x="38422" y="-1785"/>
                          <a:pt x="31515" y="479"/>
                          <a:pt x="30032" y="1845"/>
                        </a:cubicBezTo>
                        <a:cubicBezTo>
                          <a:pt x="-11998" y="40635"/>
                          <a:pt x="-2593" y="113534"/>
                          <a:pt x="14266" y="161612"/>
                        </a:cubicBezTo>
                        <a:cubicBezTo>
                          <a:pt x="25349" y="193105"/>
                          <a:pt x="42988" y="221984"/>
                          <a:pt x="60861" y="249965"/>
                        </a:cubicBezTo>
                        <a:cubicBezTo>
                          <a:pt x="77837" y="276502"/>
                          <a:pt x="93837" y="309478"/>
                          <a:pt x="116159" y="331644"/>
                        </a:cubicBezTo>
                        <a:cubicBezTo>
                          <a:pt x="118657" y="334141"/>
                          <a:pt x="125447" y="330395"/>
                          <a:pt x="124784" y="327039"/>
                        </a:cubicBezTo>
                        <a:cubicBezTo>
                          <a:pt x="119164" y="299136"/>
                          <a:pt x="96725" y="272404"/>
                          <a:pt x="81544" y="248833"/>
                        </a:cubicBezTo>
                        <a:close/>
                      </a:path>
                    </a:pathLst>
                  </a:custGeom>
                  <a:solidFill>
                    <a:srgbClr val="565050"/>
                  </a:solidFill>
                  <a:ln w="3896"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94EA40A1-61EB-453E-8038-E3610ABAA06A}"/>
                      </a:ext>
                    </a:extLst>
                  </p:cNvPr>
                  <p:cNvSpPr/>
                  <p:nvPr/>
                </p:nvSpPr>
                <p:spPr>
                  <a:xfrm>
                    <a:off x="9711239" y="1047149"/>
                    <a:ext cx="175817" cy="79100"/>
                  </a:xfrm>
                  <a:custGeom>
                    <a:avLst/>
                    <a:gdLst>
                      <a:gd name="connsiteX0" fmla="*/ 173042 w 175817"/>
                      <a:gd name="connsiteY0" fmla="*/ 333 h 79100"/>
                      <a:gd name="connsiteX1" fmla="*/ 62523 w 175817"/>
                      <a:gd name="connsiteY1" fmla="*/ 20743 h 79100"/>
                      <a:gd name="connsiteX2" fmla="*/ 83 w 175817"/>
                      <a:gd name="connsiteY2" fmla="*/ 77992 h 79100"/>
                      <a:gd name="connsiteX3" fmla="*/ 4454 w 175817"/>
                      <a:gd name="connsiteY3" fmla="*/ 77992 h 79100"/>
                      <a:gd name="connsiteX4" fmla="*/ 31498 w 175817"/>
                      <a:gd name="connsiteY4" fmla="*/ 49933 h 79100"/>
                      <a:gd name="connsiteX5" fmla="*/ 72006 w 175817"/>
                      <a:gd name="connsiteY5" fmla="*/ 26518 h 79100"/>
                      <a:gd name="connsiteX6" fmla="*/ 169802 w 175817"/>
                      <a:gd name="connsiteY6" fmla="*/ 8294 h 79100"/>
                      <a:gd name="connsiteX7" fmla="*/ 173042 w 175817"/>
                      <a:gd name="connsiteY7" fmla="*/ 333 h 7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817" h="79100">
                        <a:moveTo>
                          <a:pt x="173042" y="333"/>
                        </a:moveTo>
                        <a:cubicBezTo>
                          <a:pt x="136709" y="-1853"/>
                          <a:pt x="96084" y="6928"/>
                          <a:pt x="62523" y="20743"/>
                        </a:cubicBezTo>
                        <a:cubicBezTo>
                          <a:pt x="43830" y="28548"/>
                          <a:pt x="-2219" y="53329"/>
                          <a:pt x="83" y="77992"/>
                        </a:cubicBezTo>
                        <a:cubicBezTo>
                          <a:pt x="278" y="80139"/>
                          <a:pt x="3595" y="78617"/>
                          <a:pt x="4454" y="77992"/>
                        </a:cubicBezTo>
                        <a:cubicBezTo>
                          <a:pt x="14640" y="69836"/>
                          <a:pt x="21781" y="58792"/>
                          <a:pt x="31498" y="49933"/>
                        </a:cubicBezTo>
                        <a:cubicBezTo>
                          <a:pt x="43531" y="39824"/>
                          <a:pt x="57240" y="31899"/>
                          <a:pt x="72006" y="26518"/>
                        </a:cubicBezTo>
                        <a:cubicBezTo>
                          <a:pt x="103460" y="13835"/>
                          <a:pt x="137256" y="15162"/>
                          <a:pt x="169802" y="8294"/>
                        </a:cubicBezTo>
                        <a:cubicBezTo>
                          <a:pt x="172885" y="7435"/>
                          <a:pt x="179598" y="723"/>
                          <a:pt x="173042" y="333"/>
                        </a:cubicBezTo>
                        <a:close/>
                      </a:path>
                    </a:pathLst>
                  </a:custGeom>
                  <a:solidFill>
                    <a:srgbClr val="565050"/>
                  </a:solidFill>
                  <a:ln w="3896"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A9CF12F3-89DD-4856-9D55-5ED53286FE85}"/>
                      </a:ext>
                    </a:extLst>
                  </p:cNvPr>
                  <p:cNvSpPr/>
                  <p:nvPr/>
                </p:nvSpPr>
                <p:spPr>
                  <a:xfrm>
                    <a:off x="9658398" y="1088829"/>
                    <a:ext cx="104214" cy="176134"/>
                  </a:xfrm>
                  <a:custGeom>
                    <a:avLst/>
                    <a:gdLst>
                      <a:gd name="connsiteX0" fmla="*/ 102486 w 104214"/>
                      <a:gd name="connsiteY0" fmla="*/ 137 h 176134"/>
                      <a:gd name="connsiteX1" fmla="*/ 1607 w 104214"/>
                      <a:gd name="connsiteY1" fmla="*/ 175046 h 176134"/>
                      <a:gd name="connsiteX2" fmla="*/ 8475 w 104214"/>
                      <a:gd name="connsiteY2" fmla="*/ 172588 h 176134"/>
                      <a:gd name="connsiteX3" fmla="*/ 36417 w 104214"/>
                      <a:gd name="connsiteY3" fmla="*/ 76742 h 176134"/>
                      <a:gd name="connsiteX4" fmla="*/ 103813 w 104214"/>
                      <a:gd name="connsiteY4" fmla="*/ 1229 h 176134"/>
                      <a:gd name="connsiteX5" fmla="*/ 102486 w 104214"/>
                      <a:gd name="connsiteY5" fmla="*/ 137 h 17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214" h="176134">
                        <a:moveTo>
                          <a:pt x="102486" y="137"/>
                        </a:moveTo>
                        <a:cubicBezTo>
                          <a:pt x="42544" y="23005"/>
                          <a:pt x="-9944" y="111670"/>
                          <a:pt x="1607" y="175046"/>
                        </a:cubicBezTo>
                        <a:cubicBezTo>
                          <a:pt x="2114" y="177895"/>
                          <a:pt x="8085" y="174461"/>
                          <a:pt x="8475" y="172588"/>
                        </a:cubicBezTo>
                        <a:cubicBezTo>
                          <a:pt x="15149" y="138987"/>
                          <a:pt x="20183" y="107416"/>
                          <a:pt x="36417" y="76742"/>
                        </a:cubicBezTo>
                        <a:cubicBezTo>
                          <a:pt x="53081" y="45132"/>
                          <a:pt x="79071" y="25620"/>
                          <a:pt x="103813" y="1229"/>
                        </a:cubicBezTo>
                        <a:cubicBezTo>
                          <a:pt x="104945" y="98"/>
                          <a:pt x="103423" y="-215"/>
                          <a:pt x="102486" y="137"/>
                        </a:cubicBezTo>
                        <a:close/>
                      </a:path>
                    </a:pathLst>
                  </a:custGeom>
                  <a:solidFill>
                    <a:srgbClr val="6D6969"/>
                  </a:solidFill>
                  <a:ln w="3896"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C8065244-DF39-4936-9541-384AEBD1989D}"/>
                      </a:ext>
                    </a:extLst>
                  </p:cNvPr>
                  <p:cNvSpPr/>
                  <p:nvPr/>
                </p:nvSpPr>
                <p:spPr>
                  <a:xfrm>
                    <a:off x="9694356" y="1353242"/>
                    <a:ext cx="79097" cy="143637"/>
                  </a:xfrm>
                  <a:custGeom>
                    <a:avLst/>
                    <a:gdLst>
                      <a:gd name="connsiteX0" fmla="*/ 45103 w 79097"/>
                      <a:gd name="connsiteY0" fmla="*/ 68020 h 143637"/>
                      <a:gd name="connsiteX1" fmla="*/ 3151 w 79097"/>
                      <a:gd name="connsiteY1" fmla="*/ 429 h 143637"/>
                      <a:gd name="connsiteX2" fmla="*/ 68 w 79097"/>
                      <a:gd name="connsiteY2" fmla="*/ 1795 h 143637"/>
                      <a:gd name="connsiteX3" fmla="*/ 33786 w 79097"/>
                      <a:gd name="connsiteY3" fmla="*/ 73093 h 143637"/>
                      <a:gd name="connsiteX4" fmla="*/ 72381 w 79097"/>
                      <a:gd name="connsiteY4" fmla="*/ 142948 h 143637"/>
                      <a:gd name="connsiteX5" fmla="*/ 79055 w 79097"/>
                      <a:gd name="connsiteY5" fmla="*/ 139397 h 143637"/>
                      <a:gd name="connsiteX6" fmla="*/ 45103 w 79097"/>
                      <a:gd name="connsiteY6" fmla="*/ 68020 h 14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97" h="143637">
                        <a:moveTo>
                          <a:pt x="45103" y="68020"/>
                        </a:moveTo>
                        <a:cubicBezTo>
                          <a:pt x="32616" y="44595"/>
                          <a:pt x="18601" y="22015"/>
                          <a:pt x="3151" y="429"/>
                        </a:cubicBezTo>
                        <a:cubicBezTo>
                          <a:pt x="2410" y="-625"/>
                          <a:pt x="-478" y="429"/>
                          <a:pt x="68" y="1795"/>
                        </a:cubicBezTo>
                        <a:cubicBezTo>
                          <a:pt x="9981" y="26185"/>
                          <a:pt x="21805" y="49639"/>
                          <a:pt x="33786" y="73093"/>
                        </a:cubicBezTo>
                        <a:cubicBezTo>
                          <a:pt x="45766" y="96547"/>
                          <a:pt x="55679" y="122616"/>
                          <a:pt x="72381" y="142948"/>
                        </a:cubicBezTo>
                        <a:cubicBezTo>
                          <a:pt x="74059" y="145055"/>
                          <a:pt x="79640" y="141894"/>
                          <a:pt x="79055" y="139397"/>
                        </a:cubicBezTo>
                        <a:cubicBezTo>
                          <a:pt x="73006" y="114186"/>
                          <a:pt x="57435" y="90615"/>
                          <a:pt x="45103" y="68020"/>
                        </a:cubicBezTo>
                        <a:close/>
                      </a:path>
                    </a:pathLst>
                  </a:custGeom>
                  <a:solidFill>
                    <a:srgbClr val="6D6969"/>
                  </a:solidFill>
                  <a:ln w="3896" cap="flat">
                    <a:noFill/>
                    <a:prstDash val="solid"/>
                    <a:miter/>
                  </a:ln>
                </p:spPr>
                <p:txBody>
                  <a:bodyPr rtlCol="0" anchor="ctr"/>
                  <a:lstStyle/>
                  <a:p>
                    <a:endParaRPr lang="zh-CN" altLang="en-US"/>
                  </a:p>
                </p:txBody>
              </p:sp>
            </p:grpSp>
            <p:pic>
              <p:nvPicPr>
                <p:cNvPr id="124" name="图片 123">
                  <a:extLst>
                    <a:ext uri="{FF2B5EF4-FFF2-40B4-BE49-F238E27FC236}">
                      <a16:creationId xmlns:a16="http://schemas.microsoft.com/office/drawing/2014/main" id="{D92DB491-2976-4E46-A876-42B18DDD1E9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54541" y="4218236"/>
                  <a:ext cx="548688" cy="603556"/>
                </a:xfrm>
                <a:prstGeom prst="rect">
                  <a:avLst/>
                </a:prstGeom>
                <a:scene3d>
                  <a:camera prst="obliqueTopRight"/>
                  <a:lightRig rig="threePt" dir="t"/>
                </a:scene3d>
                <a:sp3d>
                  <a:bevelB h="533400"/>
                </a:sp3d>
              </p:spPr>
            </p:pic>
          </p:grpSp>
          <p:pic>
            <p:nvPicPr>
              <p:cNvPr id="122" name="图片 121">
                <a:extLst>
                  <a:ext uri="{FF2B5EF4-FFF2-40B4-BE49-F238E27FC236}">
                    <a16:creationId xmlns:a16="http://schemas.microsoft.com/office/drawing/2014/main" id="{F67B28D0-EBC8-4ED9-B8F9-D3BC468A44D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23839" y="1486683"/>
                <a:ext cx="270938" cy="4265935"/>
              </a:xfrm>
              <a:prstGeom prst="rect">
                <a:avLst/>
              </a:prstGeom>
            </p:spPr>
          </p:pic>
        </p:grpSp>
      </p:grpSp>
      <p:sp>
        <p:nvSpPr>
          <p:cNvPr id="132" name="矩形 131">
            <a:extLst>
              <a:ext uri="{FF2B5EF4-FFF2-40B4-BE49-F238E27FC236}">
                <a16:creationId xmlns:a16="http://schemas.microsoft.com/office/drawing/2014/main" id="{8E2C2FF2-8268-4B90-9AB7-3573FE7B49C9}"/>
              </a:ext>
            </a:extLst>
          </p:cNvPr>
          <p:cNvSpPr/>
          <p:nvPr/>
        </p:nvSpPr>
        <p:spPr>
          <a:xfrm>
            <a:off x="6851040" y="1975848"/>
            <a:ext cx="4050017" cy="281167"/>
          </a:xfrm>
          <a:prstGeom prst="rect">
            <a:avLst/>
          </a:prstGeom>
        </p:spPr>
        <p:txBody>
          <a:bodyPr wrap="square" lIns="0" tIns="0" rIns="0" bIns="0">
            <a:spAutoFit/>
          </a:bodyPr>
          <a:lstStyle/>
          <a:p>
            <a:pPr>
              <a:lnSpc>
                <a:spcPct val="120000"/>
              </a:lnSpc>
            </a:pPr>
            <a:r>
              <a:rPr lang="zh-CN" altLang="en-US" sz="1600" dirty="0">
                <a:solidFill>
                  <a:schemeClr val="bg1"/>
                </a:solidFill>
                <a:latin typeface="+mn-ea"/>
              </a:rPr>
              <a:t>打开消火栓箱的箱门；</a:t>
            </a:r>
            <a:endParaRPr lang="zh-CN" altLang="en-US" sz="1600" b="0" i="0" dirty="0">
              <a:solidFill>
                <a:schemeClr val="bg1"/>
              </a:solidFill>
              <a:effectLst/>
              <a:latin typeface="+mn-ea"/>
            </a:endParaRPr>
          </a:p>
        </p:txBody>
      </p:sp>
      <p:sp>
        <p:nvSpPr>
          <p:cNvPr id="133" name="矩形 132">
            <a:extLst>
              <a:ext uri="{FF2B5EF4-FFF2-40B4-BE49-F238E27FC236}">
                <a16:creationId xmlns:a16="http://schemas.microsoft.com/office/drawing/2014/main" id="{406ED763-80DC-4625-AA49-7305FF54953F}"/>
              </a:ext>
            </a:extLst>
          </p:cNvPr>
          <p:cNvSpPr/>
          <p:nvPr/>
        </p:nvSpPr>
        <p:spPr>
          <a:xfrm>
            <a:off x="6832504" y="2643103"/>
            <a:ext cx="5014504" cy="281167"/>
          </a:xfrm>
          <a:prstGeom prst="rect">
            <a:avLst/>
          </a:prstGeom>
        </p:spPr>
        <p:txBody>
          <a:bodyPr wrap="square" lIns="0" tIns="0" rIns="0" bIns="0">
            <a:spAutoFit/>
          </a:bodyPr>
          <a:lstStyle/>
          <a:p>
            <a:pPr>
              <a:lnSpc>
                <a:spcPct val="120000"/>
              </a:lnSpc>
            </a:pPr>
            <a:r>
              <a:rPr lang="zh-CN" altLang="en-US" sz="1600" dirty="0">
                <a:solidFill>
                  <a:schemeClr val="bg1"/>
                </a:solidFill>
                <a:latin typeface="+mn-ea"/>
              </a:rPr>
              <a:t>按下内部的火警按钮（按钮可报警和启动消防水泵）；</a:t>
            </a:r>
            <a:endParaRPr lang="zh-CN" altLang="en-US" sz="1600" b="0" i="0" dirty="0">
              <a:solidFill>
                <a:schemeClr val="bg1"/>
              </a:solidFill>
              <a:effectLst/>
              <a:latin typeface="+mn-ea"/>
            </a:endParaRPr>
          </a:p>
        </p:txBody>
      </p:sp>
      <p:sp>
        <p:nvSpPr>
          <p:cNvPr id="134" name="矩形 133">
            <a:extLst>
              <a:ext uri="{FF2B5EF4-FFF2-40B4-BE49-F238E27FC236}">
                <a16:creationId xmlns:a16="http://schemas.microsoft.com/office/drawing/2014/main" id="{B01214EA-4467-4B59-9A1B-9819AFEA9E25}"/>
              </a:ext>
            </a:extLst>
          </p:cNvPr>
          <p:cNvSpPr/>
          <p:nvPr/>
        </p:nvSpPr>
        <p:spPr>
          <a:xfrm>
            <a:off x="6849865" y="3282361"/>
            <a:ext cx="4979781" cy="281167"/>
          </a:xfrm>
          <a:prstGeom prst="rect">
            <a:avLst/>
          </a:prstGeom>
        </p:spPr>
        <p:txBody>
          <a:bodyPr wrap="square" lIns="0" tIns="0" rIns="0" bIns="0">
            <a:spAutoFit/>
          </a:bodyPr>
          <a:lstStyle/>
          <a:p>
            <a:pPr>
              <a:lnSpc>
                <a:spcPct val="120000"/>
              </a:lnSpc>
            </a:pPr>
            <a:r>
              <a:rPr lang="zh-CN" altLang="en-US" sz="1600" dirty="0">
                <a:solidFill>
                  <a:schemeClr val="bg1"/>
                </a:solidFill>
                <a:latin typeface="+mn-ea"/>
              </a:rPr>
              <a:t>从消防栓箱中拿出水带，均匀铺洒在地面上；</a:t>
            </a:r>
            <a:endParaRPr lang="zh-CN" altLang="en-US" sz="1600" b="0" i="0" dirty="0">
              <a:solidFill>
                <a:schemeClr val="bg1"/>
              </a:solidFill>
              <a:effectLst/>
              <a:latin typeface="+mn-ea"/>
            </a:endParaRPr>
          </a:p>
        </p:txBody>
      </p:sp>
      <p:sp>
        <p:nvSpPr>
          <p:cNvPr id="135" name="矩形 134">
            <a:extLst>
              <a:ext uri="{FF2B5EF4-FFF2-40B4-BE49-F238E27FC236}">
                <a16:creationId xmlns:a16="http://schemas.microsoft.com/office/drawing/2014/main" id="{8EEC9741-48A1-4471-8E60-77AECEC3ACFD}"/>
              </a:ext>
            </a:extLst>
          </p:cNvPr>
          <p:cNvSpPr/>
          <p:nvPr/>
        </p:nvSpPr>
        <p:spPr>
          <a:xfrm>
            <a:off x="6832504" y="3756235"/>
            <a:ext cx="5014504" cy="576633"/>
          </a:xfrm>
          <a:prstGeom prst="rect">
            <a:avLst/>
          </a:prstGeom>
        </p:spPr>
        <p:txBody>
          <a:bodyPr wrap="square" lIns="0" tIns="0" rIns="0" bIns="0">
            <a:spAutoFit/>
          </a:bodyPr>
          <a:lstStyle/>
          <a:p>
            <a:pPr>
              <a:lnSpc>
                <a:spcPct val="120000"/>
              </a:lnSpc>
            </a:pPr>
            <a:r>
              <a:rPr lang="zh-CN" altLang="en-US" sz="1600" dirty="0">
                <a:solidFill>
                  <a:schemeClr val="bg1"/>
                </a:solidFill>
                <a:latin typeface="+mn-ea"/>
              </a:rPr>
              <a:t>若现场有两人以上，则可以一人接好枪头和水带奔向起火点，另一人接好水带和阀门口；</a:t>
            </a:r>
            <a:endParaRPr lang="zh-CN" altLang="en-US" sz="1600" b="0" i="0" dirty="0">
              <a:solidFill>
                <a:schemeClr val="bg1"/>
              </a:solidFill>
              <a:effectLst/>
              <a:latin typeface="+mn-ea"/>
            </a:endParaRPr>
          </a:p>
        </p:txBody>
      </p:sp>
      <p:sp>
        <p:nvSpPr>
          <p:cNvPr id="136" name="矩形 135">
            <a:extLst>
              <a:ext uri="{FF2B5EF4-FFF2-40B4-BE49-F238E27FC236}">
                <a16:creationId xmlns:a16="http://schemas.microsoft.com/office/drawing/2014/main" id="{6B179A08-D767-47AC-ABE4-F6555796D956}"/>
              </a:ext>
            </a:extLst>
          </p:cNvPr>
          <p:cNvSpPr/>
          <p:nvPr/>
        </p:nvSpPr>
        <p:spPr>
          <a:xfrm>
            <a:off x="6832504" y="4539088"/>
            <a:ext cx="5011686" cy="281167"/>
          </a:xfrm>
          <a:prstGeom prst="rect">
            <a:avLst/>
          </a:prstGeom>
        </p:spPr>
        <p:txBody>
          <a:bodyPr wrap="square" lIns="0" tIns="0" rIns="0" bIns="0">
            <a:spAutoFit/>
          </a:bodyPr>
          <a:lstStyle/>
          <a:p>
            <a:pPr>
              <a:lnSpc>
                <a:spcPct val="120000"/>
              </a:lnSpc>
            </a:pPr>
            <a:r>
              <a:rPr lang="zh-CN" altLang="en-US" sz="1600" dirty="0">
                <a:solidFill>
                  <a:prstClr val="white"/>
                </a:solidFill>
                <a:latin typeface="+mn-ea"/>
              </a:rPr>
              <a:t>接好阀门后，逆时针打开阀门，让水喷出来即可。</a:t>
            </a:r>
            <a:endParaRPr lang="zh-CN" altLang="en-US" sz="1600" b="0" i="0" dirty="0">
              <a:solidFill>
                <a:schemeClr val="bg1"/>
              </a:solidFill>
              <a:effectLst/>
              <a:latin typeface="+mn-ea"/>
            </a:endParaRPr>
          </a:p>
        </p:txBody>
      </p:sp>
      <p:grpSp>
        <p:nvGrpSpPr>
          <p:cNvPr id="166" name="组合 165">
            <a:extLst>
              <a:ext uri="{FF2B5EF4-FFF2-40B4-BE49-F238E27FC236}">
                <a16:creationId xmlns:a16="http://schemas.microsoft.com/office/drawing/2014/main" id="{4042B6A0-42A1-45CC-9572-9C5D1478AAF9}"/>
              </a:ext>
            </a:extLst>
          </p:cNvPr>
          <p:cNvGrpSpPr/>
          <p:nvPr/>
        </p:nvGrpSpPr>
        <p:grpSpPr>
          <a:xfrm>
            <a:off x="6096000" y="1915494"/>
            <a:ext cx="468276" cy="447399"/>
            <a:chOff x="6178189" y="1389314"/>
            <a:chExt cx="468276" cy="447399"/>
          </a:xfrm>
        </p:grpSpPr>
        <p:sp>
          <p:nvSpPr>
            <p:cNvPr id="139" name="泪滴形 138">
              <a:extLst>
                <a:ext uri="{FF2B5EF4-FFF2-40B4-BE49-F238E27FC236}">
                  <a16:creationId xmlns:a16="http://schemas.microsoft.com/office/drawing/2014/main" id="{9005FD64-3941-4F6D-8F19-E9BDA7FB0E24}"/>
                </a:ext>
              </a:extLst>
            </p:cNvPr>
            <p:cNvSpPr/>
            <p:nvPr/>
          </p:nvSpPr>
          <p:spPr>
            <a:xfrm rot="2747507">
              <a:off x="6188628" y="1389314"/>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022A3CD7-A547-403C-990C-7B39D3A4E13E}"/>
                </a:ext>
              </a:extLst>
            </p:cNvPr>
            <p:cNvSpPr/>
            <p:nvPr/>
          </p:nvSpPr>
          <p:spPr>
            <a:xfrm>
              <a:off x="6228996" y="1430618"/>
              <a:ext cx="372564" cy="3725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文本框 160">
              <a:extLst>
                <a:ext uri="{FF2B5EF4-FFF2-40B4-BE49-F238E27FC236}">
                  <a16:creationId xmlns:a16="http://schemas.microsoft.com/office/drawing/2014/main" id="{109972A9-7A67-4F8C-94C2-7715144490D0}"/>
                </a:ext>
              </a:extLst>
            </p:cNvPr>
            <p:cNvSpPr txBox="1"/>
            <p:nvPr/>
          </p:nvSpPr>
          <p:spPr>
            <a:xfrm>
              <a:off x="6178189" y="1425569"/>
              <a:ext cx="468276" cy="344838"/>
            </a:xfrm>
            <a:prstGeom prst="rect">
              <a:avLst/>
            </a:prstGeom>
            <a:noFill/>
          </p:spPr>
          <p:txBody>
            <a:bodyPr wrap="square" lIns="0" tIns="0" rIns="0" bIns="0" rtlCol="0">
              <a:spAutoFit/>
            </a:bodyPr>
            <a:lstStyle/>
            <a:p>
              <a:pPr algn="ctr">
                <a:lnSpc>
                  <a:spcPct val="125000"/>
                </a:lnSpc>
              </a:pPr>
              <a:r>
                <a:rPr lang="en-US" altLang="zh-CN" sz="1900" b="1" dirty="0">
                  <a:solidFill>
                    <a:schemeClr val="bg1"/>
                  </a:solidFill>
                  <a:latin typeface="+mn-ea"/>
                </a:rPr>
                <a:t>01</a:t>
              </a:r>
              <a:endParaRPr lang="zh-CN" altLang="en-US" sz="1900" b="1" dirty="0">
                <a:solidFill>
                  <a:schemeClr val="bg1"/>
                </a:solidFill>
                <a:latin typeface="+mn-ea"/>
              </a:endParaRPr>
            </a:p>
          </p:txBody>
        </p:sp>
      </p:grpSp>
      <p:grpSp>
        <p:nvGrpSpPr>
          <p:cNvPr id="167" name="组合 166">
            <a:extLst>
              <a:ext uri="{FF2B5EF4-FFF2-40B4-BE49-F238E27FC236}">
                <a16:creationId xmlns:a16="http://schemas.microsoft.com/office/drawing/2014/main" id="{7A63FAC4-B3FA-4702-BCCC-42129D5DBD34}"/>
              </a:ext>
            </a:extLst>
          </p:cNvPr>
          <p:cNvGrpSpPr/>
          <p:nvPr/>
        </p:nvGrpSpPr>
        <p:grpSpPr>
          <a:xfrm>
            <a:off x="6096000" y="2550614"/>
            <a:ext cx="468276" cy="447399"/>
            <a:chOff x="6178189" y="2151367"/>
            <a:chExt cx="468276" cy="447399"/>
          </a:xfrm>
        </p:grpSpPr>
        <p:sp>
          <p:nvSpPr>
            <p:cNvPr id="150" name="泪滴形 149">
              <a:extLst>
                <a:ext uri="{FF2B5EF4-FFF2-40B4-BE49-F238E27FC236}">
                  <a16:creationId xmlns:a16="http://schemas.microsoft.com/office/drawing/2014/main" id="{9CA8DA22-664C-442D-8299-F5917A481CAC}"/>
                </a:ext>
              </a:extLst>
            </p:cNvPr>
            <p:cNvSpPr/>
            <p:nvPr/>
          </p:nvSpPr>
          <p:spPr>
            <a:xfrm rot="2747507">
              <a:off x="6188628" y="2151367"/>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804CA026-47E3-4889-8F5B-AC317C2C0D51}"/>
                </a:ext>
              </a:extLst>
            </p:cNvPr>
            <p:cNvSpPr/>
            <p:nvPr/>
          </p:nvSpPr>
          <p:spPr>
            <a:xfrm>
              <a:off x="6229621" y="2191700"/>
              <a:ext cx="372564" cy="372564"/>
            </a:xfrm>
            <a:prstGeom prst="ellipse">
              <a:avLst/>
            </a:prstGeom>
            <a:solidFill>
              <a:srgbClr val="FBB6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2" name="文本框 161">
              <a:extLst>
                <a:ext uri="{FF2B5EF4-FFF2-40B4-BE49-F238E27FC236}">
                  <a16:creationId xmlns:a16="http://schemas.microsoft.com/office/drawing/2014/main" id="{56192F91-40D6-43B0-B2D4-798C4DE13A41}"/>
                </a:ext>
              </a:extLst>
            </p:cNvPr>
            <p:cNvSpPr txBox="1"/>
            <p:nvPr/>
          </p:nvSpPr>
          <p:spPr>
            <a:xfrm>
              <a:off x="6178189" y="2180185"/>
              <a:ext cx="468276" cy="344838"/>
            </a:xfrm>
            <a:prstGeom prst="rect">
              <a:avLst/>
            </a:prstGeom>
            <a:noFill/>
          </p:spPr>
          <p:txBody>
            <a:bodyPr wrap="square" lIns="0" tIns="0" rIns="0" bIns="0" rtlCol="0">
              <a:spAutoFit/>
            </a:bodyPr>
            <a:lstStyle/>
            <a:p>
              <a:pPr algn="ctr">
                <a:lnSpc>
                  <a:spcPct val="125000"/>
                </a:lnSpc>
              </a:pPr>
              <a:r>
                <a:rPr lang="en-US" altLang="zh-CN" sz="1900" b="1" dirty="0">
                  <a:solidFill>
                    <a:schemeClr val="bg1"/>
                  </a:solidFill>
                  <a:latin typeface="+mn-ea"/>
                </a:rPr>
                <a:t>02</a:t>
              </a:r>
              <a:endParaRPr lang="zh-CN" altLang="en-US" sz="1900" b="1" dirty="0">
                <a:solidFill>
                  <a:schemeClr val="bg1"/>
                </a:solidFill>
                <a:latin typeface="+mn-ea"/>
              </a:endParaRPr>
            </a:p>
          </p:txBody>
        </p:sp>
      </p:grpSp>
      <p:grpSp>
        <p:nvGrpSpPr>
          <p:cNvPr id="168" name="组合 167">
            <a:extLst>
              <a:ext uri="{FF2B5EF4-FFF2-40B4-BE49-F238E27FC236}">
                <a16:creationId xmlns:a16="http://schemas.microsoft.com/office/drawing/2014/main" id="{85F09441-E201-4C68-979B-B2AE382C3030}"/>
              </a:ext>
            </a:extLst>
          </p:cNvPr>
          <p:cNvGrpSpPr/>
          <p:nvPr/>
        </p:nvGrpSpPr>
        <p:grpSpPr>
          <a:xfrm>
            <a:off x="6096000" y="3185734"/>
            <a:ext cx="468276" cy="447399"/>
            <a:chOff x="6178189" y="2913420"/>
            <a:chExt cx="468276" cy="447399"/>
          </a:xfrm>
        </p:grpSpPr>
        <p:sp>
          <p:nvSpPr>
            <p:cNvPr id="151" name="泪滴形 150">
              <a:extLst>
                <a:ext uri="{FF2B5EF4-FFF2-40B4-BE49-F238E27FC236}">
                  <a16:creationId xmlns:a16="http://schemas.microsoft.com/office/drawing/2014/main" id="{EE2A0944-E08F-40D5-A682-061849AF908B}"/>
                </a:ext>
              </a:extLst>
            </p:cNvPr>
            <p:cNvSpPr/>
            <p:nvPr/>
          </p:nvSpPr>
          <p:spPr>
            <a:xfrm rot="2747507">
              <a:off x="6188628" y="2913420"/>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223E6D08-ACF1-4F52-8D64-57486BA063D1}"/>
                </a:ext>
              </a:extLst>
            </p:cNvPr>
            <p:cNvSpPr/>
            <p:nvPr/>
          </p:nvSpPr>
          <p:spPr>
            <a:xfrm>
              <a:off x="6230246" y="2952781"/>
              <a:ext cx="372564" cy="372564"/>
            </a:xfrm>
            <a:prstGeom prst="ellipse">
              <a:avLst/>
            </a:prstGeom>
            <a:solidFill>
              <a:srgbClr val="F79D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3" name="文本框 162">
              <a:extLst>
                <a:ext uri="{FF2B5EF4-FFF2-40B4-BE49-F238E27FC236}">
                  <a16:creationId xmlns:a16="http://schemas.microsoft.com/office/drawing/2014/main" id="{B963CDC0-95EF-4878-B00F-E29ED4789586}"/>
                </a:ext>
              </a:extLst>
            </p:cNvPr>
            <p:cNvSpPr txBox="1"/>
            <p:nvPr/>
          </p:nvSpPr>
          <p:spPr>
            <a:xfrm>
              <a:off x="6178189" y="2934801"/>
              <a:ext cx="468276" cy="344838"/>
            </a:xfrm>
            <a:prstGeom prst="rect">
              <a:avLst/>
            </a:prstGeom>
            <a:noFill/>
          </p:spPr>
          <p:txBody>
            <a:bodyPr wrap="square" lIns="0" tIns="0" rIns="0" bIns="0" rtlCol="0">
              <a:spAutoFit/>
            </a:bodyPr>
            <a:lstStyle/>
            <a:p>
              <a:pPr algn="ctr">
                <a:lnSpc>
                  <a:spcPct val="125000"/>
                </a:lnSpc>
              </a:pPr>
              <a:r>
                <a:rPr lang="en-US" altLang="zh-CN" sz="1900" b="1" dirty="0">
                  <a:solidFill>
                    <a:schemeClr val="bg1"/>
                  </a:solidFill>
                  <a:latin typeface="+mn-ea"/>
                </a:rPr>
                <a:t>03</a:t>
              </a:r>
              <a:endParaRPr lang="zh-CN" altLang="en-US" sz="1900" b="1" dirty="0">
                <a:solidFill>
                  <a:schemeClr val="bg1"/>
                </a:solidFill>
                <a:latin typeface="+mn-ea"/>
              </a:endParaRPr>
            </a:p>
          </p:txBody>
        </p:sp>
      </p:grpSp>
      <p:grpSp>
        <p:nvGrpSpPr>
          <p:cNvPr id="169" name="组合 168">
            <a:extLst>
              <a:ext uri="{FF2B5EF4-FFF2-40B4-BE49-F238E27FC236}">
                <a16:creationId xmlns:a16="http://schemas.microsoft.com/office/drawing/2014/main" id="{0A0A38F7-3142-4774-AA55-DFF872578AB2}"/>
              </a:ext>
            </a:extLst>
          </p:cNvPr>
          <p:cNvGrpSpPr/>
          <p:nvPr/>
        </p:nvGrpSpPr>
        <p:grpSpPr>
          <a:xfrm>
            <a:off x="6096000" y="3820853"/>
            <a:ext cx="468276" cy="447399"/>
            <a:chOff x="6178189" y="3675474"/>
            <a:chExt cx="468276" cy="447399"/>
          </a:xfrm>
        </p:grpSpPr>
        <p:sp>
          <p:nvSpPr>
            <p:cNvPr id="152" name="泪滴形 151">
              <a:extLst>
                <a:ext uri="{FF2B5EF4-FFF2-40B4-BE49-F238E27FC236}">
                  <a16:creationId xmlns:a16="http://schemas.microsoft.com/office/drawing/2014/main" id="{3BD39F5A-6C18-4407-9C84-AB29CBBB30E3}"/>
                </a:ext>
              </a:extLst>
            </p:cNvPr>
            <p:cNvSpPr/>
            <p:nvPr/>
          </p:nvSpPr>
          <p:spPr>
            <a:xfrm rot="2747507">
              <a:off x="6188628" y="3675474"/>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922B5C39-71AF-48E5-8CA4-CF1876EC271E}"/>
                </a:ext>
              </a:extLst>
            </p:cNvPr>
            <p:cNvSpPr/>
            <p:nvPr/>
          </p:nvSpPr>
          <p:spPr>
            <a:xfrm>
              <a:off x="6230871" y="3713862"/>
              <a:ext cx="372564" cy="372564"/>
            </a:xfrm>
            <a:prstGeom prst="ellipse">
              <a:avLst/>
            </a:prstGeom>
            <a:solidFill>
              <a:srgbClr val="F384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4" name="文本框 163">
              <a:extLst>
                <a:ext uri="{FF2B5EF4-FFF2-40B4-BE49-F238E27FC236}">
                  <a16:creationId xmlns:a16="http://schemas.microsoft.com/office/drawing/2014/main" id="{A597C590-76E9-43EB-9B6C-303C709E50D0}"/>
                </a:ext>
              </a:extLst>
            </p:cNvPr>
            <p:cNvSpPr txBox="1"/>
            <p:nvPr/>
          </p:nvSpPr>
          <p:spPr>
            <a:xfrm>
              <a:off x="6178189" y="3707704"/>
              <a:ext cx="468276" cy="344838"/>
            </a:xfrm>
            <a:prstGeom prst="rect">
              <a:avLst/>
            </a:prstGeom>
            <a:noFill/>
          </p:spPr>
          <p:txBody>
            <a:bodyPr wrap="square" lIns="0" tIns="0" rIns="0" bIns="0" rtlCol="0">
              <a:spAutoFit/>
            </a:bodyPr>
            <a:lstStyle/>
            <a:p>
              <a:pPr algn="ctr">
                <a:lnSpc>
                  <a:spcPct val="125000"/>
                </a:lnSpc>
              </a:pPr>
              <a:r>
                <a:rPr lang="en-US" altLang="zh-CN" sz="1900" b="1" dirty="0">
                  <a:solidFill>
                    <a:schemeClr val="bg1"/>
                  </a:solidFill>
                  <a:latin typeface="+mn-ea"/>
                </a:rPr>
                <a:t>04</a:t>
              </a:r>
              <a:endParaRPr lang="zh-CN" altLang="en-US" sz="1900" b="1" dirty="0">
                <a:solidFill>
                  <a:schemeClr val="bg1"/>
                </a:solidFill>
                <a:latin typeface="+mn-ea"/>
              </a:endParaRPr>
            </a:p>
          </p:txBody>
        </p:sp>
      </p:grpSp>
      <p:grpSp>
        <p:nvGrpSpPr>
          <p:cNvPr id="170" name="组合 169">
            <a:extLst>
              <a:ext uri="{FF2B5EF4-FFF2-40B4-BE49-F238E27FC236}">
                <a16:creationId xmlns:a16="http://schemas.microsoft.com/office/drawing/2014/main" id="{73515FD9-9628-4238-8024-5B6A621AE997}"/>
              </a:ext>
            </a:extLst>
          </p:cNvPr>
          <p:cNvGrpSpPr/>
          <p:nvPr/>
        </p:nvGrpSpPr>
        <p:grpSpPr>
          <a:xfrm>
            <a:off x="6096000" y="4455973"/>
            <a:ext cx="468276" cy="447399"/>
            <a:chOff x="6178189" y="4437527"/>
            <a:chExt cx="468276" cy="447399"/>
          </a:xfrm>
        </p:grpSpPr>
        <p:sp>
          <p:nvSpPr>
            <p:cNvPr id="153" name="泪滴形 152">
              <a:extLst>
                <a:ext uri="{FF2B5EF4-FFF2-40B4-BE49-F238E27FC236}">
                  <a16:creationId xmlns:a16="http://schemas.microsoft.com/office/drawing/2014/main" id="{51CE3B02-BC3F-4E56-98BC-0FDEDA486A47}"/>
                </a:ext>
              </a:extLst>
            </p:cNvPr>
            <p:cNvSpPr/>
            <p:nvPr/>
          </p:nvSpPr>
          <p:spPr>
            <a:xfrm rot="2747507">
              <a:off x="6188628" y="4437527"/>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78AAC2EF-7B76-466D-9D73-EBA03EB33CE7}"/>
                </a:ext>
              </a:extLst>
            </p:cNvPr>
            <p:cNvSpPr/>
            <p:nvPr/>
          </p:nvSpPr>
          <p:spPr>
            <a:xfrm>
              <a:off x="6231496" y="4474944"/>
              <a:ext cx="372564" cy="3725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文本框 164">
              <a:extLst>
                <a:ext uri="{FF2B5EF4-FFF2-40B4-BE49-F238E27FC236}">
                  <a16:creationId xmlns:a16="http://schemas.microsoft.com/office/drawing/2014/main" id="{002A1817-E552-4003-A152-9F78A8FB7A7F}"/>
                </a:ext>
              </a:extLst>
            </p:cNvPr>
            <p:cNvSpPr txBox="1"/>
            <p:nvPr/>
          </p:nvSpPr>
          <p:spPr>
            <a:xfrm>
              <a:off x="6178189" y="4468416"/>
              <a:ext cx="468276" cy="344838"/>
            </a:xfrm>
            <a:prstGeom prst="rect">
              <a:avLst/>
            </a:prstGeom>
            <a:noFill/>
          </p:spPr>
          <p:txBody>
            <a:bodyPr wrap="square" lIns="0" tIns="0" rIns="0" bIns="0" rtlCol="0">
              <a:spAutoFit/>
            </a:bodyPr>
            <a:lstStyle/>
            <a:p>
              <a:pPr algn="ctr">
                <a:lnSpc>
                  <a:spcPct val="125000"/>
                </a:lnSpc>
              </a:pPr>
              <a:r>
                <a:rPr lang="en-US" altLang="zh-CN" sz="1900" b="1" dirty="0">
                  <a:solidFill>
                    <a:schemeClr val="bg1"/>
                  </a:solidFill>
                  <a:latin typeface="+mn-ea"/>
                </a:rPr>
                <a:t>05</a:t>
              </a:r>
              <a:endParaRPr lang="zh-CN" altLang="en-US" sz="1900" b="1" dirty="0">
                <a:solidFill>
                  <a:schemeClr val="bg1"/>
                </a:solidFill>
                <a:latin typeface="+mn-ea"/>
              </a:endParaRPr>
            </a:p>
          </p:txBody>
        </p:sp>
      </p:grpSp>
      <p:sp>
        <p:nvSpPr>
          <p:cNvPr id="173" name="文本框 172">
            <a:extLst>
              <a:ext uri="{FF2B5EF4-FFF2-40B4-BE49-F238E27FC236}">
                <a16:creationId xmlns:a16="http://schemas.microsoft.com/office/drawing/2014/main" id="{B25CD1AE-F3F8-43C6-A69E-315BD4C88712}"/>
              </a:ext>
            </a:extLst>
          </p:cNvPr>
          <p:cNvSpPr txBox="1"/>
          <p:nvPr/>
        </p:nvSpPr>
        <p:spPr>
          <a:xfrm>
            <a:off x="6091697" y="1344631"/>
            <a:ext cx="1479112" cy="417422"/>
          </a:xfrm>
          <a:prstGeom prst="rect">
            <a:avLst/>
          </a:prstGeom>
          <a:noFill/>
        </p:spPr>
        <p:txBody>
          <a:bodyPr wrap="square" lIns="0" tIns="0" rIns="0" bIns="0" rtlCol="0">
            <a:spAutoFit/>
          </a:bodyPr>
          <a:lstStyle/>
          <a:p>
            <a:pPr algn="just">
              <a:lnSpc>
                <a:spcPct val="125000"/>
              </a:lnSpc>
            </a:pPr>
            <a:r>
              <a:rPr lang="zh-CN" altLang="en-US" sz="2300" b="1" dirty="0">
                <a:solidFill>
                  <a:schemeClr val="accent5"/>
                </a:solidFill>
                <a:latin typeface="+mn-ea"/>
              </a:rPr>
              <a:t>使用方法</a:t>
            </a:r>
          </a:p>
        </p:txBody>
      </p:sp>
      <p:sp>
        <p:nvSpPr>
          <p:cNvPr id="174" name="文本框 173">
            <a:extLst>
              <a:ext uri="{FF2B5EF4-FFF2-40B4-BE49-F238E27FC236}">
                <a16:creationId xmlns:a16="http://schemas.microsoft.com/office/drawing/2014/main" id="{D42BB621-60A9-4344-A171-373A3D421AB6}"/>
              </a:ext>
            </a:extLst>
          </p:cNvPr>
          <p:cNvSpPr txBox="1"/>
          <p:nvPr/>
        </p:nvSpPr>
        <p:spPr>
          <a:xfrm>
            <a:off x="6102689" y="4991088"/>
            <a:ext cx="1479112" cy="417422"/>
          </a:xfrm>
          <a:prstGeom prst="rect">
            <a:avLst/>
          </a:prstGeom>
          <a:noFill/>
        </p:spPr>
        <p:txBody>
          <a:bodyPr wrap="square" lIns="0" tIns="0" rIns="0" bIns="0" rtlCol="0">
            <a:spAutoFit/>
          </a:bodyPr>
          <a:lstStyle/>
          <a:p>
            <a:pPr algn="just">
              <a:lnSpc>
                <a:spcPct val="125000"/>
              </a:lnSpc>
            </a:pPr>
            <a:r>
              <a:rPr lang="zh-CN" altLang="en-US" sz="2300" b="1" dirty="0">
                <a:solidFill>
                  <a:schemeClr val="accent5"/>
                </a:solidFill>
                <a:latin typeface="+mn-ea"/>
              </a:rPr>
              <a:t>适用范围</a:t>
            </a:r>
          </a:p>
        </p:txBody>
      </p:sp>
      <p:sp>
        <p:nvSpPr>
          <p:cNvPr id="176" name="矩形 175">
            <a:extLst>
              <a:ext uri="{FF2B5EF4-FFF2-40B4-BE49-F238E27FC236}">
                <a16:creationId xmlns:a16="http://schemas.microsoft.com/office/drawing/2014/main" id="{F3BF6DB3-D1B5-4421-B6CB-80AE95274CB0}"/>
              </a:ext>
            </a:extLst>
          </p:cNvPr>
          <p:cNvSpPr/>
          <p:nvPr/>
        </p:nvSpPr>
        <p:spPr>
          <a:xfrm>
            <a:off x="6831253" y="5716049"/>
            <a:ext cx="3282950" cy="246221"/>
          </a:xfrm>
          <a:prstGeom prst="rect">
            <a:avLst/>
          </a:prstGeom>
        </p:spPr>
        <p:txBody>
          <a:bodyPr wrap="none" lIns="0" tIns="0" rIns="0" bIns="0">
            <a:spAutoFit/>
          </a:bodyPr>
          <a:lstStyle/>
          <a:p>
            <a:r>
              <a:rPr lang="zh-CN" altLang="en-US" sz="1600" dirty="0">
                <a:solidFill>
                  <a:prstClr val="white"/>
                </a:solidFill>
                <a:latin typeface="+mn-ea"/>
              </a:rPr>
              <a:t>多层、高层公共建筑及高层民用建筑</a:t>
            </a:r>
          </a:p>
        </p:txBody>
      </p:sp>
      <p:grpSp>
        <p:nvGrpSpPr>
          <p:cNvPr id="177" name="组合 176">
            <a:extLst>
              <a:ext uri="{FF2B5EF4-FFF2-40B4-BE49-F238E27FC236}">
                <a16:creationId xmlns:a16="http://schemas.microsoft.com/office/drawing/2014/main" id="{D433DAA2-23FF-4192-99D9-07B05165CEFC}"/>
              </a:ext>
            </a:extLst>
          </p:cNvPr>
          <p:cNvGrpSpPr/>
          <p:nvPr/>
        </p:nvGrpSpPr>
        <p:grpSpPr>
          <a:xfrm>
            <a:off x="6096000" y="5615461"/>
            <a:ext cx="447399" cy="447399"/>
            <a:chOff x="6188628" y="4437527"/>
            <a:chExt cx="447399" cy="447399"/>
          </a:xfrm>
        </p:grpSpPr>
        <p:sp>
          <p:nvSpPr>
            <p:cNvPr id="178" name="泪滴形 177">
              <a:extLst>
                <a:ext uri="{FF2B5EF4-FFF2-40B4-BE49-F238E27FC236}">
                  <a16:creationId xmlns:a16="http://schemas.microsoft.com/office/drawing/2014/main" id="{AB51E3F2-B85A-438C-9F78-FCB4657FB8EA}"/>
                </a:ext>
              </a:extLst>
            </p:cNvPr>
            <p:cNvSpPr/>
            <p:nvPr/>
          </p:nvSpPr>
          <p:spPr>
            <a:xfrm rot="2747507">
              <a:off x="6188628" y="4437527"/>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C7900F36-36D6-4B71-BC01-423098042D78}"/>
                </a:ext>
              </a:extLst>
            </p:cNvPr>
            <p:cNvSpPr/>
            <p:nvPr/>
          </p:nvSpPr>
          <p:spPr>
            <a:xfrm>
              <a:off x="6231496" y="4474944"/>
              <a:ext cx="372564" cy="3725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2" name="two-buildings-with-many-windows_1243">
            <a:extLst>
              <a:ext uri="{FF2B5EF4-FFF2-40B4-BE49-F238E27FC236}">
                <a16:creationId xmlns:a16="http://schemas.microsoft.com/office/drawing/2014/main" id="{99346299-2C99-4AD5-8A9A-6E1F72FEE59E}"/>
              </a:ext>
            </a:extLst>
          </p:cNvPr>
          <p:cNvSpPr/>
          <p:nvPr/>
        </p:nvSpPr>
        <p:spPr>
          <a:xfrm>
            <a:off x="6202471" y="5716049"/>
            <a:ext cx="241509" cy="218342"/>
          </a:xfrm>
          <a:custGeom>
            <a:avLst/>
            <a:gdLst>
              <a:gd name="connsiteX0" fmla="*/ 450545 w 607639"/>
              <a:gd name="connsiteY0" fmla="*/ 426099 h 549352"/>
              <a:gd name="connsiteX1" fmla="*/ 450545 w 607639"/>
              <a:gd name="connsiteY1" fmla="*/ 479684 h 549352"/>
              <a:gd name="connsiteX2" fmla="*/ 517477 w 607639"/>
              <a:gd name="connsiteY2" fmla="*/ 479684 h 549352"/>
              <a:gd name="connsiteX3" fmla="*/ 517477 w 607639"/>
              <a:gd name="connsiteY3" fmla="*/ 426099 h 549352"/>
              <a:gd name="connsiteX4" fmla="*/ 90162 w 607639"/>
              <a:gd name="connsiteY4" fmla="*/ 426099 h 549352"/>
              <a:gd name="connsiteX5" fmla="*/ 90162 w 607639"/>
              <a:gd name="connsiteY5" fmla="*/ 479684 h 549352"/>
              <a:gd name="connsiteX6" fmla="*/ 157094 w 607639"/>
              <a:gd name="connsiteY6" fmla="*/ 479684 h 549352"/>
              <a:gd name="connsiteX7" fmla="*/ 157094 w 607639"/>
              <a:gd name="connsiteY7" fmla="*/ 426099 h 549352"/>
              <a:gd name="connsiteX8" fmla="*/ 258738 w 607639"/>
              <a:gd name="connsiteY8" fmla="*/ 419079 h 549352"/>
              <a:gd name="connsiteX9" fmla="*/ 258738 w 607639"/>
              <a:gd name="connsiteY9" fmla="*/ 521538 h 549352"/>
              <a:gd name="connsiteX10" fmla="*/ 348812 w 607639"/>
              <a:gd name="connsiteY10" fmla="*/ 521538 h 549352"/>
              <a:gd name="connsiteX11" fmla="*/ 348812 w 607639"/>
              <a:gd name="connsiteY11" fmla="*/ 419079 h 549352"/>
              <a:gd name="connsiteX12" fmla="*/ 216283 w 607639"/>
              <a:gd name="connsiteY12" fmla="*/ 322294 h 549352"/>
              <a:gd name="connsiteX13" fmla="*/ 221716 w 607639"/>
              <a:gd name="connsiteY13" fmla="*/ 322294 h 549352"/>
              <a:gd name="connsiteX14" fmla="*/ 224387 w 607639"/>
              <a:gd name="connsiteY14" fmla="*/ 323006 h 549352"/>
              <a:gd name="connsiteX15" fmla="*/ 226791 w 607639"/>
              <a:gd name="connsiteY15" fmla="*/ 324341 h 549352"/>
              <a:gd name="connsiteX16" fmla="*/ 228840 w 607639"/>
              <a:gd name="connsiteY16" fmla="*/ 326032 h 549352"/>
              <a:gd name="connsiteX17" fmla="*/ 230621 w 607639"/>
              <a:gd name="connsiteY17" fmla="*/ 328168 h 549352"/>
              <a:gd name="connsiteX18" fmla="*/ 231867 w 607639"/>
              <a:gd name="connsiteY18" fmla="*/ 330571 h 549352"/>
              <a:gd name="connsiteX19" fmla="*/ 232669 w 607639"/>
              <a:gd name="connsiteY19" fmla="*/ 333151 h 549352"/>
              <a:gd name="connsiteX20" fmla="*/ 232936 w 607639"/>
              <a:gd name="connsiteY20" fmla="*/ 335910 h 549352"/>
              <a:gd name="connsiteX21" fmla="*/ 232669 w 607639"/>
              <a:gd name="connsiteY21" fmla="*/ 338580 h 549352"/>
              <a:gd name="connsiteX22" fmla="*/ 231867 w 607639"/>
              <a:gd name="connsiteY22" fmla="*/ 341250 h 549352"/>
              <a:gd name="connsiteX23" fmla="*/ 230621 w 607639"/>
              <a:gd name="connsiteY23" fmla="*/ 343653 h 549352"/>
              <a:gd name="connsiteX24" fmla="*/ 228840 w 607639"/>
              <a:gd name="connsiteY24" fmla="*/ 345789 h 549352"/>
              <a:gd name="connsiteX25" fmla="*/ 226791 w 607639"/>
              <a:gd name="connsiteY25" fmla="*/ 347479 h 549352"/>
              <a:gd name="connsiteX26" fmla="*/ 224387 w 607639"/>
              <a:gd name="connsiteY26" fmla="*/ 348725 h 549352"/>
              <a:gd name="connsiteX27" fmla="*/ 221716 w 607639"/>
              <a:gd name="connsiteY27" fmla="*/ 349526 h 549352"/>
              <a:gd name="connsiteX28" fmla="*/ 219044 w 607639"/>
              <a:gd name="connsiteY28" fmla="*/ 349793 h 549352"/>
              <a:gd name="connsiteX29" fmla="*/ 216283 w 607639"/>
              <a:gd name="connsiteY29" fmla="*/ 349526 h 549352"/>
              <a:gd name="connsiteX30" fmla="*/ 213701 w 607639"/>
              <a:gd name="connsiteY30" fmla="*/ 348725 h 549352"/>
              <a:gd name="connsiteX31" fmla="*/ 211297 w 607639"/>
              <a:gd name="connsiteY31" fmla="*/ 347479 h 549352"/>
              <a:gd name="connsiteX32" fmla="*/ 209159 w 607639"/>
              <a:gd name="connsiteY32" fmla="*/ 345789 h 549352"/>
              <a:gd name="connsiteX33" fmla="*/ 207467 w 607639"/>
              <a:gd name="connsiteY33" fmla="*/ 343653 h 549352"/>
              <a:gd name="connsiteX34" fmla="*/ 206132 w 607639"/>
              <a:gd name="connsiteY34" fmla="*/ 341250 h 549352"/>
              <a:gd name="connsiteX35" fmla="*/ 205330 w 607639"/>
              <a:gd name="connsiteY35" fmla="*/ 338580 h 549352"/>
              <a:gd name="connsiteX36" fmla="*/ 205063 w 607639"/>
              <a:gd name="connsiteY36" fmla="*/ 335910 h 549352"/>
              <a:gd name="connsiteX37" fmla="*/ 205330 w 607639"/>
              <a:gd name="connsiteY37" fmla="*/ 333151 h 549352"/>
              <a:gd name="connsiteX38" fmla="*/ 206132 w 607639"/>
              <a:gd name="connsiteY38" fmla="*/ 330571 h 549352"/>
              <a:gd name="connsiteX39" fmla="*/ 207467 w 607639"/>
              <a:gd name="connsiteY39" fmla="*/ 328168 h 549352"/>
              <a:gd name="connsiteX40" fmla="*/ 209159 w 607639"/>
              <a:gd name="connsiteY40" fmla="*/ 326032 h 549352"/>
              <a:gd name="connsiteX41" fmla="*/ 211297 w 607639"/>
              <a:gd name="connsiteY41" fmla="*/ 324341 h 549352"/>
              <a:gd name="connsiteX42" fmla="*/ 213701 w 607639"/>
              <a:gd name="connsiteY42" fmla="*/ 323006 h 549352"/>
              <a:gd name="connsiteX43" fmla="*/ 216283 w 607639"/>
              <a:gd name="connsiteY43" fmla="*/ 322294 h 549352"/>
              <a:gd name="connsiteX44" fmla="*/ 450545 w 607639"/>
              <a:gd name="connsiteY44" fmla="*/ 297158 h 549352"/>
              <a:gd name="connsiteX45" fmla="*/ 450545 w 607639"/>
              <a:gd name="connsiteY45" fmla="*/ 350832 h 549352"/>
              <a:gd name="connsiteX46" fmla="*/ 517477 w 607639"/>
              <a:gd name="connsiteY46" fmla="*/ 350832 h 549352"/>
              <a:gd name="connsiteX47" fmla="*/ 517477 w 607639"/>
              <a:gd name="connsiteY47" fmla="*/ 297158 h 549352"/>
              <a:gd name="connsiteX48" fmla="*/ 90162 w 607639"/>
              <a:gd name="connsiteY48" fmla="*/ 297158 h 549352"/>
              <a:gd name="connsiteX49" fmla="*/ 90162 w 607639"/>
              <a:gd name="connsiteY49" fmla="*/ 350832 h 549352"/>
              <a:gd name="connsiteX50" fmla="*/ 157094 w 607639"/>
              <a:gd name="connsiteY50" fmla="*/ 350832 h 549352"/>
              <a:gd name="connsiteX51" fmla="*/ 157094 w 607639"/>
              <a:gd name="connsiteY51" fmla="*/ 297158 h 549352"/>
              <a:gd name="connsiteX52" fmla="*/ 235248 w 607639"/>
              <a:gd name="connsiteY52" fmla="*/ 237101 h 549352"/>
              <a:gd name="connsiteX53" fmla="*/ 235248 w 607639"/>
              <a:gd name="connsiteY53" fmla="*/ 271745 h 549352"/>
              <a:gd name="connsiteX54" fmla="*/ 372391 w 607639"/>
              <a:gd name="connsiteY54" fmla="*/ 271745 h 549352"/>
              <a:gd name="connsiteX55" fmla="*/ 372391 w 607639"/>
              <a:gd name="connsiteY55" fmla="*/ 237101 h 549352"/>
              <a:gd name="connsiteX56" fmla="*/ 221275 w 607639"/>
              <a:gd name="connsiteY56" fmla="*/ 209297 h 549352"/>
              <a:gd name="connsiteX57" fmla="*/ 386364 w 607639"/>
              <a:gd name="connsiteY57" fmla="*/ 209297 h 549352"/>
              <a:gd name="connsiteX58" fmla="*/ 400247 w 607639"/>
              <a:gd name="connsiteY58" fmla="*/ 223243 h 549352"/>
              <a:gd name="connsiteX59" fmla="*/ 400247 w 607639"/>
              <a:gd name="connsiteY59" fmla="*/ 285692 h 549352"/>
              <a:gd name="connsiteX60" fmla="*/ 386364 w 607639"/>
              <a:gd name="connsiteY60" fmla="*/ 299550 h 549352"/>
              <a:gd name="connsiteX61" fmla="*/ 221275 w 607639"/>
              <a:gd name="connsiteY61" fmla="*/ 299550 h 549352"/>
              <a:gd name="connsiteX62" fmla="*/ 207392 w 607639"/>
              <a:gd name="connsiteY62" fmla="*/ 285692 h 549352"/>
              <a:gd name="connsiteX63" fmla="*/ 207392 w 607639"/>
              <a:gd name="connsiteY63" fmla="*/ 223243 h 549352"/>
              <a:gd name="connsiteX64" fmla="*/ 221275 w 607639"/>
              <a:gd name="connsiteY64" fmla="*/ 209297 h 549352"/>
              <a:gd name="connsiteX65" fmla="*/ 450545 w 607639"/>
              <a:gd name="connsiteY65" fmla="*/ 168307 h 549352"/>
              <a:gd name="connsiteX66" fmla="*/ 450545 w 607639"/>
              <a:gd name="connsiteY66" fmla="*/ 221980 h 549352"/>
              <a:gd name="connsiteX67" fmla="*/ 517477 w 607639"/>
              <a:gd name="connsiteY67" fmla="*/ 221980 h 549352"/>
              <a:gd name="connsiteX68" fmla="*/ 517477 w 607639"/>
              <a:gd name="connsiteY68" fmla="*/ 168307 h 549352"/>
              <a:gd name="connsiteX69" fmla="*/ 90162 w 607639"/>
              <a:gd name="connsiteY69" fmla="*/ 168307 h 549352"/>
              <a:gd name="connsiteX70" fmla="*/ 90162 w 607639"/>
              <a:gd name="connsiteY70" fmla="*/ 221891 h 549352"/>
              <a:gd name="connsiteX71" fmla="*/ 157094 w 607639"/>
              <a:gd name="connsiteY71" fmla="*/ 221891 h 549352"/>
              <a:gd name="connsiteX72" fmla="*/ 157094 w 607639"/>
              <a:gd name="connsiteY72" fmla="*/ 168307 h 549352"/>
              <a:gd name="connsiteX73" fmla="*/ 384652 w 607639"/>
              <a:gd name="connsiteY73" fmla="*/ 159307 h 549352"/>
              <a:gd name="connsiteX74" fmla="*/ 397209 w 607639"/>
              <a:gd name="connsiteY74" fmla="*/ 163129 h 549352"/>
              <a:gd name="connsiteX75" fmla="*/ 398990 w 607639"/>
              <a:gd name="connsiteY75" fmla="*/ 165173 h 549352"/>
              <a:gd name="connsiteX76" fmla="*/ 400236 w 607639"/>
              <a:gd name="connsiteY76" fmla="*/ 167572 h 549352"/>
              <a:gd name="connsiteX77" fmla="*/ 401038 w 607639"/>
              <a:gd name="connsiteY77" fmla="*/ 170238 h 549352"/>
              <a:gd name="connsiteX78" fmla="*/ 401305 w 607639"/>
              <a:gd name="connsiteY78" fmla="*/ 172904 h 549352"/>
              <a:gd name="connsiteX79" fmla="*/ 397209 w 607639"/>
              <a:gd name="connsiteY79" fmla="*/ 182769 h 549352"/>
              <a:gd name="connsiteX80" fmla="*/ 387413 w 607639"/>
              <a:gd name="connsiteY80" fmla="*/ 186857 h 549352"/>
              <a:gd name="connsiteX81" fmla="*/ 384652 w 607639"/>
              <a:gd name="connsiteY81" fmla="*/ 186590 h 549352"/>
              <a:gd name="connsiteX82" fmla="*/ 382070 w 607639"/>
              <a:gd name="connsiteY82" fmla="*/ 185790 h 549352"/>
              <a:gd name="connsiteX83" fmla="*/ 379666 w 607639"/>
              <a:gd name="connsiteY83" fmla="*/ 184457 h 549352"/>
              <a:gd name="connsiteX84" fmla="*/ 377528 w 607639"/>
              <a:gd name="connsiteY84" fmla="*/ 182769 h 549352"/>
              <a:gd name="connsiteX85" fmla="*/ 375747 w 607639"/>
              <a:gd name="connsiteY85" fmla="*/ 180636 h 549352"/>
              <a:gd name="connsiteX86" fmla="*/ 374501 w 607639"/>
              <a:gd name="connsiteY86" fmla="*/ 178236 h 549352"/>
              <a:gd name="connsiteX87" fmla="*/ 373699 w 607639"/>
              <a:gd name="connsiteY87" fmla="*/ 175659 h 549352"/>
              <a:gd name="connsiteX88" fmla="*/ 373432 w 607639"/>
              <a:gd name="connsiteY88" fmla="*/ 172904 h 549352"/>
              <a:gd name="connsiteX89" fmla="*/ 373699 w 607639"/>
              <a:gd name="connsiteY89" fmla="*/ 170238 h 549352"/>
              <a:gd name="connsiteX90" fmla="*/ 374501 w 607639"/>
              <a:gd name="connsiteY90" fmla="*/ 167572 h 549352"/>
              <a:gd name="connsiteX91" fmla="*/ 375747 w 607639"/>
              <a:gd name="connsiteY91" fmla="*/ 165173 h 549352"/>
              <a:gd name="connsiteX92" fmla="*/ 377528 w 607639"/>
              <a:gd name="connsiteY92" fmla="*/ 163129 h 549352"/>
              <a:gd name="connsiteX93" fmla="*/ 379666 w 607639"/>
              <a:gd name="connsiteY93" fmla="*/ 161351 h 549352"/>
              <a:gd name="connsiteX94" fmla="*/ 382070 w 607639"/>
              <a:gd name="connsiteY94" fmla="*/ 160107 h 549352"/>
              <a:gd name="connsiteX95" fmla="*/ 384652 w 607639"/>
              <a:gd name="connsiteY95" fmla="*/ 159307 h 549352"/>
              <a:gd name="connsiteX96" fmla="*/ 450545 w 607639"/>
              <a:gd name="connsiteY96" fmla="*/ 126452 h 549352"/>
              <a:gd name="connsiteX97" fmla="*/ 450545 w 607639"/>
              <a:gd name="connsiteY97" fmla="*/ 140492 h 549352"/>
              <a:gd name="connsiteX98" fmla="*/ 531362 w 607639"/>
              <a:gd name="connsiteY98" fmla="*/ 140492 h 549352"/>
              <a:gd name="connsiteX99" fmla="*/ 545335 w 607639"/>
              <a:gd name="connsiteY99" fmla="*/ 154355 h 549352"/>
              <a:gd name="connsiteX100" fmla="*/ 545335 w 607639"/>
              <a:gd name="connsiteY100" fmla="*/ 235843 h 549352"/>
              <a:gd name="connsiteX101" fmla="*/ 531362 w 607639"/>
              <a:gd name="connsiteY101" fmla="*/ 249705 h 549352"/>
              <a:gd name="connsiteX102" fmla="*/ 450545 w 607639"/>
              <a:gd name="connsiteY102" fmla="*/ 249705 h 549352"/>
              <a:gd name="connsiteX103" fmla="*/ 450545 w 607639"/>
              <a:gd name="connsiteY103" fmla="*/ 269344 h 549352"/>
              <a:gd name="connsiteX104" fmla="*/ 531362 w 607639"/>
              <a:gd name="connsiteY104" fmla="*/ 269344 h 549352"/>
              <a:gd name="connsiteX105" fmla="*/ 545335 w 607639"/>
              <a:gd name="connsiteY105" fmla="*/ 283295 h 549352"/>
              <a:gd name="connsiteX106" fmla="*/ 545335 w 607639"/>
              <a:gd name="connsiteY106" fmla="*/ 364695 h 549352"/>
              <a:gd name="connsiteX107" fmla="*/ 531362 w 607639"/>
              <a:gd name="connsiteY107" fmla="*/ 378646 h 549352"/>
              <a:gd name="connsiteX108" fmla="*/ 450545 w 607639"/>
              <a:gd name="connsiteY108" fmla="*/ 378646 h 549352"/>
              <a:gd name="connsiteX109" fmla="*/ 450545 w 607639"/>
              <a:gd name="connsiteY109" fmla="*/ 398285 h 549352"/>
              <a:gd name="connsiteX110" fmla="*/ 531362 w 607639"/>
              <a:gd name="connsiteY110" fmla="*/ 398285 h 549352"/>
              <a:gd name="connsiteX111" fmla="*/ 545335 w 607639"/>
              <a:gd name="connsiteY111" fmla="*/ 412148 h 549352"/>
              <a:gd name="connsiteX112" fmla="*/ 545335 w 607639"/>
              <a:gd name="connsiteY112" fmla="*/ 493635 h 549352"/>
              <a:gd name="connsiteX113" fmla="*/ 531362 w 607639"/>
              <a:gd name="connsiteY113" fmla="*/ 507498 h 549352"/>
              <a:gd name="connsiteX114" fmla="*/ 450545 w 607639"/>
              <a:gd name="connsiteY114" fmla="*/ 507498 h 549352"/>
              <a:gd name="connsiteX115" fmla="*/ 450545 w 607639"/>
              <a:gd name="connsiteY115" fmla="*/ 521538 h 549352"/>
              <a:gd name="connsiteX116" fmla="*/ 579780 w 607639"/>
              <a:gd name="connsiteY116" fmla="*/ 521538 h 549352"/>
              <a:gd name="connsiteX117" fmla="*/ 579780 w 607639"/>
              <a:gd name="connsiteY117" fmla="*/ 126452 h 549352"/>
              <a:gd name="connsiteX118" fmla="*/ 27859 w 607639"/>
              <a:gd name="connsiteY118" fmla="*/ 126452 h 549352"/>
              <a:gd name="connsiteX119" fmla="*/ 27859 w 607639"/>
              <a:gd name="connsiteY119" fmla="*/ 521538 h 549352"/>
              <a:gd name="connsiteX120" fmla="*/ 157094 w 607639"/>
              <a:gd name="connsiteY120" fmla="*/ 521538 h 549352"/>
              <a:gd name="connsiteX121" fmla="*/ 157094 w 607639"/>
              <a:gd name="connsiteY121" fmla="*/ 507498 h 549352"/>
              <a:gd name="connsiteX122" fmla="*/ 76278 w 607639"/>
              <a:gd name="connsiteY122" fmla="*/ 507498 h 549352"/>
              <a:gd name="connsiteX123" fmla="*/ 62304 w 607639"/>
              <a:gd name="connsiteY123" fmla="*/ 493635 h 549352"/>
              <a:gd name="connsiteX124" fmla="*/ 62304 w 607639"/>
              <a:gd name="connsiteY124" fmla="*/ 412148 h 549352"/>
              <a:gd name="connsiteX125" fmla="*/ 76278 w 607639"/>
              <a:gd name="connsiteY125" fmla="*/ 398285 h 549352"/>
              <a:gd name="connsiteX126" fmla="*/ 157094 w 607639"/>
              <a:gd name="connsiteY126" fmla="*/ 398285 h 549352"/>
              <a:gd name="connsiteX127" fmla="*/ 157094 w 607639"/>
              <a:gd name="connsiteY127" fmla="*/ 378646 h 549352"/>
              <a:gd name="connsiteX128" fmla="*/ 76278 w 607639"/>
              <a:gd name="connsiteY128" fmla="*/ 378646 h 549352"/>
              <a:gd name="connsiteX129" fmla="*/ 62304 w 607639"/>
              <a:gd name="connsiteY129" fmla="*/ 364695 h 549352"/>
              <a:gd name="connsiteX130" fmla="*/ 62304 w 607639"/>
              <a:gd name="connsiteY130" fmla="*/ 283295 h 549352"/>
              <a:gd name="connsiteX131" fmla="*/ 76278 w 607639"/>
              <a:gd name="connsiteY131" fmla="*/ 269344 h 549352"/>
              <a:gd name="connsiteX132" fmla="*/ 157094 w 607639"/>
              <a:gd name="connsiteY132" fmla="*/ 269344 h 549352"/>
              <a:gd name="connsiteX133" fmla="*/ 157094 w 607639"/>
              <a:gd name="connsiteY133" fmla="*/ 249705 h 549352"/>
              <a:gd name="connsiteX134" fmla="*/ 76278 w 607639"/>
              <a:gd name="connsiteY134" fmla="*/ 249705 h 549352"/>
              <a:gd name="connsiteX135" fmla="*/ 62304 w 607639"/>
              <a:gd name="connsiteY135" fmla="*/ 235843 h 549352"/>
              <a:gd name="connsiteX136" fmla="*/ 62304 w 607639"/>
              <a:gd name="connsiteY136" fmla="*/ 154355 h 549352"/>
              <a:gd name="connsiteX137" fmla="*/ 76278 w 607639"/>
              <a:gd name="connsiteY137" fmla="*/ 140492 h 549352"/>
              <a:gd name="connsiteX138" fmla="*/ 157094 w 607639"/>
              <a:gd name="connsiteY138" fmla="*/ 140492 h 549352"/>
              <a:gd name="connsiteX139" fmla="*/ 157094 w 607639"/>
              <a:gd name="connsiteY139" fmla="*/ 126452 h 549352"/>
              <a:gd name="connsiteX140" fmla="*/ 235248 w 607639"/>
              <a:gd name="connsiteY140" fmla="*/ 74171 h 549352"/>
              <a:gd name="connsiteX141" fmla="*/ 235248 w 607639"/>
              <a:gd name="connsiteY141" fmla="*/ 108734 h 549352"/>
              <a:gd name="connsiteX142" fmla="*/ 372391 w 607639"/>
              <a:gd name="connsiteY142" fmla="*/ 108734 h 549352"/>
              <a:gd name="connsiteX143" fmla="*/ 372391 w 607639"/>
              <a:gd name="connsiteY143" fmla="*/ 74171 h 549352"/>
              <a:gd name="connsiteX144" fmla="*/ 221275 w 607639"/>
              <a:gd name="connsiteY144" fmla="*/ 46361 h 549352"/>
              <a:gd name="connsiteX145" fmla="*/ 386364 w 607639"/>
              <a:gd name="connsiteY145" fmla="*/ 46361 h 549352"/>
              <a:gd name="connsiteX146" fmla="*/ 400247 w 607639"/>
              <a:gd name="connsiteY146" fmla="*/ 60221 h 549352"/>
              <a:gd name="connsiteX147" fmla="*/ 400247 w 607639"/>
              <a:gd name="connsiteY147" fmla="*/ 122683 h 549352"/>
              <a:gd name="connsiteX148" fmla="*/ 386364 w 607639"/>
              <a:gd name="connsiteY148" fmla="*/ 136544 h 549352"/>
              <a:gd name="connsiteX149" fmla="*/ 221275 w 607639"/>
              <a:gd name="connsiteY149" fmla="*/ 136544 h 549352"/>
              <a:gd name="connsiteX150" fmla="*/ 207392 w 607639"/>
              <a:gd name="connsiteY150" fmla="*/ 122683 h 549352"/>
              <a:gd name="connsiteX151" fmla="*/ 207392 w 607639"/>
              <a:gd name="connsiteY151" fmla="*/ 60221 h 549352"/>
              <a:gd name="connsiteX152" fmla="*/ 221275 w 607639"/>
              <a:gd name="connsiteY152" fmla="*/ 46361 h 549352"/>
              <a:gd name="connsiteX153" fmla="*/ 184953 w 607639"/>
              <a:gd name="connsiteY153" fmla="*/ 27814 h 549352"/>
              <a:gd name="connsiteX154" fmla="*/ 184953 w 607639"/>
              <a:gd name="connsiteY154" fmla="*/ 112589 h 549352"/>
              <a:gd name="connsiteX155" fmla="*/ 184953 w 607639"/>
              <a:gd name="connsiteY155" fmla="*/ 154355 h 549352"/>
              <a:gd name="connsiteX156" fmla="*/ 184953 w 607639"/>
              <a:gd name="connsiteY156" fmla="*/ 159065 h 549352"/>
              <a:gd name="connsiteX157" fmla="*/ 341424 w 607639"/>
              <a:gd name="connsiteY157" fmla="*/ 159065 h 549352"/>
              <a:gd name="connsiteX158" fmla="*/ 355398 w 607639"/>
              <a:gd name="connsiteY158" fmla="*/ 172927 h 549352"/>
              <a:gd name="connsiteX159" fmla="*/ 341424 w 607639"/>
              <a:gd name="connsiteY159" fmla="*/ 186879 h 549352"/>
              <a:gd name="connsiteX160" fmla="*/ 184953 w 607639"/>
              <a:gd name="connsiteY160" fmla="*/ 186879 h 549352"/>
              <a:gd name="connsiteX161" fmla="*/ 184953 w 607639"/>
              <a:gd name="connsiteY161" fmla="*/ 235843 h 549352"/>
              <a:gd name="connsiteX162" fmla="*/ 184953 w 607639"/>
              <a:gd name="connsiteY162" fmla="*/ 283295 h 549352"/>
              <a:gd name="connsiteX163" fmla="*/ 184953 w 607639"/>
              <a:gd name="connsiteY163" fmla="*/ 364695 h 549352"/>
              <a:gd name="connsiteX164" fmla="*/ 184953 w 607639"/>
              <a:gd name="connsiteY164" fmla="*/ 412148 h 549352"/>
              <a:gd name="connsiteX165" fmla="*/ 184953 w 607639"/>
              <a:gd name="connsiteY165" fmla="*/ 493635 h 549352"/>
              <a:gd name="connsiteX166" fmla="*/ 184953 w 607639"/>
              <a:gd name="connsiteY166" fmla="*/ 521538 h 549352"/>
              <a:gd name="connsiteX167" fmla="*/ 230880 w 607639"/>
              <a:gd name="connsiteY167" fmla="*/ 521538 h 549352"/>
              <a:gd name="connsiteX168" fmla="*/ 230880 w 607639"/>
              <a:gd name="connsiteY168" fmla="*/ 405216 h 549352"/>
              <a:gd name="connsiteX169" fmla="*/ 244854 w 607639"/>
              <a:gd name="connsiteY169" fmla="*/ 391265 h 549352"/>
              <a:gd name="connsiteX170" fmla="*/ 362786 w 607639"/>
              <a:gd name="connsiteY170" fmla="*/ 391265 h 549352"/>
              <a:gd name="connsiteX171" fmla="*/ 376670 w 607639"/>
              <a:gd name="connsiteY171" fmla="*/ 405216 h 549352"/>
              <a:gd name="connsiteX172" fmla="*/ 376670 w 607639"/>
              <a:gd name="connsiteY172" fmla="*/ 521538 h 549352"/>
              <a:gd name="connsiteX173" fmla="*/ 422686 w 607639"/>
              <a:gd name="connsiteY173" fmla="*/ 521538 h 549352"/>
              <a:gd name="connsiteX174" fmla="*/ 422686 w 607639"/>
              <a:gd name="connsiteY174" fmla="*/ 493635 h 549352"/>
              <a:gd name="connsiteX175" fmla="*/ 422686 w 607639"/>
              <a:gd name="connsiteY175" fmla="*/ 412148 h 549352"/>
              <a:gd name="connsiteX176" fmla="*/ 422686 w 607639"/>
              <a:gd name="connsiteY176" fmla="*/ 364695 h 549352"/>
              <a:gd name="connsiteX177" fmla="*/ 422686 w 607639"/>
              <a:gd name="connsiteY177" fmla="*/ 349766 h 549352"/>
              <a:gd name="connsiteX178" fmla="*/ 264969 w 607639"/>
              <a:gd name="connsiteY178" fmla="*/ 349766 h 549352"/>
              <a:gd name="connsiteX179" fmla="*/ 250995 w 607639"/>
              <a:gd name="connsiteY179" fmla="*/ 335903 h 549352"/>
              <a:gd name="connsiteX180" fmla="*/ 264969 w 607639"/>
              <a:gd name="connsiteY180" fmla="*/ 321951 h 549352"/>
              <a:gd name="connsiteX181" fmla="*/ 422686 w 607639"/>
              <a:gd name="connsiteY181" fmla="*/ 321951 h 549352"/>
              <a:gd name="connsiteX182" fmla="*/ 422686 w 607639"/>
              <a:gd name="connsiteY182" fmla="*/ 283295 h 549352"/>
              <a:gd name="connsiteX183" fmla="*/ 422686 w 607639"/>
              <a:gd name="connsiteY183" fmla="*/ 235843 h 549352"/>
              <a:gd name="connsiteX184" fmla="*/ 422686 w 607639"/>
              <a:gd name="connsiteY184" fmla="*/ 154355 h 549352"/>
              <a:gd name="connsiteX185" fmla="*/ 422686 w 607639"/>
              <a:gd name="connsiteY185" fmla="*/ 112589 h 549352"/>
              <a:gd name="connsiteX186" fmla="*/ 422686 w 607639"/>
              <a:gd name="connsiteY186" fmla="*/ 27814 h 549352"/>
              <a:gd name="connsiteX187" fmla="*/ 170979 w 607639"/>
              <a:gd name="connsiteY187" fmla="*/ 0 h 549352"/>
              <a:gd name="connsiteX188" fmla="*/ 436571 w 607639"/>
              <a:gd name="connsiteY188" fmla="*/ 0 h 549352"/>
              <a:gd name="connsiteX189" fmla="*/ 450545 w 607639"/>
              <a:gd name="connsiteY189" fmla="*/ 13951 h 549352"/>
              <a:gd name="connsiteX190" fmla="*/ 450545 w 607639"/>
              <a:gd name="connsiteY190" fmla="*/ 98638 h 549352"/>
              <a:gd name="connsiteX191" fmla="*/ 593665 w 607639"/>
              <a:gd name="connsiteY191" fmla="*/ 98638 h 549352"/>
              <a:gd name="connsiteX192" fmla="*/ 607639 w 607639"/>
              <a:gd name="connsiteY192" fmla="*/ 112589 h 549352"/>
              <a:gd name="connsiteX193" fmla="*/ 607639 w 607639"/>
              <a:gd name="connsiteY193" fmla="*/ 535490 h 549352"/>
              <a:gd name="connsiteX194" fmla="*/ 593665 w 607639"/>
              <a:gd name="connsiteY194" fmla="*/ 549352 h 549352"/>
              <a:gd name="connsiteX195" fmla="*/ 436571 w 607639"/>
              <a:gd name="connsiteY195" fmla="*/ 549352 h 549352"/>
              <a:gd name="connsiteX196" fmla="*/ 362786 w 607639"/>
              <a:gd name="connsiteY196" fmla="*/ 549352 h 549352"/>
              <a:gd name="connsiteX197" fmla="*/ 244854 w 607639"/>
              <a:gd name="connsiteY197" fmla="*/ 549352 h 549352"/>
              <a:gd name="connsiteX198" fmla="*/ 170979 w 607639"/>
              <a:gd name="connsiteY198" fmla="*/ 549352 h 549352"/>
              <a:gd name="connsiteX199" fmla="*/ 13885 w 607639"/>
              <a:gd name="connsiteY199" fmla="*/ 549352 h 549352"/>
              <a:gd name="connsiteX200" fmla="*/ 0 w 607639"/>
              <a:gd name="connsiteY200" fmla="*/ 535490 h 549352"/>
              <a:gd name="connsiteX201" fmla="*/ 0 w 607639"/>
              <a:gd name="connsiteY201" fmla="*/ 112589 h 549352"/>
              <a:gd name="connsiteX202" fmla="*/ 13885 w 607639"/>
              <a:gd name="connsiteY202" fmla="*/ 98638 h 549352"/>
              <a:gd name="connsiteX203" fmla="*/ 157094 w 607639"/>
              <a:gd name="connsiteY203" fmla="*/ 98638 h 549352"/>
              <a:gd name="connsiteX204" fmla="*/ 157094 w 607639"/>
              <a:gd name="connsiteY204" fmla="*/ 13951 h 549352"/>
              <a:gd name="connsiteX205" fmla="*/ 170979 w 607639"/>
              <a:gd name="connsiteY205" fmla="*/ 0 h 5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07639" h="549352">
                <a:moveTo>
                  <a:pt x="450545" y="426099"/>
                </a:moveTo>
                <a:lnTo>
                  <a:pt x="450545" y="479684"/>
                </a:lnTo>
                <a:lnTo>
                  <a:pt x="517477" y="479684"/>
                </a:lnTo>
                <a:lnTo>
                  <a:pt x="517477" y="426099"/>
                </a:lnTo>
                <a:close/>
                <a:moveTo>
                  <a:pt x="90162" y="426099"/>
                </a:moveTo>
                <a:lnTo>
                  <a:pt x="90162" y="479684"/>
                </a:lnTo>
                <a:lnTo>
                  <a:pt x="157094" y="479684"/>
                </a:lnTo>
                <a:lnTo>
                  <a:pt x="157094" y="426099"/>
                </a:lnTo>
                <a:close/>
                <a:moveTo>
                  <a:pt x="258738" y="419079"/>
                </a:moveTo>
                <a:lnTo>
                  <a:pt x="258738" y="521538"/>
                </a:lnTo>
                <a:lnTo>
                  <a:pt x="348812" y="521538"/>
                </a:lnTo>
                <a:lnTo>
                  <a:pt x="348812" y="419079"/>
                </a:lnTo>
                <a:close/>
                <a:moveTo>
                  <a:pt x="216283" y="322294"/>
                </a:moveTo>
                <a:cubicBezTo>
                  <a:pt x="218064" y="321849"/>
                  <a:pt x="219935" y="321849"/>
                  <a:pt x="221716" y="322294"/>
                </a:cubicBezTo>
                <a:cubicBezTo>
                  <a:pt x="222606" y="322383"/>
                  <a:pt x="223497" y="322739"/>
                  <a:pt x="224387" y="323006"/>
                </a:cubicBezTo>
                <a:cubicBezTo>
                  <a:pt x="225189" y="323362"/>
                  <a:pt x="225990" y="323807"/>
                  <a:pt x="226791" y="324341"/>
                </a:cubicBezTo>
                <a:cubicBezTo>
                  <a:pt x="227504" y="324786"/>
                  <a:pt x="228216" y="325409"/>
                  <a:pt x="228840" y="326032"/>
                </a:cubicBezTo>
                <a:cubicBezTo>
                  <a:pt x="229552" y="326655"/>
                  <a:pt x="230086" y="327367"/>
                  <a:pt x="230621" y="328168"/>
                </a:cubicBezTo>
                <a:cubicBezTo>
                  <a:pt x="231066" y="328969"/>
                  <a:pt x="231511" y="329770"/>
                  <a:pt x="231867" y="330571"/>
                </a:cubicBezTo>
                <a:cubicBezTo>
                  <a:pt x="232224" y="331461"/>
                  <a:pt x="232491" y="332262"/>
                  <a:pt x="232669" y="333151"/>
                </a:cubicBezTo>
                <a:cubicBezTo>
                  <a:pt x="232847" y="334041"/>
                  <a:pt x="232936" y="335020"/>
                  <a:pt x="232936" y="335910"/>
                </a:cubicBezTo>
                <a:cubicBezTo>
                  <a:pt x="232936" y="336800"/>
                  <a:pt x="232847" y="337690"/>
                  <a:pt x="232669" y="338580"/>
                </a:cubicBezTo>
                <a:cubicBezTo>
                  <a:pt x="232491" y="339470"/>
                  <a:pt x="232224" y="340360"/>
                  <a:pt x="231867" y="341250"/>
                </a:cubicBezTo>
                <a:cubicBezTo>
                  <a:pt x="231511" y="342051"/>
                  <a:pt x="231066" y="342852"/>
                  <a:pt x="230621" y="343653"/>
                </a:cubicBezTo>
                <a:cubicBezTo>
                  <a:pt x="230086" y="344365"/>
                  <a:pt x="229552" y="345077"/>
                  <a:pt x="228840" y="345789"/>
                </a:cubicBezTo>
                <a:cubicBezTo>
                  <a:pt x="228216" y="346411"/>
                  <a:pt x="227504" y="346945"/>
                  <a:pt x="226791" y="347479"/>
                </a:cubicBezTo>
                <a:cubicBezTo>
                  <a:pt x="225990" y="348013"/>
                  <a:pt x="225189" y="348369"/>
                  <a:pt x="224387" y="348725"/>
                </a:cubicBezTo>
                <a:cubicBezTo>
                  <a:pt x="223497" y="349081"/>
                  <a:pt x="222606" y="349348"/>
                  <a:pt x="221716" y="349526"/>
                </a:cubicBezTo>
                <a:cubicBezTo>
                  <a:pt x="220825" y="349704"/>
                  <a:pt x="219935" y="349793"/>
                  <a:pt x="219044" y="349793"/>
                </a:cubicBezTo>
                <a:cubicBezTo>
                  <a:pt x="218064" y="349793"/>
                  <a:pt x="217174" y="349704"/>
                  <a:pt x="216283" y="349526"/>
                </a:cubicBezTo>
                <a:cubicBezTo>
                  <a:pt x="215393" y="349348"/>
                  <a:pt x="214502" y="349081"/>
                  <a:pt x="213701" y="348725"/>
                </a:cubicBezTo>
                <a:cubicBezTo>
                  <a:pt x="212810" y="348369"/>
                  <a:pt x="212009" y="348013"/>
                  <a:pt x="211297" y="347479"/>
                </a:cubicBezTo>
                <a:cubicBezTo>
                  <a:pt x="210495" y="346945"/>
                  <a:pt x="209783" y="346411"/>
                  <a:pt x="209159" y="345789"/>
                </a:cubicBezTo>
                <a:cubicBezTo>
                  <a:pt x="208536" y="345077"/>
                  <a:pt x="207913" y="344365"/>
                  <a:pt x="207467" y="343653"/>
                </a:cubicBezTo>
                <a:cubicBezTo>
                  <a:pt x="206933" y="342852"/>
                  <a:pt x="206488" y="342051"/>
                  <a:pt x="206132" y="341250"/>
                </a:cubicBezTo>
                <a:cubicBezTo>
                  <a:pt x="205775" y="340360"/>
                  <a:pt x="205508" y="339470"/>
                  <a:pt x="205330" y="338580"/>
                </a:cubicBezTo>
                <a:cubicBezTo>
                  <a:pt x="205152" y="337690"/>
                  <a:pt x="205063" y="336800"/>
                  <a:pt x="205063" y="335910"/>
                </a:cubicBezTo>
                <a:cubicBezTo>
                  <a:pt x="205063" y="335020"/>
                  <a:pt x="205152" y="334041"/>
                  <a:pt x="205330" y="333151"/>
                </a:cubicBezTo>
                <a:cubicBezTo>
                  <a:pt x="205508" y="332262"/>
                  <a:pt x="205775" y="331461"/>
                  <a:pt x="206132" y="330571"/>
                </a:cubicBezTo>
                <a:cubicBezTo>
                  <a:pt x="206488" y="329770"/>
                  <a:pt x="206933" y="328969"/>
                  <a:pt x="207467" y="328168"/>
                </a:cubicBezTo>
                <a:cubicBezTo>
                  <a:pt x="207913" y="327367"/>
                  <a:pt x="208536" y="326655"/>
                  <a:pt x="209159" y="326032"/>
                </a:cubicBezTo>
                <a:cubicBezTo>
                  <a:pt x="209783" y="325409"/>
                  <a:pt x="210495" y="324875"/>
                  <a:pt x="211297" y="324341"/>
                </a:cubicBezTo>
                <a:cubicBezTo>
                  <a:pt x="212009" y="323807"/>
                  <a:pt x="212810" y="323362"/>
                  <a:pt x="213701" y="323006"/>
                </a:cubicBezTo>
                <a:cubicBezTo>
                  <a:pt x="214502" y="322739"/>
                  <a:pt x="215393" y="322383"/>
                  <a:pt x="216283" y="322294"/>
                </a:cubicBezTo>
                <a:close/>
                <a:moveTo>
                  <a:pt x="450545" y="297158"/>
                </a:moveTo>
                <a:lnTo>
                  <a:pt x="450545" y="350832"/>
                </a:lnTo>
                <a:lnTo>
                  <a:pt x="517477" y="350832"/>
                </a:lnTo>
                <a:lnTo>
                  <a:pt x="517477" y="297158"/>
                </a:lnTo>
                <a:close/>
                <a:moveTo>
                  <a:pt x="90162" y="297158"/>
                </a:moveTo>
                <a:lnTo>
                  <a:pt x="90162" y="350832"/>
                </a:lnTo>
                <a:lnTo>
                  <a:pt x="157094" y="350832"/>
                </a:lnTo>
                <a:lnTo>
                  <a:pt x="157094" y="297158"/>
                </a:lnTo>
                <a:close/>
                <a:moveTo>
                  <a:pt x="235248" y="237101"/>
                </a:moveTo>
                <a:lnTo>
                  <a:pt x="235248" y="271745"/>
                </a:lnTo>
                <a:lnTo>
                  <a:pt x="372391" y="271745"/>
                </a:lnTo>
                <a:lnTo>
                  <a:pt x="372391" y="237101"/>
                </a:lnTo>
                <a:close/>
                <a:moveTo>
                  <a:pt x="221275" y="209297"/>
                </a:moveTo>
                <a:lnTo>
                  <a:pt x="386364" y="209297"/>
                </a:lnTo>
                <a:cubicBezTo>
                  <a:pt x="394017" y="209297"/>
                  <a:pt x="400247" y="215515"/>
                  <a:pt x="400247" y="223243"/>
                </a:cubicBezTo>
                <a:lnTo>
                  <a:pt x="400247" y="285692"/>
                </a:lnTo>
                <a:cubicBezTo>
                  <a:pt x="400247" y="293332"/>
                  <a:pt x="394017" y="299550"/>
                  <a:pt x="386364" y="299550"/>
                </a:cubicBezTo>
                <a:lnTo>
                  <a:pt x="221275" y="299550"/>
                </a:lnTo>
                <a:cubicBezTo>
                  <a:pt x="213622" y="299550"/>
                  <a:pt x="207392" y="293332"/>
                  <a:pt x="207392" y="285692"/>
                </a:cubicBezTo>
                <a:lnTo>
                  <a:pt x="207392" y="223243"/>
                </a:lnTo>
                <a:cubicBezTo>
                  <a:pt x="207392" y="215515"/>
                  <a:pt x="213622" y="209297"/>
                  <a:pt x="221275" y="209297"/>
                </a:cubicBezTo>
                <a:close/>
                <a:moveTo>
                  <a:pt x="450545" y="168307"/>
                </a:moveTo>
                <a:lnTo>
                  <a:pt x="450545" y="221980"/>
                </a:lnTo>
                <a:lnTo>
                  <a:pt x="517477" y="221980"/>
                </a:lnTo>
                <a:lnTo>
                  <a:pt x="517477" y="168307"/>
                </a:lnTo>
                <a:close/>
                <a:moveTo>
                  <a:pt x="90162" y="168307"/>
                </a:moveTo>
                <a:lnTo>
                  <a:pt x="90162" y="221891"/>
                </a:lnTo>
                <a:lnTo>
                  <a:pt x="157094" y="221891"/>
                </a:lnTo>
                <a:lnTo>
                  <a:pt x="157094" y="168307"/>
                </a:lnTo>
                <a:close/>
                <a:moveTo>
                  <a:pt x="384652" y="159307"/>
                </a:moveTo>
                <a:cubicBezTo>
                  <a:pt x="389194" y="158419"/>
                  <a:pt x="394003" y="159841"/>
                  <a:pt x="397209" y="163129"/>
                </a:cubicBezTo>
                <a:cubicBezTo>
                  <a:pt x="397832" y="163751"/>
                  <a:pt x="398455" y="164462"/>
                  <a:pt x="398990" y="165173"/>
                </a:cubicBezTo>
                <a:cubicBezTo>
                  <a:pt x="399435" y="165973"/>
                  <a:pt x="399880" y="166772"/>
                  <a:pt x="400236" y="167572"/>
                </a:cubicBezTo>
                <a:cubicBezTo>
                  <a:pt x="400593" y="168461"/>
                  <a:pt x="400860" y="169350"/>
                  <a:pt x="401038" y="170238"/>
                </a:cubicBezTo>
                <a:cubicBezTo>
                  <a:pt x="401216" y="171127"/>
                  <a:pt x="401305" y="172016"/>
                  <a:pt x="401305" y="172904"/>
                </a:cubicBezTo>
                <a:cubicBezTo>
                  <a:pt x="401305" y="176637"/>
                  <a:pt x="399791" y="180192"/>
                  <a:pt x="397209" y="182769"/>
                </a:cubicBezTo>
                <a:cubicBezTo>
                  <a:pt x="394626" y="185346"/>
                  <a:pt x="391064" y="186857"/>
                  <a:pt x="387413" y="186857"/>
                </a:cubicBezTo>
                <a:cubicBezTo>
                  <a:pt x="386433" y="186857"/>
                  <a:pt x="385543" y="186768"/>
                  <a:pt x="384652" y="186590"/>
                </a:cubicBezTo>
                <a:cubicBezTo>
                  <a:pt x="383762" y="186412"/>
                  <a:pt x="382871" y="186146"/>
                  <a:pt x="382070" y="185790"/>
                </a:cubicBezTo>
                <a:cubicBezTo>
                  <a:pt x="381179" y="185435"/>
                  <a:pt x="380378" y="184991"/>
                  <a:pt x="379666" y="184457"/>
                </a:cubicBezTo>
                <a:cubicBezTo>
                  <a:pt x="378864" y="184013"/>
                  <a:pt x="378152" y="183391"/>
                  <a:pt x="377528" y="182769"/>
                </a:cubicBezTo>
                <a:cubicBezTo>
                  <a:pt x="376905" y="182147"/>
                  <a:pt x="376282" y="181436"/>
                  <a:pt x="375747" y="180636"/>
                </a:cubicBezTo>
                <a:cubicBezTo>
                  <a:pt x="375302" y="179925"/>
                  <a:pt x="374857" y="179125"/>
                  <a:pt x="374501" y="178236"/>
                </a:cubicBezTo>
                <a:cubicBezTo>
                  <a:pt x="374144" y="177437"/>
                  <a:pt x="373877" y="176548"/>
                  <a:pt x="373699" y="175659"/>
                </a:cubicBezTo>
                <a:cubicBezTo>
                  <a:pt x="373521" y="174771"/>
                  <a:pt x="373432" y="173882"/>
                  <a:pt x="373432" y="172904"/>
                </a:cubicBezTo>
                <a:cubicBezTo>
                  <a:pt x="373432" y="172016"/>
                  <a:pt x="373521" y="171127"/>
                  <a:pt x="373699" y="170238"/>
                </a:cubicBezTo>
                <a:cubicBezTo>
                  <a:pt x="373877" y="169350"/>
                  <a:pt x="374144" y="168461"/>
                  <a:pt x="374501" y="167572"/>
                </a:cubicBezTo>
                <a:cubicBezTo>
                  <a:pt x="374857" y="166772"/>
                  <a:pt x="375302" y="165973"/>
                  <a:pt x="375747" y="165173"/>
                </a:cubicBezTo>
                <a:cubicBezTo>
                  <a:pt x="376282" y="164462"/>
                  <a:pt x="376905" y="163751"/>
                  <a:pt x="377528" y="163129"/>
                </a:cubicBezTo>
                <a:cubicBezTo>
                  <a:pt x="378152" y="162418"/>
                  <a:pt x="378864" y="161885"/>
                  <a:pt x="379666" y="161351"/>
                </a:cubicBezTo>
                <a:cubicBezTo>
                  <a:pt x="380378" y="160907"/>
                  <a:pt x="381179" y="160463"/>
                  <a:pt x="382070" y="160107"/>
                </a:cubicBezTo>
                <a:cubicBezTo>
                  <a:pt x="382871" y="159752"/>
                  <a:pt x="383762" y="159485"/>
                  <a:pt x="384652" y="159307"/>
                </a:cubicBezTo>
                <a:close/>
                <a:moveTo>
                  <a:pt x="450545" y="126452"/>
                </a:moveTo>
                <a:lnTo>
                  <a:pt x="450545" y="140492"/>
                </a:lnTo>
                <a:lnTo>
                  <a:pt x="531362" y="140492"/>
                </a:lnTo>
                <a:cubicBezTo>
                  <a:pt x="539105" y="140492"/>
                  <a:pt x="545335" y="146713"/>
                  <a:pt x="545335" y="154355"/>
                </a:cubicBezTo>
                <a:lnTo>
                  <a:pt x="545335" y="235843"/>
                </a:lnTo>
                <a:cubicBezTo>
                  <a:pt x="545335" y="243485"/>
                  <a:pt x="539105" y="249705"/>
                  <a:pt x="531362" y="249705"/>
                </a:cubicBezTo>
                <a:lnTo>
                  <a:pt x="450545" y="249705"/>
                </a:lnTo>
                <a:lnTo>
                  <a:pt x="450545" y="269344"/>
                </a:lnTo>
                <a:lnTo>
                  <a:pt x="531362" y="269344"/>
                </a:lnTo>
                <a:cubicBezTo>
                  <a:pt x="539105" y="269344"/>
                  <a:pt x="545335" y="275653"/>
                  <a:pt x="545335" y="283295"/>
                </a:cubicBezTo>
                <a:lnTo>
                  <a:pt x="545335" y="364695"/>
                </a:lnTo>
                <a:cubicBezTo>
                  <a:pt x="545335" y="372426"/>
                  <a:pt x="539105" y="378646"/>
                  <a:pt x="531362" y="378646"/>
                </a:cubicBezTo>
                <a:lnTo>
                  <a:pt x="450545" y="378646"/>
                </a:lnTo>
                <a:lnTo>
                  <a:pt x="450545" y="398285"/>
                </a:lnTo>
                <a:lnTo>
                  <a:pt x="531362" y="398285"/>
                </a:lnTo>
                <a:cubicBezTo>
                  <a:pt x="539105" y="398285"/>
                  <a:pt x="545335" y="404505"/>
                  <a:pt x="545335" y="412148"/>
                </a:cubicBezTo>
                <a:lnTo>
                  <a:pt x="545335" y="493635"/>
                </a:lnTo>
                <a:cubicBezTo>
                  <a:pt x="545335" y="501277"/>
                  <a:pt x="539105" y="507498"/>
                  <a:pt x="531362" y="507498"/>
                </a:cubicBezTo>
                <a:lnTo>
                  <a:pt x="450545" y="507498"/>
                </a:lnTo>
                <a:lnTo>
                  <a:pt x="450545" y="521538"/>
                </a:lnTo>
                <a:lnTo>
                  <a:pt x="579780" y="521538"/>
                </a:lnTo>
                <a:lnTo>
                  <a:pt x="579780" y="126452"/>
                </a:lnTo>
                <a:close/>
                <a:moveTo>
                  <a:pt x="27859" y="126452"/>
                </a:moveTo>
                <a:lnTo>
                  <a:pt x="27859" y="521538"/>
                </a:lnTo>
                <a:lnTo>
                  <a:pt x="157094" y="521538"/>
                </a:lnTo>
                <a:lnTo>
                  <a:pt x="157094" y="507498"/>
                </a:lnTo>
                <a:lnTo>
                  <a:pt x="76278" y="507498"/>
                </a:lnTo>
                <a:cubicBezTo>
                  <a:pt x="68534" y="507498"/>
                  <a:pt x="62304" y="501277"/>
                  <a:pt x="62304" y="493635"/>
                </a:cubicBezTo>
                <a:lnTo>
                  <a:pt x="62304" y="412148"/>
                </a:lnTo>
                <a:cubicBezTo>
                  <a:pt x="62304" y="404505"/>
                  <a:pt x="68534" y="398285"/>
                  <a:pt x="76278" y="398285"/>
                </a:cubicBezTo>
                <a:lnTo>
                  <a:pt x="157094" y="398285"/>
                </a:lnTo>
                <a:lnTo>
                  <a:pt x="157094" y="378646"/>
                </a:lnTo>
                <a:lnTo>
                  <a:pt x="76278" y="378646"/>
                </a:lnTo>
                <a:cubicBezTo>
                  <a:pt x="68534" y="378646"/>
                  <a:pt x="62304" y="372426"/>
                  <a:pt x="62304" y="364695"/>
                </a:cubicBezTo>
                <a:lnTo>
                  <a:pt x="62304" y="283295"/>
                </a:lnTo>
                <a:cubicBezTo>
                  <a:pt x="62304" y="275653"/>
                  <a:pt x="68534" y="269344"/>
                  <a:pt x="76278" y="269344"/>
                </a:cubicBezTo>
                <a:lnTo>
                  <a:pt x="157094" y="269344"/>
                </a:lnTo>
                <a:lnTo>
                  <a:pt x="157094" y="249705"/>
                </a:lnTo>
                <a:lnTo>
                  <a:pt x="76278" y="249705"/>
                </a:lnTo>
                <a:cubicBezTo>
                  <a:pt x="68534" y="249705"/>
                  <a:pt x="62304" y="243485"/>
                  <a:pt x="62304" y="235843"/>
                </a:cubicBezTo>
                <a:lnTo>
                  <a:pt x="62304" y="154355"/>
                </a:lnTo>
                <a:cubicBezTo>
                  <a:pt x="62304" y="146713"/>
                  <a:pt x="68534" y="140492"/>
                  <a:pt x="76278" y="140492"/>
                </a:cubicBezTo>
                <a:lnTo>
                  <a:pt x="157094" y="140492"/>
                </a:lnTo>
                <a:lnTo>
                  <a:pt x="157094" y="126452"/>
                </a:lnTo>
                <a:close/>
                <a:moveTo>
                  <a:pt x="235248" y="74171"/>
                </a:moveTo>
                <a:lnTo>
                  <a:pt x="235248" y="108734"/>
                </a:lnTo>
                <a:lnTo>
                  <a:pt x="372391" y="108734"/>
                </a:lnTo>
                <a:lnTo>
                  <a:pt x="372391" y="74171"/>
                </a:lnTo>
                <a:close/>
                <a:moveTo>
                  <a:pt x="221275" y="46361"/>
                </a:moveTo>
                <a:lnTo>
                  <a:pt x="386364" y="46361"/>
                </a:lnTo>
                <a:cubicBezTo>
                  <a:pt x="394017" y="46361"/>
                  <a:pt x="400247" y="52580"/>
                  <a:pt x="400247" y="60221"/>
                </a:cubicBezTo>
                <a:lnTo>
                  <a:pt x="400247" y="122683"/>
                </a:lnTo>
                <a:cubicBezTo>
                  <a:pt x="400247" y="130324"/>
                  <a:pt x="394017" y="136544"/>
                  <a:pt x="386364" y="136544"/>
                </a:cubicBezTo>
                <a:lnTo>
                  <a:pt x="221275" y="136544"/>
                </a:lnTo>
                <a:cubicBezTo>
                  <a:pt x="213622" y="136544"/>
                  <a:pt x="207392" y="130324"/>
                  <a:pt x="207392" y="122683"/>
                </a:cubicBezTo>
                <a:lnTo>
                  <a:pt x="207392" y="60221"/>
                </a:lnTo>
                <a:cubicBezTo>
                  <a:pt x="207392" y="52580"/>
                  <a:pt x="213622" y="46361"/>
                  <a:pt x="221275" y="46361"/>
                </a:cubicBezTo>
                <a:close/>
                <a:moveTo>
                  <a:pt x="184953" y="27814"/>
                </a:moveTo>
                <a:lnTo>
                  <a:pt x="184953" y="112589"/>
                </a:lnTo>
                <a:lnTo>
                  <a:pt x="184953" y="154355"/>
                </a:lnTo>
                <a:lnTo>
                  <a:pt x="184953" y="159065"/>
                </a:lnTo>
                <a:lnTo>
                  <a:pt x="341424" y="159065"/>
                </a:lnTo>
                <a:cubicBezTo>
                  <a:pt x="349168" y="159065"/>
                  <a:pt x="355398" y="165285"/>
                  <a:pt x="355398" y="172927"/>
                </a:cubicBezTo>
                <a:cubicBezTo>
                  <a:pt x="355398" y="180659"/>
                  <a:pt x="349168" y="186879"/>
                  <a:pt x="341424" y="186879"/>
                </a:cubicBezTo>
                <a:lnTo>
                  <a:pt x="184953" y="186879"/>
                </a:lnTo>
                <a:lnTo>
                  <a:pt x="184953" y="235843"/>
                </a:lnTo>
                <a:lnTo>
                  <a:pt x="184953" y="283295"/>
                </a:lnTo>
                <a:lnTo>
                  <a:pt x="184953" y="364695"/>
                </a:lnTo>
                <a:lnTo>
                  <a:pt x="184953" y="412148"/>
                </a:lnTo>
                <a:lnTo>
                  <a:pt x="184953" y="493635"/>
                </a:lnTo>
                <a:lnTo>
                  <a:pt x="184953" y="521538"/>
                </a:lnTo>
                <a:lnTo>
                  <a:pt x="230880" y="521538"/>
                </a:lnTo>
                <a:lnTo>
                  <a:pt x="230880" y="405216"/>
                </a:lnTo>
                <a:cubicBezTo>
                  <a:pt x="230880" y="397485"/>
                  <a:pt x="237110" y="391265"/>
                  <a:pt x="244854" y="391265"/>
                </a:cubicBezTo>
                <a:lnTo>
                  <a:pt x="362786" y="391265"/>
                </a:lnTo>
                <a:cubicBezTo>
                  <a:pt x="370440" y="391265"/>
                  <a:pt x="376670" y="397485"/>
                  <a:pt x="376670" y="405216"/>
                </a:cubicBezTo>
                <a:lnTo>
                  <a:pt x="376670" y="521538"/>
                </a:lnTo>
                <a:lnTo>
                  <a:pt x="422686" y="521538"/>
                </a:lnTo>
                <a:lnTo>
                  <a:pt x="422686" y="493635"/>
                </a:lnTo>
                <a:lnTo>
                  <a:pt x="422686" y="412148"/>
                </a:lnTo>
                <a:lnTo>
                  <a:pt x="422686" y="364695"/>
                </a:lnTo>
                <a:lnTo>
                  <a:pt x="422686" y="349766"/>
                </a:lnTo>
                <a:lnTo>
                  <a:pt x="264969" y="349766"/>
                </a:lnTo>
                <a:cubicBezTo>
                  <a:pt x="257314" y="349766"/>
                  <a:pt x="250995" y="343545"/>
                  <a:pt x="250995" y="335903"/>
                </a:cubicBezTo>
                <a:cubicBezTo>
                  <a:pt x="250995" y="328261"/>
                  <a:pt x="257314" y="321951"/>
                  <a:pt x="264969" y="321951"/>
                </a:cubicBezTo>
                <a:lnTo>
                  <a:pt x="422686" y="321951"/>
                </a:lnTo>
                <a:lnTo>
                  <a:pt x="422686" y="283295"/>
                </a:lnTo>
                <a:lnTo>
                  <a:pt x="422686" y="235843"/>
                </a:lnTo>
                <a:lnTo>
                  <a:pt x="422686" y="154355"/>
                </a:lnTo>
                <a:lnTo>
                  <a:pt x="422686" y="112589"/>
                </a:lnTo>
                <a:lnTo>
                  <a:pt x="422686" y="27814"/>
                </a:lnTo>
                <a:close/>
                <a:moveTo>
                  <a:pt x="170979" y="0"/>
                </a:moveTo>
                <a:lnTo>
                  <a:pt x="436571" y="0"/>
                </a:lnTo>
                <a:cubicBezTo>
                  <a:pt x="444314" y="0"/>
                  <a:pt x="450545" y="6309"/>
                  <a:pt x="450545" y="13951"/>
                </a:cubicBezTo>
                <a:lnTo>
                  <a:pt x="450545" y="98638"/>
                </a:lnTo>
                <a:lnTo>
                  <a:pt x="593665" y="98638"/>
                </a:lnTo>
                <a:cubicBezTo>
                  <a:pt x="601409" y="98638"/>
                  <a:pt x="607639" y="104858"/>
                  <a:pt x="607639" y="112589"/>
                </a:cubicBezTo>
                <a:lnTo>
                  <a:pt x="607639" y="535490"/>
                </a:lnTo>
                <a:cubicBezTo>
                  <a:pt x="607639" y="543132"/>
                  <a:pt x="601409" y="549352"/>
                  <a:pt x="593665" y="549352"/>
                </a:cubicBezTo>
                <a:lnTo>
                  <a:pt x="436571" y="549352"/>
                </a:lnTo>
                <a:lnTo>
                  <a:pt x="362786" y="549352"/>
                </a:lnTo>
                <a:lnTo>
                  <a:pt x="244854" y="549352"/>
                </a:lnTo>
                <a:lnTo>
                  <a:pt x="170979" y="549352"/>
                </a:lnTo>
                <a:lnTo>
                  <a:pt x="13885" y="549352"/>
                </a:lnTo>
                <a:cubicBezTo>
                  <a:pt x="6230" y="549352"/>
                  <a:pt x="0" y="543132"/>
                  <a:pt x="0" y="535490"/>
                </a:cubicBezTo>
                <a:lnTo>
                  <a:pt x="0" y="112589"/>
                </a:lnTo>
                <a:cubicBezTo>
                  <a:pt x="0" y="104858"/>
                  <a:pt x="6230" y="98638"/>
                  <a:pt x="13885" y="98638"/>
                </a:cubicBezTo>
                <a:lnTo>
                  <a:pt x="157094" y="98638"/>
                </a:lnTo>
                <a:lnTo>
                  <a:pt x="157094" y="13951"/>
                </a:lnTo>
                <a:cubicBezTo>
                  <a:pt x="157094" y="6309"/>
                  <a:pt x="163325" y="0"/>
                  <a:pt x="170979" y="0"/>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3" name="文本框 182">
            <a:extLst>
              <a:ext uri="{FF2B5EF4-FFF2-40B4-BE49-F238E27FC236}">
                <a16:creationId xmlns:a16="http://schemas.microsoft.com/office/drawing/2014/main" id="{8C39643B-A693-47BD-9982-44483352E882}"/>
              </a:ext>
            </a:extLst>
          </p:cNvPr>
          <p:cNvSpPr txBox="1"/>
          <p:nvPr/>
        </p:nvSpPr>
        <p:spPr>
          <a:xfrm>
            <a:off x="3687517" y="4991088"/>
            <a:ext cx="1479112" cy="417422"/>
          </a:xfrm>
          <a:prstGeom prst="rect">
            <a:avLst/>
          </a:prstGeom>
          <a:noFill/>
        </p:spPr>
        <p:txBody>
          <a:bodyPr wrap="square" lIns="0" tIns="0" rIns="0" bIns="0" rtlCol="0">
            <a:spAutoFit/>
          </a:bodyPr>
          <a:lstStyle/>
          <a:p>
            <a:pPr algn="r">
              <a:lnSpc>
                <a:spcPct val="125000"/>
              </a:lnSpc>
            </a:pPr>
            <a:r>
              <a:rPr lang="zh-CN" altLang="en-US" sz="2300" b="1" dirty="0">
                <a:solidFill>
                  <a:schemeClr val="accent5"/>
                </a:solidFill>
                <a:latin typeface="+mn-ea"/>
              </a:rPr>
              <a:t>灭火指数</a:t>
            </a:r>
          </a:p>
        </p:txBody>
      </p:sp>
      <p:sp>
        <p:nvSpPr>
          <p:cNvPr id="184" name="文本框 183">
            <a:extLst>
              <a:ext uri="{FF2B5EF4-FFF2-40B4-BE49-F238E27FC236}">
                <a16:creationId xmlns:a16="http://schemas.microsoft.com/office/drawing/2014/main" id="{921BB12C-D72A-4BEF-8004-017C35A3B380}"/>
              </a:ext>
            </a:extLst>
          </p:cNvPr>
          <p:cNvSpPr txBox="1"/>
          <p:nvPr/>
        </p:nvSpPr>
        <p:spPr>
          <a:xfrm>
            <a:off x="3819545" y="5277247"/>
            <a:ext cx="1662898" cy="1088952"/>
          </a:xfrm>
          <a:prstGeom prst="rect">
            <a:avLst/>
          </a:prstGeom>
          <a:noFill/>
        </p:spPr>
        <p:txBody>
          <a:bodyPr wrap="square" lIns="0" tIns="0" rIns="0" bIns="0" rtlCol="0">
            <a:spAutoFit/>
          </a:bodyPr>
          <a:lstStyle/>
          <a:p>
            <a:pPr algn="just">
              <a:lnSpc>
                <a:spcPct val="125000"/>
              </a:lnSpc>
            </a:pPr>
            <a:r>
              <a:rPr lang="en-US" altLang="zh-CN" sz="6000" dirty="0">
                <a:solidFill>
                  <a:schemeClr val="bg1"/>
                </a:solidFill>
                <a:latin typeface="+mj-ea"/>
                <a:ea typeface="+mj-ea"/>
              </a:rPr>
              <a:t>50</a:t>
            </a:r>
            <a:r>
              <a:rPr lang="en-US" altLang="zh-CN" sz="3200" b="1" dirty="0">
                <a:solidFill>
                  <a:schemeClr val="bg1"/>
                </a:solidFill>
                <a:latin typeface="+mn-ea"/>
              </a:rPr>
              <a:t>%</a:t>
            </a:r>
            <a:endParaRPr lang="zh-CN" altLang="en-US" sz="3600" b="1" dirty="0">
              <a:solidFill>
                <a:schemeClr val="bg1"/>
              </a:solidFill>
              <a:latin typeface="+mn-ea"/>
            </a:endParaRPr>
          </a:p>
        </p:txBody>
      </p:sp>
      <p:grpSp>
        <p:nvGrpSpPr>
          <p:cNvPr id="212" name="组合 211">
            <a:extLst>
              <a:ext uri="{FF2B5EF4-FFF2-40B4-BE49-F238E27FC236}">
                <a16:creationId xmlns:a16="http://schemas.microsoft.com/office/drawing/2014/main" id="{2D7A2E7F-0696-4B82-81F4-7DED3C10B471}"/>
              </a:ext>
            </a:extLst>
          </p:cNvPr>
          <p:cNvGrpSpPr/>
          <p:nvPr/>
        </p:nvGrpSpPr>
        <p:grpSpPr>
          <a:xfrm>
            <a:off x="533024" y="5637723"/>
            <a:ext cx="3262137" cy="545519"/>
            <a:chOff x="533024" y="5637723"/>
            <a:chExt cx="3262137" cy="545519"/>
          </a:xfrm>
        </p:grpSpPr>
        <p:sp>
          <p:nvSpPr>
            <p:cNvPr id="211" name="任意多边形: 形状 210">
              <a:extLst>
                <a:ext uri="{FF2B5EF4-FFF2-40B4-BE49-F238E27FC236}">
                  <a16:creationId xmlns:a16="http://schemas.microsoft.com/office/drawing/2014/main" id="{2A97DA79-B0DB-4FA2-80D1-259E30D26702}"/>
                </a:ext>
              </a:extLst>
            </p:cNvPr>
            <p:cNvSpPr/>
            <p:nvPr/>
          </p:nvSpPr>
          <p:spPr>
            <a:xfrm rot="16200000" flipH="1">
              <a:off x="1364646" y="4975136"/>
              <a:ext cx="376482" cy="1870692"/>
            </a:xfrm>
            <a:custGeom>
              <a:avLst/>
              <a:gdLst>
                <a:gd name="connsiteX0" fmla="*/ 0 w 376482"/>
                <a:gd name="connsiteY0" fmla="*/ 188241 h 1870692"/>
                <a:gd name="connsiteX1" fmla="*/ 114969 w 376482"/>
                <a:gd name="connsiteY1" fmla="*/ 361689 h 1870692"/>
                <a:gd name="connsiteX2" fmla="*/ 139477 w 376482"/>
                <a:gd name="connsiteY2" fmla="*/ 366637 h 1870692"/>
                <a:gd name="connsiteX3" fmla="*/ 139477 w 376482"/>
                <a:gd name="connsiteY3" fmla="*/ 1821927 h 1870692"/>
                <a:gd name="connsiteX4" fmla="*/ 188242 w 376482"/>
                <a:gd name="connsiteY4" fmla="*/ 1870692 h 1870692"/>
                <a:gd name="connsiteX5" fmla="*/ 237007 w 376482"/>
                <a:gd name="connsiteY5" fmla="*/ 1821927 h 1870692"/>
                <a:gd name="connsiteX6" fmla="*/ 237007 w 376482"/>
                <a:gd name="connsiteY6" fmla="*/ 366637 h 1870692"/>
                <a:gd name="connsiteX7" fmla="*/ 261513 w 376482"/>
                <a:gd name="connsiteY7" fmla="*/ 361689 h 1870692"/>
                <a:gd name="connsiteX8" fmla="*/ 376482 w 376482"/>
                <a:gd name="connsiteY8" fmla="*/ 188241 h 1870692"/>
                <a:gd name="connsiteX9" fmla="*/ 188241 w 376482"/>
                <a:gd name="connsiteY9" fmla="*/ 0 h 1870692"/>
                <a:gd name="connsiteX10" fmla="*/ 0 w 376482"/>
                <a:gd name="connsiteY10" fmla="*/ 188241 h 187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482" h="1870692">
                  <a:moveTo>
                    <a:pt x="0" y="188241"/>
                  </a:moveTo>
                  <a:cubicBezTo>
                    <a:pt x="0" y="266213"/>
                    <a:pt x="47406" y="333113"/>
                    <a:pt x="114969" y="361689"/>
                  </a:cubicBezTo>
                  <a:lnTo>
                    <a:pt x="139477" y="366637"/>
                  </a:lnTo>
                  <a:lnTo>
                    <a:pt x="139477" y="1821927"/>
                  </a:lnTo>
                  <a:cubicBezTo>
                    <a:pt x="139477" y="1848859"/>
                    <a:pt x="161310" y="1870692"/>
                    <a:pt x="188242" y="1870692"/>
                  </a:cubicBezTo>
                  <a:cubicBezTo>
                    <a:pt x="215174" y="1870692"/>
                    <a:pt x="237007" y="1848859"/>
                    <a:pt x="237007" y="1821927"/>
                  </a:cubicBezTo>
                  <a:lnTo>
                    <a:pt x="237007" y="366637"/>
                  </a:lnTo>
                  <a:lnTo>
                    <a:pt x="261513" y="361689"/>
                  </a:lnTo>
                  <a:cubicBezTo>
                    <a:pt x="329076" y="333113"/>
                    <a:pt x="376482" y="266213"/>
                    <a:pt x="376482" y="188241"/>
                  </a:cubicBezTo>
                  <a:cubicBezTo>
                    <a:pt x="376482" y="84278"/>
                    <a:pt x="292204" y="0"/>
                    <a:pt x="188241" y="0"/>
                  </a:cubicBezTo>
                  <a:cubicBezTo>
                    <a:pt x="84278" y="0"/>
                    <a:pt x="0" y="84278"/>
                    <a:pt x="0" y="188241"/>
                  </a:cubicBezTo>
                  <a:close/>
                </a:path>
              </a:pathLst>
            </a:custGeom>
            <a:gradFill flip="none" rotWithShape="1">
              <a:gsLst>
                <a:gs pos="0">
                  <a:schemeClr val="accent2"/>
                </a:gs>
                <a:gs pos="100000">
                  <a:schemeClr val="accent5"/>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208" name="任意多边形: 形状 207">
              <a:extLst>
                <a:ext uri="{FF2B5EF4-FFF2-40B4-BE49-F238E27FC236}">
                  <a16:creationId xmlns:a16="http://schemas.microsoft.com/office/drawing/2014/main" id="{2E7438A4-A762-4887-912E-D6A677DAC258}"/>
                </a:ext>
              </a:extLst>
            </p:cNvPr>
            <p:cNvSpPr/>
            <p:nvPr/>
          </p:nvSpPr>
          <p:spPr>
            <a:xfrm rot="5400000">
              <a:off x="1891333" y="4279414"/>
              <a:ext cx="545519" cy="3262137"/>
            </a:xfrm>
            <a:custGeom>
              <a:avLst/>
              <a:gdLst>
                <a:gd name="connsiteX0" fmla="*/ 0 w 545519"/>
                <a:gd name="connsiteY0" fmla="*/ 2989378 h 3262137"/>
                <a:gd name="connsiteX1" fmla="*/ 166589 w 545519"/>
                <a:gd name="connsiteY1" fmla="*/ 2738054 h 3262137"/>
                <a:gd name="connsiteX2" fmla="*/ 174672 w 545519"/>
                <a:gd name="connsiteY2" fmla="*/ 2736422 h 3262137"/>
                <a:gd name="connsiteX3" fmla="*/ 174672 w 545519"/>
                <a:gd name="connsiteY3" fmla="*/ 98088 h 3262137"/>
                <a:gd name="connsiteX4" fmla="*/ 272760 w 545519"/>
                <a:gd name="connsiteY4" fmla="*/ 0 h 3262137"/>
                <a:gd name="connsiteX5" fmla="*/ 370848 w 545519"/>
                <a:gd name="connsiteY5" fmla="*/ 98088 h 3262137"/>
                <a:gd name="connsiteX6" fmla="*/ 370848 w 545519"/>
                <a:gd name="connsiteY6" fmla="*/ 2736423 h 3262137"/>
                <a:gd name="connsiteX7" fmla="*/ 378930 w 545519"/>
                <a:gd name="connsiteY7" fmla="*/ 2738054 h 3262137"/>
                <a:gd name="connsiteX8" fmla="*/ 545519 w 545519"/>
                <a:gd name="connsiteY8" fmla="*/ 2989378 h 3262137"/>
                <a:gd name="connsiteX9" fmla="*/ 272760 w 545519"/>
                <a:gd name="connsiteY9" fmla="*/ 3262137 h 3262137"/>
                <a:gd name="connsiteX10" fmla="*/ 0 w 545519"/>
                <a:gd name="connsiteY10" fmla="*/ 2989378 h 326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5519" h="3262137">
                  <a:moveTo>
                    <a:pt x="0" y="2989378"/>
                  </a:moveTo>
                  <a:cubicBezTo>
                    <a:pt x="0" y="2876398"/>
                    <a:pt x="68692" y="2779461"/>
                    <a:pt x="166589" y="2738054"/>
                  </a:cubicBezTo>
                  <a:lnTo>
                    <a:pt x="174672" y="2736422"/>
                  </a:lnTo>
                  <a:lnTo>
                    <a:pt x="174672" y="98088"/>
                  </a:lnTo>
                  <a:cubicBezTo>
                    <a:pt x="174672" y="43915"/>
                    <a:pt x="218587" y="0"/>
                    <a:pt x="272760" y="0"/>
                  </a:cubicBezTo>
                  <a:cubicBezTo>
                    <a:pt x="326933" y="0"/>
                    <a:pt x="370848" y="43915"/>
                    <a:pt x="370848" y="98088"/>
                  </a:cubicBezTo>
                  <a:lnTo>
                    <a:pt x="370848" y="2736423"/>
                  </a:lnTo>
                  <a:lnTo>
                    <a:pt x="378930" y="2738054"/>
                  </a:lnTo>
                  <a:cubicBezTo>
                    <a:pt x="476827" y="2779461"/>
                    <a:pt x="545519" y="2876398"/>
                    <a:pt x="545519" y="2989378"/>
                  </a:cubicBezTo>
                  <a:cubicBezTo>
                    <a:pt x="545519" y="3140019"/>
                    <a:pt x="423401" y="3262137"/>
                    <a:pt x="272760" y="3262137"/>
                  </a:cubicBezTo>
                  <a:cubicBezTo>
                    <a:pt x="122118" y="3262137"/>
                    <a:pt x="0" y="3140019"/>
                    <a:pt x="0" y="2989378"/>
                  </a:cubicBezTo>
                  <a:close/>
                </a:path>
              </a:pathLst>
            </a:cu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6" name="raindrops_172928">
              <a:extLst>
                <a:ext uri="{FF2B5EF4-FFF2-40B4-BE49-F238E27FC236}">
                  <a16:creationId xmlns:a16="http://schemas.microsoft.com/office/drawing/2014/main" id="{E4F47B74-E22C-48D5-BFDF-5734D588BDA2}"/>
                </a:ext>
              </a:extLst>
            </p:cNvPr>
            <p:cNvSpPr/>
            <p:nvPr/>
          </p:nvSpPr>
          <p:spPr>
            <a:xfrm>
              <a:off x="713710" y="5774748"/>
              <a:ext cx="184144" cy="250694"/>
            </a:xfrm>
            <a:custGeom>
              <a:avLst/>
              <a:gdLst>
                <a:gd name="connsiteX0" fmla="*/ 80896 w 443741"/>
                <a:gd name="connsiteY0" fmla="*/ 421177 h 604111"/>
                <a:gd name="connsiteX1" fmla="*/ 97012 w 443741"/>
                <a:gd name="connsiteY1" fmla="*/ 422655 h 604111"/>
                <a:gd name="connsiteX2" fmla="*/ 106031 w 443741"/>
                <a:gd name="connsiteY2" fmla="*/ 451250 h 604111"/>
                <a:gd name="connsiteX3" fmla="*/ 106738 w 443741"/>
                <a:gd name="connsiteY3" fmla="*/ 485846 h 604111"/>
                <a:gd name="connsiteX4" fmla="*/ 135211 w 443741"/>
                <a:gd name="connsiteY4" fmla="*/ 502968 h 604111"/>
                <a:gd name="connsiteX5" fmla="*/ 155548 w 443741"/>
                <a:gd name="connsiteY5" fmla="*/ 524855 h 604111"/>
                <a:gd name="connsiteX6" fmla="*/ 134504 w 443741"/>
                <a:gd name="connsiteY6" fmla="*/ 545330 h 604111"/>
                <a:gd name="connsiteX7" fmla="*/ 133619 w 443741"/>
                <a:gd name="connsiteY7" fmla="*/ 545330 h 604111"/>
                <a:gd name="connsiteX8" fmla="*/ 70131 w 443741"/>
                <a:gd name="connsiteY8" fmla="*/ 507027 h 604111"/>
                <a:gd name="connsiteX9" fmla="*/ 68362 w 443741"/>
                <a:gd name="connsiteY9" fmla="*/ 431481 h 604111"/>
                <a:gd name="connsiteX10" fmla="*/ 80896 w 443741"/>
                <a:gd name="connsiteY10" fmla="*/ 421177 h 604111"/>
                <a:gd name="connsiteX11" fmla="*/ 364671 w 443741"/>
                <a:gd name="connsiteY11" fmla="*/ 293606 h 604111"/>
                <a:gd name="connsiteX12" fmla="*/ 331257 w 443741"/>
                <a:gd name="connsiteY12" fmla="*/ 370224 h 604111"/>
                <a:gd name="connsiteX13" fmla="*/ 333909 w 443741"/>
                <a:gd name="connsiteY13" fmla="*/ 405886 h 604111"/>
                <a:gd name="connsiteX14" fmla="*/ 362549 w 443741"/>
                <a:gd name="connsiteY14" fmla="*/ 423011 h 604111"/>
                <a:gd name="connsiteX15" fmla="*/ 366792 w 443741"/>
                <a:gd name="connsiteY15" fmla="*/ 423011 h 604111"/>
                <a:gd name="connsiteX16" fmla="*/ 395609 w 443741"/>
                <a:gd name="connsiteY16" fmla="*/ 405886 h 604111"/>
                <a:gd name="connsiteX17" fmla="*/ 398084 w 443741"/>
                <a:gd name="connsiteY17" fmla="*/ 370224 h 604111"/>
                <a:gd name="connsiteX18" fmla="*/ 134875 w 443741"/>
                <a:gd name="connsiteY18" fmla="*/ 269954 h 604111"/>
                <a:gd name="connsiteX19" fmla="*/ 53364 w 443741"/>
                <a:gd name="connsiteY19" fmla="*/ 424588 h 604111"/>
                <a:gd name="connsiteX20" fmla="*/ 55309 w 443741"/>
                <a:gd name="connsiteY20" fmla="*/ 516027 h 604111"/>
                <a:gd name="connsiteX21" fmla="*/ 131338 w 443741"/>
                <a:gd name="connsiteY21" fmla="*/ 561746 h 604111"/>
                <a:gd name="connsiteX22" fmla="*/ 138411 w 443741"/>
                <a:gd name="connsiteY22" fmla="*/ 561746 h 604111"/>
                <a:gd name="connsiteX23" fmla="*/ 214263 w 443741"/>
                <a:gd name="connsiteY23" fmla="*/ 516027 h 604111"/>
                <a:gd name="connsiteX24" fmla="*/ 216385 w 443741"/>
                <a:gd name="connsiteY24" fmla="*/ 424588 h 604111"/>
                <a:gd name="connsiteX25" fmla="*/ 364671 w 443741"/>
                <a:gd name="connsiteY25" fmla="*/ 219459 h 604111"/>
                <a:gd name="connsiteX26" fmla="*/ 384117 w 443741"/>
                <a:gd name="connsiteY26" fmla="*/ 232170 h 604111"/>
                <a:gd name="connsiteX27" fmla="*/ 436978 w 443741"/>
                <a:gd name="connsiteY27" fmla="*/ 353277 h 604111"/>
                <a:gd name="connsiteX28" fmla="*/ 431674 w 443741"/>
                <a:gd name="connsiteY28" fmla="*/ 428130 h 604111"/>
                <a:gd name="connsiteX29" fmla="*/ 368913 w 443741"/>
                <a:gd name="connsiteY29" fmla="*/ 465380 h 604111"/>
                <a:gd name="connsiteX30" fmla="*/ 364671 w 443741"/>
                <a:gd name="connsiteY30" fmla="*/ 465380 h 604111"/>
                <a:gd name="connsiteX31" fmla="*/ 360428 w 443741"/>
                <a:gd name="connsiteY31" fmla="*/ 465380 h 604111"/>
                <a:gd name="connsiteX32" fmla="*/ 297844 w 443741"/>
                <a:gd name="connsiteY32" fmla="*/ 428130 h 604111"/>
                <a:gd name="connsiteX33" fmla="*/ 292363 w 443741"/>
                <a:gd name="connsiteY33" fmla="*/ 353277 h 604111"/>
                <a:gd name="connsiteX34" fmla="*/ 345224 w 443741"/>
                <a:gd name="connsiteY34" fmla="*/ 232170 h 604111"/>
                <a:gd name="connsiteX35" fmla="*/ 364671 w 443741"/>
                <a:gd name="connsiteY35" fmla="*/ 219459 h 604111"/>
                <a:gd name="connsiteX36" fmla="*/ 134875 w 443741"/>
                <a:gd name="connsiteY36" fmla="*/ 203229 h 604111"/>
                <a:gd name="connsiteX37" fmla="*/ 153617 w 443741"/>
                <a:gd name="connsiteY37" fmla="*/ 214526 h 604111"/>
                <a:gd name="connsiteX38" fmla="*/ 253869 w 443741"/>
                <a:gd name="connsiteY38" fmla="*/ 404817 h 604111"/>
                <a:gd name="connsiteX39" fmla="*/ 250863 w 443741"/>
                <a:gd name="connsiteY39" fmla="*/ 537386 h 604111"/>
                <a:gd name="connsiteX40" fmla="*/ 139825 w 443741"/>
                <a:gd name="connsiteY40" fmla="*/ 604111 h 604111"/>
                <a:gd name="connsiteX41" fmla="*/ 134875 w 443741"/>
                <a:gd name="connsiteY41" fmla="*/ 604111 h 604111"/>
                <a:gd name="connsiteX42" fmla="*/ 129924 w 443741"/>
                <a:gd name="connsiteY42" fmla="*/ 604111 h 604111"/>
                <a:gd name="connsiteX43" fmla="*/ 18709 w 443741"/>
                <a:gd name="connsiteY43" fmla="*/ 537386 h 604111"/>
                <a:gd name="connsiteX44" fmla="*/ 15704 w 443741"/>
                <a:gd name="connsiteY44" fmla="*/ 404817 h 604111"/>
                <a:gd name="connsiteX45" fmla="*/ 115956 w 443741"/>
                <a:gd name="connsiteY45" fmla="*/ 214526 h 604111"/>
                <a:gd name="connsiteX46" fmla="*/ 134875 w 443741"/>
                <a:gd name="connsiteY46" fmla="*/ 203229 h 604111"/>
                <a:gd name="connsiteX47" fmla="*/ 248379 w 443741"/>
                <a:gd name="connsiteY47" fmla="*/ 74157 h 604111"/>
                <a:gd name="connsiteX48" fmla="*/ 214966 w 443741"/>
                <a:gd name="connsiteY48" fmla="*/ 150963 h 604111"/>
                <a:gd name="connsiteX49" fmla="*/ 217618 w 443741"/>
                <a:gd name="connsiteY49" fmla="*/ 186453 h 604111"/>
                <a:gd name="connsiteX50" fmla="*/ 246258 w 443741"/>
                <a:gd name="connsiteY50" fmla="*/ 203756 h 604111"/>
                <a:gd name="connsiteX51" fmla="*/ 250501 w 443741"/>
                <a:gd name="connsiteY51" fmla="*/ 203756 h 604111"/>
                <a:gd name="connsiteX52" fmla="*/ 279318 w 443741"/>
                <a:gd name="connsiteY52" fmla="*/ 186453 h 604111"/>
                <a:gd name="connsiteX53" fmla="*/ 281793 w 443741"/>
                <a:gd name="connsiteY53" fmla="*/ 150963 h 604111"/>
                <a:gd name="connsiteX54" fmla="*/ 248379 w 443741"/>
                <a:gd name="connsiteY54" fmla="*/ 0 h 604111"/>
                <a:gd name="connsiteX55" fmla="*/ 267826 w 443741"/>
                <a:gd name="connsiteY55" fmla="*/ 12712 h 604111"/>
                <a:gd name="connsiteX56" fmla="*/ 320863 w 443741"/>
                <a:gd name="connsiteY56" fmla="*/ 134013 h 604111"/>
                <a:gd name="connsiteX57" fmla="*/ 315383 w 443741"/>
                <a:gd name="connsiteY57" fmla="*/ 208876 h 604111"/>
                <a:gd name="connsiteX58" fmla="*/ 252799 w 443741"/>
                <a:gd name="connsiteY58" fmla="*/ 245955 h 604111"/>
                <a:gd name="connsiteX59" fmla="*/ 248379 w 443741"/>
                <a:gd name="connsiteY59" fmla="*/ 246132 h 604111"/>
                <a:gd name="connsiteX60" fmla="*/ 244137 w 443741"/>
                <a:gd name="connsiteY60" fmla="*/ 245955 h 604111"/>
                <a:gd name="connsiteX61" fmla="*/ 181553 w 443741"/>
                <a:gd name="connsiteY61" fmla="*/ 208876 h 604111"/>
                <a:gd name="connsiteX62" fmla="*/ 176072 w 443741"/>
                <a:gd name="connsiteY62" fmla="*/ 134013 h 604111"/>
                <a:gd name="connsiteX63" fmla="*/ 228933 w 443741"/>
                <a:gd name="connsiteY63" fmla="*/ 12712 h 604111"/>
                <a:gd name="connsiteX64" fmla="*/ 248379 w 443741"/>
                <a:gd name="connsiteY64" fmla="*/ 0 h 604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3741" h="604111">
                  <a:moveTo>
                    <a:pt x="80896" y="421177"/>
                  </a:moveTo>
                  <a:cubicBezTo>
                    <a:pt x="86091" y="419566"/>
                    <a:pt x="91883" y="419919"/>
                    <a:pt x="97012" y="422655"/>
                  </a:cubicBezTo>
                  <a:cubicBezTo>
                    <a:pt x="107446" y="428127"/>
                    <a:pt x="111513" y="440836"/>
                    <a:pt x="106031" y="451250"/>
                  </a:cubicBezTo>
                  <a:cubicBezTo>
                    <a:pt x="100195" y="462194"/>
                    <a:pt x="100549" y="475079"/>
                    <a:pt x="106738" y="485846"/>
                  </a:cubicBezTo>
                  <a:cubicBezTo>
                    <a:pt x="112928" y="496260"/>
                    <a:pt x="123185" y="502615"/>
                    <a:pt x="135211" y="502968"/>
                  </a:cubicBezTo>
                  <a:cubicBezTo>
                    <a:pt x="146883" y="503321"/>
                    <a:pt x="156079" y="513205"/>
                    <a:pt x="155548" y="524855"/>
                  </a:cubicBezTo>
                  <a:cubicBezTo>
                    <a:pt x="155195" y="536328"/>
                    <a:pt x="145822" y="545330"/>
                    <a:pt x="134504" y="545330"/>
                  </a:cubicBezTo>
                  <a:cubicBezTo>
                    <a:pt x="134150" y="545330"/>
                    <a:pt x="133973" y="545330"/>
                    <a:pt x="133619" y="545330"/>
                  </a:cubicBezTo>
                  <a:cubicBezTo>
                    <a:pt x="107269" y="544448"/>
                    <a:pt x="83394" y="530150"/>
                    <a:pt x="70131" y="507027"/>
                  </a:cubicBezTo>
                  <a:cubicBezTo>
                    <a:pt x="56513" y="483728"/>
                    <a:pt x="55806" y="455486"/>
                    <a:pt x="68362" y="431481"/>
                  </a:cubicBezTo>
                  <a:cubicBezTo>
                    <a:pt x="71104" y="426362"/>
                    <a:pt x="75702" y="422788"/>
                    <a:pt x="80896" y="421177"/>
                  </a:cubicBezTo>
                  <a:close/>
                  <a:moveTo>
                    <a:pt x="364671" y="293606"/>
                  </a:moveTo>
                  <a:lnTo>
                    <a:pt x="331257" y="370224"/>
                  </a:lnTo>
                  <a:cubicBezTo>
                    <a:pt x="326307" y="381700"/>
                    <a:pt x="327191" y="395117"/>
                    <a:pt x="333909" y="405886"/>
                  </a:cubicBezTo>
                  <a:cubicBezTo>
                    <a:pt x="340273" y="416125"/>
                    <a:pt x="350704" y="422481"/>
                    <a:pt x="362549" y="423011"/>
                  </a:cubicBezTo>
                  <a:cubicBezTo>
                    <a:pt x="363963" y="423011"/>
                    <a:pt x="365378" y="423011"/>
                    <a:pt x="366792" y="423011"/>
                  </a:cubicBezTo>
                  <a:cubicBezTo>
                    <a:pt x="378637" y="422481"/>
                    <a:pt x="389068" y="416125"/>
                    <a:pt x="395609" y="405886"/>
                  </a:cubicBezTo>
                  <a:cubicBezTo>
                    <a:pt x="402150" y="395117"/>
                    <a:pt x="403211" y="381700"/>
                    <a:pt x="398084" y="370224"/>
                  </a:cubicBezTo>
                  <a:close/>
                  <a:moveTo>
                    <a:pt x="134875" y="269954"/>
                  </a:moveTo>
                  <a:lnTo>
                    <a:pt x="53364" y="424588"/>
                  </a:lnTo>
                  <a:cubicBezTo>
                    <a:pt x="38159" y="453538"/>
                    <a:pt x="38866" y="487783"/>
                    <a:pt x="55309" y="516027"/>
                  </a:cubicBezTo>
                  <a:cubicBezTo>
                    <a:pt x="71576" y="544094"/>
                    <a:pt x="99335" y="560687"/>
                    <a:pt x="131338" y="561746"/>
                  </a:cubicBezTo>
                  <a:cubicBezTo>
                    <a:pt x="133637" y="561922"/>
                    <a:pt x="135935" y="561922"/>
                    <a:pt x="138411" y="561746"/>
                  </a:cubicBezTo>
                  <a:cubicBezTo>
                    <a:pt x="170414" y="560687"/>
                    <a:pt x="197996" y="544094"/>
                    <a:pt x="214263" y="516027"/>
                  </a:cubicBezTo>
                  <a:cubicBezTo>
                    <a:pt x="230706" y="487783"/>
                    <a:pt x="231590" y="453538"/>
                    <a:pt x="216385" y="424588"/>
                  </a:cubicBezTo>
                  <a:close/>
                  <a:moveTo>
                    <a:pt x="364671" y="219459"/>
                  </a:moveTo>
                  <a:cubicBezTo>
                    <a:pt x="373156" y="219459"/>
                    <a:pt x="380758" y="224402"/>
                    <a:pt x="384117" y="232170"/>
                  </a:cubicBezTo>
                  <a:lnTo>
                    <a:pt x="436978" y="353277"/>
                  </a:lnTo>
                  <a:cubicBezTo>
                    <a:pt x="447585" y="377639"/>
                    <a:pt x="445640" y="405533"/>
                    <a:pt x="431674" y="428130"/>
                  </a:cubicBezTo>
                  <a:cubicBezTo>
                    <a:pt x="417707" y="450551"/>
                    <a:pt x="394902" y="463968"/>
                    <a:pt x="368913" y="465380"/>
                  </a:cubicBezTo>
                  <a:cubicBezTo>
                    <a:pt x="367499" y="465380"/>
                    <a:pt x="366085" y="465380"/>
                    <a:pt x="364671" y="465380"/>
                  </a:cubicBezTo>
                  <a:cubicBezTo>
                    <a:pt x="363256" y="465380"/>
                    <a:pt x="361842" y="465380"/>
                    <a:pt x="360428" y="465380"/>
                  </a:cubicBezTo>
                  <a:cubicBezTo>
                    <a:pt x="334439" y="463968"/>
                    <a:pt x="311634" y="450551"/>
                    <a:pt x="297844" y="428130"/>
                  </a:cubicBezTo>
                  <a:cubicBezTo>
                    <a:pt x="283877" y="405533"/>
                    <a:pt x="281756" y="377639"/>
                    <a:pt x="292363" y="353277"/>
                  </a:cubicBezTo>
                  <a:lnTo>
                    <a:pt x="345224" y="232170"/>
                  </a:lnTo>
                  <a:cubicBezTo>
                    <a:pt x="348583" y="224402"/>
                    <a:pt x="356361" y="219459"/>
                    <a:pt x="364671" y="219459"/>
                  </a:cubicBezTo>
                  <a:close/>
                  <a:moveTo>
                    <a:pt x="134875" y="203229"/>
                  </a:moveTo>
                  <a:cubicBezTo>
                    <a:pt x="142654" y="203229"/>
                    <a:pt x="149903" y="207465"/>
                    <a:pt x="153617" y="214526"/>
                  </a:cubicBezTo>
                  <a:lnTo>
                    <a:pt x="253869" y="404817"/>
                  </a:lnTo>
                  <a:cubicBezTo>
                    <a:pt x="275970" y="446830"/>
                    <a:pt x="274909" y="496256"/>
                    <a:pt x="250863" y="537386"/>
                  </a:cubicBezTo>
                  <a:cubicBezTo>
                    <a:pt x="227524" y="577633"/>
                    <a:pt x="185973" y="602523"/>
                    <a:pt x="139825" y="604111"/>
                  </a:cubicBezTo>
                  <a:cubicBezTo>
                    <a:pt x="138234" y="604111"/>
                    <a:pt x="136466" y="604111"/>
                    <a:pt x="134875" y="604111"/>
                  </a:cubicBezTo>
                  <a:cubicBezTo>
                    <a:pt x="133106" y="604111"/>
                    <a:pt x="131515" y="604111"/>
                    <a:pt x="129924" y="604111"/>
                  </a:cubicBezTo>
                  <a:cubicBezTo>
                    <a:pt x="83599" y="602523"/>
                    <a:pt x="42049" y="577633"/>
                    <a:pt x="18709" y="537386"/>
                  </a:cubicBezTo>
                  <a:cubicBezTo>
                    <a:pt x="-5160" y="496256"/>
                    <a:pt x="-6221" y="446830"/>
                    <a:pt x="15704" y="404817"/>
                  </a:cubicBezTo>
                  <a:lnTo>
                    <a:pt x="115956" y="214526"/>
                  </a:lnTo>
                  <a:cubicBezTo>
                    <a:pt x="119669" y="207465"/>
                    <a:pt x="126918" y="203229"/>
                    <a:pt x="134875" y="203229"/>
                  </a:cubicBezTo>
                  <a:close/>
                  <a:moveTo>
                    <a:pt x="248379" y="74157"/>
                  </a:moveTo>
                  <a:lnTo>
                    <a:pt x="214966" y="150963"/>
                  </a:lnTo>
                  <a:cubicBezTo>
                    <a:pt x="210016" y="162440"/>
                    <a:pt x="210900" y="175682"/>
                    <a:pt x="217618" y="186453"/>
                  </a:cubicBezTo>
                  <a:cubicBezTo>
                    <a:pt x="223982" y="196870"/>
                    <a:pt x="234590" y="203050"/>
                    <a:pt x="246258" y="203756"/>
                  </a:cubicBezTo>
                  <a:cubicBezTo>
                    <a:pt x="247672" y="203756"/>
                    <a:pt x="249087" y="203756"/>
                    <a:pt x="250501" y="203756"/>
                  </a:cubicBezTo>
                  <a:cubicBezTo>
                    <a:pt x="262346" y="203050"/>
                    <a:pt x="272777" y="196870"/>
                    <a:pt x="279318" y="186453"/>
                  </a:cubicBezTo>
                  <a:cubicBezTo>
                    <a:pt x="285859" y="175682"/>
                    <a:pt x="286920" y="162440"/>
                    <a:pt x="281793" y="150963"/>
                  </a:cubicBezTo>
                  <a:close/>
                  <a:moveTo>
                    <a:pt x="248379" y="0"/>
                  </a:moveTo>
                  <a:cubicBezTo>
                    <a:pt x="256865" y="0"/>
                    <a:pt x="264467" y="4944"/>
                    <a:pt x="267826" y="12712"/>
                  </a:cubicBezTo>
                  <a:lnTo>
                    <a:pt x="320863" y="134013"/>
                  </a:lnTo>
                  <a:cubicBezTo>
                    <a:pt x="331294" y="158202"/>
                    <a:pt x="329349" y="186276"/>
                    <a:pt x="315383" y="208876"/>
                  </a:cubicBezTo>
                  <a:cubicBezTo>
                    <a:pt x="301417" y="231124"/>
                    <a:pt x="278611" y="244719"/>
                    <a:pt x="252799" y="245955"/>
                  </a:cubicBezTo>
                  <a:cubicBezTo>
                    <a:pt x="251385" y="246132"/>
                    <a:pt x="249971" y="246132"/>
                    <a:pt x="248379" y="246132"/>
                  </a:cubicBezTo>
                  <a:cubicBezTo>
                    <a:pt x="246965" y="246132"/>
                    <a:pt x="245551" y="246132"/>
                    <a:pt x="244137" y="245955"/>
                  </a:cubicBezTo>
                  <a:cubicBezTo>
                    <a:pt x="218325" y="244719"/>
                    <a:pt x="195343" y="231124"/>
                    <a:pt x="181553" y="208876"/>
                  </a:cubicBezTo>
                  <a:cubicBezTo>
                    <a:pt x="167586" y="186276"/>
                    <a:pt x="165465" y="158202"/>
                    <a:pt x="176072" y="134013"/>
                  </a:cubicBezTo>
                  <a:lnTo>
                    <a:pt x="228933" y="12712"/>
                  </a:lnTo>
                  <a:cubicBezTo>
                    <a:pt x="232292" y="4944"/>
                    <a:pt x="240070" y="0"/>
                    <a:pt x="248379" y="0"/>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909792691"/>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25540A9-A987-4406-B73F-AAE78AD2617F}"/>
              </a:ext>
            </a:extLst>
          </p:cNvPr>
          <p:cNvSpPr>
            <a:spLocks noGrp="1"/>
          </p:cNvSpPr>
          <p:nvPr>
            <p:ph type="body" sz="quarter" idx="10"/>
          </p:nvPr>
        </p:nvSpPr>
        <p:spPr>
          <a:prstGeom prst="rect">
            <a:avLst/>
          </a:prstGeom>
        </p:spPr>
        <p:txBody>
          <a:bodyPr/>
          <a:lstStyle/>
          <a:p>
            <a:r>
              <a:rPr lang="zh-CN" altLang="en-US" sz="3200" dirty="0"/>
              <a:t>防毒面具的使用方法</a:t>
            </a:r>
          </a:p>
        </p:txBody>
      </p:sp>
      <p:sp>
        <p:nvSpPr>
          <p:cNvPr id="21" name="PA-矩形 20">
            <a:extLst>
              <a:ext uri="{FF2B5EF4-FFF2-40B4-BE49-F238E27FC236}">
                <a16:creationId xmlns:a16="http://schemas.microsoft.com/office/drawing/2014/main" id="{913E1E00-1065-4EBB-A8CD-0731B49D37C8}"/>
              </a:ext>
            </a:extLst>
          </p:cNvPr>
          <p:cNvSpPr/>
          <p:nvPr>
            <p:custDataLst>
              <p:tags r:id="rId1"/>
            </p:custDataLst>
          </p:nvPr>
        </p:nvSpPr>
        <p:spPr>
          <a:xfrm>
            <a:off x="8651031" y="2696006"/>
            <a:ext cx="2236510" cy="400110"/>
          </a:xfrm>
          <a:prstGeom prst="rect">
            <a:avLst/>
          </a:prstGeom>
        </p:spPr>
        <p:txBody>
          <a:bodyPr wrap="none">
            <a:spAutoFit/>
          </a:bodyPr>
          <a:lstStyle/>
          <a:p>
            <a:pPr algn="ctr"/>
            <a:r>
              <a:rPr lang="zh-CN" altLang="en-US" sz="2000" dirty="0">
                <a:solidFill>
                  <a:schemeClr val="accent5"/>
                </a:solidFill>
                <a:latin typeface="+mj-ea"/>
                <a:ea typeface="+mj-ea"/>
              </a:rPr>
              <a:t>防毒面具佩戴说明</a:t>
            </a:r>
          </a:p>
        </p:txBody>
      </p:sp>
      <p:sp>
        <p:nvSpPr>
          <p:cNvPr id="29" name="PA-矩形 28">
            <a:extLst>
              <a:ext uri="{FF2B5EF4-FFF2-40B4-BE49-F238E27FC236}">
                <a16:creationId xmlns:a16="http://schemas.microsoft.com/office/drawing/2014/main" id="{D99DB46F-F1C1-4AF3-AB11-590CAFE14E29}"/>
              </a:ext>
            </a:extLst>
          </p:cNvPr>
          <p:cNvSpPr/>
          <p:nvPr>
            <p:custDataLst>
              <p:tags r:id="rId2"/>
            </p:custDataLst>
          </p:nvPr>
        </p:nvSpPr>
        <p:spPr>
          <a:xfrm>
            <a:off x="7984246" y="3660328"/>
            <a:ext cx="3689938" cy="1829283"/>
          </a:xfrm>
          <a:prstGeom prst="rect">
            <a:avLst/>
          </a:prstGeom>
        </p:spPr>
        <p:txBody>
          <a:bodyPr wrap="square" lIns="0" tIns="0" rIns="0" bIns="0">
            <a:spAutoFit/>
          </a:bodyPr>
          <a:lstStyle/>
          <a:p>
            <a:pPr marL="342900" indent="-342900" algn="just">
              <a:lnSpc>
                <a:spcPct val="125000"/>
              </a:lnSpc>
              <a:buFont typeface="Wingdings" panose="05000000000000000000" pitchFamily="2" charset="2"/>
              <a:buChar char="l"/>
            </a:pPr>
            <a:r>
              <a:rPr lang="zh-CN" altLang="en-US" sz="1600" dirty="0">
                <a:solidFill>
                  <a:prstClr val="white"/>
                </a:solidFill>
                <a:latin typeface="+mn-ea"/>
              </a:rPr>
              <a:t>打开盖盒，取出面具</a:t>
            </a:r>
            <a:r>
              <a:rPr lang="en-US" altLang="zh-CN" sz="1600" dirty="0">
                <a:solidFill>
                  <a:prstClr val="white"/>
                </a:solidFill>
                <a:latin typeface="+mn-ea"/>
              </a:rPr>
              <a:t>;</a:t>
            </a:r>
          </a:p>
          <a:p>
            <a:pPr marL="342900" indent="-342900" algn="just">
              <a:lnSpc>
                <a:spcPct val="125000"/>
              </a:lnSpc>
              <a:buFont typeface="Wingdings" panose="05000000000000000000" pitchFamily="2" charset="2"/>
              <a:buChar char="l"/>
            </a:pPr>
            <a:r>
              <a:rPr lang="zh-CN" altLang="en-US" sz="1600" dirty="0">
                <a:solidFill>
                  <a:prstClr val="white"/>
                </a:solidFill>
                <a:latin typeface="+mn-ea"/>
              </a:rPr>
              <a:t>撕开真空包装</a:t>
            </a:r>
            <a:r>
              <a:rPr lang="en-US" altLang="zh-CN" sz="1600" dirty="0">
                <a:solidFill>
                  <a:prstClr val="white"/>
                </a:solidFill>
                <a:latin typeface="+mn-ea"/>
              </a:rPr>
              <a:t>;</a:t>
            </a:r>
          </a:p>
          <a:p>
            <a:pPr marL="342900" indent="-342900" algn="just">
              <a:lnSpc>
                <a:spcPct val="125000"/>
              </a:lnSpc>
              <a:buFont typeface="Wingdings" panose="05000000000000000000" pitchFamily="2" charset="2"/>
              <a:buChar char="l"/>
            </a:pPr>
            <a:r>
              <a:rPr lang="zh-CN" altLang="en-US" sz="1600" dirty="0">
                <a:solidFill>
                  <a:prstClr val="white"/>
                </a:solidFill>
                <a:latin typeface="+mn-ea"/>
              </a:rPr>
              <a:t>用力拨掉前后二个罐塞（新式面具可省略该步骤）</a:t>
            </a:r>
            <a:r>
              <a:rPr lang="en-US" altLang="zh-CN" sz="1600" dirty="0">
                <a:solidFill>
                  <a:prstClr val="white"/>
                </a:solidFill>
                <a:latin typeface="+mn-ea"/>
              </a:rPr>
              <a:t>;</a:t>
            </a:r>
          </a:p>
          <a:p>
            <a:pPr marL="342900" indent="-342900" algn="just">
              <a:lnSpc>
                <a:spcPct val="125000"/>
              </a:lnSpc>
              <a:buFont typeface="Wingdings" panose="05000000000000000000" pitchFamily="2" charset="2"/>
              <a:buChar char="l"/>
            </a:pPr>
            <a:r>
              <a:rPr lang="zh-CN" altLang="en-US" sz="1600" dirty="0">
                <a:solidFill>
                  <a:prstClr val="white"/>
                </a:solidFill>
                <a:latin typeface="+mn-ea"/>
              </a:rPr>
              <a:t>双手伸入撑开，戴上头罩</a:t>
            </a:r>
            <a:r>
              <a:rPr lang="en-US" altLang="zh-CN" sz="1600" dirty="0">
                <a:solidFill>
                  <a:prstClr val="white"/>
                </a:solidFill>
                <a:latin typeface="+mn-ea"/>
              </a:rPr>
              <a:t>;</a:t>
            </a:r>
          </a:p>
          <a:p>
            <a:pPr marL="342900" indent="-342900" algn="just">
              <a:lnSpc>
                <a:spcPct val="125000"/>
              </a:lnSpc>
              <a:buFont typeface="Wingdings" panose="05000000000000000000" pitchFamily="2" charset="2"/>
              <a:buChar char="l"/>
            </a:pPr>
            <a:r>
              <a:rPr lang="zh-CN" altLang="en-US" sz="1600" dirty="0">
                <a:solidFill>
                  <a:prstClr val="white"/>
                </a:solidFill>
                <a:latin typeface="+mn-ea"/>
              </a:rPr>
              <a:t>拉紧头带</a:t>
            </a:r>
            <a:endParaRPr lang="zh-CN" altLang="en-US" sz="1600" dirty="0">
              <a:solidFill>
                <a:schemeClr val="bg1"/>
              </a:solidFill>
              <a:latin typeface="+mn-ea"/>
            </a:endParaRPr>
          </a:p>
        </p:txBody>
      </p:sp>
      <p:sp>
        <p:nvSpPr>
          <p:cNvPr id="14" name="矩形 13">
            <a:extLst>
              <a:ext uri="{FF2B5EF4-FFF2-40B4-BE49-F238E27FC236}">
                <a16:creationId xmlns:a16="http://schemas.microsoft.com/office/drawing/2014/main" id="{F3E4DDD9-2AF0-4417-B8D2-059006C88758}"/>
              </a:ext>
            </a:extLst>
          </p:cNvPr>
          <p:cNvSpPr/>
          <p:nvPr/>
        </p:nvSpPr>
        <p:spPr>
          <a:xfrm>
            <a:off x="1253108" y="2782444"/>
            <a:ext cx="2308324" cy="307777"/>
          </a:xfrm>
          <a:prstGeom prst="rect">
            <a:avLst/>
          </a:prstGeom>
        </p:spPr>
        <p:txBody>
          <a:bodyPr wrap="none" lIns="0" tIns="0" rIns="0" bIns="0">
            <a:spAutoFit/>
          </a:bodyPr>
          <a:lstStyle/>
          <a:p>
            <a:pPr algn="ctr"/>
            <a:r>
              <a:rPr lang="zh-CN" altLang="en-US" sz="2000" dirty="0">
                <a:solidFill>
                  <a:schemeClr val="accent5"/>
                </a:solidFill>
                <a:latin typeface="+mj-ea"/>
                <a:ea typeface="+mj-ea"/>
              </a:rPr>
              <a:t>防毒面具使用前检查</a:t>
            </a:r>
          </a:p>
        </p:txBody>
      </p:sp>
      <p:sp>
        <p:nvSpPr>
          <p:cNvPr id="15" name="PA-矩形 14">
            <a:extLst>
              <a:ext uri="{FF2B5EF4-FFF2-40B4-BE49-F238E27FC236}">
                <a16:creationId xmlns:a16="http://schemas.microsoft.com/office/drawing/2014/main" id="{55524FB7-35AC-4239-8819-7E08CCA7CDBD}"/>
              </a:ext>
            </a:extLst>
          </p:cNvPr>
          <p:cNvSpPr/>
          <p:nvPr>
            <p:custDataLst>
              <p:tags r:id="rId3"/>
            </p:custDataLst>
          </p:nvPr>
        </p:nvSpPr>
        <p:spPr>
          <a:xfrm>
            <a:off x="595414" y="3659757"/>
            <a:ext cx="3570079" cy="1865575"/>
          </a:xfrm>
          <a:prstGeom prst="rect">
            <a:avLst/>
          </a:prstGeom>
        </p:spPr>
        <p:txBody>
          <a:bodyPr wrap="square" lIns="0" tIns="0" rIns="0" bIns="0">
            <a:spAutoFit/>
          </a:bodyPr>
          <a:lstStyle/>
          <a:p>
            <a:pPr marL="285750" indent="-285750" algn="just">
              <a:lnSpc>
                <a:spcPct val="125000"/>
              </a:lnSpc>
              <a:buFont typeface="Wingdings" panose="05000000000000000000" pitchFamily="2" charset="2"/>
              <a:buChar char="l"/>
            </a:pPr>
            <a:r>
              <a:rPr lang="zh-CN" altLang="en-US" sz="1600" dirty="0">
                <a:solidFill>
                  <a:prstClr val="white"/>
                </a:solidFill>
                <a:latin typeface="+mn-ea"/>
              </a:rPr>
              <a:t>使用前需检查面具是否有裂痕、破口，确保面具与脸部贴合密封性；</a:t>
            </a:r>
            <a:endParaRPr lang="en-US" altLang="zh-CN" sz="1600" dirty="0">
              <a:solidFill>
                <a:prstClr val="white"/>
              </a:solidFill>
              <a:latin typeface="+mn-ea"/>
            </a:endParaRPr>
          </a:p>
          <a:p>
            <a:pPr marL="285750" indent="-285750" algn="just">
              <a:lnSpc>
                <a:spcPct val="125000"/>
              </a:lnSpc>
              <a:buFont typeface="Wingdings" panose="05000000000000000000" pitchFamily="2" charset="2"/>
              <a:buChar char="l"/>
            </a:pPr>
            <a:r>
              <a:rPr lang="zh-CN" altLang="en-US" sz="1600" dirty="0">
                <a:solidFill>
                  <a:prstClr val="white"/>
                </a:solidFill>
                <a:latin typeface="+mn-ea"/>
              </a:rPr>
              <a:t>检查呼气阀片有无变形，破裂及裂缝；</a:t>
            </a:r>
            <a:endParaRPr lang="en-US" altLang="zh-CN" sz="1600" dirty="0">
              <a:solidFill>
                <a:prstClr val="white"/>
              </a:solidFill>
              <a:latin typeface="+mn-ea"/>
            </a:endParaRPr>
          </a:p>
          <a:p>
            <a:pPr marL="285750" indent="-285750" algn="just">
              <a:lnSpc>
                <a:spcPct val="125000"/>
              </a:lnSpc>
              <a:buFont typeface="Wingdings" panose="05000000000000000000" pitchFamily="2" charset="2"/>
              <a:buChar char="l"/>
            </a:pPr>
            <a:r>
              <a:rPr lang="zh-CN" altLang="en-US" sz="1600" dirty="0">
                <a:solidFill>
                  <a:prstClr val="white"/>
                </a:solidFill>
                <a:latin typeface="+mn-ea"/>
              </a:rPr>
              <a:t>检查头带是否有弹性；</a:t>
            </a:r>
            <a:endParaRPr lang="en-US" altLang="zh-CN" sz="1600" dirty="0">
              <a:solidFill>
                <a:prstClr val="white"/>
              </a:solidFill>
              <a:latin typeface="+mn-ea"/>
            </a:endParaRPr>
          </a:p>
          <a:p>
            <a:pPr marL="285750" indent="-285750" algn="just">
              <a:lnSpc>
                <a:spcPct val="125000"/>
              </a:lnSpc>
              <a:buFont typeface="Wingdings" panose="05000000000000000000" pitchFamily="2" charset="2"/>
              <a:buChar char="l"/>
            </a:pPr>
            <a:r>
              <a:rPr lang="zh-CN" altLang="en-US" sz="1600" dirty="0">
                <a:solidFill>
                  <a:prstClr val="white"/>
                </a:solidFill>
                <a:latin typeface="+mn-ea"/>
              </a:rPr>
              <a:t>检查滤毒盒座密封圈是否完好；</a:t>
            </a:r>
            <a:endParaRPr lang="en-US" altLang="zh-CN" sz="1600" dirty="0">
              <a:solidFill>
                <a:prstClr val="white"/>
              </a:solidFill>
              <a:latin typeface="+mn-ea"/>
            </a:endParaRPr>
          </a:p>
          <a:p>
            <a:pPr marL="285750" indent="-285750" algn="just">
              <a:lnSpc>
                <a:spcPct val="125000"/>
              </a:lnSpc>
              <a:buFont typeface="Wingdings" panose="05000000000000000000" pitchFamily="2" charset="2"/>
              <a:buChar char="l"/>
            </a:pPr>
            <a:r>
              <a:rPr lang="zh-CN" altLang="en-US" sz="1600" dirty="0">
                <a:solidFill>
                  <a:prstClr val="white"/>
                </a:solidFill>
                <a:latin typeface="+mn-ea"/>
              </a:rPr>
              <a:t>检查滤毒盒是否在使用期内。</a:t>
            </a:r>
            <a:endParaRPr lang="zh-CN" altLang="en-US" sz="1600" dirty="0">
              <a:solidFill>
                <a:schemeClr val="bg1"/>
              </a:solidFill>
              <a:latin typeface="+mn-ea"/>
            </a:endParaRPr>
          </a:p>
        </p:txBody>
      </p:sp>
      <p:grpSp>
        <p:nvGrpSpPr>
          <p:cNvPr id="50" name="组合 49">
            <a:extLst>
              <a:ext uri="{FF2B5EF4-FFF2-40B4-BE49-F238E27FC236}">
                <a16:creationId xmlns:a16="http://schemas.microsoft.com/office/drawing/2014/main" id="{FBDFB726-FBD5-4FDF-9168-61039C3D6B8F}"/>
              </a:ext>
            </a:extLst>
          </p:cNvPr>
          <p:cNvGrpSpPr/>
          <p:nvPr/>
        </p:nvGrpSpPr>
        <p:grpSpPr>
          <a:xfrm>
            <a:off x="595414" y="3190305"/>
            <a:ext cx="3694557" cy="269738"/>
            <a:chOff x="1544947" y="3185932"/>
            <a:chExt cx="2502870" cy="243068"/>
          </a:xfrm>
        </p:grpSpPr>
        <p:cxnSp>
          <p:nvCxnSpPr>
            <p:cNvPr id="51" name="直接连接符 50">
              <a:extLst>
                <a:ext uri="{FF2B5EF4-FFF2-40B4-BE49-F238E27FC236}">
                  <a16:creationId xmlns:a16="http://schemas.microsoft.com/office/drawing/2014/main" id="{E64FB0B9-5D06-4348-976E-77D01EF29E4C}"/>
                </a:ext>
              </a:extLst>
            </p:cNvPr>
            <p:cNvCxnSpPr>
              <a:cxnSpLocks/>
            </p:cNvCxnSpPr>
            <p:nvPr userDrawn="1"/>
          </p:nvCxnSpPr>
          <p:spPr>
            <a:xfrm>
              <a:off x="1544947" y="3429000"/>
              <a:ext cx="1030870" cy="0"/>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A81BDA9C-4CD1-470F-B68F-91917DBD2325}"/>
                </a:ext>
              </a:extLst>
            </p:cNvPr>
            <p:cNvCxnSpPr>
              <a:cxnSpLocks/>
            </p:cNvCxnSpPr>
            <p:nvPr userDrawn="1"/>
          </p:nvCxnSpPr>
          <p:spPr>
            <a:xfrm>
              <a:off x="2965692" y="3429000"/>
              <a:ext cx="1082125" cy="0"/>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2D79BF06-7DDE-4D9E-87FC-97D0A0FA0EFC}"/>
                </a:ext>
              </a:extLst>
            </p:cNvPr>
            <p:cNvCxnSpPr>
              <a:cxnSpLocks/>
            </p:cNvCxnSpPr>
            <p:nvPr userDrawn="1"/>
          </p:nvCxnSpPr>
          <p:spPr>
            <a:xfrm flipV="1">
              <a:off x="2572152" y="3185932"/>
              <a:ext cx="185196" cy="243068"/>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E96F999E-E1D2-4DE3-9679-E0ED616265CE}"/>
                </a:ext>
              </a:extLst>
            </p:cNvPr>
            <p:cNvCxnSpPr>
              <a:cxnSpLocks/>
            </p:cNvCxnSpPr>
            <p:nvPr userDrawn="1"/>
          </p:nvCxnSpPr>
          <p:spPr>
            <a:xfrm flipH="1" flipV="1">
              <a:off x="2757348" y="3185932"/>
              <a:ext cx="208344" cy="243068"/>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grpSp>
      <p:cxnSp>
        <p:nvCxnSpPr>
          <p:cNvPr id="55" name="直接连接符 54">
            <a:extLst>
              <a:ext uri="{FF2B5EF4-FFF2-40B4-BE49-F238E27FC236}">
                <a16:creationId xmlns:a16="http://schemas.microsoft.com/office/drawing/2014/main" id="{053FC86C-F6D5-4C45-A187-8061E2CE1AA5}"/>
              </a:ext>
            </a:extLst>
          </p:cNvPr>
          <p:cNvCxnSpPr>
            <a:cxnSpLocks/>
          </p:cNvCxnSpPr>
          <p:nvPr/>
        </p:nvCxnSpPr>
        <p:spPr>
          <a:xfrm>
            <a:off x="597293" y="5725500"/>
            <a:ext cx="3694557"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61" name="组合 60">
            <a:extLst>
              <a:ext uri="{FF2B5EF4-FFF2-40B4-BE49-F238E27FC236}">
                <a16:creationId xmlns:a16="http://schemas.microsoft.com/office/drawing/2014/main" id="{5EA75CF1-9966-4850-8BB2-C77FEB8F8E71}"/>
              </a:ext>
            </a:extLst>
          </p:cNvPr>
          <p:cNvGrpSpPr/>
          <p:nvPr/>
        </p:nvGrpSpPr>
        <p:grpSpPr>
          <a:xfrm>
            <a:off x="7979627" y="3194274"/>
            <a:ext cx="3694557" cy="269738"/>
            <a:chOff x="1544947" y="3185932"/>
            <a:chExt cx="2502870" cy="243068"/>
          </a:xfrm>
        </p:grpSpPr>
        <p:cxnSp>
          <p:nvCxnSpPr>
            <p:cNvPr id="62" name="直接连接符 61">
              <a:extLst>
                <a:ext uri="{FF2B5EF4-FFF2-40B4-BE49-F238E27FC236}">
                  <a16:creationId xmlns:a16="http://schemas.microsoft.com/office/drawing/2014/main" id="{4A4DE819-3DA1-4A22-B689-A88D0736AC89}"/>
                </a:ext>
              </a:extLst>
            </p:cNvPr>
            <p:cNvCxnSpPr>
              <a:cxnSpLocks/>
            </p:cNvCxnSpPr>
            <p:nvPr userDrawn="1"/>
          </p:nvCxnSpPr>
          <p:spPr>
            <a:xfrm>
              <a:off x="1544947" y="3429000"/>
              <a:ext cx="1030870" cy="0"/>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47AA6324-DFAC-49B9-8605-607C1ECE4F58}"/>
                </a:ext>
              </a:extLst>
            </p:cNvPr>
            <p:cNvCxnSpPr>
              <a:cxnSpLocks/>
            </p:cNvCxnSpPr>
            <p:nvPr userDrawn="1"/>
          </p:nvCxnSpPr>
          <p:spPr>
            <a:xfrm>
              <a:off x="2965692" y="3429000"/>
              <a:ext cx="1082125" cy="0"/>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96FA1173-EE76-498C-B260-0ADF95FBC91A}"/>
                </a:ext>
              </a:extLst>
            </p:cNvPr>
            <p:cNvCxnSpPr>
              <a:cxnSpLocks/>
            </p:cNvCxnSpPr>
            <p:nvPr userDrawn="1"/>
          </p:nvCxnSpPr>
          <p:spPr>
            <a:xfrm flipV="1">
              <a:off x="2572152" y="3185932"/>
              <a:ext cx="185196" cy="243068"/>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8A291CD7-9F15-4F5B-A8E0-39F8EA8BFEB4}"/>
                </a:ext>
              </a:extLst>
            </p:cNvPr>
            <p:cNvCxnSpPr>
              <a:cxnSpLocks/>
            </p:cNvCxnSpPr>
            <p:nvPr userDrawn="1"/>
          </p:nvCxnSpPr>
          <p:spPr>
            <a:xfrm flipH="1" flipV="1">
              <a:off x="2757348" y="3185932"/>
              <a:ext cx="208344" cy="243068"/>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grpSp>
      <p:cxnSp>
        <p:nvCxnSpPr>
          <p:cNvPr id="66" name="直接连接符 65">
            <a:extLst>
              <a:ext uri="{FF2B5EF4-FFF2-40B4-BE49-F238E27FC236}">
                <a16:creationId xmlns:a16="http://schemas.microsoft.com/office/drawing/2014/main" id="{71AE8A02-BB7A-443B-AA48-8967C2423AD2}"/>
              </a:ext>
            </a:extLst>
          </p:cNvPr>
          <p:cNvCxnSpPr>
            <a:cxnSpLocks/>
          </p:cNvCxnSpPr>
          <p:nvPr/>
        </p:nvCxnSpPr>
        <p:spPr>
          <a:xfrm>
            <a:off x="7981506" y="5729469"/>
            <a:ext cx="3694557"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76" name="组合 75">
            <a:extLst>
              <a:ext uri="{FF2B5EF4-FFF2-40B4-BE49-F238E27FC236}">
                <a16:creationId xmlns:a16="http://schemas.microsoft.com/office/drawing/2014/main" id="{9F80DBB8-CCC0-400F-BA8A-12723AAE44B1}"/>
              </a:ext>
            </a:extLst>
          </p:cNvPr>
          <p:cNvGrpSpPr/>
          <p:nvPr/>
        </p:nvGrpSpPr>
        <p:grpSpPr>
          <a:xfrm>
            <a:off x="4521907" y="990740"/>
            <a:ext cx="3145478" cy="3706153"/>
            <a:chOff x="4704787" y="746900"/>
            <a:chExt cx="3145478" cy="3706153"/>
          </a:xfrm>
        </p:grpSpPr>
        <p:pic>
          <p:nvPicPr>
            <p:cNvPr id="3" name="图片 2">
              <a:extLst>
                <a:ext uri="{FF2B5EF4-FFF2-40B4-BE49-F238E27FC236}">
                  <a16:creationId xmlns:a16="http://schemas.microsoft.com/office/drawing/2014/main" id="{E7F8D7C2-BF1F-43BC-BB55-AFD894504863}"/>
                </a:ext>
              </a:extLst>
            </p:cNvPr>
            <p:cNvPicPr>
              <a:picLocks noChangeAspect="1"/>
            </p:cNvPicPr>
            <p:nvPr/>
          </p:nvPicPr>
          <p:blipFill>
            <a:blip r:embed="rId5"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5080150" y="981799"/>
              <a:ext cx="2489131" cy="3236357"/>
            </a:xfrm>
            <a:prstGeom prst="rect">
              <a:avLst/>
            </a:prstGeom>
          </p:spPr>
        </p:pic>
        <p:pic>
          <p:nvPicPr>
            <p:cNvPr id="5" name="图片 4">
              <a:extLst>
                <a:ext uri="{FF2B5EF4-FFF2-40B4-BE49-F238E27FC236}">
                  <a16:creationId xmlns:a16="http://schemas.microsoft.com/office/drawing/2014/main" id="{A1D13F44-74C0-4DC9-ACE7-47C09E04C4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09596" y="1032800"/>
              <a:ext cx="2489131" cy="3236357"/>
            </a:xfrm>
            <a:prstGeom prst="rect">
              <a:avLst/>
            </a:prstGeom>
          </p:spPr>
        </p:pic>
        <p:sp>
          <p:nvSpPr>
            <p:cNvPr id="72" name="任意多边形: 形状 71">
              <a:extLst>
                <a:ext uri="{FF2B5EF4-FFF2-40B4-BE49-F238E27FC236}">
                  <a16:creationId xmlns:a16="http://schemas.microsoft.com/office/drawing/2014/main" id="{AA01B4F8-CFCA-423A-A0FA-57524AD862F6}"/>
                </a:ext>
              </a:extLst>
            </p:cNvPr>
            <p:cNvSpPr/>
            <p:nvPr/>
          </p:nvSpPr>
          <p:spPr>
            <a:xfrm>
              <a:off x="4704787" y="746900"/>
              <a:ext cx="3145478" cy="3706153"/>
            </a:xfrm>
            <a:custGeom>
              <a:avLst/>
              <a:gdLst>
                <a:gd name="connsiteX0" fmla="*/ 891244 w 3310594"/>
                <a:gd name="connsiteY0" fmla="*/ 8188 h 3678413"/>
                <a:gd name="connsiteX1" fmla="*/ 420524 w 3310594"/>
                <a:gd name="connsiteY1" fmla="*/ 289238 h 3678413"/>
                <a:gd name="connsiteX2" fmla="*/ 85640 w 3310594"/>
                <a:gd name="connsiteY2" fmla="*/ 1072598 h 3678413"/>
                <a:gd name="connsiteX3" fmla="*/ 122627 w 3310594"/>
                <a:gd name="connsiteY3" fmla="*/ 1589263 h 3678413"/>
                <a:gd name="connsiteX4" fmla="*/ 321419 w 3310594"/>
                <a:gd name="connsiteY4" fmla="*/ 2567163 h 3678413"/>
                <a:gd name="connsiteX5" fmla="*/ 376744 w 3310594"/>
                <a:gd name="connsiteY5" fmla="*/ 2702084 h 3678413"/>
                <a:gd name="connsiteX6" fmla="*/ 276902 w 3310594"/>
                <a:gd name="connsiteY6" fmla="*/ 2827452 h 3678413"/>
                <a:gd name="connsiteX7" fmla="*/ 105956 w 3310594"/>
                <a:gd name="connsiteY7" fmla="*/ 2880846 h 3678413"/>
                <a:gd name="connsiteX8" fmla="*/ 39653 w 3310594"/>
                <a:gd name="connsiteY8" fmla="*/ 2939627 h 3678413"/>
                <a:gd name="connsiteX9" fmla="*/ 2616 w 3310594"/>
                <a:gd name="connsiteY9" fmla="*/ 3051950 h 3678413"/>
                <a:gd name="connsiteX10" fmla="*/ 176214 w 3310594"/>
                <a:gd name="connsiteY10" fmla="*/ 3404516 h 3678413"/>
                <a:gd name="connsiteX11" fmla="*/ 372678 w 3310594"/>
                <a:gd name="connsiteY11" fmla="*/ 3511538 h 3678413"/>
                <a:gd name="connsiteX12" fmla="*/ 451012 w 3310594"/>
                <a:gd name="connsiteY12" fmla="*/ 3525990 h 3678413"/>
                <a:gd name="connsiteX13" fmla="*/ 910062 w 3310594"/>
                <a:gd name="connsiteY13" fmla="*/ 3351862 h 3678413"/>
                <a:gd name="connsiteX14" fmla="*/ 937904 w 3310594"/>
                <a:gd name="connsiteY14" fmla="*/ 3391312 h 3678413"/>
                <a:gd name="connsiteX15" fmla="*/ 1306829 w 3310594"/>
                <a:gd name="connsiteY15" fmla="*/ 3646799 h 3678413"/>
                <a:gd name="connsiteX16" fmla="*/ 1561865 w 3310594"/>
                <a:gd name="connsiteY16" fmla="*/ 3678413 h 3678413"/>
                <a:gd name="connsiteX17" fmla="*/ 2101703 w 3310594"/>
                <a:gd name="connsiteY17" fmla="*/ 3492783 h 3678413"/>
                <a:gd name="connsiteX18" fmla="*/ 2167594 w 3310594"/>
                <a:gd name="connsiteY18" fmla="*/ 3435143 h 3678413"/>
                <a:gd name="connsiteX19" fmla="*/ 2167594 w 3310594"/>
                <a:gd name="connsiteY19" fmla="*/ 3480542 h 3678413"/>
                <a:gd name="connsiteX20" fmla="*/ 2414331 w 3310594"/>
                <a:gd name="connsiteY20" fmla="*/ 3659084 h 3678413"/>
                <a:gd name="connsiteX21" fmla="*/ 2591357 w 3310594"/>
                <a:gd name="connsiteY21" fmla="*/ 3579261 h 3678413"/>
                <a:gd name="connsiteX22" fmla="*/ 2627771 w 3310594"/>
                <a:gd name="connsiteY22" fmla="*/ 3552957 h 3678413"/>
                <a:gd name="connsiteX23" fmla="*/ 2692905 w 3310594"/>
                <a:gd name="connsiteY23" fmla="*/ 3578630 h 3678413"/>
                <a:gd name="connsiteX24" fmla="*/ 2856307 w 3310594"/>
                <a:gd name="connsiteY24" fmla="*/ 3595605 h 3678413"/>
                <a:gd name="connsiteX25" fmla="*/ 3213796 w 3310594"/>
                <a:gd name="connsiteY25" fmla="*/ 3292869 h 3678413"/>
                <a:gd name="connsiteX26" fmla="*/ 3310594 w 3310594"/>
                <a:gd name="connsiteY26" fmla="*/ 3024885 h 3678413"/>
                <a:gd name="connsiteX27" fmla="*/ 3243919 w 3310594"/>
                <a:gd name="connsiteY27" fmla="*/ 2873488 h 3678413"/>
                <a:gd name="connsiteX28" fmla="*/ 3177244 w 3310594"/>
                <a:gd name="connsiteY28" fmla="*/ 2803178 h 3678413"/>
                <a:gd name="connsiteX29" fmla="*/ 2975931 w 3310594"/>
                <a:gd name="connsiteY29" fmla="*/ 2752674 h 3678413"/>
                <a:gd name="connsiteX30" fmla="*/ 2769773 w 3310594"/>
                <a:gd name="connsiteY30" fmla="*/ 2697325 h 3678413"/>
                <a:gd name="connsiteX31" fmla="*/ 2797430 w 3310594"/>
                <a:gd name="connsiteY31" fmla="*/ 2503663 h 3678413"/>
                <a:gd name="connsiteX32" fmla="*/ 2872590 w 3310594"/>
                <a:gd name="connsiteY32" fmla="*/ 2141713 h 3678413"/>
                <a:gd name="connsiteX33" fmla="*/ 2980799 w 3310594"/>
                <a:gd name="connsiteY33" fmla="*/ 1621013 h 3678413"/>
                <a:gd name="connsiteX34" fmla="*/ 2985121 w 3310594"/>
                <a:gd name="connsiteY34" fmla="*/ 786094 h 3678413"/>
                <a:gd name="connsiteX35" fmla="*/ 2306020 w 3310594"/>
                <a:gd name="connsiteY35" fmla="*/ 37001 h 3678413"/>
                <a:gd name="connsiteX36" fmla="*/ 2224744 w 3310594"/>
                <a:gd name="connsiteY36" fmla="*/ 2449 h 3678413"/>
                <a:gd name="connsiteX37" fmla="*/ 1583394 w 3310594"/>
                <a:gd name="connsiteY37" fmla="*/ 0 h 3678413"/>
                <a:gd name="connsiteX38" fmla="*/ 891244 w 3310594"/>
                <a:gd name="connsiteY38" fmla="*/ 8188 h 3678413"/>
                <a:gd name="connsiteX0" fmla="*/ 891244 w 3310594"/>
                <a:gd name="connsiteY0" fmla="*/ 8188 h 3678413"/>
                <a:gd name="connsiteX1" fmla="*/ 420524 w 3310594"/>
                <a:gd name="connsiteY1" fmla="*/ 289238 h 3678413"/>
                <a:gd name="connsiteX2" fmla="*/ 85640 w 3310594"/>
                <a:gd name="connsiteY2" fmla="*/ 1072598 h 3678413"/>
                <a:gd name="connsiteX3" fmla="*/ 122627 w 3310594"/>
                <a:gd name="connsiteY3" fmla="*/ 1589263 h 3678413"/>
                <a:gd name="connsiteX4" fmla="*/ 321419 w 3310594"/>
                <a:gd name="connsiteY4" fmla="*/ 2567163 h 3678413"/>
                <a:gd name="connsiteX5" fmla="*/ 376744 w 3310594"/>
                <a:gd name="connsiteY5" fmla="*/ 2702084 h 3678413"/>
                <a:gd name="connsiteX6" fmla="*/ 276902 w 3310594"/>
                <a:gd name="connsiteY6" fmla="*/ 2827452 h 3678413"/>
                <a:gd name="connsiteX7" fmla="*/ 105956 w 3310594"/>
                <a:gd name="connsiteY7" fmla="*/ 2880846 h 3678413"/>
                <a:gd name="connsiteX8" fmla="*/ 39653 w 3310594"/>
                <a:gd name="connsiteY8" fmla="*/ 2939627 h 3678413"/>
                <a:gd name="connsiteX9" fmla="*/ 2616 w 3310594"/>
                <a:gd name="connsiteY9" fmla="*/ 3051950 h 3678413"/>
                <a:gd name="connsiteX10" fmla="*/ 176214 w 3310594"/>
                <a:gd name="connsiteY10" fmla="*/ 3404516 h 3678413"/>
                <a:gd name="connsiteX11" fmla="*/ 372678 w 3310594"/>
                <a:gd name="connsiteY11" fmla="*/ 3511538 h 3678413"/>
                <a:gd name="connsiteX12" fmla="*/ 451012 w 3310594"/>
                <a:gd name="connsiteY12" fmla="*/ 3525990 h 3678413"/>
                <a:gd name="connsiteX13" fmla="*/ 910062 w 3310594"/>
                <a:gd name="connsiteY13" fmla="*/ 3351862 h 3678413"/>
                <a:gd name="connsiteX14" fmla="*/ 937904 w 3310594"/>
                <a:gd name="connsiteY14" fmla="*/ 3391312 h 3678413"/>
                <a:gd name="connsiteX15" fmla="*/ 1306829 w 3310594"/>
                <a:gd name="connsiteY15" fmla="*/ 3646799 h 3678413"/>
                <a:gd name="connsiteX16" fmla="*/ 1561865 w 3310594"/>
                <a:gd name="connsiteY16" fmla="*/ 3678413 h 3678413"/>
                <a:gd name="connsiteX17" fmla="*/ 2101703 w 3310594"/>
                <a:gd name="connsiteY17" fmla="*/ 3492783 h 3678413"/>
                <a:gd name="connsiteX18" fmla="*/ 2167594 w 3310594"/>
                <a:gd name="connsiteY18" fmla="*/ 3435143 h 3678413"/>
                <a:gd name="connsiteX19" fmla="*/ 2167594 w 3310594"/>
                <a:gd name="connsiteY19" fmla="*/ 3480542 h 3678413"/>
                <a:gd name="connsiteX20" fmla="*/ 2414331 w 3310594"/>
                <a:gd name="connsiteY20" fmla="*/ 3659084 h 3678413"/>
                <a:gd name="connsiteX21" fmla="*/ 2591357 w 3310594"/>
                <a:gd name="connsiteY21" fmla="*/ 3579261 h 3678413"/>
                <a:gd name="connsiteX22" fmla="*/ 2627771 w 3310594"/>
                <a:gd name="connsiteY22" fmla="*/ 3552957 h 3678413"/>
                <a:gd name="connsiteX23" fmla="*/ 2692905 w 3310594"/>
                <a:gd name="connsiteY23" fmla="*/ 3578630 h 3678413"/>
                <a:gd name="connsiteX24" fmla="*/ 2856307 w 3310594"/>
                <a:gd name="connsiteY24" fmla="*/ 3595605 h 3678413"/>
                <a:gd name="connsiteX25" fmla="*/ 3213796 w 3310594"/>
                <a:gd name="connsiteY25" fmla="*/ 3292869 h 3678413"/>
                <a:gd name="connsiteX26" fmla="*/ 3310594 w 3310594"/>
                <a:gd name="connsiteY26" fmla="*/ 3024885 h 3678413"/>
                <a:gd name="connsiteX27" fmla="*/ 3243919 w 3310594"/>
                <a:gd name="connsiteY27" fmla="*/ 2873488 h 3678413"/>
                <a:gd name="connsiteX28" fmla="*/ 3177244 w 3310594"/>
                <a:gd name="connsiteY28" fmla="*/ 2803178 h 3678413"/>
                <a:gd name="connsiteX29" fmla="*/ 2975931 w 3310594"/>
                <a:gd name="connsiteY29" fmla="*/ 2752674 h 3678413"/>
                <a:gd name="connsiteX30" fmla="*/ 2797430 w 3310594"/>
                <a:gd name="connsiteY30" fmla="*/ 2503663 h 3678413"/>
                <a:gd name="connsiteX31" fmla="*/ 2872590 w 3310594"/>
                <a:gd name="connsiteY31" fmla="*/ 2141713 h 3678413"/>
                <a:gd name="connsiteX32" fmla="*/ 2980799 w 3310594"/>
                <a:gd name="connsiteY32" fmla="*/ 1621013 h 3678413"/>
                <a:gd name="connsiteX33" fmla="*/ 2985121 w 3310594"/>
                <a:gd name="connsiteY33" fmla="*/ 786094 h 3678413"/>
                <a:gd name="connsiteX34" fmla="*/ 2306020 w 3310594"/>
                <a:gd name="connsiteY34" fmla="*/ 37001 h 3678413"/>
                <a:gd name="connsiteX35" fmla="*/ 2224744 w 3310594"/>
                <a:gd name="connsiteY35" fmla="*/ 2449 h 3678413"/>
                <a:gd name="connsiteX36" fmla="*/ 1583394 w 3310594"/>
                <a:gd name="connsiteY36" fmla="*/ 0 h 3678413"/>
                <a:gd name="connsiteX37" fmla="*/ 891244 w 3310594"/>
                <a:gd name="connsiteY37" fmla="*/ 8188 h 3678413"/>
                <a:gd name="connsiteX0" fmla="*/ 891244 w 3310594"/>
                <a:gd name="connsiteY0" fmla="*/ 8188 h 3678413"/>
                <a:gd name="connsiteX1" fmla="*/ 420524 w 3310594"/>
                <a:gd name="connsiteY1" fmla="*/ 289238 h 3678413"/>
                <a:gd name="connsiteX2" fmla="*/ 85640 w 3310594"/>
                <a:gd name="connsiteY2" fmla="*/ 1072598 h 3678413"/>
                <a:gd name="connsiteX3" fmla="*/ 122627 w 3310594"/>
                <a:gd name="connsiteY3" fmla="*/ 1589263 h 3678413"/>
                <a:gd name="connsiteX4" fmla="*/ 321419 w 3310594"/>
                <a:gd name="connsiteY4" fmla="*/ 2567163 h 3678413"/>
                <a:gd name="connsiteX5" fmla="*/ 376744 w 3310594"/>
                <a:gd name="connsiteY5" fmla="*/ 2702084 h 3678413"/>
                <a:gd name="connsiteX6" fmla="*/ 276902 w 3310594"/>
                <a:gd name="connsiteY6" fmla="*/ 2827452 h 3678413"/>
                <a:gd name="connsiteX7" fmla="*/ 105956 w 3310594"/>
                <a:gd name="connsiteY7" fmla="*/ 2880846 h 3678413"/>
                <a:gd name="connsiteX8" fmla="*/ 39653 w 3310594"/>
                <a:gd name="connsiteY8" fmla="*/ 2939627 h 3678413"/>
                <a:gd name="connsiteX9" fmla="*/ 2616 w 3310594"/>
                <a:gd name="connsiteY9" fmla="*/ 3051950 h 3678413"/>
                <a:gd name="connsiteX10" fmla="*/ 176214 w 3310594"/>
                <a:gd name="connsiteY10" fmla="*/ 3404516 h 3678413"/>
                <a:gd name="connsiteX11" fmla="*/ 372678 w 3310594"/>
                <a:gd name="connsiteY11" fmla="*/ 3511538 h 3678413"/>
                <a:gd name="connsiteX12" fmla="*/ 451012 w 3310594"/>
                <a:gd name="connsiteY12" fmla="*/ 3525990 h 3678413"/>
                <a:gd name="connsiteX13" fmla="*/ 910062 w 3310594"/>
                <a:gd name="connsiteY13" fmla="*/ 3351862 h 3678413"/>
                <a:gd name="connsiteX14" fmla="*/ 937904 w 3310594"/>
                <a:gd name="connsiteY14" fmla="*/ 3391312 h 3678413"/>
                <a:gd name="connsiteX15" fmla="*/ 1306829 w 3310594"/>
                <a:gd name="connsiteY15" fmla="*/ 3646799 h 3678413"/>
                <a:gd name="connsiteX16" fmla="*/ 1561865 w 3310594"/>
                <a:gd name="connsiteY16" fmla="*/ 3678413 h 3678413"/>
                <a:gd name="connsiteX17" fmla="*/ 2101703 w 3310594"/>
                <a:gd name="connsiteY17" fmla="*/ 3492783 h 3678413"/>
                <a:gd name="connsiteX18" fmla="*/ 2167594 w 3310594"/>
                <a:gd name="connsiteY18" fmla="*/ 3435143 h 3678413"/>
                <a:gd name="connsiteX19" fmla="*/ 2167594 w 3310594"/>
                <a:gd name="connsiteY19" fmla="*/ 3480542 h 3678413"/>
                <a:gd name="connsiteX20" fmla="*/ 2414331 w 3310594"/>
                <a:gd name="connsiteY20" fmla="*/ 3659084 h 3678413"/>
                <a:gd name="connsiteX21" fmla="*/ 2591357 w 3310594"/>
                <a:gd name="connsiteY21" fmla="*/ 3579261 h 3678413"/>
                <a:gd name="connsiteX22" fmla="*/ 2627771 w 3310594"/>
                <a:gd name="connsiteY22" fmla="*/ 3552957 h 3678413"/>
                <a:gd name="connsiteX23" fmla="*/ 2692905 w 3310594"/>
                <a:gd name="connsiteY23" fmla="*/ 3578630 h 3678413"/>
                <a:gd name="connsiteX24" fmla="*/ 2856307 w 3310594"/>
                <a:gd name="connsiteY24" fmla="*/ 3595605 h 3678413"/>
                <a:gd name="connsiteX25" fmla="*/ 3213796 w 3310594"/>
                <a:gd name="connsiteY25" fmla="*/ 3292869 h 3678413"/>
                <a:gd name="connsiteX26" fmla="*/ 3310594 w 3310594"/>
                <a:gd name="connsiteY26" fmla="*/ 3024885 h 3678413"/>
                <a:gd name="connsiteX27" fmla="*/ 3243919 w 3310594"/>
                <a:gd name="connsiteY27" fmla="*/ 2873488 h 3678413"/>
                <a:gd name="connsiteX28" fmla="*/ 3177244 w 3310594"/>
                <a:gd name="connsiteY28" fmla="*/ 2803178 h 3678413"/>
                <a:gd name="connsiteX29" fmla="*/ 2797430 w 3310594"/>
                <a:gd name="connsiteY29" fmla="*/ 2503663 h 3678413"/>
                <a:gd name="connsiteX30" fmla="*/ 2872590 w 3310594"/>
                <a:gd name="connsiteY30" fmla="*/ 2141713 h 3678413"/>
                <a:gd name="connsiteX31" fmla="*/ 2980799 w 3310594"/>
                <a:gd name="connsiteY31" fmla="*/ 1621013 h 3678413"/>
                <a:gd name="connsiteX32" fmla="*/ 2985121 w 3310594"/>
                <a:gd name="connsiteY32" fmla="*/ 786094 h 3678413"/>
                <a:gd name="connsiteX33" fmla="*/ 2306020 w 3310594"/>
                <a:gd name="connsiteY33" fmla="*/ 37001 h 3678413"/>
                <a:gd name="connsiteX34" fmla="*/ 2224744 w 3310594"/>
                <a:gd name="connsiteY34" fmla="*/ 2449 h 3678413"/>
                <a:gd name="connsiteX35" fmla="*/ 1583394 w 3310594"/>
                <a:gd name="connsiteY35" fmla="*/ 0 h 3678413"/>
                <a:gd name="connsiteX36" fmla="*/ 891244 w 3310594"/>
                <a:gd name="connsiteY36" fmla="*/ 8188 h 3678413"/>
                <a:gd name="connsiteX0" fmla="*/ 891244 w 3310594"/>
                <a:gd name="connsiteY0" fmla="*/ 8188 h 3678413"/>
                <a:gd name="connsiteX1" fmla="*/ 420524 w 3310594"/>
                <a:gd name="connsiteY1" fmla="*/ 289238 h 3678413"/>
                <a:gd name="connsiteX2" fmla="*/ 85640 w 3310594"/>
                <a:gd name="connsiteY2" fmla="*/ 1072598 h 3678413"/>
                <a:gd name="connsiteX3" fmla="*/ 122627 w 3310594"/>
                <a:gd name="connsiteY3" fmla="*/ 1589263 h 3678413"/>
                <a:gd name="connsiteX4" fmla="*/ 321419 w 3310594"/>
                <a:gd name="connsiteY4" fmla="*/ 2567163 h 3678413"/>
                <a:gd name="connsiteX5" fmla="*/ 376744 w 3310594"/>
                <a:gd name="connsiteY5" fmla="*/ 2702084 h 3678413"/>
                <a:gd name="connsiteX6" fmla="*/ 276902 w 3310594"/>
                <a:gd name="connsiteY6" fmla="*/ 2827452 h 3678413"/>
                <a:gd name="connsiteX7" fmla="*/ 105956 w 3310594"/>
                <a:gd name="connsiteY7" fmla="*/ 2880846 h 3678413"/>
                <a:gd name="connsiteX8" fmla="*/ 39653 w 3310594"/>
                <a:gd name="connsiteY8" fmla="*/ 2939627 h 3678413"/>
                <a:gd name="connsiteX9" fmla="*/ 2616 w 3310594"/>
                <a:gd name="connsiteY9" fmla="*/ 3051950 h 3678413"/>
                <a:gd name="connsiteX10" fmla="*/ 176214 w 3310594"/>
                <a:gd name="connsiteY10" fmla="*/ 3404516 h 3678413"/>
                <a:gd name="connsiteX11" fmla="*/ 372678 w 3310594"/>
                <a:gd name="connsiteY11" fmla="*/ 3511538 h 3678413"/>
                <a:gd name="connsiteX12" fmla="*/ 451012 w 3310594"/>
                <a:gd name="connsiteY12" fmla="*/ 3525990 h 3678413"/>
                <a:gd name="connsiteX13" fmla="*/ 910062 w 3310594"/>
                <a:gd name="connsiteY13" fmla="*/ 3351862 h 3678413"/>
                <a:gd name="connsiteX14" fmla="*/ 937904 w 3310594"/>
                <a:gd name="connsiteY14" fmla="*/ 3391312 h 3678413"/>
                <a:gd name="connsiteX15" fmla="*/ 1306829 w 3310594"/>
                <a:gd name="connsiteY15" fmla="*/ 3646799 h 3678413"/>
                <a:gd name="connsiteX16" fmla="*/ 1561865 w 3310594"/>
                <a:gd name="connsiteY16" fmla="*/ 3678413 h 3678413"/>
                <a:gd name="connsiteX17" fmla="*/ 2101703 w 3310594"/>
                <a:gd name="connsiteY17" fmla="*/ 3492783 h 3678413"/>
                <a:gd name="connsiteX18" fmla="*/ 2167594 w 3310594"/>
                <a:gd name="connsiteY18" fmla="*/ 3435143 h 3678413"/>
                <a:gd name="connsiteX19" fmla="*/ 2414331 w 3310594"/>
                <a:gd name="connsiteY19" fmla="*/ 3659084 h 3678413"/>
                <a:gd name="connsiteX20" fmla="*/ 2591357 w 3310594"/>
                <a:gd name="connsiteY20" fmla="*/ 3579261 h 3678413"/>
                <a:gd name="connsiteX21" fmla="*/ 2627771 w 3310594"/>
                <a:gd name="connsiteY21" fmla="*/ 3552957 h 3678413"/>
                <a:gd name="connsiteX22" fmla="*/ 2692905 w 3310594"/>
                <a:gd name="connsiteY22" fmla="*/ 3578630 h 3678413"/>
                <a:gd name="connsiteX23" fmla="*/ 2856307 w 3310594"/>
                <a:gd name="connsiteY23" fmla="*/ 3595605 h 3678413"/>
                <a:gd name="connsiteX24" fmla="*/ 3213796 w 3310594"/>
                <a:gd name="connsiteY24" fmla="*/ 3292869 h 3678413"/>
                <a:gd name="connsiteX25" fmla="*/ 3310594 w 3310594"/>
                <a:gd name="connsiteY25" fmla="*/ 3024885 h 3678413"/>
                <a:gd name="connsiteX26" fmla="*/ 3243919 w 3310594"/>
                <a:gd name="connsiteY26" fmla="*/ 2873488 h 3678413"/>
                <a:gd name="connsiteX27" fmla="*/ 3177244 w 3310594"/>
                <a:gd name="connsiteY27" fmla="*/ 2803178 h 3678413"/>
                <a:gd name="connsiteX28" fmla="*/ 2797430 w 3310594"/>
                <a:gd name="connsiteY28" fmla="*/ 2503663 h 3678413"/>
                <a:gd name="connsiteX29" fmla="*/ 2872590 w 3310594"/>
                <a:gd name="connsiteY29" fmla="*/ 2141713 h 3678413"/>
                <a:gd name="connsiteX30" fmla="*/ 2980799 w 3310594"/>
                <a:gd name="connsiteY30" fmla="*/ 1621013 h 3678413"/>
                <a:gd name="connsiteX31" fmla="*/ 2985121 w 3310594"/>
                <a:gd name="connsiteY31" fmla="*/ 786094 h 3678413"/>
                <a:gd name="connsiteX32" fmla="*/ 2306020 w 3310594"/>
                <a:gd name="connsiteY32" fmla="*/ 37001 h 3678413"/>
                <a:gd name="connsiteX33" fmla="*/ 2224744 w 3310594"/>
                <a:gd name="connsiteY33" fmla="*/ 2449 h 3678413"/>
                <a:gd name="connsiteX34" fmla="*/ 1583394 w 3310594"/>
                <a:gd name="connsiteY34" fmla="*/ 0 h 3678413"/>
                <a:gd name="connsiteX35" fmla="*/ 891244 w 3310594"/>
                <a:gd name="connsiteY35" fmla="*/ 8188 h 3678413"/>
                <a:gd name="connsiteX0" fmla="*/ 891244 w 3310594"/>
                <a:gd name="connsiteY0" fmla="*/ 8188 h 3678413"/>
                <a:gd name="connsiteX1" fmla="*/ 420524 w 3310594"/>
                <a:gd name="connsiteY1" fmla="*/ 289238 h 3678413"/>
                <a:gd name="connsiteX2" fmla="*/ 85640 w 3310594"/>
                <a:gd name="connsiteY2" fmla="*/ 1072598 h 3678413"/>
                <a:gd name="connsiteX3" fmla="*/ 122627 w 3310594"/>
                <a:gd name="connsiteY3" fmla="*/ 1589263 h 3678413"/>
                <a:gd name="connsiteX4" fmla="*/ 321419 w 3310594"/>
                <a:gd name="connsiteY4" fmla="*/ 2567163 h 3678413"/>
                <a:gd name="connsiteX5" fmla="*/ 376744 w 3310594"/>
                <a:gd name="connsiteY5" fmla="*/ 2702084 h 3678413"/>
                <a:gd name="connsiteX6" fmla="*/ 276902 w 3310594"/>
                <a:gd name="connsiteY6" fmla="*/ 2827452 h 3678413"/>
                <a:gd name="connsiteX7" fmla="*/ 105956 w 3310594"/>
                <a:gd name="connsiteY7" fmla="*/ 2880846 h 3678413"/>
                <a:gd name="connsiteX8" fmla="*/ 39653 w 3310594"/>
                <a:gd name="connsiteY8" fmla="*/ 2939627 h 3678413"/>
                <a:gd name="connsiteX9" fmla="*/ 2616 w 3310594"/>
                <a:gd name="connsiteY9" fmla="*/ 3051950 h 3678413"/>
                <a:gd name="connsiteX10" fmla="*/ 176214 w 3310594"/>
                <a:gd name="connsiteY10" fmla="*/ 3404516 h 3678413"/>
                <a:gd name="connsiteX11" fmla="*/ 372678 w 3310594"/>
                <a:gd name="connsiteY11" fmla="*/ 3511538 h 3678413"/>
                <a:gd name="connsiteX12" fmla="*/ 451012 w 3310594"/>
                <a:gd name="connsiteY12" fmla="*/ 3525990 h 3678413"/>
                <a:gd name="connsiteX13" fmla="*/ 910062 w 3310594"/>
                <a:gd name="connsiteY13" fmla="*/ 3351862 h 3678413"/>
                <a:gd name="connsiteX14" fmla="*/ 937904 w 3310594"/>
                <a:gd name="connsiteY14" fmla="*/ 3391312 h 3678413"/>
                <a:gd name="connsiteX15" fmla="*/ 1306829 w 3310594"/>
                <a:gd name="connsiteY15" fmla="*/ 3646799 h 3678413"/>
                <a:gd name="connsiteX16" fmla="*/ 1561865 w 3310594"/>
                <a:gd name="connsiteY16" fmla="*/ 3678413 h 3678413"/>
                <a:gd name="connsiteX17" fmla="*/ 2101703 w 3310594"/>
                <a:gd name="connsiteY17" fmla="*/ 3492783 h 3678413"/>
                <a:gd name="connsiteX18" fmla="*/ 2414331 w 3310594"/>
                <a:gd name="connsiteY18" fmla="*/ 3659084 h 3678413"/>
                <a:gd name="connsiteX19" fmla="*/ 2591357 w 3310594"/>
                <a:gd name="connsiteY19" fmla="*/ 3579261 h 3678413"/>
                <a:gd name="connsiteX20" fmla="*/ 2627771 w 3310594"/>
                <a:gd name="connsiteY20" fmla="*/ 3552957 h 3678413"/>
                <a:gd name="connsiteX21" fmla="*/ 2692905 w 3310594"/>
                <a:gd name="connsiteY21" fmla="*/ 3578630 h 3678413"/>
                <a:gd name="connsiteX22" fmla="*/ 2856307 w 3310594"/>
                <a:gd name="connsiteY22" fmla="*/ 3595605 h 3678413"/>
                <a:gd name="connsiteX23" fmla="*/ 3213796 w 3310594"/>
                <a:gd name="connsiteY23" fmla="*/ 3292869 h 3678413"/>
                <a:gd name="connsiteX24" fmla="*/ 3310594 w 3310594"/>
                <a:gd name="connsiteY24" fmla="*/ 3024885 h 3678413"/>
                <a:gd name="connsiteX25" fmla="*/ 3243919 w 3310594"/>
                <a:gd name="connsiteY25" fmla="*/ 2873488 h 3678413"/>
                <a:gd name="connsiteX26" fmla="*/ 3177244 w 3310594"/>
                <a:gd name="connsiteY26" fmla="*/ 2803178 h 3678413"/>
                <a:gd name="connsiteX27" fmla="*/ 2797430 w 3310594"/>
                <a:gd name="connsiteY27" fmla="*/ 2503663 h 3678413"/>
                <a:gd name="connsiteX28" fmla="*/ 2872590 w 3310594"/>
                <a:gd name="connsiteY28" fmla="*/ 2141713 h 3678413"/>
                <a:gd name="connsiteX29" fmla="*/ 2980799 w 3310594"/>
                <a:gd name="connsiteY29" fmla="*/ 1621013 h 3678413"/>
                <a:gd name="connsiteX30" fmla="*/ 2985121 w 3310594"/>
                <a:gd name="connsiteY30" fmla="*/ 786094 h 3678413"/>
                <a:gd name="connsiteX31" fmla="*/ 2306020 w 3310594"/>
                <a:gd name="connsiteY31" fmla="*/ 37001 h 3678413"/>
                <a:gd name="connsiteX32" fmla="*/ 2224744 w 3310594"/>
                <a:gd name="connsiteY32" fmla="*/ 2449 h 3678413"/>
                <a:gd name="connsiteX33" fmla="*/ 1583394 w 3310594"/>
                <a:gd name="connsiteY33" fmla="*/ 0 h 3678413"/>
                <a:gd name="connsiteX34" fmla="*/ 891244 w 3310594"/>
                <a:gd name="connsiteY34" fmla="*/ 8188 h 3678413"/>
                <a:gd name="connsiteX0" fmla="*/ 891244 w 3310594"/>
                <a:gd name="connsiteY0" fmla="*/ 8188 h 3678413"/>
                <a:gd name="connsiteX1" fmla="*/ 420524 w 3310594"/>
                <a:gd name="connsiteY1" fmla="*/ 289238 h 3678413"/>
                <a:gd name="connsiteX2" fmla="*/ 85640 w 3310594"/>
                <a:gd name="connsiteY2" fmla="*/ 1072598 h 3678413"/>
                <a:gd name="connsiteX3" fmla="*/ 122627 w 3310594"/>
                <a:gd name="connsiteY3" fmla="*/ 1589263 h 3678413"/>
                <a:gd name="connsiteX4" fmla="*/ 321419 w 3310594"/>
                <a:gd name="connsiteY4" fmla="*/ 2567163 h 3678413"/>
                <a:gd name="connsiteX5" fmla="*/ 376744 w 3310594"/>
                <a:gd name="connsiteY5" fmla="*/ 2702084 h 3678413"/>
                <a:gd name="connsiteX6" fmla="*/ 276902 w 3310594"/>
                <a:gd name="connsiteY6" fmla="*/ 2827452 h 3678413"/>
                <a:gd name="connsiteX7" fmla="*/ 105956 w 3310594"/>
                <a:gd name="connsiteY7" fmla="*/ 2880846 h 3678413"/>
                <a:gd name="connsiteX8" fmla="*/ 39653 w 3310594"/>
                <a:gd name="connsiteY8" fmla="*/ 2939627 h 3678413"/>
                <a:gd name="connsiteX9" fmla="*/ 2616 w 3310594"/>
                <a:gd name="connsiteY9" fmla="*/ 3051950 h 3678413"/>
                <a:gd name="connsiteX10" fmla="*/ 176214 w 3310594"/>
                <a:gd name="connsiteY10" fmla="*/ 3404516 h 3678413"/>
                <a:gd name="connsiteX11" fmla="*/ 372678 w 3310594"/>
                <a:gd name="connsiteY11" fmla="*/ 3511538 h 3678413"/>
                <a:gd name="connsiteX12" fmla="*/ 451012 w 3310594"/>
                <a:gd name="connsiteY12" fmla="*/ 3525990 h 3678413"/>
                <a:gd name="connsiteX13" fmla="*/ 937904 w 3310594"/>
                <a:gd name="connsiteY13" fmla="*/ 3391312 h 3678413"/>
                <a:gd name="connsiteX14" fmla="*/ 1306829 w 3310594"/>
                <a:gd name="connsiteY14" fmla="*/ 3646799 h 3678413"/>
                <a:gd name="connsiteX15" fmla="*/ 1561865 w 3310594"/>
                <a:gd name="connsiteY15" fmla="*/ 3678413 h 3678413"/>
                <a:gd name="connsiteX16" fmla="*/ 2101703 w 3310594"/>
                <a:gd name="connsiteY16" fmla="*/ 3492783 h 3678413"/>
                <a:gd name="connsiteX17" fmla="*/ 2414331 w 3310594"/>
                <a:gd name="connsiteY17" fmla="*/ 3659084 h 3678413"/>
                <a:gd name="connsiteX18" fmla="*/ 2591357 w 3310594"/>
                <a:gd name="connsiteY18" fmla="*/ 3579261 h 3678413"/>
                <a:gd name="connsiteX19" fmla="*/ 2627771 w 3310594"/>
                <a:gd name="connsiteY19" fmla="*/ 3552957 h 3678413"/>
                <a:gd name="connsiteX20" fmla="*/ 2692905 w 3310594"/>
                <a:gd name="connsiteY20" fmla="*/ 3578630 h 3678413"/>
                <a:gd name="connsiteX21" fmla="*/ 2856307 w 3310594"/>
                <a:gd name="connsiteY21" fmla="*/ 3595605 h 3678413"/>
                <a:gd name="connsiteX22" fmla="*/ 3213796 w 3310594"/>
                <a:gd name="connsiteY22" fmla="*/ 3292869 h 3678413"/>
                <a:gd name="connsiteX23" fmla="*/ 3310594 w 3310594"/>
                <a:gd name="connsiteY23" fmla="*/ 3024885 h 3678413"/>
                <a:gd name="connsiteX24" fmla="*/ 3243919 w 3310594"/>
                <a:gd name="connsiteY24" fmla="*/ 2873488 h 3678413"/>
                <a:gd name="connsiteX25" fmla="*/ 3177244 w 3310594"/>
                <a:gd name="connsiteY25" fmla="*/ 2803178 h 3678413"/>
                <a:gd name="connsiteX26" fmla="*/ 2797430 w 3310594"/>
                <a:gd name="connsiteY26" fmla="*/ 2503663 h 3678413"/>
                <a:gd name="connsiteX27" fmla="*/ 2872590 w 3310594"/>
                <a:gd name="connsiteY27" fmla="*/ 2141713 h 3678413"/>
                <a:gd name="connsiteX28" fmla="*/ 2980799 w 3310594"/>
                <a:gd name="connsiteY28" fmla="*/ 1621013 h 3678413"/>
                <a:gd name="connsiteX29" fmla="*/ 2985121 w 3310594"/>
                <a:gd name="connsiteY29" fmla="*/ 786094 h 3678413"/>
                <a:gd name="connsiteX30" fmla="*/ 2306020 w 3310594"/>
                <a:gd name="connsiteY30" fmla="*/ 37001 h 3678413"/>
                <a:gd name="connsiteX31" fmla="*/ 2224744 w 3310594"/>
                <a:gd name="connsiteY31" fmla="*/ 2449 h 3678413"/>
                <a:gd name="connsiteX32" fmla="*/ 1583394 w 3310594"/>
                <a:gd name="connsiteY32" fmla="*/ 0 h 3678413"/>
                <a:gd name="connsiteX33" fmla="*/ 891244 w 3310594"/>
                <a:gd name="connsiteY33" fmla="*/ 8188 h 3678413"/>
                <a:gd name="connsiteX0" fmla="*/ 891244 w 3310594"/>
                <a:gd name="connsiteY0" fmla="*/ 8188 h 3678413"/>
                <a:gd name="connsiteX1" fmla="*/ 420524 w 3310594"/>
                <a:gd name="connsiteY1" fmla="*/ 289238 h 3678413"/>
                <a:gd name="connsiteX2" fmla="*/ 85640 w 3310594"/>
                <a:gd name="connsiteY2" fmla="*/ 1072598 h 3678413"/>
                <a:gd name="connsiteX3" fmla="*/ 122627 w 3310594"/>
                <a:gd name="connsiteY3" fmla="*/ 1589263 h 3678413"/>
                <a:gd name="connsiteX4" fmla="*/ 321419 w 3310594"/>
                <a:gd name="connsiteY4" fmla="*/ 2567163 h 3678413"/>
                <a:gd name="connsiteX5" fmla="*/ 376744 w 3310594"/>
                <a:gd name="connsiteY5" fmla="*/ 2702084 h 3678413"/>
                <a:gd name="connsiteX6" fmla="*/ 276902 w 3310594"/>
                <a:gd name="connsiteY6" fmla="*/ 2827452 h 3678413"/>
                <a:gd name="connsiteX7" fmla="*/ 105956 w 3310594"/>
                <a:gd name="connsiteY7" fmla="*/ 2880846 h 3678413"/>
                <a:gd name="connsiteX8" fmla="*/ 39653 w 3310594"/>
                <a:gd name="connsiteY8" fmla="*/ 2939627 h 3678413"/>
                <a:gd name="connsiteX9" fmla="*/ 2616 w 3310594"/>
                <a:gd name="connsiteY9" fmla="*/ 3051950 h 3678413"/>
                <a:gd name="connsiteX10" fmla="*/ 176214 w 3310594"/>
                <a:gd name="connsiteY10" fmla="*/ 3404516 h 3678413"/>
                <a:gd name="connsiteX11" fmla="*/ 372678 w 3310594"/>
                <a:gd name="connsiteY11" fmla="*/ 3511538 h 3678413"/>
                <a:gd name="connsiteX12" fmla="*/ 451012 w 3310594"/>
                <a:gd name="connsiteY12" fmla="*/ 3525990 h 3678413"/>
                <a:gd name="connsiteX13" fmla="*/ 937904 w 3310594"/>
                <a:gd name="connsiteY13" fmla="*/ 3391312 h 3678413"/>
                <a:gd name="connsiteX14" fmla="*/ 1306829 w 3310594"/>
                <a:gd name="connsiteY14" fmla="*/ 3646799 h 3678413"/>
                <a:gd name="connsiteX15" fmla="*/ 1561865 w 3310594"/>
                <a:gd name="connsiteY15" fmla="*/ 3678413 h 3678413"/>
                <a:gd name="connsiteX16" fmla="*/ 2101703 w 3310594"/>
                <a:gd name="connsiteY16" fmla="*/ 3492783 h 3678413"/>
                <a:gd name="connsiteX17" fmla="*/ 2414331 w 3310594"/>
                <a:gd name="connsiteY17" fmla="*/ 3659084 h 3678413"/>
                <a:gd name="connsiteX18" fmla="*/ 2591357 w 3310594"/>
                <a:gd name="connsiteY18" fmla="*/ 3579261 h 3678413"/>
                <a:gd name="connsiteX19" fmla="*/ 2692905 w 3310594"/>
                <a:gd name="connsiteY19" fmla="*/ 3578630 h 3678413"/>
                <a:gd name="connsiteX20" fmla="*/ 2856307 w 3310594"/>
                <a:gd name="connsiteY20" fmla="*/ 3595605 h 3678413"/>
                <a:gd name="connsiteX21" fmla="*/ 3213796 w 3310594"/>
                <a:gd name="connsiteY21" fmla="*/ 3292869 h 3678413"/>
                <a:gd name="connsiteX22" fmla="*/ 3310594 w 3310594"/>
                <a:gd name="connsiteY22" fmla="*/ 3024885 h 3678413"/>
                <a:gd name="connsiteX23" fmla="*/ 3243919 w 3310594"/>
                <a:gd name="connsiteY23" fmla="*/ 2873488 h 3678413"/>
                <a:gd name="connsiteX24" fmla="*/ 3177244 w 3310594"/>
                <a:gd name="connsiteY24" fmla="*/ 2803178 h 3678413"/>
                <a:gd name="connsiteX25" fmla="*/ 2797430 w 3310594"/>
                <a:gd name="connsiteY25" fmla="*/ 2503663 h 3678413"/>
                <a:gd name="connsiteX26" fmla="*/ 2872590 w 3310594"/>
                <a:gd name="connsiteY26" fmla="*/ 2141713 h 3678413"/>
                <a:gd name="connsiteX27" fmla="*/ 2980799 w 3310594"/>
                <a:gd name="connsiteY27" fmla="*/ 1621013 h 3678413"/>
                <a:gd name="connsiteX28" fmla="*/ 2985121 w 3310594"/>
                <a:gd name="connsiteY28" fmla="*/ 786094 h 3678413"/>
                <a:gd name="connsiteX29" fmla="*/ 2306020 w 3310594"/>
                <a:gd name="connsiteY29" fmla="*/ 37001 h 3678413"/>
                <a:gd name="connsiteX30" fmla="*/ 2224744 w 3310594"/>
                <a:gd name="connsiteY30" fmla="*/ 2449 h 3678413"/>
                <a:gd name="connsiteX31" fmla="*/ 1583394 w 3310594"/>
                <a:gd name="connsiteY31" fmla="*/ 0 h 3678413"/>
                <a:gd name="connsiteX32" fmla="*/ 891244 w 3310594"/>
                <a:gd name="connsiteY32" fmla="*/ 8188 h 3678413"/>
                <a:gd name="connsiteX0" fmla="*/ 891244 w 3310594"/>
                <a:gd name="connsiteY0" fmla="*/ 8188 h 3685527"/>
                <a:gd name="connsiteX1" fmla="*/ 420524 w 3310594"/>
                <a:gd name="connsiteY1" fmla="*/ 289238 h 3685527"/>
                <a:gd name="connsiteX2" fmla="*/ 85640 w 3310594"/>
                <a:gd name="connsiteY2" fmla="*/ 1072598 h 3685527"/>
                <a:gd name="connsiteX3" fmla="*/ 122627 w 3310594"/>
                <a:gd name="connsiteY3" fmla="*/ 1589263 h 3685527"/>
                <a:gd name="connsiteX4" fmla="*/ 321419 w 3310594"/>
                <a:gd name="connsiteY4" fmla="*/ 2567163 h 3685527"/>
                <a:gd name="connsiteX5" fmla="*/ 376744 w 3310594"/>
                <a:gd name="connsiteY5" fmla="*/ 2702084 h 3685527"/>
                <a:gd name="connsiteX6" fmla="*/ 276902 w 3310594"/>
                <a:gd name="connsiteY6" fmla="*/ 2827452 h 3685527"/>
                <a:gd name="connsiteX7" fmla="*/ 105956 w 3310594"/>
                <a:gd name="connsiteY7" fmla="*/ 2880846 h 3685527"/>
                <a:gd name="connsiteX8" fmla="*/ 39653 w 3310594"/>
                <a:gd name="connsiteY8" fmla="*/ 2939627 h 3685527"/>
                <a:gd name="connsiteX9" fmla="*/ 2616 w 3310594"/>
                <a:gd name="connsiteY9" fmla="*/ 3051950 h 3685527"/>
                <a:gd name="connsiteX10" fmla="*/ 176214 w 3310594"/>
                <a:gd name="connsiteY10" fmla="*/ 3404516 h 3685527"/>
                <a:gd name="connsiteX11" fmla="*/ 372678 w 3310594"/>
                <a:gd name="connsiteY11" fmla="*/ 3511538 h 3685527"/>
                <a:gd name="connsiteX12" fmla="*/ 451012 w 3310594"/>
                <a:gd name="connsiteY12" fmla="*/ 3525990 h 3685527"/>
                <a:gd name="connsiteX13" fmla="*/ 937904 w 3310594"/>
                <a:gd name="connsiteY13" fmla="*/ 3391312 h 3685527"/>
                <a:gd name="connsiteX14" fmla="*/ 1306829 w 3310594"/>
                <a:gd name="connsiteY14" fmla="*/ 3646799 h 3685527"/>
                <a:gd name="connsiteX15" fmla="*/ 1561865 w 3310594"/>
                <a:gd name="connsiteY15" fmla="*/ 3678413 h 3685527"/>
                <a:gd name="connsiteX16" fmla="*/ 2085663 w 3310594"/>
                <a:gd name="connsiteY16" fmla="*/ 3528343 h 3685527"/>
                <a:gd name="connsiteX17" fmla="*/ 2414331 w 3310594"/>
                <a:gd name="connsiteY17" fmla="*/ 3659084 h 3685527"/>
                <a:gd name="connsiteX18" fmla="*/ 2591357 w 3310594"/>
                <a:gd name="connsiteY18" fmla="*/ 3579261 h 3685527"/>
                <a:gd name="connsiteX19" fmla="*/ 2692905 w 3310594"/>
                <a:gd name="connsiteY19" fmla="*/ 3578630 h 3685527"/>
                <a:gd name="connsiteX20" fmla="*/ 2856307 w 3310594"/>
                <a:gd name="connsiteY20" fmla="*/ 3595605 h 3685527"/>
                <a:gd name="connsiteX21" fmla="*/ 3213796 w 3310594"/>
                <a:gd name="connsiteY21" fmla="*/ 3292869 h 3685527"/>
                <a:gd name="connsiteX22" fmla="*/ 3310594 w 3310594"/>
                <a:gd name="connsiteY22" fmla="*/ 3024885 h 3685527"/>
                <a:gd name="connsiteX23" fmla="*/ 3243919 w 3310594"/>
                <a:gd name="connsiteY23" fmla="*/ 2873488 h 3685527"/>
                <a:gd name="connsiteX24" fmla="*/ 3177244 w 3310594"/>
                <a:gd name="connsiteY24" fmla="*/ 2803178 h 3685527"/>
                <a:gd name="connsiteX25" fmla="*/ 2797430 w 3310594"/>
                <a:gd name="connsiteY25" fmla="*/ 2503663 h 3685527"/>
                <a:gd name="connsiteX26" fmla="*/ 2872590 w 3310594"/>
                <a:gd name="connsiteY26" fmla="*/ 2141713 h 3685527"/>
                <a:gd name="connsiteX27" fmla="*/ 2980799 w 3310594"/>
                <a:gd name="connsiteY27" fmla="*/ 1621013 h 3685527"/>
                <a:gd name="connsiteX28" fmla="*/ 2985121 w 3310594"/>
                <a:gd name="connsiteY28" fmla="*/ 786094 h 3685527"/>
                <a:gd name="connsiteX29" fmla="*/ 2306020 w 3310594"/>
                <a:gd name="connsiteY29" fmla="*/ 37001 h 3685527"/>
                <a:gd name="connsiteX30" fmla="*/ 2224744 w 3310594"/>
                <a:gd name="connsiteY30" fmla="*/ 2449 h 3685527"/>
                <a:gd name="connsiteX31" fmla="*/ 1583394 w 3310594"/>
                <a:gd name="connsiteY31" fmla="*/ 0 h 3685527"/>
                <a:gd name="connsiteX32" fmla="*/ 891244 w 3310594"/>
                <a:gd name="connsiteY32" fmla="*/ 8188 h 3685527"/>
                <a:gd name="connsiteX0" fmla="*/ 891244 w 3310594"/>
                <a:gd name="connsiteY0" fmla="*/ 8188 h 3685527"/>
                <a:gd name="connsiteX1" fmla="*/ 420524 w 3310594"/>
                <a:gd name="connsiteY1" fmla="*/ 289238 h 3685527"/>
                <a:gd name="connsiteX2" fmla="*/ 85640 w 3310594"/>
                <a:gd name="connsiteY2" fmla="*/ 1072598 h 3685527"/>
                <a:gd name="connsiteX3" fmla="*/ 122627 w 3310594"/>
                <a:gd name="connsiteY3" fmla="*/ 1589263 h 3685527"/>
                <a:gd name="connsiteX4" fmla="*/ 321419 w 3310594"/>
                <a:gd name="connsiteY4" fmla="*/ 2567163 h 3685527"/>
                <a:gd name="connsiteX5" fmla="*/ 376744 w 3310594"/>
                <a:gd name="connsiteY5" fmla="*/ 2702084 h 3685527"/>
                <a:gd name="connsiteX6" fmla="*/ 105956 w 3310594"/>
                <a:gd name="connsiteY6" fmla="*/ 2880846 h 3685527"/>
                <a:gd name="connsiteX7" fmla="*/ 39653 w 3310594"/>
                <a:gd name="connsiteY7" fmla="*/ 2939627 h 3685527"/>
                <a:gd name="connsiteX8" fmla="*/ 2616 w 3310594"/>
                <a:gd name="connsiteY8" fmla="*/ 3051950 h 3685527"/>
                <a:gd name="connsiteX9" fmla="*/ 176214 w 3310594"/>
                <a:gd name="connsiteY9" fmla="*/ 3404516 h 3685527"/>
                <a:gd name="connsiteX10" fmla="*/ 372678 w 3310594"/>
                <a:gd name="connsiteY10" fmla="*/ 3511538 h 3685527"/>
                <a:gd name="connsiteX11" fmla="*/ 451012 w 3310594"/>
                <a:gd name="connsiteY11" fmla="*/ 3525990 h 3685527"/>
                <a:gd name="connsiteX12" fmla="*/ 937904 w 3310594"/>
                <a:gd name="connsiteY12" fmla="*/ 3391312 h 3685527"/>
                <a:gd name="connsiteX13" fmla="*/ 1306829 w 3310594"/>
                <a:gd name="connsiteY13" fmla="*/ 3646799 h 3685527"/>
                <a:gd name="connsiteX14" fmla="*/ 1561865 w 3310594"/>
                <a:gd name="connsiteY14" fmla="*/ 3678413 h 3685527"/>
                <a:gd name="connsiteX15" fmla="*/ 2085663 w 3310594"/>
                <a:gd name="connsiteY15" fmla="*/ 3528343 h 3685527"/>
                <a:gd name="connsiteX16" fmla="*/ 2414331 w 3310594"/>
                <a:gd name="connsiteY16" fmla="*/ 3659084 h 3685527"/>
                <a:gd name="connsiteX17" fmla="*/ 2591357 w 3310594"/>
                <a:gd name="connsiteY17" fmla="*/ 3579261 h 3685527"/>
                <a:gd name="connsiteX18" fmla="*/ 2692905 w 3310594"/>
                <a:gd name="connsiteY18" fmla="*/ 3578630 h 3685527"/>
                <a:gd name="connsiteX19" fmla="*/ 2856307 w 3310594"/>
                <a:gd name="connsiteY19" fmla="*/ 3595605 h 3685527"/>
                <a:gd name="connsiteX20" fmla="*/ 3213796 w 3310594"/>
                <a:gd name="connsiteY20" fmla="*/ 3292869 h 3685527"/>
                <a:gd name="connsiteX21" fmla="*/ 3310594 w 3310594"/>
                <a:gd name="connsiteY21" fmla="*/ 3024885 h 3685527"/>
                <a:gd name="connsiteX22" fmla="*/ 3243919 w 3310594"/>
                <a:gd name="connsiteY22" fmla="*/ 2873488 h 3685527"/>
                <a:gd name="connsiteX23" fmla="*/ 3177244 w 3310594"/>
                <a:gd name="connsiteY23" fmla="*/ 2803178 h 3685527"/>
                <a:gd name="connsiteX24" fmla="*/ 2797430 w 3310594"/>
                <a:gd name="connsiteY24" fmla="*/ 2503663 h 3685527"/>
                <a:gd name="connsiteX25" fmla="*/ 2872590 w 3310594"/>
                <a:gd name="connsiteY25" fmla="*/ 2141713 h 3685527"/>
                <a:gd name="connsiteX26" fmla="*/ 2980799 w 3310594"/>
                <a:gd name="connsiteY26" fmla="*/ 1621013 h 3685527"/>
                <a:gd name="connsiteX27" fmla="*/ 2985121 w 3310594"/>
                <a:gd name="connsiteY27" fmla="*/ 786094 h 3685527"/>
                <a:gd name="connsiteX28" fmla="*/ 2306020 w 3310594"/>
                <a:gd name="connsiteY28" fmla="*/ 37001 h 3685527"/>
                <a:gd name="connsiteX29" fmla="*/ 2224744 w 3310594"/>
                <a:gd name="connsiteY29" fmla="*/ 2449 h 3685527"/>
                <a:gd name="connsiteX30" fmla="*/ 1583394 w 3310594"/>
                <a:gd name="connsiteY30" fmla="*/ 0 h 3685527"/>
                <a:gd name="connsiteX31" fmla="*/ 891244 w 3310594"/>
                <a:gd name="connsiteY31" fmla="*/ 8188 h 3685527"/>
                <a:gd name="connsiteX0" fmla="*/ 891244 w 3311252"/>
                <a:gd name="connsiteY0" fmla="*/ 8188 h 3685527"/>
                <a:gd name="connsiteX1" fmla="*/ 420524 w 3311252"/>
                <a:gd name="connsiteY1" fmla="*/ 289238 h 3685527"/>
                <a:gd name="connsiteX2" fmla="*/ 85640 w 3311252"/>
                <a:gd name="connsiteY2" fmla="*/ 1072598 h 3685527"/>
                <a:gd name="connsiteX3" fmla="*/ 122627 w 3311252"/>
                <a:gd name="connsiteY3" fmla="*/ 1589263 h 3685527"/>
                <a:gd name="connsiteX4" fmla="*/ 321419 w 3311252"/>
                <a:gd name="connsiteY4" fmla="*/ 2567163 h 3685527"/>
                <a:gd name="connsiteX5" fmla="*/ 376744 w 3311252"/>
                <a:gd name="connsiteY5" fmla="*/ 2702084 h 3685527"/>
                <a:gd name="connsiteX6" fmla="*/ 105956 w 3311252"/>
                <a:gd name="connsiteY6" fmla="*/ 2880846 h 3685527"/>
                <a:gd name="connsiteX7" fmla="*/ 39653 w 3311252"/>
                <a:gd name="connsiteY7" fmla="*/ 2939627 h 3685527"/>
                <a:gd name="connsiteX8" fmla="*/ 2616 w 3311252"/>
                <a:gd name="connsiteY8" fmla="*/ 3051950 h 3685527"/>
                <a:gd name="connsiteX9" fmla="*/ 176214 w 3311252"/>
                <a:gd name="connsiteY9" fmla="*/ 3404516 h 3685527"/>
                <a:gd name="connsiteX10" fmla="*/ 372678 w 3311252"/>
                <a:gd name="connsiteY10" fmla="*/ 3511538 h 3685527"/>
                <a:gd name="connsiteX11" fmla="*/ 451012 w 3311252"/>
                <a:gd name="connsiteY11" fmla="*/ 3525990 h 3685527"/>
                <a:gd name="connsiteX12" fmla="*/ 937904 w 3311252"/>
                <a:gd name="connsiteY12" fmla="*/ 3391312 h 3685527"/>
                <a:gd name="connsiteX13" fmla="*/ 1306829 w 3311252"/>
                <a:gd name="connsiteY13" fmla="*/ 3646799 h 3685527"/>
                <a:gd name="connsiteX14" fmla="*/ 1561865 w 3311252"/>
                <a:gd name="connsiteY14" fmla="*/ 3678413 h 3685527"/>
                <a:gd name="connsiteX15" fmla="*/ 2085663 w 3311252"/>
                <a:gd name="connsiteY15" fmla="*/ 3528343 h 3685527"/>
                <a:gd name="connsiteX16" fmla="*/ 2414331 w 3311252"/>
                <a:gd name="connsiteY16" fmla="*/ 3659084 h 3685527"/>
                <a:gd name="connsiteX17" fmla="*/ 2591357 w 3311252"/>
                <a:gd name="connsiteY17" fmla="*/ 3579261 h 3685527"/>
                <a:gd name="connsiteX18" fmla="*/ 2692905 w 3311252"/>
                <a:gd name="connsiteY18" fmla="*/ 3578630 h 3685527"/>
                <a:gd name="connsiteX19" fmla="*/ 2856307 w 3311252"/>
                <a:gd name="connsiteY19" fmla="*/ 3595605 h 3685527"/>
                <a:gd name="connsiteX20" fmla="*/ 3213796 w 3311252"/>
                <a:gd name="connsiteY20" fmla="*/ 3292869 h 3685527"/>
                <a:gd name="connsiteX21" fmla="*/ 3310594 w 3311252"/>
                <a:gd name="connsiteY21" fmla="*/ 3024885 h 3685527"/>
                <a:gd name="connsiteX22" fmla="*/ 3177244 w 3311252"/>
                <a:gd name="connsiteY22" fmla="*/ 2803178 h 3685527"/>
                <a:gd name="connsiteX23" fmla="*/ 2797430 w 3311252"/>
                <a:gd name="connsiteY23" fmla="*/ 2503663 h 3685527"/>
                <a:gd name="connsiteX24" fmla="*/ 2872590 w 3311252"/>
                <a:gd name="connsiteY24" fmla="*/ 2141713 h 3685527"/>
                <a:gd name="connsiteX25" fmla="*/ 2980799 w 3311252"/>
                <a:gd name="connsiteY25" fmla="*/ 1621013 h 3685527"/>
                <a:gd name="connsiteX26" fmla="*/ 2985121 w 3311252"/>
                <a:gd name="connsiteY26" fmla="*/ 786094 h 3685527"/>
                <a:gd name="connsiteX27" fmla="*/ 2306020 w 3311252"/>
                <a:gd name="connsiteY27" fmla="*/ 37001 h 3685527"/>
                <a:gd name="connsiteX28" fmla="*/ 2224744 w 3311252"/>
                <a:gd name="connsiteY28" fmla="*/ 2449 h 3685527"/>
                <a:gd name="connsiteX29" fmla="*/ 1583394 w 3311252"/>
                <a:gd name="connsiteY29" fmla="*/ 0 h 3685527"/>
                <a:gd name="connsiteX30" fmla="*/ 891244 w 3311252"/>
                <a:gd name="connsiteY30" fmla="*/ 8188 h 3685527"/>
                <a:gd name="connsiteX0" fmla="*/ 891244 w 3311252"/>
                <a:gd name="connsiteY0" fmla="*/ 8188 h 3685527"/>
                <a:gd name="connsiteX1" fmla="*/ 420524 w 3311252"/>
                <a:gd name="connsiteY1" fmla="*/ 289238 h 3685527"/>
                <a:gd name="connsiteX2" fmla="*/ 85640 w 3311252"/>
                <a:gd name="connsiteY2" fmla="*/ 1072598 h 3685527"/>
                <a:gd name="connsiteX3" fmla="*/ 122627 w 3311252"/>
                <a:gd name="connsiteY3" fmla="*/ 1589263 h 3685527"/>
                <a:gd name="connsiteX4" fmla="*/ 321419 w 3311252"/>
                <a:gd name="connsiteY4" fmla="*/ 2567163 h 3685527"/>
                <a:gd name="connsiteX5" fmla="*/ 376744 w 3311252"/>
                <a:gd name="connsiteY5" fmla="*/ 2702084 h 3685527"/>
                <a:gd name="connsiteX6" fmla="*/ 105956 w 3311252"/>
                <a:gd name="connsiteY6" fmla="*/ 2880846 h 3685527"/>
                <a:gd name="connsiteX7" fmla="*/ 39653 w 3311252"/>
                <a:gd name="connsiteY7" fmla="*/ 2939627 h 3685527"/>
                <a:gd name="connsiteX8" fmla="*/ 2616 w 3311252"/>
                <a:gd name="connsiteY8" fmla="*/ 3051950 h 3685527"/>
                <a:gd name="connsiteX9" fmla="*/ 176214 w 3311252"/>
                <a:gd name="connsiteY9" fmla="*/ 3404516 h 3685527"/>
                <a:gd name="connsiteX10" fmla="*/ 372678 w 3311252"/>
                <a:gd name="connsiteY10" fmla="*/ 3511538 h 3685527"/>
                <a:gd name="connsiteX11" fmla="*/ 451012 w 3311252"/>
                <a:gd name="connsiteY11" fmla="*/ 3525990 h 3685527"/>
                <a:gd name="connsiteX12" fmla="*/ 937904 w 3311252"/>
                <a:gd name="connsiteY12" fmla="*/ 3391312 h 3685527"/>
                <a:gd name="connsiteX13" fmla="*/ 1306829 w 3311252"/>
                <a:gd name="connsiteY13" fmla="*/ 3646799 h 3685527"/>
                <a:gd name="connsiteX14" fmla="*/ 1561865 w 3311252"/>
                <a:gd name="connsiteY14" fmla="*/ 3678413 h 3685527"/>
                <a:gd name="connsiteX15" fmla="*/ 2085663 w 3311252"/>
                <a:gd name="connsiteY15" fmla="*/ 3528343 h 3685527"/>
                <a:gd name="connsiteX16" fmla="*/ 2414331 w 3311252"/>
                <a:gd name="connsiteY16" fmla="*/ 3659084 h 3685527"/>
                <a:gd name="connsiteX17" fmla="*/ 2591357 w 3311252"/>
                <a:gd name="connsiteY17" fmla="*/ 3579261 h 3685527"/>
                <a:gd name="connsiteX18" fmla="*/ 2856307 w 3311252"/>
                <a:gd name="connsiteY18" fmla="*/ 3595605 h 3685527"/>
                <a:gd name="connsiteX19" fmla="*/ 3213796 w 3311252"/>
                <a:gd name="connsiteY19" fmla="*/ 3292869 h 3685527"/>
                <a:gd name="connsiteX20" fmla="*/ 3310594 w 3311252"/>
                <a:gd name="connsiteY20" fmla="*/ 3024885 h 3685527"/>
                <a:gd name="connsiteX21" fmla="*/ 3177244 w 3311252"/>
                <a:gd name="connsiteY21" fmla="*/ 2803178 h 3685527"/>
                <a:gd name="connsiteX22" fmla="*/ 2797430 w 3311252"/>
                <a:gd name="connsiteY22" fmla="*/ 2503663 h 3685527"/>
                <a:gd name="connsiteX23" fmla="*/ 2872590 w 3311252"/>
                <a:gd name="connsiteY23" fmla="*/ 2141713 h 3685527"/>
                <a:gd name="connsiteX24" fmla="*/ 2980799 w 3311252"/>
                <a:gd name="connsiteY24" fmla="*/ 1621013 h 3685527"/>
                <a:gd name="connsiteX25" fmla="*/ 2985121 w 3311252"/>
                <a:gd name="connsiteY25" fmla="*/ 786094 h 3685527"/>
                <a:gd name="connsiteX26" fmla="*/ 2306020 w 3311252"/>
                <a:gd name="connsiteY26" fmla="*/ 37001 h 3685527"/>
                <a:gd name="connsiteX27" fmla="*/ 2224744 w 3311252"/>
                <a:gd name="connsiteY27" fmla="*/ 2449 h 3685527"/>
                <a:gd name="connsiteX28" fmla="*/ 1583394 w 3311252"/>
                <a:gd name="connsiteY28" fmla="*/ 0 h 3685527"/>
                <a:gd name="connsiteX29" fmla="*/ 891244 w 3311252"/>
                <a:gd name="connsiteY29" fmla="*/ 8188 h 3685527"/>
                <a:gd name="connsiteX0" fmla="*/ 891244 w 3311252"/>
                <a:gd name="connsiteY0" fmla="*/ 8188 h 3706153"/>
                <a:gd name="connsiteX1" fmla="*/ 420524 w 3311252"/>
                <a:gd name="connsiteY1" fmla="*/ 289238 h 3706153"/>
                <a:gd name="connsiteX2" fmla="*/ 85640 w 3311252"/>
                <a:gd name="connsiteY2" fmla="*/ 1072598 h 3706153"/>
                <a:gd name="connsiteX3" fmla="*/ 122627 w 3311252"/>
                <a:gd name="connsiteY3" fmla="*/ 1589263 h 3706153"/>
                <a:gd name="connsiteX4" fmla="*/ 321419 w 3311252"/>
                <a:gd name="connsiteY4" fmla="*/ 2567163 h 3706153"/>
                <a:gd name="connsiteX5" fmla="*/ 376744 w 3311252"/>
                <a:gd name="connsiteY5" fmla="*/ 2702084 h 3706153"/>
                <a:gd name="connsiteX6" fmla="*/ 105956 w 3311252"/>
                <a:gd name="connsiteY6" fmla="*/ 2880846 h 3706153"/>
                <a:gd name="connsiteX7" fmla="*/ 39653 w 3311252"/>
                <a:gd name="connsiteY7" fmla="*/ 2939627 h 3706153"/>
                <a:gd name="connsiteX8" fmla="*/ 2616 w 3311252"/>
                <a:gd name="connsiteY8" fmla="*/ 3051950 h 3706153"/>
                <a:gd name="connsiteX9" fmla="*/ 176214 w 3311252"/>
                <a:gd name="connsiteY9" fmla="*/ 3404516 h 3706153"/>
                <a:gd name="connsiteX10" fmla="*/ 372678 w 3311252"/>
                <a:gd name="connsiteY10" fmla="*/ 3511538 h 3706153"/>
                <a:gd name="connsiteX11" fmla="*/ 451012 w 3311252"/>
                <a:gd name="connsiteY11" fmla="*/ 3525990 h 3706153"/>
                <a:gd name="connsiteX12" fmla="*/ 937904 w 3311252"/>
                <a:gd name="connsiteY12" fmla="*/ 3391312 h 3706153"/>
                <a:gd name="connsiteX13" fmla="*/ 1306829 w 3311252"/>
                <a:gd name="connsiteY13" fmla="*/ 3646799 h 3706153"/>
                <a:gd name="connsiteX14" fmla="*/ 1604640 w 3311252"/>
                <a:gd name="connsiteY14" fmla="*/ 3698733 h 3706153"/>
                <a:gd name="connsiteX15" fmla="*/ 2085663 w 3311252"/>
                <a:gd name="connsiteY15" fmla="*/ 3528343 h 3706153"/>
                <a:gd name="connsiteX16" fmla="*/ 2414331 w 3311252"/>
                <a:gd name="connsiteY16" fmla="*/ 3659084 h 3706153"/>
                <a:gd name="connsiteX17" fmla="*/ 2591357 w 3311252"/>
                <a:gd name="connsiteY17" fmla="*/ 3579261 h 3706153"/>
                <a:gd name="connsiteX18" fmla="*/ 2856307 w 3311252"/>
                <a:gd name="connsiteY18" fmla="*/ 3595605 h 3706153"/>
                <a:gd name="connsiteX19" fmla="*/ 3213796 w 3311252"/>
                <a:gd name="connsiteY19" fmla="*/ 3292869 h 3706153"/>
                <a:gd name="connsiteX20" fmla="*/ 3310594 w 3311252"/>
                <a:gd name="connsiteY20" fmla="*/ 3024885 h 3706153"/>
                <a:gd name="connsiteX21" fmla="*/ 3177244 w 3311252"/>
                <a:gd name="connsiteY21" fmla="*/ 2803178 h 3706153"/>
                <a:gd name="connsiteX22" fmla="*/ 2797430 w 3311252"/>
                <a:gd name="connsiteY22" fmla="*/ 2503663 h 3706153"/>
                <a:gd name="connsiteX23" fmla="*/ 2872590 w 3311252"/>
                <a:gd name="connsiteY23" fmla="*/ 2141713 h 3706153"/>
                <a:gd name="connsiteX24" fmla="*/ 2980799 w 3311252"/>
                <a:gd name="connsiteY24" fmla="*/ 1621013 h 3706153"/>
                <a:gd name="connsiteX25" fmla="*/ 2985121 w 3311252"/>
                <a:gd name="connsiteY25" fmla="*/ 786094 h 3706153"/>
                <a:gd name="connsiteX26" fmla="*/ 2306020 w 3311252"/>
                <a:gd name="connsiteY26" fmla="*/ 37001 h 3706153"/>
                <a:gd name="connsiteX27" fmla="*/ 2224744 w 3311252"/>
                <a:gd name="connsiteY27" fmla="*/ 2449 h 3706153"/>
                <a:gd name="connsiteX28" fmla="*/ 1583394 w 3311252"/>
                <a:gd name="connsiteY28" fmla="*/ 0 h 3706153"/>
                <a:gd name="connsiteX29" fmla="*/ 891244 w 3311252"/>
                <a:gd name="connsiteY29" fmla="*/ 8188 h 3706153"/>
                <a:gd name="connsiteX0" fmla="*/ 891244 w 3311252"/>
                <a:gd name="connsiteY0" fmla="*/ 8188 h 3706153"/>
                <a:gd name="connsiteX1" fmla="*/ 420524 w 3311252"/>
                <a:gd name="connsiteY1" fmla="*/ 289238 h 3706153"/>
                <a:gd name="connsiteX2" fmla="*/ 85640 w 3311252"/>
                <a:gd name="connsiteY2" fmla="*/ 1072598 h 3706153"/>
                <a:gd name="connsiteX3" fmla="*/ 122627 w 3311252"/>
                <a:gd name="connsiteY3" fmla="*/ 1589263 h 3706153"/>
                <a:gd name="connsiteX4" fmla="*/ 321419 w 3311252"/>
                <a:gd name="connsiteY4" fmla="*/ 2567163 h 3706153"/>
                <a:gd name="connsiteX5" fmla="*/ 376744 w 3311252"/>
                <a:gd name="connsiteY5" fmla="*/ 2702084 h 3706153"/>
                <a:gd name="connsiteX6" fmla="*/ 105956 w 3311252"/>
                <a:gd name="connsiteY6" fmla="*/ 2880846 h 3706153"/>
                <a:gd name="connsiteX7" fmla="*/ 39653 w 3311252"/>
                <a:gd name="connsiteY7" fmla="*/ 2939627 h 3706153"/>
                <a:gd name="connsiteX8" fmla="*/ 2616 w 3311252"/>
                <a:gd name="connsiteY8" fmla="*/ 3051950 h 3706153"/>
                <a:gd name="connsiteX9" fmla="*/ 176214 w 3311252"/>
                <a:gd name="connsiteY9" fmla="*/ 3404516 h 3706153"/>
                <a:gd name="connsiteX10" fmla="*/ 372678 w 3311252"/>
                <a:gd name="connsiteY10" fmla="*/ 3511538 h 3706153"/>
                <a:gd name="connsiteX11" fmla="*/ 451012 w 3311252"/>
                <a:gd name="connsiteY11" fmla="*/ 3525990 h 3706153"/>
                <a:gd name="connsiteX12" fmla="*/ 937904 w 3311252"/>
                <a:gd name="connsiteY12" fmla="*/ 3391312 h 3706153"/>
                <a:gd name="connsiteX13" fmla="*/ 1306829 w 3311252"/>
                <a:gd name="connsiteY13" fmla="*/ 3646799 h 3706153"/>
                <a:gd name="connsiteX14" fmla="*/ 1604640 w 3311252"/>
                <a:gd name="connsiteY14" fmla="*/ 3698733 h 3706153"/>
                <a:gd name="connsiteX15" fmla="*/ 2085663 w 3311252"/>
                <a:gd name="connsiteY15" fmla="*/ 3528343 h 3706153"/>
                <a:gd name="connsiteX16" fmla="*/ 2414331 w 3311252"/>
                <a:gd name="connsiteY16" fmla="*/ 3659084 h 3706153"/>
                <a:gd name="connsiteX17" fmla="*/ 2591357 w 3311252"/>
                <a:gd name="connsiteY17" fmla="*/ 3579261 h 3706153"/>
                <a:gd name="connsiteX18" fmla="*/ 2856307 w 3311252"/>
                <a:gd name="connsiteY18" fmla="*/ 3595605 h 3706153"/>
                <a:gd name="connsiteX19" fmla="*/ 3213796 w 3311252"/>
                <a:gd name="connsiteY19" fmla="*/ 3292869 h 3706153"/>
                <a:gd name="connsiteX20" fmla="*/ 3310594 w 3311252"/>
                <a:gd name="connsiteY20" fmla="*/ 3024885 h 3706153"/>
                <a:gd name="connsiteX21" fmla="*/ 3177244 w 3311252"/>
                <a:gd name="connsiteY21" fmla="*/ 2803178 h 3706153"/>
                <a:gd name="connsiteX22" fmla="*/ 2845552 w 3311252"/>
                <a:gd name="connsiteY22" fmla="*/ 2465563 h 3706153"/>
                <a:gd name="connsiteX23" fmla="*/ 2872590 w 3311252"/>
                <a:gd name="connsiteY23" fmla="*/ 2141713 h 3706153"/>
                <a:gd name="connsiteX24" fmla="*/ 2980799 w 3311252"/>
                <a:gd name="connsiteY24" fmla="*/ 1621013 h 3706153"/>
                <a:gd name="connsiteX25" fmla="*/ 2985121 w 3311252"/>
                <a:gd name="connsiteY25" fmla="*/ 786094 h 3706153"/>
                <a:gd name="connsiteX26" fmla="*/ 2306020 w 3311252"/>
                <a:gd name="connsiteY26" fmla="*/ 37001 h 3706153"/>
                <a:gd name="connsiteX27" fmla="*/ 2224744 w 3311252"/>
                <a:gd name="connsiteY27" fmla="*/ 2449 h 3706153"/>
                <a:gd name="connsiteX28" fmla="*/ 1583394 w 3311252"/>
                <a:gd name="connsiteY28" fmla="*/ 0 h 3706153"/>
                <a:gd name="connsiteX29" fmla="*/ 891244 w 3311252"/>
                <a:gd name="connsiteY29" fmla="*/ 8188 h 3706153"/>
                <a:gd name="connsiteX0" fmla="*/ 891244 w 3310688"/>
                <a:gd name="connsiteY0" fmla="*/ 8188 h 3706153"/>
                <a:gd name="connsiteX1" fmla="*/ 420524 w 3310688"/>
                <a:gd name="connsiteY1" fmla="*/ 289238 h 3706153"/>
                <a:gd name="connsiteX2" fmla="*/ 85640 w 3310688"/>
                <a:gd name="connsiteY2" fmla="*/ 1072598 h 3706153"/>
                <a:gd name="connsiteX3" fmla="*/ 122627 w 3310688"/>
                <a:gd name="connsiteY3" fmla="*/ 1589263 h 3706153"/>
                <a:gd name="connsiteX4" fmla="*/ 321419 w 3310688"/>
                <a:gd name="connsiteY4" fmla="*/ 2567163 h 3706153"/>
                <a:gd name="connsiteX5" fmla="*/ 376744 w 3310688"/>
                <a:gd name="connsiteY5" fmla="*/ 2702084 h 3706153"/>
                <a:gd name="connsiteX6" fmla="*/ 105956 w 3310688"/>
                <a:gd name="connsiteY6" fmla="*/ 2880846 h 3706153"/>
                <a:gd name="connsiteX7" fmla="*/ 39653 w 3310688"/>
                <a:gd name="connsiteY7" fmla="*/ 2939627 h 3706153"/>
                <a:gd name="connsiteX8" fmla="*/ 2616 w 3310688"/>
                <a:gd name="connsiteY8" fmla="*/ 3051950 h 3706153"/>
                <a:gd name="connsiteX9" fmla="*/ 176214 w 3310688"/>
                <a:gd name="connsiteY9" fmla="*/ 3404516 h 3706153"/>
                <a:gd name="connsiteX10" fmla="*/ 372678 w 3310688"/>
                <a:gd name="connsiteY10" fmla="*/ 3511538 h 3706153"/>
                <a:gd name="connsiteX11" fmla="*/ 451012 w 3310688"/>
                <a:gd name="connsiteY11" fmla="*/ 3525990 h 3706153"/>
                <a:gd name="connsiteX12" fmla="*/ 937904 w 3310688"/>
                <a:gd name="connsiteY12" fmla="*/ 3391312 h 3706153"/>
                <a:gd name="connsiteX13" fmla="*/ 1306829 w 3310688"/>
                <a:gd name="connsiteY13" fmla="*/ 3646799 h 3706153"/>
                <a:gd name="connsiteX14" fmla="*/ 1604640 w 3310688"/>
                <a:gd name="connsiteY14" fmla="*/ 3698733 h 3706153"/>
                <a:gd name="connsiteX15" fmla="*/ 2085663 w 3310688"/>
                <a:gd name="connsiteY15" fmla="*/ 3528343 h 3706153"/>
                <a:gd name="connsiteX16" fmla="*/ 2414331 w 3310688"/>
                <a:gd name="connsiteY16" fmla="*/ 3659084 h 3706153"/>
                <a:gd name="connsiteX17" fmla="*/ 2591357 w 3310688"/>
                <a:gd name="connsiteY17" fmla="*/ 3579261 h 3706153"/>
                <a:gd name="connsiteX18" fmla="*/ 2856307 w 3310688"/>
                <a:gd name="connsiteY18" fmla="*/ 3595605 h 3706153"/>
                <a:gd name="connsiteX19" fmla="*/ 3213796 w 3310688"/>
                <a:gd name="connsiteY19" fmla="*/ 3292869 h 3706153"/>
                <a:gd name="connsiteX20" fmla="*/ 3310594 w 3310688"/>
                <a:gd name="connsiteY20" fmla="*/ 3024885 h 3706153"/>
                <a:gd name="connsiteX21" fmla="*/ 3201304 w 3310688"/>
                <a:gd name="connsiteY21" fmla="*/ 2765078 h 3706153"/>
                <a:gd name="connsiteX22" fmla="*/ 2845552 w 3310688"/>
                <a:gd name="connsiteY22" fmla="*/ 2465563 h 3706153"/>
                <a:gd name="connsiteX23" fmla="*/ 2872590 w 3310688"/>
                <a:gd name="connsiteY23" fmla="*/ 2141713 h 3706153"/>
                <a:gd name="connsiteX24" fmla="*/ 2980799 w 3310688"/>
                <a:gd name="connsiteY24" fmla="*/ 1621013 h 3706153"/>
                <a:gd name="connsiteX25" fmla="*/ 2985121 w 3310688"/>
                <a:gd name="connsiteY25" fmla="*/ 786094 h 3706153"/>
                <a:gd name="connsiteX26" fmla="*/ 2306020 w 3310688"/>
                <a:gd name="connsiteY26" fmla="*/ 37001 h 3706153"/>
                <a:gd name="connsiteX27" fmla="*/ 2224744 w 3310688"/>
                <a:gd name="connsiteY27" fmla="*/ 2449 h 3706153"/>
                <a:gd name="connsiteX28" fmla="*/ 1583394 w 3310688"/>
                <a:gd name="connsiteY28" fmla="*/ 0 h 3706153"/>
                <a:gd name="connsiteX29" fmla="*/ 891244 w 3310688"/>
                <a:gd name="connsiteY29" fmla="*/ 8188 h 370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10688" h="3706153">
                  <a:moveTo>
                    <a:pt x="891244" y="8188"/>
                  </a:moveTo>
                  <a:cubicBezTo>
                    <a:pt x="775461" y="32430"/>
                    <a:pt x="519759" y="185100"/>
                    <a:pt x="420524" y="289238"/>
                  </a:cubicBezTo>
                  <a:cubicBezTo>
                    <a:pt x="255565" y="462345"/>
                    <a:pt x="114371" y="792627"/>
                    <a:pt x="85640" y="1072598"/>
                  </a:cubicBezTo>
                  <a:cubicBezTo>
                    <a:pt x="68361" y="1240979"/>
                    <a:pt x="78071" y="1376616"/>
                    <a:pt x="122627" y="1589263"/>
                  </a:cubicBezTo>
                  <a:cubicBezTo>
                    <a:pt x="153059" y="1734505"/>
                    <a:pt x="292545" y="2420666"/>
                    <a:pt x="321419" y="2567163"/>
                  </a:cubicBezTo>
                  <a:cubicBezTo>
                    <a:pt x="325549" y="2588118"/>
                    <a:pt x="350445" y="2648832"/>
                    <a:pt x="376744" y="2702084"/>
                  </a:cubicBezTo>
                  <a:lnTo>
                    <a:pt x="105956" y="2880846"/>
                  </a:lnTo>
                  <a:cubicBezTo>
                    <a:pt x="93148" y="2894511"/>
                    <a:pt x="63312" y="2920963"/>
                    <a:pt x="39653" y="2939627"/>
                  </a:cubicBezTo>
                  <a:cubicBezTo>
                    <a:pt x="-2483" y="2972870"/>
                    <a:pt x="-3239" y="2975164"/>
                    <a:pt x="2616" y="3051950"/>
                  </a:cubicBezTo>
                  <a:cubicBezTo>
                    <a:pt x="10135" y="3150541"/>
                    <a:pt x="84547" y="3301667"/>
                    <a:pt x="176214" y="3404516"/>
                  </a:cubicBezTo>
                  <a:cubicBezTo>
                    <a:pt x="246708" y="3483608"/>
                    <a:pt x="259725" y="3490699"/>
                    <a:pt x="372678" y="3511538"/>
                  </a:cubicBezTo>
                  <a:lnTo>
                    <a:pt x="451012" y="3525990"/>
                  </a:lnTo>
                  <a:lnTo>
                    <a:pt x="937904" y="3391312"/>
                  </a:lnTo>
                  <a:cubicBezTo>
                    <a:pt x="1009637" y="3492954"/>
                    <a:pt x="1195706" y="3595562"/>
                    <a:pt x="1306829" y="3646799"/>
                  </a:cubicBezTo>
                  <a:cubicBezTo>
                    <a:pt x="1417952" y="3698036"/>
                    <a:pt x="1474834" y="3718476"/>
                    <a:pt x="1604640" y="3698733"/>
                  </a:cubicBezTo>
                  <a:cubicBezTo>
                    <a:pt x="1734446" y="3678990"/>
                    <a:pt x="1935379" y="3659808"/>
                    <a:pt x="2085663" y="3528343"/>
                  </a:cubicBezTo>
                  <a:cubicBezTo>
                    <a:pt x="2195219" y="3571923"/>
                    <a:pt x="2330049" y="3650598"/>
                    <a:pt x="2414331" y="3659084"/>
                  </a:cubicBezTo>
                  <a:cubicBezTo>
                    <a:pt x="2498613" y="3667570"/>
                    <a:pt x="2542172" y="3614789"/>
                    <a:pt x="2591357" y="3579261"/>
                  </a:cubicBezTo>
                  <a:lnTo>
                    <a:pt x="2856307" y="3595605"/>
                  </a:lnTo>
                  <a:cubicBezTo>
                    <a:pt x="2984579" y="3584251"/>
                    <a:pt x="2999258" y="3571820"/>
                    <a:pt x="3213796" y="3292869"/>
                  </a:cubicBezTo>
                  <a:cubicBezTo>
                    <a:pt x="3280175" y="3206561"/>
                    <a:pt x="3312676" y="3112850"/>
                    <a:pt x="3310594" y="3024885"/>
                  </a:cubicBezTo>
                  <a:cubicBezTo>
                    <a:pt x="3308512" y="2936920"/>
                    <a:pt x="3286831" y="2851948"/>
                    <a:pt x="3201304" y="2765078"/>
                  </a:cubicBezTo>
                  <a:cubicBezTo>
                    <a:pt x="3082720" y="2665240"/>
                    <a:pt x="2900338" y="2569457"/>
                    <a:pt x="2845552" y="2465563"/>
                  </a:cubicBezTo>
                  <a:cubicBezTo>
                    <a:pt x="2790766" y="2361669"/>
                    <a:pt x="2850049" y="2282471"/>
                    <a:pt x="2872590" y="2141713"/>
                  </a:cubicBezTo>
                  <a:cubicBezTo>
                    <a:pt x="2895131" y="2000955"/>
                    <a:pt x="2951978" y="1757221"/>
                    <a:pt x="2980799" y="1621013"/>
                  </a:cubicBezTo>
                  <a:cubicBezTo>
                    <a:pt x="3061140" y="1241328"/>
                    <a:pt x="3062468" y="984794"/>
                    <a:pt x="2985121" y="786094"/>
                  </a:cubicBezTo>
                  <a:cubicBezTo>
                    <a:pt x="2827826" y="382013"/>
                    <a:pt x="2646129" y="181589"/>
                    <a:pt x="2306020" y="37001"/>
                  </a:cubicBezTo>
                  <a:lnTo>
                    <a:pt x="2224744" y="2449"/>
                  </a:lnTo>
                  <a:lnTo>
                    <a:pt x="1583394" y="0"/>
                  </a:lnTo>
                  <a:lnTo>
                    <a:pt x="891244" y="8188"/>
                  </a:lnTo>
                  <a:close/>
                </a:path>
              </a:pathLst>
            </a:cu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466704349"/>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任意多边形: 形状 168">
            <a:extLst>
              <a:ext uri="{FF2B5EF4-FFF2-40B4-BE49-F238E27FC236}">
                <a16:creationId xmlns:a16="http://schemas.microsoft.com/office/drawing/2014/main" id="{97AED21A-20A4-41CA-B00B-0CFFA52822C3}"/>
              </a:ext>
            </a:extLst>
          </p:cNvPr>
          <p:cNvSpPr/>
          <p:nvPr/>
        </p:nvSpPr>
        <p:spPr>
          <a:xfrm>
            <a:off x="2600143" y="2537698"/>
            <a:ext cx="2102974" cy="373380"/>
          </a:xfrm>
          <a:custGeom>
            <a:avLst/>
            <a:gdLst>
              <a:gd name="connsiteX0" fmla="*/ 0 w 2320290"/>
              <a:gd name="connsiteY0" fmla="*/ 0 h 731520"/>
              <a:gd name="connsiteX1" fmla="*/ 914400 w 2320290"/>
              <a:gd name="connsiteY1" fmla="*/ 0 h 731520"/>
              <a:gd name="connsiteX2" fmla="*/ 914400 w 2320290"/>
              <a:gd name="connsiteY2" fmla="*/ 731520 h 731520"/>
              <a:gd name="connsiteX3" fmla="*/ 2320290 w 2320290"/>
              <a:gd name="connsiteY3" fmla="*/ 731520 h 731520"/>
              <a:gd name="connsiteX0" fmla="*/ 0 w 2320290"/>
              <a:gd name="connsiteY0" fmla="*/ 0 h 731520"/>
              <a:gd name="connsiteX1" fmla="*/ 914400 w 2320290"/>
              <a:gd name="connsiteY1" fmla="*/ 0 h 731520"/>
              <a:gd name="connsiteX2" fmla="*/ 914400 w 2320290"/>
              <a:gd name="connsiteY2" fmla="*/ 571500 h 731520"/>
              <a:gd name="connsiteX3" fmla="*/ 2320290 w 2320290"/>
              <a:gd name="connsiteY3" fmla="*/ 731520 h 731520"/>
              <a:gd name="connsiteX0" fmla="*/ 0 w 2297430"/>
              <a:gd name="connsiteY0" fmla="*/ 0 h 571500"/>
              <a:gd name="connsiteX1" fmla="*/ 914400 w 2297430"/>
              <a:gd name="connsiteY1" fmla="*/ 0 h 571500"/>
              <a:gd name="connsiteX2" fmla="*/ 914400 w 2297430"/>
              <a:gd name="connsiteY2" fmla="*/ 571500 h 571500"/>
              <a:gd name="connsiteX3" fmla="*/ 2297430 w 2297430"/>
              <a:gd name="connsiteY3" fmla="*/ 548640 h 571500"/>
              <a:gd name="connsiteX0" fmla="*/ 0 w 2297430"/>
              <a:gd name="connsiteY0" fmla="*/ 0 h 571500"/>
              <a:gd name="connsiteX1" fmla="*/ 914400 w 2297430"/>
              <a:gd name="connsiteY1" fmla="*/ 0 h 571500"/>
              <a:gd name="connsiteX2" fmla="*/ 914400 w 2297430"/>
              <a:gd name="connsiteY2" fmla="*/ 571500 h 571500"/>
              <a:gd name="connsiteX3" fmla="*/ 2297430 w 2297430"/>
              <a:gd name="connsiteY3" fmla="*/ 525780 h 571500"/>
              <a:gd name="connsiteX0" fmla="*/ 0 w 2297430"/>
              <a:gd name="connsiteY0" fmla="*/ 0 h 537210"/>
              <a:gd name="connsiteX1" fmla="*/ 914400 w 2297430"/>
              <a:gd name="connsiteY1" fmla="*/ 0 h 537210"/>
              <a:gd name="connsiteX2" fmla="*/ 914400 w 2297430"/>
              <a:gd name="connsiteY2" fmla="*/ 537210 h 537210"/>
              <a:gd name="connsiteX3" fmla="*/ 2297430 w 2297430"/>
              <a:gd name="connsiteY3" fmla="*/ 525780 h 537210"/>
              <a:gd name="connsiteX0" fmla="*/ 0 w 2297430"/>
              <a:gd name="connsiteY0" fmla="*/ 0 h 525780"/>
              <a:gd name="connsiteX1" fmla="*/ 914400 w 2297430"/>
              <a:gd name="connsiteY1" fmla="*/ 0 h 525780"/>
              <a:gd name="connsiteX2" fmla="*/ 914400 w 2297430"/>
              <a:gd name="connsiteY2" fmla="*/ 364490 h 525780"/>
              <a:gd name="connsiteX3" fmla="*/ 2297430 w 2297430"/>
              <a:gd name="connsiteY3" fmla="*/ 525780 h 525780"/>
              <a:gd name="connsiteX0" fmla="*/ 0 w 3016433"/>
              <a:gd name="connsiteY0" fmla="*/ 0 h 373380"/>
              <a:gd name="connsiteX1" fmla="*/ 914400 w 3016433"/>
              <a:gd name="connsiteY1" fmla="*/ 0 h 373380"/>
              <a:gd name="connsiteX2" fmla="*/ 914400 w 3016433"/>
              <a:gd name="connsiteY2" fmla="*/ 364490 h 373380"/>
              <a:gd name="connsiteX3" fmla="*/ 3016433 w 3016433"/>
              <a:gd name="connsiteY3" fmla="*/ 373380 h 373380"/>
              <a:gd name="connsiteX0" fmla="*/ 0 w 2905876"/>
              <a:gd name="connsiteY0" fmla="*/ 0 h 373380"/>
              <a:gd name="connsiteX1" fmla="*/ 914400 w 2905876"/>
              <a:gd name="connsiteY1" fmla="*/ 0 h 373380"/>
              <a:gd name="connsiteX2" fmla="*/ 914400 w 2905876"/>
              <a:gd name="connsiteY2" fmla="*/ 364490 h 373380"/>
              <a:gd name="connsiteX3" fmla="*/ 2905876 w 2905876"/>
              <a:gd name="connsiteY3" fmla="*/ 373380 h 373380"/>
            </a:gdLst>
            <a:ahLst/>
            <a:cxnLst>
              <a:cxn ang="0">
                <a:pos x="connsiteX0" y="connsiteY0"/>
              </a:cxn>
              <a:cxn ang="0">
                <a:pos x="connsiteX1" y="connsiteY1"/>
              </a:cxn>
              <a:cxn ang="0">
                <a:pos x="connsiteX2" y="connsiteY2"/>
              </a:cxn>
              <a:cxn ang="0">
                <a:pos x="connsiteX3" y="connsiteY3"/>
              </a:cxn>
            </a:cxnLst>
            <a:rect l="l" t="t" r="r" b="b"/>
            <a:pathLst>
              <a:path w="2905876" h="373380">
                <a:moveTo>
                  <a:pt x="0" y="0"/>
                </a:moveTo>
                <a:lnTo>
                  <a:pt x="914400" y="0"/>
                </a:lnTo>
                <a:lnTo>
                  <a:pt x="914400" y="364490"/>
                </a:lnTo>
                <a:lnTo>
                  <a:pt x="2905876" y="373380"/>
                </a:lnTo>
              </a:path>
            </a:pathLst>
          </a:cu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4" name="任意多边形: 形状 143">
            <a:extLst>
              <a:ext uri="{FF2B5EF4-FFF2-40B4-BE49-F238E27FC236}">
                <a16:creationId xmlns:a16="http://schemas.microsoft.com/office/drawing/2014/main" id="{B00A8735-911A-488D-8BD2-1F81D63F027D}"/>
              </a:ext>
            </a:extLst>
          </p:cNvPr>
          <p:cNvSpPr/>
          <p:nvPr/>
        </p:nvSpPr>
        <p:spPr>
          <a:xfrm flipV="1">
            <a:off x="3566126" y="3864975"/>
            <a:ext cx="1211676" cy="537210"/>
          </a:xfrm>
          <a:custGeom>
            <a:avLst/>
            <a:gdLst>
              <a:gd name="connsiteX0" fmla="*/ 0 w 2320290"/>
              <a:gd name="connsiteY0" fmla="*/ 0 h 731520"/>
              <a:gd name="connsiteX1" fmla="*/ 914400 w 2320290"/>
              <a:gd name="connsiteY1" fmla="*/ 0 h 731520"/>
              <a:gd name="connsiteX2" fmla="*/ 914400 w 2320290"/>
              <a:gd name="connsiteY2" fmla="*/ 731520 h 731520"/>
              <a:gd name="connsiteX3" fmla="*/ 2320290 w 2320290"/>
              <a:gd name="connsiteY3" fmla="*/ 731520 h 731520"/>
              <a:gd name="connsiteX0" fmla="*/ 0 w 2320290"/>
              <a:gd name="connsiteY0" fmla="*/ 0 h 731520"/>
              <a:gd name="connsiteX1" fmla="*/ 914400 w 2320290"/>
              <a:gd name="connsiteY1" fmla="*/ 0 h 731520"/>
              <a:gd name="connsiteX2" fmla="*/ 914400 w 2320290"/>
              <a:gd name="connsiteY2" fmla="*/ 571500 h 731520"/>
              <a:gd name="connsiteX3" fmla="*/ 2320290 w 2320290"/>
              <a:gd name="connsiteY3" fmla="*/ 731520 h 731520"/>
              <a:gd name="connsiteX0" fmla="*/ 0 w 2297430"/>
              <a:gd name="connsiteY0" fmla="*/ 0 h 571500"/>
              <a:gd name="connsiteX1" fmla="*/ 914400 w 2297430"/>
              <a:gd name="connsiteY1" fmla="*/ 0 h 571500"/>
              <a:gd name="connsiteX2" fmla="*/ 914400 w 2297430"/>
              <a:gd name="connsiteY2" fmla="*/ 571500 h 571500"/>
              <a:gd name="connsiteX3" fmla="*/ 2297430 w 2297430"/>
              <a:gd name="connsiteY3" fmla="*/ 548640 h 571500"/>
              <a:gd name="connsiteX0" fmla="*/ 0 w 2297430"/>
              <a:gd name="connsiteY0" fmla="*/ 0 h 571500"/>
              <a:gd name="connsiteX1" fmla="*/ 914400 w 2297430"/>
              <a:gd name="connsiteY1" fmla="*/ 0 h 571500"/>
              <a:gd name="connsiteX2" fmla="*/ 914400 w 2297430"/>
              <a:gd name="connsiteY2" fmla="*/ 571500 h 571500"/>
              <a:gd name="connsiteX3" fmla="*/ 2297430 w 2297430"/>
              <a:gd name="connsiteY3" fmla="*/ 525780 h 571500"/>
              <a:gd name="connsiteX0" fmla="*/ 0 w 2297430"/>
              <a:gd name="connsiteY0" fmla="*/ 0 h 537210"/>
              <a:gd name="connsiteX1" fmla="*/ 914400 w 2297430"/>
              <a:gd name="connsiteY1" fmla="*/ 0 h 537210"/>
              <a:gd name="connsiteX2" fmla="*/ 914400 w 2297430"/>
              <a:gd name="connsiteY2" fmla="*/ 537210 h 537210"/>
              <a:gd name="connsiteX3" fmla="*/ 2297430 w 2297430"/>
              <a:gd name="connsiteY3" fmla="*/ 525780 h 537210"/>
              <a:gd name="connsiteX0" fmla="*/ 0 w 1383030"/>
              <a:gd name="connsiteY0" fmla="*/ 0 h 537210"/>
              <a:gd name="connsiteX1" fmla="*/ 0 w 1383030"/>
              <a:gd name="connsiteY1" fmla="*/ 537210 h 537210"/>
              <a:gd name="connsiteX2" fmla="*/ 1383030 w 1383030"/>
              <a:gd name="connsiteY2" fmla="*/ 525780 h 537210"/>
            </a:gdLst>
            <a:ahLst/>
            <a:cxnLst>
              <a:cxn ang="0">
                <a:pos x="connsiteX0" y="connsiteY0"/>
              </a:cxn>
              <a:cxn ang="0">
                <a:pos x="connsiteX1" y="connsiteY1"/>
              </a:cxn>
              <a:cxn ang="0">
                <a:pos x="connsiteX2" y="connsiteY2"/>
              </a:cxn>
            </a:cxnLst>
            <a:rect l="l" t="t" r="r" b="b"/>
            <a:pathLst>
              <a:path w="1383030" h="537210">
                <a:moveTo>
                  <a:pt x="0" y="0"/>
                </a:moveTo>
                <a:lnTo>
                  <a:pt x="0" y="537210"/>
                </a:lnTo>
                <a:lnTo>
                  <a:pt x="1383030" y="525780"/>
                </a:lnTo>
              </a:path>
            </a:pathLst>
          </a:cu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6" name="任意多边形: 形状 145">
            <a:extLst>
              <a:ext uri="{FF2B5EF4-FFF2-40B4-BE49-F238E27FC236}">
                <a16:creationId xmlns:a16="http://schemas.microsoft.com/office/drawing/2014/main" id="{6D397F33-2A5A-441B-95B9-50F9ED2528A7}"/>
              </a:ext>
            </a:extLst>
          </p:cNvPr>
          <p:cNvSpPr/>
          <p:nvPr/>
        </p:nvSpPr>
        <p:spPr>
          <a:xfrm flipH="1">
            <a:off x="6206627" y="2114613"/>
            <a:ext cx="1287614" cy="365760"/>
          </a:xfrm>
          <a:custGeom>
            <a:avLst/>
            <a:gdLst>
              <a:gd name="connsiteX0" fmla="*/ 0 w 2320290"/>
              <a:gd name="connsiteY0" fmla="*/ 0 h 731520"/>
              <a:gd name="connsiteX1" fmla="*/ 914400 w 2320290"/>
              <a:gd name="connsiteY1" fmla="*/ 0 h 731520"/>
              <a:gd name="connsiteX2" fmla="*/ 914400 w 2320290"/>
              <a:gd name="connsiteY2" fmla="*/ 731520 h 731520"/>
              <a:gd name="connsiteX3" fmla="*/ 2320290 w 2320290"/>
              <a:gd name="connsiteY3" fmla="*/ 731520 h 731520"/>
              <a:gd name="connsiteX0" fmla="*/ 0 w 2320290"/>
              <a:gd name="connsiteY0" fmla="*/ 0 h 731520"/>
              <a:gd name="connsiteX1" fmla="*/ 914400 w 2320290"/>
              <a:gd name="connsiteY1" fmla="*/ 0 h 731520"/>
              <a:gd name="connsiteX2" fmla="*/ 914400 w 2320290"/>
              <a:gd name="connsiteY2" fmla="*/ 571500 h 731520"/>
              <a:gd name="connsiteX3" fmla="*/ 2320290 w 2320290"/>
              <a:gd name="connsiteY3" fmla="*/ 731520 h 731520"/>
              <a:gd name="connsiteX0" fmla="*/ 0 w 2297430"/>
              <a:gd name="connsiteY0" fmla="*/ 0 h 571500"/>
              <a:gd name="connsiteX1" fmla="*/ 914400 w 2297430"/>
              <a:gd name="connsiteY1" fmla="*/ 0 h 571500"/>
              <a:gd name="connsiteX2" fmla="*/ 914400 w 2297430"/>
              <a:gd name="connsiteY2" fmla="*/ 571500 h 571500"/>
              <a:gd name="connsiteX3" fmla="*/ 2297430 w 2297430"/>
              <a:gd name="connsiteY3" fmla="*/ 548640 h 571500"/>
              <a:gd name="connsiteX0" fmla="*/ 0 w 2297430"/>
              <a:gd name="connsiteY0" fmla="*/ 0 h 571500"/>
              <a:gd name="connsiteX1" fmla="*/ 914400 w 2297430"/>
              <a:gd name="connsiteY1" fmla="*/ 0 h 571500"/>
              <a:gd name="connsiteX2" fmla="*/ 914400 w 2297430"/>
              <a:gd name="connsiteY2" fmla="*/ 571500 h 571500"/>
              <a:gd name="connsiteX3" fmla="*/ 2297430 w 2297430"/>
              <a:gd name="connsiteY3" fmla="*/ 525780 h 571500"/>
              <a:gd name="connsiteX0" fmla="*/ 0 w 2297430"/>
              <a:gd name="connsiteY0" fmla="*/ 0 h 537210"/>
              <a:gd name="connsiteX1" fmla="*/ 914400 w 2297430"/>
              <a:gd name="connsiteY1" fmla="*/ 0 h 537210"/>
              <a:gd name="connsiteX2" fmla="*/ 914400 w 2297430"/>
              <a:gd name="connsiteY2" fmla="*/ 537210 h 537210"/>
              <a:gd name="connsiteX3" fmla="*/ 2297430 w 2297430"/>
              <a:gd name="connsiteY3" fmla="*/ 525780 h 537210"/>
              <a:gd name="connsiteX0" fmla="*/ 0 w 2297430"/>
              <a:gd name="connsiteY0" fmla="*/ 0 h 525780"/>
              <a:gd name="connsiteX1" fmla="*/ 914400 w 2297430"/>
              <a:gd name="connsiteY1" fmla="*/ 0 h 525780"/>
              <a:gd name="connsiteX2" fmla="*/ 914400 w 2297430"/>
              <a:gd name="connsiteY2" fmla="*/ 364490 h 525780"/>
              <a:gd name="connsiteX3" fmla="*/ 2297430 w 2297430"/>
              <a:gd name="connsiteY3" fmla="*/ 525780 h 525780"/>
              <a:gd name="connsiteX0" fmla="*/ 0 w 3016433"/>
              <a:gd name="connsiteY0" fmla="*/ 0 h 373380"/>
              <a:gd name="connsiteX1" fmla="*/ 914400 w 3016433"/>
              <a:gd name="connsiteY1" fmla="*/ 0 h 373380"/>
              <a:gd name="connsiteX2" fmla="*/ 914400 w 3016433"/>
              <a:gd name="connsiteY2" fmla="*/ 364490 h 373380"/>
              <a:gd name="connsiteX3" fmla="*/ 3016433 w 3016433"/>
              <a:gd name="connsiteY3" fmla="*/ 373380 h 373380"/>
              <a:gd name="connsiteX0" fmla="*/ 0 w 2317725"/>
              <a:gd name="connsiteY0" fmla="*/ 0 h 373380"/>
              <a:gd name="connsiteX1" fmla="*/ 914400 w 2317725"/>
              <a:gd name="connsiteY1" fmla="*/ 0 h 373380"/>
              <a:gd name="connsiteX2" fmla="*/ 914400 w 2317725"/>
              <a:gd name="connsiteY2" fmla="*/ 364490 h 373380"/>
              <a:gd name="connsiteX3" fmla="*/ 2317725 w 2317725"/>
              <a:gd name="connsiteY3" fmla="*/ 373380 h 373380"/>
              <a:gd name="connsiteX0" fmla="*/ 0 w 1469708"/>
              <a:gd name="connsiteY0" fmla="*/ 0 h 365760"/>
              <a:gd name="connsiteX1" fmla="*/ 914400 w 1469708"/>
              <a:gd name="connsiteY1" fmla="*/ 0 h 365760"/>
              <a:gd name="connsiteX2" fmla="*/ 914400 w 1469708"/>
              <a:gd name="connsiteY2" fmla="*/ 364490 h 365760"/>
              <a:gd name="connsiteX3" fmla="*/ 1469708 w 1469708"/>
              <a:gd name="connsiteY3" fmla="*/ 365760 h 365760"/>
            </a:gdLst>
            <a:ahLst/>
            <a:cxnLst>
              <a:cxn ang="0">
                <a:pos x="connsiteX0" y="connsiteY0"/>
              </a:cxn>
              <a:cxn ang="0">
                <a:pos x="connsiteX1" y="connsiteY1"/>
              </a:cxn>
              <a:cxn ang="0">
                <a:pos x="connsiteX2" y="connsiteY2"/>
              </a:cxn>
              <a:cxn ang="0">
                <a:pos x="connsiteX3" y="connsiteY3"/>
              </a:cxn>
            </a:cxnLst>
            <a:rect l="l" t="t" r="r" b="b"/>
            <a:pathLst>
              <a:path w="1469708" h="365760">
                <a:moveTo>
                  <a:pt x="0" y="0"/>
                </a:moveTo>
                <a:lnTo>
                  <a:pt x="914400" y="0"/>
                </a:lnTo>
                <a:lnTo>
                  <a:pt x="914400" y="364490"/>
                </a:lnTo>
                <a:lnTo>
                  <a:pt x="1469708" y="365760"/>
                </a:lnTo>
              </a:path>
            </a:pathLst>
          </a:cu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3" name="任意多边形: 形状 142">
            <a:extLst>
              <a:ext uri="{FF2B5EF4-FFF2-40B4-BE49-F238E27FC236}">
                <a16:creationId xmlns:a16="http://schemas.microsoft.com/office/drawing/2014/main" id="{47E5519E-4DB3-40B8-836B-63075BCEFD3C}"/>
              </a:ext>
            </a:extLst>
          </p:cNvPr>
          <p:cNvSpPr/>
          <p:nvPr/>
        </p:nvSpPr>
        <p:spPr>
          <a:xfrm>
            <a:off x="7173583" y="3818527"/>
            <a:ext cx="1600818" cy="537210"/>
          </a:xfrm>
          <a:custGeom>
            <a:avLst/>
            <a:gdLst>
              <a:gd name="connsiteX0" fmla="*/ 0 w 2320290"/>
              <a:gd name="connsiteY0" fmla="*/ 0 h 731520"/>
              <a:gd name="connsiteX1" fmla="*/ 914400 w 2320290"/>
              <a:gd name="connsiteY1" fmla="*/ 0 h 731520"/>
              <a:gd name="connsiteX2" fmla="*/ 914400 w 2320290"/>
              <a:gd name="connsiteY2" fmla="*/ 731520 h 731520"/>
              <a:gd name="connsiteX3" fmla="*/ 2320290 w 2320290"/>
              <a:gd name="connsiteY3" fmla="*/ 731520 h 731520"/>
              <a:gd name="connsiteX0" fmla="*/ 0 w 2320290"/>
              <a:gd name="connsiteY0" fmla="*/ 0 h 731520"/>
              <a:gd name="connsiteX1" fmla="*/ 914400 w 2320290"/>
              <a:gd name="connsiteY1" fmla="*/ 0 h 731520"/>
              <a:gd name="connsiteX2" fmla="*/ 914400 w 2320290"/>
              <a:gd name="connsiteY2" fmla="*/ 571500 h 731520"/>
              <a:gd name="connsiteX3" fmla="*/ 2320290 w 2320290"/>
              <a:gd name="connsiteY3" fmla="*/ 731520 h 731520"/>
              <a:gd name="connsiteX0" fmla="*/ 0 w 2297430"/>
              <a:gd name="connsiteY0" fmla="*/ 0 h 571500"/>
              <a:gd name="connsiteX1" fmla="*/ 914400 w 2297430"/>
              <a:gd name="connsiteY1" fmla="*/ 0 h 571500"/>
              <a:gd name="connsiteX2" fmla="*/ 914400 w 2297430"/>
              <a:gd name="connsiteY2" fmla="*/ 571500 h 571500"/>
              <a:gd name="connsiteX3" fmla="*/ 2297430 w 2297430"/>
              <a:gd name="connsiteY3" fmla="*/ 548640 h 571500"/>
              <a:gd name="connsiteX0" fmla="*/ 0 w 2297430"/>
              <a:gd name="connsiteY0" fmla="*/ 0 h 571500"/>
              <a:gd name="connsiteX1" fmla="*/ 914400 w 2297430"/>
              <a:gd name="connsiteY1" fmla="*/ 0 h 571500"/>
              <a:gd name="connsiteX2" fmla="*/ 914400 w 2297430"/>
              <a:gd name="connsiteY2" fmla="*/ 571500 h 571500"/>
              <a:gd name="connsiteX3" fmla="*/ 2297430 w 2297430"/>
              <a:gd name="connsiteY3" fmla="*/ 525780 h 571500"/>
              <a:gd name="connsiteX0" fmla="*/ 0 w 2297430"/>
              <a:gd name="connsiteY0" fmla="*/ 0 h 537210"/>
              <a:gd name="connsiteX1" fmla="*/ 914400 w 2297430"/>
              <a:gd name="connsiteY1" fmla="*/ 0 h 537210"/>
              <a:gd name="connsiteX2" fmla="*/ 914400 w 2297430"/>
              <a:gd name="connsiteY2" fmla="*/ 537210 h 537210"/>
              <a:gd name="connsiteX3" fmla="*/ 2297430 w 2297430"/>
              <a:gd name="connsiteY3" fmla="*/ 525780 h 537210"/>
            </a:gdLst>
            <a:ahLst/>
            <a:cxnLst>
              <a:cxn ang="0">
                <a:pos x="connsiteX0" y="connsiteY0"/>
              </a:cxn>
              <a:cxn ang="0">
                <a:pos x="connsiteX1" y="connsiteY1"/>
              </a:cxn>
              <a:cxn ang="0">
                <a:pos x="connsiteX2" y="connsiteY2"/>
              </a:cxn>
              <a:cxn ang="0">
                <a:pos x="connsiteX3" y="connsiteY3"/>
              </a:cxn>
            </a:cxnLst>
            <a:rect l="l" t="t" r="r" b="b"/>
            <a:pathLst>
              <a:path w="2297430" h="537210">
                <a:moveTo>
                  <a:pt x="0" y="0"/>
                </a:moveTo>
                <a:lnTo>
                  <a:pt x="914400" y="0"/>
                </a:lnTo>
                <a:lnTo>
                  <a:pt x="914400" y="537210"/>
                </a:lnTo>
                <a:lnTo>
                  <a:pt x="2297430" y="525780"/>
                </a:lnTo>
              </a:path>
            </a:pathLst>
          </a:cu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 name="文本占位符 3">
            <a:extLst>
              <a:ext uri="{FF2B5EF4-FFF2-40B4-BE49-F238E27FC236}">
                <a16:creationId xmlns:a16="http://schemas.microsoft.com/office/drawing/2014/main" id="{D25540A9-A987-4406-B73F-AAE78AD2617F}"/>
              </a:ext>
            </a:extLst>
          </p:cNvPr>
          <p:cNvSpPr>
            <a:spLocks noGrp="1"/>
          </p:cNvSpPr>
          <p:nvPr>
            <p:ph type="body" sz="quarter" idx="10"/>
          </p:nvPr>
        </p:nvSpPr>
        <p:spPr>
          <a:prstGeom prst="rect">
            <a:avLst/>
          </a:prstGeom>
        </p:spPr>
        <p:txBody>
          <a:bodyPr/>
          <a:lstStyle/>
          <a:p>
            <a:r>
              <a:rPr lang="zh-CN" altLang="en-US" sz="3200" dirty="0"/>
              <a:t>灭火器使用数据统计</a:t>
            </a:r>
          </a:p>
        </p:txBody>
      </p:sp>
      <p:sp>
        <p:nvSpPr>
          <p:cNvPr id="110" name="矩形 109">
            <a:extLst>
              <a:ext uri="{FF2B5EF4-FFF2-40B4-BE49-F238E27FC236}">
                <a16:creationId xmlns:a16="http://schemas.microsoft.com/office/drawing/2014/main" id="{16E20ADA-FD36-4929-87C7-CE8B0B0646BC}"/>
              </a:ext>
            </a:extLst>
          </p:cNvPr>
          <p:cNvSpPr/>
          <p:nvPr/>
        </p:nvSpPr>
        <p:spPr>
          <a:xfrm>
            <a:off x="7549889" y="594162"/>
            <a:ext cx="4108760" cy="598177"/>
          </a:xfrm>
          <a:prstGeom prst="rect">
            <a:avLst/>
          </a:prstGeom>
        </p:spPr>
        <p:txBody>
          <a:bodyPr wrap="square" lIns="0" tIns="0" rIns="0" bIns="0">
            <a:spAutoFit/>
          </a:bodyPr>
          <a:lstStyle/>
          <a:p>
            <a:pPr>
              <a:lnSpc>
                <a:spcPct val="125000"/>
              </a:lnSpc>
            </a:pPr>
            <a:r>
              <a:rPr lang="zh-CN" altLang="en-US" sz="1600" dirty="0">
                <a:solidFill>
                  <a:schemeClr val="bg1"/>
                </a:solidFill>
                <a:latin typeface="+mn-ea"/>
              </a:rPr>
              <a:t>目前，我国灭火器使用主要仍以手提式灭火器为主，其次为推车式灭火器和简易式灭火器。</a:t>
            </a:r>
          </a:p>
        </p:txBody>
      </p:sp>
      <p:sp>
        <p:nvSpPr>
          <p:cNvPr id="112" name="文本框 111">
            <a:extLst>
              <a:ext uri="{FF2B5EF4-FFF2-40B4-BE49-F238E27FC236}">
                <a16:creationId xmlns:a16="http://schemas.microsoft.com/office/drawing/2014/main" id="{4437443E-8A8C-4C45-B54D-63B670F9A574}"/>
              </a:ext>
            </a:extLst>
          </p:cNvPr>
          <p:cNvSpPr txBox="1"/>
          <p:nvPr/>
        </p:nvSpPr>
        <p:spPr>
          <a:xfrm>
            <a:off x="8714547" y="5036540"/>
            <a:ext cx="1538883" cy="362984"/>
          </a:xfrm>
          <a:prstGeom prst="rect">
            <a:avLst/>
          </a:prstGeom>
          <a:noFill/>
        </p:spPr>
        <p:txBody>
          <a:bodyPr wrap="none" lIns="0" tIns="0" rIns="0" bIns="0" rtlCol="0">
            <a:spAutoFit/>
          </a:bodyPr>
          <a:lstStyle/>
          <a:p>
            <a:pPr algn="just">
              <a:lnSpc>
                <a:spcPct val="125000"/>
              </a:lnSpc>
            </a:pPr>
            <a:r>
              <a:rPr lang="zh-CN" altLang="en-US" sz="2000" dirty="0">
                <a:solidFill>
                  <a:prstClr val="white"/>
                </a:solidFill>
                <a:latin typeface="+mn-ea"/>
              </a:rPr>
              <a:t>手提式灭火器</a:t>
            </a:r>
            <a:endParaRPr lang="zh-CN" altLang="en-US" sz="2000" dirty="0">
              <a:solidFill>
                <a:schemeClr val="bg1"/>
              </a:solidFill>
              <a:latin typeface="+mn-ea"/>
            </a:endParaRPr>
          </a:p>
        </p:txBody>
      </p:sp>
      <p:sp>
        <p:nvSpPr>
          <p:cNvPr id="113" name="文本框 112">
            <a:extLst>
              <a:ext uri="{FF2B5EF4-FFF2-40B4-BE49-F238E27FC236}">
                <a16:creationId xmlns:a16="http://schemas.microsoft.com/office/drawing/2014/main" id="{FF0A6F91-28F4-4AB1-A977-87B1D08C4B81}"/>
              </a:ext>
            </a:extLst>
          </p:cNvPr>
          <p:cNvSpPr txBox="1"/>
          <p:nvPr/>
        </p:nvSpPr>
        <p:spPr>
          <a:xfrm>
            <a:off x="2746584" y="5711005"/>
            <a:ext cx="1538883" cy="362984"/>
          </a:xfrm>
          <a:prstGeom prst="rect">
            <a:avLst/>
          </a:prstGeom>
          <a:noFill/>
        </p:spPr>
        <p:txBody>
          <a:bodyPr wrap="none" lIns="0" tIns="0" rIns="0" bIns="0" rtlCol="0">
            <a:spAutoFit/>
          </a:bodyPr>
          <a:lstStyle/>
          <a:p>
            <a:pPr algn="just">
              <a:lnSpc>
                <a:spcPct val="125000"/>
              </a:lnSpc>
            </a:pPr>
            <a:r>
              <a:rPr lang="zh-CN" altLang="en-US" sz="2000" dirty="0">
                <a:solidFill>
                  <a:prstClr val="white"/>
                </a:solidFill>
                <a:latin typeface="+mn-ea"/>
              </a:rPr>
              <a:t>推车式灭火器</a:t>
            </a:r>
            <a:endParaRPr lang="zh-CN" altLang="en-US" sz="2000" dirty="0">
              <a:solidFill>
                <a:schemeClr val="bg1"/>
              </a:solidFill>
              <a:latin typeface="+mn-ea"/>
            </a:endParaRPr>
          </a:p>
        </p:txBody>
      </p:sp>
      <p:sp>
        <p:nvSpPr>
          <p:cNvPr id="114" name="文本框 113">
            <a:extLst>
              <a:ext uri="{FF2B5EF4-FFF2-40B4-BE49-F238E27FC236}">
                <a16:creationId xmlns:a16="http://schemas.microsoft.com/office/drawing/2014/main" id="{12B2A2A1-D932-4696-B894-D2F6C57F11E1}"/>
              </a:ext>
            </a:extLst>
          </p:cNvPr>
          <p:cNvSpPr txBox="1"/>
          <p:nvPr/>
        </p:nvSpPr>
        <p:spPr>
          <a:xfrm>
            <a:off x="1393120" y="3281468"/>
            <a:ext cx="1538883" cy="362984"/>
          </a:xfrm>
          <a:prstGeom prst="rect">
            <a:avLst/>
          </a:prstGeom>
          <a:noFill/>
        </p:spPr>
        <p:txBody>
          <a:bodyPr wrap="none" lIns="0" tIns="0" rIns="0" bIns="0" rtlCol="0">
            <a:spAutoFit/>
          </a:bodyPr>
          <a:lstStyle/>
          <a:p>
            <a:pPr algn="just">
              <a:lnSpc>
                <a:spcPct val="125000"/>
              </a:lnSpc>
            </a:pPr>
            <a:r>
              <a:rPr lang="zh-CN" altLang="en-US" sz="2000" dirty="0">
                <a:solidFill>
                  <a:prstClr val="white"/>
                </a:solidFill>
                <a:latin typeface="+mn-ea"/>
              </a:rPr>
              <a:t>简易式灭火器</a:t>
            </a:r>
            <a:endParaRPr lang="zh-CN" altLang="en-US" sz="2000" dirty="0">
              <a:solidFill>
                <a:schemeClr val="bg1"/>
              </a:solidFill>
              <a:latin typeface="+mn-ea"/>
            </a:endParaRPr>
          </a:p>
        </p:txBody>
      </p:sp>
      <p:sp>
        <p:nvSpPr>
          <p:cNvPr id="125" name="Rectangle 9">
            <a:extLst>
              <a:ext uri="{FF2B5EF4-FFF2-40B4-BE49-F238E27FC236}">
                <a16:creationId xmlns:a16="http://schemas.microsoft.com/office/drawing/2014/main" id="{54C94191-DD30-4C38-9E41-EAE10C84BB6D}"/>
              </a:ext>
            </a:extLst>
          </p:cNvPr>
          <p:cNvSpPr>
            <a:spLocks noChangeArrowheads="1"/>
          </p:cNvSpPr>
          <p:nvPr/>
        </p:nvSpPr>
        <p:spPr bwMode="auto">
          <a:xfrm>
            <a:off x="4446588" y="2347502"/>
            <a:ext cx="3481387" cy="2942050"/>
          </a:xfrm>
          <a:prstGeom prst="rect">
            <a:avLst/>
          </a:prstGeom>
          <a:noFill/>
          <a:ln w="6350" cap="flat">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a:extLst>
              <a:ext uri="{FF2B5EF4-FFF2-40B4-BE49-F238E27FC236}">
                <a16:creationId xmlns:a16="http://schemas.microsoft.com/office/drawing/2014/main" id="{2C416EB9-4C26-4FE9-956E-1BADE43C2A73}"/>
              </a:ext>
            </a:extLst>
          </p:cNvPr>
          <p:cNvGrpSpPr/>
          <p:nvPr/>
        </p:nvGrpSpPr>
        <p:grpSpPr>
          <a:xfrm>
            <a:off x="3970278" y="1600411"/>
            <a:ext cx="4434006" cy="3569034"/>
            <a:chOff x="3970278" y="1600411"/>
            <a:chExt cx="4434006" cy="3569034"/>
          </a:xfrm>
        </p:grpSpPr>
        <p:grpSp>
          <p:nvGrpSpPr>
            <p:cNvPr id="141" name="组合 140">
              <a:extLst>
                <a:ext uri="{FF2B5EF4-FFF2-40B4-BE49-F238E27FC236}">
                  <a16:creationId xmlns:a16="http://schemas.microsoft.com/office/drawing/2014/main" id="{F8C045CD-60A0-44E9-BA6A-92EDD98D6DE9}"/>
                </a:ext>
              </a:extLst>
            </p:cNvPr>
            <p:cNvGrpSpPr/>
            <p:nvPr/>
          </p:nvGrpSpPr>
          <p:grpSpPr>
            <a:xfrm>
              <a:off x="3970278" y="1600411"/>
              <a:ext cx="4434006" cy="3569034"/>
              <a:chOff x="4354513" y="1671639"/>
              <a:chExt cx="3482975" cy="2803527"/>
            </a:xfrm>
          </p:grpSpPr>
          <p:sp>
            <p:nvSpPr>
              <p:cNvPr id="132" name="Freeform 14">
                <a:extLst>
                  <a:ext uri="{FF2B5EF4-FFF2-40B4-BE49-F238E27FC236}">
                    <a16:creationId xmlns:a16="http://schemas.microsoft.com/office/drawing/2014/main" id="{DFEFB7C2-80B1-4C77-8273-6955B0F1F884}"/>
                  </a:ext>
                </a:extLst>
              </p:cNvPr>
              <p:cNvSpPr>
                <a:spLocks/>
              </p:cNvSpPr>
              <p:nvPr/>
            </p:nvSpPr>
            <p:spPr bwMode="auto">
              <a:xfrm>
                <a:off x="5505505" y="2632395"/>
                <a:ext cx="1365250" cy="1571626"/>
              </a:xfrm>
              <a:custGeom>
                <a:avLst/>
                <a:gdLst>
                  <a:gd name="T0" fmla="*/ 1916 w 4502"/>
                  <a:gd name="T1" fmla="*/ 0 h 5174"/>
                  <a:gd name="T2" fmla="*/ 4502 w 4502"/>
                  <a:gd name="T3" fmla="*/ 2587 h 5174"/>
                  <a:gd name="T4" fmla="*/ 1916 w 4502"/>
                  <a:gd name="T5" fmla="*/ 5174 h 5174"/>
                  <a:gd name="T6" fmla="*/ 0 w 4502"/>
                  <a:gd name="T7" fmla="*/ 4325 h 5174"/>
                  <a:gd name="T8" fmla="*/ 1916 w 4502"/>
                  <a:gd name="T9" fmla="*/ 2587 h 5174"/>
                  <a:gd name="T10" fmla="*/ 1916 w 4502"/>
                  <a:gd name="T11" fmla="*/ 0 h 5174"/>
                </a:gdLst>
                <a:ahLst/>
                <a:cxnLst>
                  <a:cxn ang="0">
                    <a:pos x="T0" y="T1"/>
                  </a:cxn>
                  <a:cxn ang="0">
                    <a:pos x="T2" y="T3"/>
                  </a:cxn>
                  <a:cxn ang="0">
                    <a:pos x="T4" y="T5"/>
                  </a:cxn>
                  <a:cxn ang="0">
                    <a:pos x="T6" y="T7"/>
                  </a:cxn>
                  <a:cxn ang="0">
                    <a:pos x="T8" y="T9"/>
                  </a:cxn>
                  <a:cxn ang="0">
                    <a:pos x="T10" y="T11"/>
                  </a:cxn>
                </a:cxnLst>
                <a:rect l="0" t="0" r="r" b="b"/>
                <a:pathLst>
                  <a:path w="4502" h="5174">
                    <a:moveTo>
                      <a:pt x="1916" y="0"/>
                    </a:moveTo>
                    <a:cubicBezTo>
                      <a:pt x="3344" y="0"/>
                      <a:pt x="4502" y="1158"/>
                      <a:pt x="4502" y="2587"/>
                    </a:cubicBezTo>
                    <a:cubicBezTo>
                      <a:pt x="4502" y="4016"/>
                      <a:pt x="3344" y="5174"/>
                      <a:pt x="1916" y="5174"/>
                    </a:cubicBezTo>
                    <a:cubicBezTo>
                      <a:pt x="1186" y="5174"/>
                      <a:pt x="490" y="4865"/>
                      <a:pt x="0" y="4325"/>
                    </a:cubicBezTo>
                    <a:lnTo>
                      <a:pt x="1916" y="2587"/>
                    </a:lnTo>
                    <a:lnTo>
                      <a:pt x="1916"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6">
                <a:extLst>
                  <a:ext uri="{FF2B5EF4-FFF2-40B4-BE49-F238E27FC236}">
                    <a16:creationId xmlns:a16="http://schemas.microsoft.com/office/drawing/2014/main" id="{B77CCC85-7595-4E3D-A7FE-46F4AB5A2F7C}"/>
                  </a:ext>
                </a:extLst>
              </p:cNvPr>
              <p:cNvSpPr>
                <a:spLocks/>
              </p:cNvSpPr>
              <p:nvPr/>
            </p:nvSpPr>
            <p:spPr bwMode="auto">
              <a:xfrm>
                <a:off x="4896645" y="2900207"/>
                <a:ext cx="1212850" cy="1265238"/>
              </a:xfrm>
              <a:custGeom>
                <a:avLst/>
                <a:gdLst>
                  <a:gd name="T0" fmla="*/ 877 w 2793"/>
                  <a:gd name="T1" fmla="*/ 2915 h 2915"/>
                  <a:gd name="T2" fmla="*/ 489 w 2793"/>
                  <a:gd name="T3" fmla="*/ 0 h 2915"/>
                  <a:gd name="T4" fmla="*/ 2793 w 2793"/>
                  <a:gd name="T5" fmla="*/ 1177 h 2915"/>
                  <a:gd name="T6" fmla="*/ 877 w 2793"/>
                  <a:gd name="T7" fmla="*/ 2915 h 2915"/>
                </a:gdLst>
                <a:ahLst/>
                <a:cxnLst>
                  <a:cxn ang="0">
                    <a:pos x="T0" y="T1"/>
                  </a:cxn>
                  <a:cxn ang="0">
                    <a:pos x="T2" y="T3"/>
                  </a:cxn>
                  <a:cxn ang="0">
                    <a:pos x="T4" y="T5"/>
                  </a:cxn>
                  <a:cxn ang="0">
                    <a:pos x="T6" y="T7"/>
                  </a:cxn>
                </a:cxnLst>
                <a:rect l="0" t="0" r="r" b="b"/>
                <a:pathLst>
                  <a:path w="2793" h="2915">
                    <a:moveTo>
                      <a:pt x="877" y="2915"/>
                    </a:moveTo>
                    <a:cubicBezTo>
                      <a:pt x="154" y="2119"/>
                      <a:pt x="0" y="958"/>
                      <a:pt x="489" y="0"/>
                    </a:cubicBezTo>
                    <a:lnTo>
                      <a:pt x="2793" y="1177"/>
                    </a:lnTo>
                    <a:lnTo>
                      <a:pt x="877" y="2915"/>
                    </a:lnTo>
                    <a:close/>
                  </a:path>
                </a:pathLst>
              </a:custGeom>
              <a:solidFill>
                <a:schemeClr val="accent5">
                  <a:lumMod val="60000"/>
                  <a:lumOff val="40000"/>
                </a:schemeClr>
              </a:solidFill>
              <a:ln w="0">
                <a:noFill/>
                <a:prstDash val="solid"/>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8">
                <a:extLst>
                  <a:ext uri="{FF2B5EF4-FFF2-40B4-BE49-F238E27FC236}">
                    <a16:creationId xmlns:a16="http://schemas.microsoft.com/office/drawing/2014/main" id="{86CE25A9-E0E2-4103-91A7-0320CB7E862C}"/>
                  </a:ext>
                </a:extLst>
              </p:cNvPr>
              <p:cNvSpPr>
                <a:spLocks/>
              </p:cNvSpPr>
              <p:nvPr/>
            </p:nvSpPr>
            <p:spPr bwMode="auto">
              <a:xfrm>
                <a:off x="4875484" y="2110906"/>
                <a:ext cx="1231082" cy="1318098"/>
              </a:xfrm>
              <a:custGeom>
                <a:avLst/>
                <a:gdLst>
                  <a:gd name="T0" fmla="*/ 0 w 2304"/>
                  <a:gd name="T1" fmla="*/ 1287 h 2464"/>
                  <a:gd name="T2" fmla="*/ 1517 w 2304"/>
                  <a:gd name="T3" fmla="*/ 0 h 2464"/>
                  <a:gd name="T4" fmla="*/ 2304 w 2304"/>
                  <a:gd name="T5" fmla="*/ 2464 h 2464"/>
                  <a:gd name="T6" fmla="*/ 0 w 2304"/>
                  <a:gd name="T7" fmla="*/ 1287 h 2464"/>
                </a:gdLst>
                <a:ahLst/>
                <a:cxnLst>
                  <a:cxn ang="0">
                    <a:pos x="T0" y="T1"/>
                  </a:cxn>
                  <a:cxn ang="0">
                    <a:pos x="T2" y="T3"/>
                  </a:cxn>
                  <a:cxn ang="0">
                    <a:pos x="T4" y="T5"/>
                  </a:cxn>
                  <a:cxn ang="0">
                    <a:pos x="T6" y="T7"/>
                  </a:cxn>
                </a:cxnLst>
                <a:rect l="0" t="0" r="r" b="b"/>
                <a:pathLst>
                  <a:path w="2304" h="2464">
                    <a:moveTo>
                      <a:pt x="0" y="1287"/>
                    </a:moveTo>
                    <a:cubicBezTo>
                      <a:pt x="314" y="673"/>
                      <a:pt x="860" y="209"/>
                      <a:pt x="1517" y="0"/>
                    </a:cubicBezTo>
                    <a:lnTo>
                      <a:pt x="2304" y="2464"/>
                    </a:lnTo>
                    <a:lnTo>
                      <a:pt x="0" y="1287"/>
                    </a:lnTo>
                    <a:close/>
                  </a:path>
                </a:pathLst>
              </a:custGeom>
              <a:solidFill>
                <a:schemeClr val="accent5">
                  <a:lumMod val="40000"/>
                  <a:lumOff val="6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20">
                <a:extLst>
                  <a:ext uri="{FF2B5EF4-FFF2-40B4-BE49-F238E27FC236}">
                    <a16:creationId xmlns:a16="http://schemas.microsoft.com/office/drawing/2014/main" id="{395F2B47-EAE3-45E0-BD23-DA8C20F9B421}"/>
                  </a:ext>
                </a:extLst>
              </p:cNvPr>
              <p:cNvSpPr>
                <a:spLocks/>
              </p:cNvSpPr>
              <p:nvPr/>
            </p:nvSpPr>
            <p:spPr bwMode="auto">
              <a:xfrm>
                <a:off x="5562601" y="1671639"/>
                <a:ext cx="534988" cy="1757364"/>
              </a:xfrm>
              <a:custGeom>
                <a:avLst/>
                <a:gdLst>
                  <a:gd name="T0" fmla="*/ 0 w 787"/>
                  <a:gd name="T1" fmla="*/ 123 h 2587"/>
                  <a:gd name="T2" fmla="*/ 787 w 787"/>
                  <a:gd name="T3" fmla="*/ 0 h 2587"/>
                  <a:gd name="T4" fmla="*/ 787 w 787"/>
                  <a:gd name="T5" fmla="*/ 2587 h 2587"/>
                  <a:gd name="T6" fmla="*/ 0 w 787"/>
                  <a:gd name="T7" fmla="*/ 123 h 2587"/>
                </a:gdLst>
                <a:ahLst/>
                <a:cxnLst>
                  <a:cxn ang="0">
                    <a:pos x="T0" y="T1"/>
                  </a:cxn>
                  <a:cxn ang="0">
                    <a:pos x="T2" y="T3"/>
                  </a:cxn>
                  <a:cxn ang="0">
                    <a:pos x="T4" y="T5"/>
                  </a:cxn>
                  <a:cxn ang="0">
                    <a:pos x="T6" y="T7"/>
                  </a:cxn>
                </a:cxnLst>
                <a:rect l="0" t="0" r="r" b="b"/>
                <a:pathLst>
                  <a:path w="787" h="2587">
                    <a:moveTo>
                      <a:pt x="0" y="123"/>
                    </a:moveTo>
                    <a:cubicBezTo>
                      <a:pt x="255" y="42"/>
                      <a:pt x="520" y="0"/>
                      <a:pt x="787" y="0"/>
                    </a:cubicBezTo>
                    <a:lnTo>
                      <a:pt x="787" y="2587"/>
                    </a:lnTo>
                    <a:lnTo>
                      <a:pt x="0" y="123"/>
                    </a:lnTo>
                    <a:close/>
                  </a:path>
                </a:pathLst>
              </a:custGeom>
              <a:solidFill>
                <a:schemeClr val="accent5">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40" name="Rectangle 22">
                <a:extLst>
                  <a:ext uri="{FF2B5EF4-FFF2-40B4-BE49-F238E27FC236}">
                    <a16:creationId xmlns:a16="http://schemas.microsoft.com/office/drawing/2014/main" id="{BC475547-B342-4EBC-830A-65C366ED3792}"/>
                  </a:ext>
                </a:extLst>
              </p:cNvPr>
              <p:cNvSpPr>
                <a:spLocks noChangeArrowheads="1"/>
              </p:cNvSpPr>
              <p:nvPr/>
            </p:nvSpPr>
            <p:spPr bwMode="auto">
              <a:xfrm>
                <a:off x="4354513" y="2382840"/>
                <a:ext cx="3482975" cy="2092326"/>
              </a:xfrm>
              <a:prstGeom prst="rect">
                <a:avLst/>
              </a:prstGeom>
              <a:noFill/>
              <a:ln w="6350" cap="flat">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2" name="组合 91">
              <a:extLst>
                <a:ext uri="{FF2B5EF4-FFF2-40B4-BE49-F238E27FC236}">
                  <a16:creationId xmlns:a16="http://schemas.microsoft.com/office/drawing/2014/main" id="{D0326C0E-4601-44CF-80F5-348EFBD7C585}"/>
                </a:ext>
              </a:extLst>
            </p:cNvPr>
            <p:cNvGrpSpPr/>
            <p:nvPr/>
          </p:nvGrpSpPr>
          <p:grpSpPr>
            <a:xfrm>
              <a:off x="5922239" y="3499252"/>
              <a:ext cx="410211" cy="487728"/>
              <a:chOff x="5750722" y="3829446"/>
              <a:chExt cx="582128" cy="692132"/>
            </a:xfrm>
          </p:grpSpPr>
          <p:sp>
            <p:nvSpPr>
              <p:cNvPr id="93" name="任意多边形: 形状 92">
                <a:extLst>
                  <a:ext uri="{FF2B5EF4-FFF2-40B4-BE49-F238E27FC236}">
                    <a16:creationId xmlns:a16="http://schemas.microsoft.com/office/drawing/2014/main" id="{ECA75866-1C20-4F9C-B325-D36E291EE090}"/>
                  </a:ext>
                </a:extLst>
              </p:cNvPr>
              <p:cNvSpPr/>
              <p:nvPr/>
            </p:nvSpPr>
            <p:spPr>
              <a:xfrm>
                <a:off x="5750722" y="3829446"/>
                <a:ext cx="582128" cy="692132"/>
              </a:xfrm>
              <a:custGeom>
                <a:avLst/>
                <a:gdLst>
                  <a:gd name="connsiteX0" fmla="*/ 568905 w 582128"/>
                  <a:gd name="connsiteY0" fmla="*/ 565550 h 692132"/>
                  <a:gd name="connsiteX1" fmla="*/ 481425 w 582128"/>
                  <a:gd name="connsiteY1" fmla="*/ 671251 h 692132"/>
                  <a:gd name="connsiteX2" fmla="*/ 364355 w 582128"/>
                  <a:gd name="connsiteY2" fmla="*/ 691390 h 692132"/>
                  <a:gd name="connsiteX3" fmla="*/ 330615 w 582128"/>
                  <a:gd name="connsiteY3" fmla="*/ 692118 h 692132"/>
                  <a:gd name="connsiteX4" fmla="*/ 251571 w 582128"/>
                  <a:gd name="connsiteY4" fmla="*/ 692118 h 692132"/>
                  <a:gd name="connsiteX5" fmla="*/ 214215 w 582128"/>
                  <a:gd name="connsiteY5" fmla="*/ 691194 h 692132"/>
                  <a:gd name="connsiteX6" fmla="*/ 100760 w 582128"/>
                  <a:gd name="connsiteY6" fmla="*/ 671251 h 692132"/>
                  <a:gd name="connsiteX7" fmla="*/ 13269 w 582128"/>
                  <a:gd name="connsiteY7" fmla="*/ 565550 h 692132"/>
                  <a:gd name="connsiteX8" fmla="*/ 2258 w 582128"/>
                  <a:gd name="connsiteY8" fmla="*/ 404410 h 692132"/>
                  <a:gd name="connsiteX9" fmla="*/ 33328 w 582128"/>
                  <a:gd name="connsiteY9" fmla="*/ 455758 h 692132"/>
                  <a:gd name="connsiteX10" fmla="*/ 51226 w 582128"/>
                  <a:gd name="connsiteY10" fmla="*/ 371237 h 692132"/>
                  <a:gd name="connsiteX11" fmla="*/ 102147 w 582128"/>
                  <a:gd name="connsiteY11" fmla="*/ 301909 h 692132"/>
                  <a:gd name="connsiteX12" fmla="*/ 102424 w 582128"/>
                  <a:gd name="connsiteY12" fmla="*/ 216925 h 692132"/>
                  <a:gd name="connsiteX13" fmla="*/ 147198 w 582128"/>
                  <a:gd name="connsiteY13" fmla="*/ 322488 h 692132"/>
                  <a:gd name="connsiteX14" fmla="*/ 173774 w 582128"/>
                  <a:gd name="connsiteY14" fmla="*/ 255887 h 692132"/>
                  <a:gd name="connsiteX15" fmla="*/ 150884 w 582128"/>
                  <a:gd name="connsiteY15" fmla="*/ 180020 h 692132"/>
                  <a:gd name="connsiteX16" fmla="*/ 167257 w 582128"/>
                  <a:gd name="connsiteY16" fmla="*/ 107446 h 692132"/>
                  <a:gd name="connsiteX17" fmla="*/ 203076 w 582128"/>
                  <a:gd name="connsiteY17" fmla="*/ 188871 h 692132"/>
                  <a:gd name="connsiteX18" fmla="*/ 246648 w 582128"/>
                  <a:gd name="connsiteY18" fmla="*/ 86463 h 692132"/>
                  <a:gd name="connsiteX19" fmla="*/ 291087 w 582128"/>
                  <a:gd name="connsiteY19" fmla="*/ 0 h 692132"/>
                  <a:gd name="connsiteX20" fmla="*/ 335549 w 582128"/>
                  <a:gd name="connsiteY20" fmla="*/ 86463 h 692132"/>
                  <a:gd name="connsiteX21" fmla="*/ 379121 w 582128"/>
                  <a:gd name="connsiteY21" fmla="*/ 188871 h 692132"/>
                  <a:gd name="connsiteX22" fmla="*/ 414871 w 582128"/>
                  <a:gd name="connsiteY22" fmla="*/ 107446 h 692132"/>
                  <a:gd name="connsiteX23" fmla="*/ 431267 w 582128"/>
                  <a:gd name="connsiteY23" fmla="*/ 180020 h 692132"/>
                  <a:gd name="connsiteX24" fmla="*/ 408378 w 582128"/>
                  <a:gd name="connsiteY24" fmla="*/ 255887 h 692132"/>
                  <a:gd name="connsiteX25" fmla="*/ 434953 w 582128"/>
                  <a:gd name="connsiteY25" fmla="*/ 322488 h 692132"/>
                  <a:gd name="connsiteX26" fmla="*/ 479727 w 582128"/>
                  <a:gd name="connsiteY26" fmla="*/ 216925 h 692132"/>
                  <a:gd name="connsiteX27" fmla="*/ 479981 w 582128"/>
                  <a:gd name="connsiteY27" fmla="*/ 301909 h 692132"/>
                  <a:gd name="connsiteX28" fmla="*/ 530925 w 582128"/>
                  <a:gd name="connsiteY28" fmla="*/ 371237 h 692132"/>
                  <a:gd name="connsiteX29" fmla="*/ 548800 w 582128"/>
                  <a:gd name="connsiteY29" fmla="*/ 455758 h 692132"/>
                  <a:gd name="connsiteX30" fmla="*/ 579882 w 582128"/>
                  <a:gd name="connsiteY30" fmla="*/ 404410 h 692132"/>
                  <a:gd name="connsiteX31" fmla="*/ 568905 w 582128"/>
                  <a:gd name="connsiteY31" fmla="*/ 565550 h 692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2128" h="692132">
                    <a:moveTo>
                      <a:pt x="568905" y="565550"/>
                    </a:moveTo>
                    <a:cubicBezTo>
                      <a:pt x="553399" y="612438"/>
                      <a:pt x="521092" y="651446"/>
                      <a:pt x="481425" y="671251"/>
                    </a:cubicBezTo>
                    <a:cubicBezTo>
                      <a:pt x="460986" y="681442"/>
                      <a:pt x="412271" y="689033"/>
                      <a:pt x="364355" y="691390"/>
                    </a:cubicBezTo>
                    <a:cubicBezTo>
                      <a:pt x="352927" y="691945"/>
                      <a:pt x="341546" y="692199"/>
                      <a:pt x="330615" y="692118"/>
                    </a:cubicBezTo>
                    <a:cubicBezTo>
                      <a:pt x="304271" y="691949"/>
                      <a:pt x="277923" y="691949"/>
                      <a:pt x="251571" y="692118"/>
                    </a:cubicBezTo>
                    <a:cubicBezTo>
                      <a:pt x="239473" y="692199"/>
                      <a:pt x="226855" y="691876"/>
                      <a:pt x="214215" y="691194"/>
                    </a:cubicBezTo>
                    <a:cubicBezTo>
                      <a:pt x="167477" y="688664"/>
                      <a:pt x="120681" y="681188"/>
                      <a:pt x="100760" y="671251"/>
                    </a:cubicBezTo>
                    <a:cubicBezTo>
                      <a:pt x="61070" y="651446"/>
                      <a:pt x="28776" y="612438"/>
                      <a:pt x="13269" y="565550"/>
                    </a:cubicBezTo>
                    <a:cubicBezTo>
                      <a:pt x="-3496" y="514848"/>
                      <a:pt x="-746" y="458624"/>
                      <a:pt x="2258" y="404410"/>
                    </a:cubicBezTo>
                    <a:cubicBezTo>
                      <a:pt x="12618" y="421534"/>
                      <a:pt x="22975" y="438650"/>
                      <a:pt x="33328" y="455758"/>
                    </a:cubicBezTo>
                    <a:cubicBezTo>
                      <a:pt x="23495" y="427554"/>
                      <a:pt x="35003" y="395108"/>
                      <a:pt x="51226" y="371237"/>
                    </a:cubicBezTo>
                    <a:cubicBezTo>
                      <a:pt x="67449" y="347365"/>
                      <a:pt x="88489" y="327895"/>
                      <a:pt x="102147" y="301909"/>
                    </a:cubicBezTo>
                    <a:cubicBezTo>
                      <a:pt x="115805" y="275923"/>
                      <a:pt x="120149" y="239318"/>
                      <a:pt x="102424" y="216925"/>
                    </a:cubicBezTo>
                    <a:cubicBezTo>
                      <a:pt x="133067" y="238162"/>
                      <a:pt x="151358" y="281284"/>
                      <a:pt x="147198" y="322488"/>
                    </a:cubicBezTo>
                    <a:cubicBezTo>
                      <a:pt x="169337" y="314943"/>
                      <a:pt x="177899" y="282301"/>
                      <a:pt x="173774" y="255887"/>
                    </a:cubicBezTo>
                    <a:cubicBezTo>
                      <a:pt x="169649" y="229473"/>
                      <a:pt x="156985" y="205902"/>
                      <a:pt x="150884" y="180020"/>
                    </a:cubicBezTo>
                    <a:cubicBezTo>
                      <a:pt x="144783" y="154138"/>
                      <a:pt x="147626" y="121566"/>
                      <a:pt x="167257" y="107446"/>
                    </a:cubicBezTo>
                    <a:cubicBezTo>
                      <a:pt x="161329" y="139406"/>
                      <a:pt x="164946" y="164514"/>
                      <a:pt x="203076" y="188871"/>
                    </a:cubicBezTo>
                    <a:cubicBezTo>
                      <a:pt x="194710" y="133062"/>
                      <a:pt x="210552" y="123333"/>
                      <a:pt x="246648" y="86463"/>
                    </a:cubicBezTo>
                    <a:cubicBezTo>
                      <a:pt x="268359" y="64289"/>
                      <a:pt x="280526" y="39863"/>
                      <a:pt x="291087" y="0"/>
                    </a:cubicBezTo>
                    <a:cubicBezTo>
                      <a:pt x="301648" y="39863"/>
                      <a:pt x="313838" y="64289"/>
                      <a:pt x="335549" y="86463"/>
                    </a:cubicBezTo>
                    <a:cubicBezTo>
                      <a:pt x="371634" y="123333"/>
                      <a:pt x="387545" y="133062"/>
                      <a:pt x="379121" y="188871"/>
                    </a:cubicBezTo>
                    <a:cubicBezTo>
                      <a:pt x="417251" y="164514"/>
                      <a:pt x="420822" y="139406"/>
                      <a:pt x="414871" y="107446"/>
                    </a:cubicBezTo>
                    <a:cubicBezTo>
                      <a:pt x="434514" y="121566"/>
                      <a:pt x="437368" y="154126"/>
                      <a:pt x="431267" y="180020"/>
                    </a:cubicBezTo>
                    <a:cubicBezTo>
                      <a:pt x="425166" y="205914"/>
                      <a:pt x="412479" y="229462"/>
                      <a:pt x="408378" y="255887"/>
                    </a:cubicBezTo>
                    <a:cubicBezTo>
                      <a:pt x="404276" y="282312"/>
                      <a:pt x="412826" y="314943"/>
                      <a:pt x="434953" y="322488"/>
                    </a:cubicBezTo>
                    <a:cubicBezTo>
                      <a:pt x="430793" y="281284"/>
                      <a:pt x="449084" y="238139"/>
                      <a:pt x="479727" y="216925"/>
                    </a:cubicBezTo>
                    <a:cubicBezTo>
                      <a:pt x="462002" y="239318"/>
                      <a:pt x="466324" y="275969"/>
                      <a:pt x="479981" y="301909"/>
                    </a:cubicBezTo>
                    <a:cubicBezTo>
                      <a:pt x="493639" y="327849"/>
                      <a:pt x="514645" y="347330"/>
                      <a:pt x="530925" y="371237"/>
                    </a:cubicBezTo>
                    <a:cubicBezTo>
                      <a:pt x="547206" y="395143"/>
                      <a:pt x="558656" y="427554"/>
                      <a:pt x="548800" y="455758"/>
                    </a:cubicBezTo>
                    <a:cubicBezTo>
                      <a:pt x="559161" y="438642"/>
                      <a:pt x="569521" y="421526"/>
                      <a:pt x="579882" y="404410"/>
                    </a:cubicBezTo>
                    <a:cubicBezTo>
                      <a:pt x="582863" y="458635"/>
                      <a:pt x="585625" y="514848"/>
                      <a:pt x="568905" y="565550"/>
                    </a:cubicBezTo>
                    <a:close/>
                  </a:path>
                </a:pathLst>
              </a:custGeom>
              <a:solidFill>
                <a:srgbClr val="EC5B16"/>
              </a:solidFill>
              <a:ln w="115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31CDB88F-0EC2-42AF-9CAE-9FA96AB01014}"/>
                  </a:ext>
                </a:extLst>
              </p:cNvPr>
              <p:cNvSpPr/>
              <p:nvPr/>
            </p:nvSpPr>
            <p:spPr>
              <a:xfrm>
                <a:off x="5786777" y="3918428"/>
                <a:ext cx="508709" cy="603139"/>
              </a:xfrm>
              <a:custGeom>
                <a:avLst/>
                <a:gdLst>
                  <a:gd name="connsiteX0" fmla="*/ 462148 w 508709"/>
                  <a:gd name="connsiteY0" fmla="*/ 519066 h 603139"/>
                  <a:gd name="connsiteX1" fmla="*/ 339889 w 508709"/>
                  <a:gd name="connsiteY1" fmla="*/ 595326 h 603139"/>
                  <a:gd name="connsiteX2" fmla="*/ 328253 w 508709"/>
                  <a:gd name="connsiteY2" fmla="*/ 602397 h 603139"/>
                  <a:gd name="connsiteX3" fmla="*/ 294514 w 508709"/>
                  <a:gd name="connsiteY3" fmla="*/ 603125 h 603139"/>
                  <a:gd name="connsiteX4" fmla="*/ 215469 w 508709"/>
                  <a:gd name="connsiteY4" fmla="*/ 603125 h 603139"/>
                  <a:gd name="connsiteX5" fmla="*/ 178113 w 508709"/>
                  <a:gd name="connsiteY5" fmla="*/ 602201 h 603139"/>
                  <a:gd name="connsiteX6" fmla="*/ 0 w 508709"/>
                  <a:gd name="connsiteY6" fmla="*/ 416946 h 603139"/>
                  <a:gd name="connsiteX7" fmla="*/ 47732 w 508709"/>
                  <a:gd name="connsiteY7" fmla="*/ 458543 h 603139"/>
                  <a:gd name="connsiteX8" fmla="*/ 73348 w 508709"/>
                  <a:gd name="connsiteY8" fmla="*/ 263352 h 603139"/>
                  <a:gd name="connsiteX9" fmla="*/ 91316 w 508709"/>
                  <a:gd name="connsiteY9" fmla="*/ 333777 h 603139"/>
                  <a:gd name="connsiteX10" fmla="*/ 150302 w 508709"/>
                  <a:gd name="connsiteY10" fmla="*/ 130798 h 603139"/>
                  <a:gd name="connsiteX11" fmla="*/ 187276 w 508709"/>
                  <a:gd name="connsiteY11" fmla="*/ 165138 h 603139"/>
                  <a:gd name="connsiteX12" fmla="*/ 257505 w 508709"/>
                  <a:gd name="connsiteY12" fmla="*/ 0 h 603139"/>
                  <a:gd name="connsiteX13" fmla="*/ 302418 w 508709"/>
                  <a:gd name="connsiteY13" fmla="*/ 161487 h 603139"/>
                  <a:gd name="connsiteX14" fmla="*/ 342928 w 508709"/>
                  <a:gd name="connsiteY14" fmla="*/ 119451 h 603139"/>
                  <a:gd name="connsiteX15" fmla="*/ 416461 w 508709"/>
                  <a:gd name="connsiteY15" fmla="*/ 310483 h 603139"/>
                  <a:gd name="connsiteX16" fmla="*/ 423602 w 508709"/>
                  <a:gd name="connsiteY16" fmla="*/ 240889 h 603139"/>
                  <a:gd name="connsiteX17" fmla="*/ 458393 w 508709"/>
                  <a:gd name="connsiteY17" fmla="*/ 414208 h 603139"/>
                  <a:gd name="connsiteX18" fmla="*/ 502300 w 508709"/>
                  <a:gd name="connsiteY18" fmla="*/ 389423 h 603139"/>
                  <a:gd name="connsiteX19" fmla="*/ 462148 w 508709"/>
                  <a:gd name="connsiteY19" fmla="*/ 519066 h 60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8709" h="603139">
                    <a:moveTo>
                      <a:pt x="462148" y="519066"/>
                    </a:moveTo>
                    <a:cubicBezTo>
                      <a:pt x="426895" y="551880"/>
                      <a:pt x="381393" y="570922"/>
                      <a:pt x="339889" y="595326"/>
                    </a:cubicBezTo>
                    <a:cubicBezTo>
                      <a:pt x="335984" y="597637"/>
                      <a:pt x="332105" y="599994"/>
                      <a:pt x="328253" y="602397"/>
                    </a:cubicBezTo>
                    <a:cubicBezTo>
                      <a:pt x="316826" y="602952"/>
                      <a:pt x="305445" y="603206"/>
                      <a:pt x="294514" y="603125"/>
                    </a:cubicBezTo>
                    <a:cubicBezTo>
                      <a:pt x="268170" y="602956"/>
                      <a:pt x="241822" y="602956"/>
                      <a:pt x="215469" y="603125"/>
                    </a:cubicBezTo>
                    <a:cubicBezTo>
                      <a:pt x="203372" y="603206"/>
                      <a:pt x="190754" y="602882"/>
                      <a:pt x="178113" y="602201"/>
                    </a:cubicBezTo>
                    <a:cubicBezTo>
                      <a:pt x="94447" y="572644"/>
                      <a:pt x="25593" y="502173"/>
                      <a:pt x="0" y="416946"/>
                    </a:cubicBezTo>
                    <a:cubicBezTo>
                      <a:pt x="15907" y="430812"/>
                      <a:pt x="31817" y="444677"/>
                      <a:pt x="47732" y="458543"/>
                    </a:cubicBezTo>
                    <a:cubicBezTo>
                      <a:pt x="32961" y="392495"/>
                      <a:pt x="42035" y="323351"/>
                      <a:pt x="73348" y="263352"/>
                    </a:cubicBezTo>
                    <a:cubicBezTo>
                      <a:pt x="79334" y="286823"/>
                      <a:pt x="85323" y="310298"/>
                      <a:pt x="91316" y="333777"/>
                    </a:cubicBezTo>
                    <a:cubicBezTo>
                      <a:pt x="146627" y="284231"/>
                      <a:pt x="170453" y="202262"/>
                      <a:pt x="150302" y="130798"/>
                    </a:cubicBezTo>
                    <a:cubicBezTo>
                      <a:pt x="167031" y="136327"/>
                      <a:pt x="180527" y="148862"/>
                      <a:pt x="187276" y="165138"/>
                    </a:cubicBezTo>
                    <a:cubicBezTo>
                      <a:pt x="197522" y="105378"/>
                      <a:pt x="221569" y="48834"/>
                      <a:pt x="257505" y="0"/>
                    </a:cubicBezTo>
                    <a:cubicBezTo>
                      <a:pt x="300615" y="39990"/>
                      <a:pt x="318686" y="104985"/>
                      <a:pt x="302418" y="161487"/>
                    </a:cubicBezTo>
                    <a:cubicBezTo>
                      <a:pt x="315921" y="147482"/>
                      <a:pt x="329424" y="133470"/>
                      <a:pt x="342928" y="119451"/>
                    </a:cubicBezTo>
                    <a:cubicBezTo>
                      <a:pt x="325815" y="189992"/>
                      <a:pt x="356458" y="269660"/>
                      <a:pt x="416461" y="310483"/>
                    </a:cubicBezTo>
                    <a:cubicBezTo>
                      <a:pt x="418841" y="287281"/>
                      <a:pt x="421221" y="264083"/>
                      <a:pt x="423602" y="240889"/>
                    </a:cubicBezTo>
                    <a:cubicBezTo>
                      <a:pt x="465441" y="286553"/>
                      <a:pt x="479375" y="355915"/>
                      <a:pt x="458393" y="414208"/>
                    </a:cubicBezTo>
                    <a:lnTo>
                      <a:pt x="502300" y="389423"/>
                    </a:lnTo>
                    <a:cubicBezTo>
                      <a:pt x="520602" y="433955"/>
                      <a:pt x="497378" y="486239"/>
                      <a:pt x="462148" y="519066"/>
                    </a:cubicBezTo>
                    <a:close/>
                  </a:path>
                </a:pathLst>
              </a:custGeom>
              <a:solidFill>
                <a:srgbClr val="FAAA34"/>
              </a:solidFill>
              <a:ln w="115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7C9D1328-5418-4A1A-AF18-29F803F179C3}"/>
                  </a:ext>
                </a:extLst>
              </p:cNvPr>
              <p:cNvSpPr/>
              <p:nvPr/>
            </p:nvSpPr>
            <p:spPr>
              <a:xfrm>
                <a:off x="5870582" y="4034320"/>
                <a:ext cx="389908" cy="466800"/>
              </a:xfrm>
              <a:custGeom>
                <a:avLst/>
                <a:gdLst>
                  <a:gd name="connsiteX0" fmla="*/ 0 w 389908"/>
                  <a:gd name="connsiteY0" fmla="*/ 360236 h 466800"/>
                  <a:gd name="connsiteX1" fmla="*/ 24172 w 389908"/>
                  <a:gd name="connsiteY1" fmla="*/ 366372 h 466800"/>
                  <a:gd name="connsiteX2" fmla="*/ 9659 w 389908"/>
                  <a:gd name="connsiteY2" fmla="*/ 268482 h 466800"/>
                  <a:gd name="connsiteX3" fmla="*/ 40730 w 389908"/>
                  <a:gd name="connsiteY3" fmla="*/ 306796 h 466800"/>
                  <a:gd name="connsiteX4" fmla="*/ 44889 w 389908"/>
                  <a:gd name="connsiteY4" fmla="*/ 259076 h 466800"/>
                  <a:gd name="connsiteX5" fmla="*/ 73475 w 389908"/>
                  <a:gd name="connsiteY5" fmla="*/ 218323 h 466800"/>
                  <a:gd name="connsiteX6" fmla="*/ 92448 w 389908"/>
                  <a:gd name="connsiteY6" fmla="*/ 97867 h 466800"/>
                  <a:gd name="connsiteX7" fmla="*/ 127481 w 389908"/>
                  <a:gd name="connsiteY7" fmla="*/ 139464 h 466800"/>
                  <a:gd name="connsiteX8" fmla="*/ 174693 w 389908"/>
                  <a:gd name="connsiteY8" fmla="*/ 0 h 466800"/>
                  <a:gd name="connsiteX9" fmla="*/ 190384 w 389908"/>
                  <a:gd name="connsiteY9" fmla="*/ 121704 h 466800"/>
                  <a:gd name="connsiteX10" fmla="*/ 221743 w 389908"/>
                  <a:gd name="connsiteY10" fmla="*/ 76560 h 466800"/>
                  <a:gd name="connsiteX11" fmla="*/ 281319 w 389908"/>
                  <a:gd name="connsiteY11" fmla="*/ 212800 h 466800"/>
                  <a:gd name="connsiteX12" fmla="*/ 316214 w 389908"/>
                  <a:gd name="connsiteY12" fmla="*/ 233032 h 466800"/>
                  <a:gd name="connsiteX13" fmla="*/ 351016 w 389908"/>
                  <a:gd name="connsiteY13" fmla="*/ 203672 h 466800"/>
                  <a:gd name="connsiteX14" fmla="*/ 333684 w 389908"/>
                  <a:gd name="connsiteY14" fmla="*/ 340536 h 466800"/>
                  <a:gd name="connsiteX15" fmla="*/ 389909 w 389908"/>
                  <a:gd name="connsiteY15" fmla="*/ 331154 h 466800"/>
                  <a:gd name="connsiteX16" fmla="*/ 294757 w 389908"/>
                  <a:gd name="connsiteY16" fmla="*/ 438415 h 466800"/>
                  <a:gd name="connsiteX17" fmla="*/ 43826 w 389908"/>
                  <a:gd name="connsiteY17" fmla="*/ 414901 h 466800"/>
                  <a:gd name="connsiteX18" fmla="*/ 0 w 389908"/>
                  <a:gd name="connsiteY18" fmla="*/ 360236 h 4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9908" h="466800">
                    <a:moveTo>
                      <a:pt x="0" y="360236"/>
                    </a:moveTo>
                    <a:lnTo>
                      <a:pt x="24172" y="366372"/>
                    </a:lnTo>
                    <a:cubicBezTo>
                      <a:pt x="12485" y="335131"/>
                      <a:pt x="7539" y="301770"/>
                      <a:pt x="9659" y="268482"/>
                    </a:cubicBezTo>
                    <a:lnTo>
                      <a:pt x="40730" y="306796"/>
                    </a:lnTo>
                    <a:cubicBezTo>
                      <a:pt x="33265" y="291961"/>
                      <a:pt x="37021" y="273704"/>
                      <a:pt x="44889" y="259076"/>
                    </a:cubicBezTo>
                    <a:cubicBezTo>
                      <a:pt x="52758" y="244448"/>
                      <a:pt x="64289" y="232166"/>
                      <a:pt x="73475" y="218323"/>
                    </a:cubicBezTo>
                    <a:cubicBezTo>
                      <a:pt x="96769" y="182745"/>
                      <a:pt x="103678" y="138883"/>
                      <a:pt x="92448" y="97867"/>
                    </a:cubicBezTo>
                    <a:cubicBezTo>
                      <a:pt x="108378" y="107508"/>
                      <a:pt x="120690" y="122126"/>
                      <a:pt x="127481" y="139464"/>
                    </a:cubicBezTo>
                    <a:cubicBezTo>
                      <a:pt x="132106" y="89925"/>
                      <a:pt x="148275" y="42160"/>
                      <a:pt x="174693" y="0"/>
                    </a:cubicBezTo>
                    <a:cubicBezTo>
                      <a:pt x="179931" y="40564"/>
                      <a:pt x="185162" y="81132"/>
                      <a:pt x="190384" y="121704"/>
                    </a:cubicBezTo>
                    <a:lnTo>
                      <a:pt x="221743" y="76560"/>
                    </a:lnTo>
                    <a:cubicBezTo>
                      <a:pt x="227545" y="126906"/>
                      <a:pt x="248295" y="174359"/>
                      <a:pt x="281319" y="212800"/>
                    </a:cubicBezTo>
                    <a:cubicBezTo>
                      <a:pt x="290435" y="223373"/>
                      <a:pt x="302290" y="233922"/>
                      <a:pt x="316214" y="233032"/>
                    </a:cubicBezTo>
                    <a:cubicBezTo>
                      <a:pt x="331985" y="232015"/>
                      <a:pt x="342685" y="217099"/>
                      <a:pt x="351016" y="203672"/>
                    </a:cubicBezTo>
                    <a:cubicBezTo>
                      <a:pt x="363247" y="249812"/>
                      <a:pt x="357031" y="298901"/>
                      <a:pt x="333684" y="340536"/>
                    </a:cubicBezTo>
                    <a:lnTo>
                      <a:pt x="389909" y="331154"/>
                    </a:lnTo>
                    <a:cubicBezTo>
                      <a:pt x="370857" y="376403"/>
                      <a:pt x="337412" y="414104"/>
                      <a:pt x="294757" y="438415"/>
                    </a:cubicBezTo>
                    <a:cubicBezTo>
                      <a:pt x="215978" y="483004"/>
                      <a:pt x="112310" y="474985"/>
                      <a:pt x="43826" y="414901"/>
                    </a:cubicBezTo>
                    <a:cubicBezTo>
                      <a:pt x="26099" y="399415"/>
                      <a:pt x="11260" y="380907"/>
                      <a:pt x="0" y="360236"/>
                    </a:cubicBezTo>
                    <a:close/>
                  </a:path>
                </a:pathLst>
              </a:custGeom>
              <a:solidFill>
                <a:srgbClr val="F6D409"/>
              </a:solidFill>
              <a:ln w="1155" cap="flat">
                <a:noFill/>
                <a:prstDash val="solid"/>
                <a:miter/>
              </a:ln>
            </p:spPr>
            <p:txBody>
              <a:bodyPr rtlCol="0" anchor="ctr"/>
              <a:lstStyle/>
              <a:p>
                <a:endParaRPr lang="zh-CN" altLang="en-US"/>
              </a:p>
            </p:txBody>
          </p:sp>
        </p:grpSp>
      </p:grpSp>
      <p:grpSp>
        <p:nvGrpSpPr>
          <p:cNvPr id="5" name="组合 4">
            <a:extLst>
              <a:ext uri="{FF2B5EF4-FFF2-40B4-BE49-F238E27FC236}">
                <a16:creationId xmlns:a16="http://schemas.microsoft.com/office/drawing/2014/main" id="{C40C7DD3-61A3-4AAB-BF77-B02AF6D27850}"/>
              </a:ext>
            </a:extLst>
          </p:cNvPr>
          <p:cNvGrpSpPr>
            <a:grpSpLocks/>
          </p:cNvGrpSpPr>
          <p:nvPr/>
        </p:nvGrpSpPr>
        <p:grpSpPr>
          <a:xfrm>
            <a:off x="8631269" y="3462767"/>
            <a:ext cx="1446104" cy="1446104"/>
            <a:chOff x="8631269" y="3462767"/>
            <a:chExt cx="1743268" cy="1743268"/>
          </a:xfrm>
        </p:grpSpPr>
        <p:grpSp>
          <p:nvGrpSpPr>
            <p:cNvPr id="159" name="组合 158">
              <a:extLst>
                <a:ext uri="{FF2B5EF4-FFF2-40B4-BE49-F238E27FC236}">
                  <a16:creationId xmlns:a16="http://schemas.microsoft.com/office/drawing/2014/main" id="{2B976D05-6102-4DCB-8FDE-0209AA4EBCD5}"/>
                </a:ext>
              </a:extLst>
            </p:cNvPr>
            <p:cNvGrpSpPr/>
            <p:nvPr/>
          </p:nvGrpSpPr>
          <p:grpSpPr>
            <a:xfrm>
              <a:off x="8631269" y="3462767"/>
              <a:ext cx="1743268" cy="1743268"/>
              <a:chOff x="8631269" y="3462767"/>
              <a:chExt cx="1743268" cy="1743268"/>
            </a:xfrm>
          </p:grpSpPr>
          <p:sp>
            <p:nvSpPr>
              <p:cNvPr id="157" name="椭圆 156">
                <a:extLst>
                  <a:ext uri="{FF2B5EF4-FFF2-40B4-BE49-F238E27FC236}">
                    <a16:creationId xmlns:a16="http://schemas.microsoft.com/office/drawing/2014/main" id="{252ACFE6-E11D-42D2-A1D3-56CE42320C2C}"/>
                  </a:ext>
                </a:extLst>
              </p:cNvPr>
              <p:cNvSpPr/>
              <p:nvPr/>
            </p:nvSpPr>
            <p:spPr>
              <a:xfrm>
                <a:off x="8631269" y="3462767"/>
                <a:ext cx="1743268" cy="17432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6D0C9448-8249-40F4-AA29-F2184351AFDD}"/>
                  </a:ext>
                </a:extLst>
              </p:cNvPr>
              <p:cNvSpPr/>
              <p:nvPr/>
            </p:nvSpPr>
            <p:spPr>
              <a:xfrm>
                <a:off x="8784349" y="3616671"/>
                <a:ext cx="1447651" cy="144765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5" name="图形 114">
              <a:extLst>
                <a:ext uri="{FF2B5EF4-FFF2-40B4-BE49-F238E27FC236}">
                  <a16:creationId xmlns:a16="http://schemas.microsoft.com/office/drawing/2014/main" id="{5DD57070-C694-4E9E-BA3A-FD22C4670904}"/>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52540" t="40673" r="32417"/>
            <a:stretch/>
          </p:blipFill>
          <p:spPr>
            <a:xfrm>
              <a:off x="9140702" y="3675858"/>
              <a:ext cx="640922" cy="1274729"/>
            </a:xfrm>
            <a:prstGeom prst="rect">
              <a:avLst/>
            </a:prstGeom>
          </p:spPr>
        </p:pic>
      </p:grpSp>
      <p:grpSp>
        <p:nvGrpSpPr>
          <p:cNvPr id="2" name="组合 1">
            <a:extLst>
              <a:ext uri="{FF2B5EF4-FFF2-40B4-BE49-F238E27FC236}">
                <a16:creationId xmlns:a16="http://schemas.microsoft.com/office/drawing/2014/main" id="{90E9345A-3E11-4695-AA8D-66574163C092}"/>
              </a:ext>
            </a:extLst>
          </p:cNvPr>
          <p:cNvGrpSpPr>
            <a:grpSpLocks/>
          </p:cNvGrpSpPr>
          <p:nvPr/>
        </p:nvGrpSpPr>
        <p:grpSpPr>
          <a:xfrm>
            <a:off x="1444469" y="1814646"/>
            <a:ext cx="1446104" cy="1446104"/>
            <a:chOff x="1142447" y="1413930"/>
            <a:chExt cx="1743268" cy="1743268"/>
          </a:xfrm>
        </p:grpSpPr>
        <p:grpSp>
          <p:nvGrpSpPr>
            <p:cNvPr id="160" name="组合 159">
              <a:extLst>
                <a:ext uri="{FF2B5EF4-FFF2-40B4-BE49-F238E27FC236}">
                  <a16:creationId xmlns:a16="http://schemas.microsoft.com/office/drawing/2014/main" id="{081D65C0-6349-435B-9E68-3D4B978E4A29}"/>
                </a:ext>
              </a:extLst>
            </p:cNvPr>
            <p:cNvGrpSpPr/>
            <p:nvPr/>
          </p:nvGrpSpPr>
          <p:grpSpPr>
            <a:xfrm>
              <a:off x="1142447" y="1413930"/>
              <a:ext cx="1743268" cy="1743268"/>
              <a:chOff x="8631269" y="3462767"/>
              <a:chExt cx="1743268" cy="1743268"/>
            </a:xfrm>
          </p:grpSpPr>
          <p:sp>
            <p:nvSpPr>
              <p:cNvPr id="161" name="椭圆 160">
                <a:extLst>
                  <a:ext uri="{FF2B5EF4-FFF2-40B4-BE49-F238E27FC236}">
                    <a16:creationId xmlns:a16="http://schemas.microsoft.com/office/drawing/2014/main" id="{868C1B56-174B-435B-8102-D0977F4C37DC}"/>
                  </a:ext>
                </a:extLst>
              </p:cNvPr>
              <p:cNvSpPr/>
              <p:nvPr/>
            </p:nvSpPr>
            <p:spPr>
              <a:xfrm>
                <a:off x="8631269" y="3462767"/>
                <a:ext cx="1743268" cy="17432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3DEF0C3D-C43C-4FBC-AB6C-81B5D17B54C6}"/>
                  </a:ext>
                </a:extLst>
              </p:cNvPr>
              <p:cNvSpPr/>
              <p:nvPr/>
            </p:nvSpPr>
            <p:spPr>
              <a:xfrm>
                <a:off x="8784349" y="3616671"/>
                <a:ext cx="1447651" cy="1447651"/>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3" name="图形 162">
              <a:extLst>
                <a:ext uri="{FF2B5EF4-FFF2-40B4-BE49-F238E27FC236}">
                  <a16:creationId xmlns:a16="http://schemas.microsoft.com/office/drawing/2014/main" id="{EAB77E2C-78CF-4C4B-8BB2-A48B9723F391}"/>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1098" t="64275" r="92990" b="-1527"/>
            <a:stretch/>
          </p:blipFill>
          <p:spPr>
            <a:xfrm>
              <a:off x="1763906" y="1642368"/>
              <a:ext cx="573929" cy="1329824"/>
            </a:xfrm>
            <a:prstGeom prst="rect">
              <a:avLst/>
            </a:prstGeom>
          </p:spPr>
        </p:pic>
      </p:grpSp>
      <p:grpSp>
        <p:nvGrpSpPr>
          <p:cNvPr id="3" name="组合 2">
            <a:extLst>
              <a:ext uri="{FF2B5EF4-FFF2-40B4-BE49-F238E27FC236}">
                <a16:creationId xmlns:a16="http://schemas.microsoft.com/office/drawing/2014/main" id="{583BE55B-FCBE-46BD-8E40-752435ABACF3}"/>
              </a:ext>
            </a:extLst>
          </p:cNvPr>
          <p:cNvGrpSpPr>
            <a:grpSpLocks/>
          </p:cNvGrpSpPr>
          <p:nvPr/>
        </p:nvGrpSpPr>
        <p:grpSpPr>
          <a:xfrm>
            <a:off x="2839363" y="4225740"/>
            <a:ext cx="1446104" cy="1446104"/>
            <a:chOff x="2703320" y="4192688"/>
            <a:chExt cx="1743268" cy="1743268"/>
          </a:xfrm>
        </p:grpSpPr>
        <p:grpSp>
          <p:nvGrpSpPr>
            <p:cNvPr id="164" name="组合 163">
              <a:extLst>
                <a:ext uri="{FF2B5EF4-FFF2-40B4-BE49-F238E27FC236}">
                  <a16:creationId xmlns:a16="http://schemas.microsoft.com/office/drawing/2014/main" id="{E86DD86A-D48A-4EC3-96DB-60E3AFAD401C}"/>
                </a:ext>
              </a:extLst>
            </p:cNvPr>
            <p:cNvGrpSpPr/>
            <p:nvPr/>
          </p:nvGrpSpPr>
          <p:grpSpPr>
            <a:xfrm>
              <a:off x="2703320" y="4192688"/>
              <a:ext cx="1743268" cy="1743268"/>
              <a:chOff x="8631269" y="3462767"/>
              <a:chExt cx="1743268" cy="1743268"/>
            </a:xfrm>
          </p:grpSpPr>
          <p:sp>
            <p:nvSpPr>
              <p:cNvPr id="165" name="椭圆 164">
                <a:extLst>
                  <a:ext uri="{FF2B5EF4-FFF2-40B4-BE49-F238E27FC236}">
                    <a16:creationId xmlns:a16="http://schemas.microsoft.com/office/drawing/2014/main" id="{A59AD2EF-969C-475E-A8ED-D2C9FEAF1DCA}"/>
                  </a:ext>
                </a:extLst>
              </p:cNvPr>
              <p:cNvSpPr/>
              <p:nvPr/>
            </p:nvSpPr>
            <p:spPr>
              <a:xfrm>
                <a:off x="8631269" y="3462767"/>
                <a:ext cx="1743268" cy="17432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7475CFD5-CBC1-4ED7-9AA1-D580B062BF33}"/>
                  </a:ext>
                </a:extLst>
              </p:cNvPr>
              <p:cNvSpPr/>
              <p:nvPr/>
            </p:nvSpPr>
            <p:spPr>
              <a:xfrm>
                <a:off x="8784349" y="3616671"/>
                <a:ext cx="1447651" cy="144765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7" name="图形 166">
              <a:extLst>
                <a:ext uri="{FF2B5EF4-FFF2-40B4-BE49-F238E27FC236}">
                  <a16:creationId xmlns:a16="http://schemas.microsoft.com/office/drawing/2014/main" id="{8819541A-7518-42CF-B69D-5F0F828CD612}"/>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7666" t="3923" r="66544" b="-585"/>
            <a:stretch/>
          </p:blipFill>
          <p:spPr>
            <a:xfrm>
              <a:off x="3211172" y="4418743"/>
              <a:ext cx="720852" cy="1263899"/>
            </a:xfrm>
            <a:prstGeom prst="rect">
              <a:avLst/>
            </a:prstGeom>
          </p:spPr>
        </p:pic>
      </p:grpSp>
      <p:grpSp>
        <p:nvGrpSpPr>
          <p:cNvPr id="155" name="组合 154">
            <a:extLst>
              <a:ext uri="{FF2B5EF4-FFF2-40B4-BE49-F238E27FC236}">
                <a16:creationId xmlns:a16="http://schemas.microsoft.com/office/drawing/2014/main" id="{4F969323-361C-404D-95C7-B259866C517F}"/>
              </a:ext>
            </a:extLst>
          </p:cNvPr>
          <p:cNvGrpSpPr/>
          <p:nvPr/>
        </p:nvGrpSpPr>
        <p:grpSpPr>
          <a:xfrm>
            <a:off x="7433537" y="1283490"/>
            <a:ext cx="1446104" cy="1446104"/>
            <a:chOff x="8631269" y="3462767"/>
            <a:chExt cx="1743268" cy="1743268"/>
          </a:xfrm>
        </p:grpSpPr>
        <p:sp>
          <p:nvSpPr>
            <p:cNvPr id="156" name="椭圆 155">
              <a:extLst>
                <a:ext uri="{FF2B5EF4-FFF2-40B4-BE49-F238E27FC236}">
                  <a16:creationId xmlns:a16="http://schemas.microsoft.com/office/drawing/2014/main" id="{FE95FE12-D790-4388-9D8C-2213F77D46C2}"/>
                </a:ext>
              </a:extLst>
            </p:cNvPr>
            <p:cNvSpPr/>
            <p:nvPr/>
          </p:nvSpPr>
          <p:spPr>
            <a:xfrm>
              <a:off x="8631269" y="3462767"/>
              <a:ext cx="1743268" cy="17432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64C2ABA1-37EF-4D89-AA49-01E8CF519278}"/>
                </a:ext>
              </a:extLst>
            </p:cNvPr>
            <p:cNvSpPr/>
            <p:nvPr/>
          </p:nvSpPr>
          <p:spPr>
            <a:xfrm>
              <a:off x="8771531" y="3601571"/>
              <a:ext cx="1447651" cy="1447651"/>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a:extLst>
              <a:ext uri="{FF2B5EF4-FFF2-40B4-BE49-F238E27FC236}">
                <a16:creationId xmlns:a16="http://schemas.microsoft.com/office/drawing/2014/main" id="{CFA02628-B927-404D-B637-911CBC626BEC}"/>
              </a:ext>
            </a:extLst>
          </p:cNvPr>
          <p:cNvSpPr/>
          <p:nvPr/>
        </p:nvSpPr>
        <p:spPr>
          <a:xfrm>
            <a:off x="7348705" y="656408"/>
            <a:ext cx="65555" cy="496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文本框 266">
            <a:extLst>
              <a:ext uri="{FF2B5EF4-FFF2-40B4-BE49-F238E27FC236}">
                <a16:creationId xmlns:a16="http://schemas.microsoft.com/office/drawing/2014/main" id="{A806D581-D480-4A85-8870-2259AF20402E}"/>
              </a:ext>
            </a:extLst>
          </p:cNvPr>
          <p:cNvSpPr txBox="1"/>
          <p:nvPr/>
        </p:nvSpPr>
        <p:spPr>
          <a:xfrm>
            <a:off x="7549889" y="2844737"/>
            <a:ext cx="1282402" cy="362984"/>
          </a:xfrm>
          <a:prstGeom prst="rect">
            <a:avLst/>
          </a:prstGeom>
          <a:noFill/>
        </p:spPr>
        <p:txBody>
          <a:bodyPr wrap="none" lIns="0" tIns="0" rIns="0" bIns="0" rtlCol="0">
            <a:spAutoFit/>
          </a:bodyPr>
          <a:lstStyle/>
          <a:p>
            <a:pPr algn="just">
              <a:lnSpc>
                <a:spcPct val="125000"/>
              </a:lnSpc>
            </a:pPr>
            <a:r>
              <a:rPr lang="zh-CN" altLang="en-US" sz="2000" dirty="0">
                <a:solidFill>
                  <a:prstClr val="white"/>
                </a:solidFill>
                <a:latin typeface="+mn-ea"/>
              </a:rPr>
              <a:t>其他灭火器</a:t>
            </a:r>
            <a:endParaRPr lang="zh-CN" altLang="en-US" sz="2000" dirty="0">
              <a:solidFill>
                <a:schemeClr val="bg1"/>
              </a:solidFill>
              <a:latin typeface="+mn-ea"/>
            </a:endParaRPr>
          </a:p>
        </p:txBody>
      </p:sp>
      <p:pic>
        <p:nvPicPr>
          <p:cNvPr id="10" name="图片 9">
            <a:extLst>
              <a:ext uri="{FF2B5EF4-FFF2-40B4-BE49-F238E27FC236}">
                <a16:creationId xmlns:a16="http://schemas.microsoft.com/office/drawing/2014/main" id="{ADC05FCF-6613-4D92-A859-1A7E15BDC031}"/>
              </a:ext>
            </a:extLst>
          </p:cNvPr>
          <p:cNvPicPr>
            <a:picLocks noChangeAspect="1"/>
          </p:cNvPicPr>
          <p:nvPr/>
        </p:nvPicPr>
        <p:blipFill>
          <a:blip r:embed="rId5"/>
          <a:stretch>
            <a:fillRect/>
          </a:stretch>
        </p:blipFill>
        <p:spPr>
          <a:xfrm>
            <a:off x="7693790" y="1710789"/>
            <a:ext cx="892621" cy="534220"/>
          </a:xfrm>
          <a:prstGeom prst="rect">
            <a:avLst/>
          </a:prstGeom>
        </p:spPr>
      </p:pic>
      <p:sp>
        <p:nvSpPr>
          <p:cNvPr id="14" name="文本框 13">
            <a:extLst>
              <a:ext uri="{FF2B5EF4-FFF2-40B4-BE49-F238E27FC236}">
                <a16:creationId xmlns:a16="http://schemas.microsoft.com/office/drawing/2014/main" id="{C3F98148-01E1-4657-A286-36C68ED7424D}"/>
              </a:ext>
            </a:extLst>
          </p:cNvPr>
          <p:cNvSpPr txBox="1"/>
          <p:nvPr/>
        </p:nvSpPr>
        <p:spPr>
          <a:xfrm>
            <a:off x="6430261" y="3726846"/>
            <a:ext cx="633777" cy="290401"/>
          </a:xfrm>
          <a:prstGeom prst="rect">
            <a:avLst/>
          </a:prstGeom>
          <a:noFill/>
        </p:spPr>
        <p:txBody>
          <a:bodyPr wrap="square" lIns="0" tIns="0" rIns="0" bIns="0" rtlCol="0">
            <a:spAutoFit/>
          </a:bodyPr>
          <a:lstStyle/>
          <a:p>
            <a:pPr algn="ctr">
              <a:lnSpc>
                <a:spcPct val="125000"/>
              </a:lnSpc>
            </a:pPr>
            <a:r>
              <a:rPr lang="en-US" altLang="zh-CN" sz="1600" b="1" dirty="0">
                <a:solidFill>
                  <a:schemeClr val="accent2"/>
                </a:solidFill>
                <a:latin typeface="+mn-ea"/>
              </a:rPr>
              <a:t>63</a:t>
            </a:r>
            <a:r>
              <a:rPr lang="en-US" altLang="zh-CN" sz="1200" b="1" dirty="0">
                <a:solidFill>
                  <a:schemeClr val="accent2"/>
                </a:solidFill>
                <a:latin typeface="+mn-ea"/>
              </a:rPr>
              <a:t>%</a:t>
            </a:r>
            <a:endParaRPr lang="zh-CN" altLang="en-US" sz="1600" b="1" dirty="0">
              <a:solidFill>
                <a:schemeClr val="accent2"/>
              </a:solidFill>
              <a:latin typeface="+mn-ea"/>
            </a:endParaRPr>
          </a:p>
        </p:txBody>
      </p:sp>
      <p:sp>
        <p:nvSpPr>
          <p:cNvPr id="268" name="文本框 267">
            <a:extLst>
              <a:ext uri="{FF2B5EF4-FFF2-40B4-BE49-F238E27FC236}">
                <a16:creationId xmlns:a16="http://schemas.microsoft.com/office/drawing/2014/main" id="{9FC72136-E381-4665-814B-F8A75498AAD7}"/>
              </a:ext>
            </a:extLst>
          </p:cNvPr>
          <p:cNvSpPr txBox="1"/>
          <p:nvPr/>
        </p:nvSpPr>
        <p:spPr>
          <a:xfrm>
            <a:off x="4935420" y="3717858"/>
            <a:ext cx="633777" cy="290401"/>
          </a:xfrm>
          <a:prstGeom prst="rect">
            <a:avLst/>
          </a:prstGeom>
          <a:noFill/>
        </p:spPr>
        <p:txBody>
          <a:bodyPr wrap="square" lIns="0" tIns="0" rIns="0" bIns="0" rtlCol="0">
            <a:spAutoFit/>
          </a:bodyPr>
          <a:lstStyle/>
          <a:p>
            <a:pPr algn="ctr">
              <a:lnSpc>
                <a:spcPct val="125000"/>
              </a:lnSpc>
            </a:pPr>
            <a:r>
              <a:rPr lang="en-US" altLang="zh-CN" sz="1600" b="1" dirty="0">
                <a:solidFill>
                  <a:schemeClr val="accent2"/>
                </a:solidFill>
                <a:latin typeface="+mn-ea"/>
              </a:rPr>
              <a:t>19</a:t>
            </a:r>
            <a:r>
              <a:rPr lang="en-US" altLang="zh-CN" sz="1200" b="1" dirty="0">
                <a:solidFill>
                  <a:schemeClr val="accent2"/>
                </a:solidFill>
                <a:latin typeface="+mn-ea"/>
              </a:rPr>
              <a:t>%</a:t>
            </a:r>
            <a:endParaRPr lang="zh-CN" altLang="en-US" sz="1600" b="1" dirty="0">
              <a:solidFill>
                <a:schemeClr val="accent2"/>
              </a:solidFill>
              <a:latin typeface="+mn-ea"/>
            </a:endParaRPr>
          </a:p>
        </p:txBody>
      </p:sp>
      <p:sp>
        <p:nvSpPr>
          <p:cNvPr id="269" name="文本框 268">
            <a:extLst>
              <a:ext uri="{FF2B5EF4-FFF2-40B4-BE49-F238E27FC236}">
                <a16:creationId xmlns:a16="http://schemas.microsoft.com/office/drawing/2014/main" id="{8204114B-1890-4396-8391-8A19EDA62A6A}"/>
              </a:ext>
            </a:extLst>
          </p:cNvPr>
          <p:cNvSpPr txBox="1"/>
          <p:nvPr/>
        </p:nvSpPr>
        <p:spPr>
          <a:xfrm>
            <a:off x="5062832" y="2724936"/>
            <a:ext cx="633777" cy="290401"/>
          </a:xfrm>
          <a:prstGeom prst="rect">
            <a:avLst/>
          </a:prstGeom>
          <a:noFill/>
        </p:spPr>
        <p:txBody>
          <a:bodyPr wrap="square" lIns="0" tIns="0" rIns="0" bIns="0" rtlCol="0">
            <a:spAutoFit/>
          </a:bodyPr>
          <a:lstStyle/>
          <a:p>
            <a:pPr algn="ctr">
              <a:lnSpc>
                <a:spcPct val="125000"/>
              </a:lnSpc>
            </a:pPr>
            <a:r>
              <a:rPr lang="en-US" altLang="zh-CN" sz="1600" b="1" dirty="0">
                <a:solidFill>
                  <a:schemeClr val="accent2"/>
                </a:solidFill>
                <a:latin typeface="+mn-ea"/>
              </a:rPr>
              <a:t>13</a:t>
            </a:r>
            <a:r>
              <a:rPr lang="en-US" altLang="zh-CN" sz="1200" b="1" dirty="0">
                <a:solidFill>
                  <a:schemeClr val="accent2"/>
                </a:solidFill>
                <a:latin typeface="+mn-ea"/>
              </a:rPr>
              <a:t>%</a:t>
            </a:r>
            <a:endParaRPr lang="zh-CN" altLang="en-US" sz="1600" b="1" dirty="0">
              <a:solidFill>
                <a:schemeClr val="accent2"/>
              </a:solidFill>
              <a:latin typeface="+mn-ea"/>
            </a:endParaRPr>
          </a:p>
        </p:txBody>
      </p:sp>
      <p:sp>
        <p:nvSpPr>
          <p:cNvPr id="270" name="文本框 269">
            <a:extLst>
              <a:ext uri="{FF2B5EF4-FFF2-40B4-BE49-F238E27FC236}">
                <a16:creationId xmlns:a16="http://schemas.microsoft.com/office/drawing/2014/main" id="{752C5B3E-D324-49B3-93F6-038E437894FC}"/>
              </a:ext>
            </a:extLst>
          </p:cNvPr>
          <p:cNvSpPr txBox="1"/>
          <p:nvPr/>
        </p:nvSpPr>
        <p:spPr>
          <a:xfrm>
            <a:off x="5684851" y="2293961"/>
            <a:ext cx="633777" cy="290401"/>
          </a:xfrm>
          <a:prstGeom prst="rect">
            <a:avLst/>
          </a:prstGeom>
          <a:noFill/>
        </p:spPr>
        <p:txBody>
          <a:bodyPr wrap="square" lIns="0" tIns="0" rIns="0" bIns="0" rtlCol="0">
            <a:spAutoFit/>
          </a:bodyPr>
          <a:lstStyle/>
          <a:p>
            <a:pPr algn="ctr">
              <a:lnSpc>
                <a:spcPct val="125000"/>
              </a:lnSpc>
            </a:pPr>
            <a:r>
              <a:rPr lang="en-US" altLang="zh-CN" sz="1600" b="1" dirty="0">
                <a:solidFill>
                  <a:schemeClr val="accent2"/>
                </a:solidFill>
                <a:latin typeface="+mn-ea"/>
              </a:rPr>
              <a:t>5</a:t>
            </a:r>
            <a:r>
              <a:rPr lang="en-US" altLang="zh-CN" sz="1200" b="1" dirty="0">
                <a:solidFill>
                  <a:schemeClr val="accent2"/>
                </a:solidFill>
                <a:latin typeface="+mn-ea"/>
              </a:rPr>
              <a:t>%</a:t>
            </a:r>
            <a:endParaRPr lang="zh-CN" altLang="en-US" sz="1600" b="1" dirty="0">
              <a:solidFill>
                <a:schemeClr val="accent2"/>
              </a:solidFill>
              <a:latin typeface="+mn-ea"/>
            </a:endParaRPr>
          </a:p>
        </p:txBody>
      </p:sp>
    </p:spTree>
    <p:custDataLst>
      <p:tags r:id="rId1"/>
    </p:custDataLst>
    <p:extLst>
      <p:ext uri="{BB962C8B-B14F-4D97-AF65-F5344CB8AC3E}">
        <p14:creationId xmlns:p14="http://schemas.microsoft.com/office/powerpoint/2010/main" val="851854211"/>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5DAD90D-1EA9-4F08-BFD3-56B0E8BBB701}"/>
              </a:ext>
            </a:extLst>
          </p:cNvPr>
          <p:cNvSpPr>
            <a:spLocks noGrp="1"/>
          </p:cNvSpPr>
          <p:nvPr>
            <p:ph type="body" sz="quarter" idx="10"/>
          </p:nvPr>
        </p:nvSpPr>
        <p:spPr/>
        <p:txBody>
          <a:bodyPr/>
          <a:lstStyle/>
          <a:p>
            <a:r>
              <a:rPr lang="zh-CN" altLang="en-US" sz="3200" dirty="0"/>
              <a:t>消防安全宣传片</a:t>
            </a:r>
          </a:p>
        </p:txBody>
      </p:sp>
      <p:pic>
        <p:nvPicPr>
          <p:cNvPr id="4" name="4.用气安全">
            <a:hlinkClick r:id="" action="ppaction://media"/>
            <a:extLst>
              <a:ext uri="{FF2B5EF4-FFF2-40B4-BE49-F238E27FC236}">
                <a16:creationId xmlns:a16="http://schemas.microsoft.com/office/drawing/2014/main" id="{6495FA11-5916-42E3-A9EB-B5297995CC5D}"/>
              </a:ext>
            </a:extLst>
          </p:cNvPr>
          <p:cNvPicPr>
            <a:picLocks noGrp="1" noChangeAspect="1"/>
          </p:cNvPicPr>
          <p:nvPr>
            <p:ph type="media" sz="quarter" idx="11"/>
            <a:videoFile r:link="rId2"/>
            <p:extLst>
              <p:ext uri="{DAA4B4D4-6D71-4841-9C94-3DE7FCFB9230}">
                <p14:media xmlns:p14="http://schemas.microsoft.com/office/powerpoint/2010/main" r:embed="rId1"/>
              </p:ext>
            </p:extLst>
          </p:nvPr>
        </p:nvPicPr>
        <p:blipFill>
          <a:blip r:embed="rId4"/>
          <a:stretch>
            <a:fillRect/>
          </a:stretch>
        </p:blipFill>
        <p:spPr>
          <a:xfrm>
            <a:off x="925975" y="1577975"/>
            <a:ext cx="7627716" cy="4232516"/>
          </a:xfrm>
        </p:spPr>
      </p:pic>
    </p:spTree>
    <p:extLst>
      <p:ext uri="{BB962C8B-B14F-4D97-AF65-F5344CB8AC3E}">
        <p14:creationId xmlns:p14="http://schemas.microsoft.com/office/powerpoint/2010/main" val="31930223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46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8F6E151-6D7F-4D79-BD28-FC5EB8CE1279}"/>
              </a:ext>
            </a:extLst>
          </p:cNvPr>
          <p:cNvSpPr>
            <a:spLocks noGrp="1"/>
          </p:cNvSpPr>
          <p:nvPr>
            <p:ph type="body" sz="quarter" idx="10"/>
          </p:nvPr>
        </p:nvSpPr>
        <p:spPr>
          <a:prstGeom prst="rect">
            <a:avLst/>
          </a:prstGeom>
        </p:spPr>
        <p:txBody>
          <a:bodyPr/>
          <a:lstStyle/>
          <a:p>
            <a:r>
              <a:rPr lang="zh-CN" altLang="en-US" sz="3200" dirty="0"/>
              <a:t>答疑环节</a:t>
            </a:r>
          </a:p>
        </p:txBody>
      </p:sp>
      <p:sp>
        <p:nvSpPr>
          <p:cNvPr id="4" name="文本框 3">
            <a:extLst>
              <a:ext uri="{FF2B5EF4-FFF2-40B4-BE49-F238E27FC236}">
                <a16:creationId xmlns:a16="http://schemas.microsoft.com/office/drawing/2014/main" id="{D956D073-CD58-446D-909E-E5380AC44F22}"/>
              </a:ext>
            </a:extLst>
          </p:cNvPr>
          <p:cNvSpPr txBox="1"/>
          <p:nvPr/>
        </p:nvSpPr>
        <p:spPr>
          <a:xfrm>
            <a:off x="2821333" y="1440555"/>
            <a:ext cx="6078587" cy="3611630"/>
          </a:xfrm>
          <a:prstGeom prst="rect">
            <a:avLst/>
          </a:prstGeom>
          <a:noFill/>
        </p:spPr>
        <p:txBody>
          <a:bodyPr wrap="none" lIns="0" tIns="0" rIns="0" bIns="0" rtlCol="0">
            <a:spAutoFit/>
          </a:bodyPr>
          <a:lstStyle/>
          <a:p>
            <a:pPr algn="just">
              <a:lnSpc>
                <a:spcPct val="125000"/>
              </a:lnSpc>
            </a:pPr>
            <a:r>
              <a:rPr lang="en-US" altLang="zh-CN" sz="19900" dirty="0">
                <a:gradFill flip="none" rotWithShape="1">
                  <a:gsLst>
                    <a:gs pos="0">
                      <a:schemeClr val="accent2">
                        <a:alpha val="95000"/>
                      </a:schemeClr>
                    </a:gs>
                    <a:gs pos="100000">
                      <a:schemeClr val="accent5"/>
                    </a:gs>
                  </a:gsLst>
                  <a:path path="circle">
                    <a:fillToRect l="100000" t="100000"/>
                  </a:path>
                  <a:tileRect r="-100000" b="-100000"/>
                </a:gradFill>
                <a:latin typeface="+mj-ea"/>
                <a:ea typeface="+mj-ea"/>
              </a:rPr>
              <a:t>Q&amp;A</a:t>
            </a:r>
            <a:endParaRPr lang="zh-CN" altLang="en-US" sz="19900" dirty="0">
              <a:gradFill flip="none" rotWithShape="1">
                <a:gsLst>
                  <a:gs pos="0">
                    <a:schemeClr val="accent2">
                      <a:alpha val="95000"/>
                    </a:schemeClr>
                  </a:gs>
                  <a:gs pos="100000">
                    <a:schemeClr val="accent5"/>
                  </a:gs>
                </a:gsLst>
                <a:path path="circle">
                  <a:fillToRect l="100000" t="100000"/>
                </a:path>
                <a:tileRect r="-100000" b="-100000"/>
              </a:gradFill>
              <a:latin typeface="+mj-ea"/>
              <a:ea typeface="+mj-ea"/>
            </a:endParaRPr>
          </a:p>
        </p:txBody>
      </p:sp>
      <p:sp>
        <p:nvSpPr>
          <p:cNvPr id="8" name="椭圆 7">
            <a:extLst>
              <a:ext uri="{FF2B5EF4-FFF2-40B4-BE49-F238E27FC236}">
                <a16:creationId xmlns:a16="http://schemas.microsoft.com/office/drawing/2014/main" id="{4B28ED48-FF9D-4107-A0C7-92CD1C57AF15}"/>
              </a:ext>
            </a:extLst>
          </p:cNvPr>
          <p:cNvSpPr/>
          <p:nvPr/>
        </p:nvSpPr>
        <p:spPr>
          <a:xfrm rot="21228823">
            <a:off x="1679591" y="2574930"/>
            <a:ext cx="8362072" cy="1708138"/>
          </a:xfrm>
          <a:prstGeom prst="ellipse">
            <a:avLst/>
          </a:prstGeom>
          <a:noFill/>
          <a:ln w="19050">
            <a:gradFill>
              <a:gsLst>
                <a:gs pos="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E9398B1-3E60-4889-B1CF-7094A61E6D55}"/>
              </a:ext>
            </a:extLst>
          </p:cNvPr>
          <p:cNvSpPr/>
          <p:nvPr/>
        </p:nvSpPr>
        <p:spPr>
          <a:xfrm>
            <a:off x="9636369" y="2555631"/>
            <a:ext cx="375138" cy="375138"/>
          </a:xfrm>
          <a:prstGeom prst="ellipse">
            <a:avLst/>
          </a:prstGeom>
          <a:gradFill flip="none" rotWithShape="1">
            <a:gsLst>
              <a:gs pos="0">
                <a:schemeClr val="accent3"/>
              </a:gs>
              <a:gs pos="100000">
                <a:schemeClr val="accent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22C65BBE-C53F-47E3-B47F-4C69E03CA60E}"/>
              </a:ext>
            </a:extLst>
          </p:cNvPr>
          <p:cNvSpPr/>
          <p:nvPr/>
        </p:nvSpPr>
        <p:spPr>
          <a:xfrm>
            <a:off x="2002512" y="4084069"/>
            <a:ext cx="160271" cy="160271"/>
          </a:xfrm>
          <a:prstGeom prst="ellipse">
            <a:avLst/>
          </a:prstGeom>
          <a:gradFill flip="none" rotWithShape="1">
            <a:gsLst>
              <a:gs pos="0">
                <a:schemeClr val="accent3"/>
              </a:gs>
              <a:gs pos="100000">
                <a:schemeClr val="accent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EE0B5F88-7ED2-4FA6-8A68-22D00E427ECD}"/>
              </a:ext>
            </a:extLst>
          </p:cNvPr>
          <p:cNvSpPr/>
          <p:nvPr/>
        </p:nvSpPr>
        <p:spPr>
          <a:xfrm>
            <a:off x="9949081" y="3589303"/>
            <a:ext cx="75918" cy="75918"/>
          </a:xfrm>
          <a:prstGeom prst="ellipse">
            <a:avLst/>
          </a:prstGeom>
          <a:gradFill flip="none" rotWithShape="1">
            <a:gsLst>
              <a:gs pos="0">
                <a:schemeClr val="accent3"/>
              </a:gs>
              <a:gs pos="100000">
                <a:schemeClr val="accent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2A691D6F-6824-47AA-9F2E-5A6E4F2A4D27}"/>
              </a:ext>
            </a:extLst>
          </p:cNvPr>
          <p:cNvSpPr/>
          <p:nvPr/>
        </p:nvSpPr>
        <p:spPr>
          <a:xfrm>
            <a:off x="2633881" y="3170452"/>
            <a:ext cx="75918" cy="75918"/>
          </a:xfrm>
          <a:prstGeom prst="ellipse">
            <a:avLst/>
          </a:prstGeom>
          <a:gradFill flip="none" rotWithShape="1">
            <a:gsLst>
              <a:gs pos="0">
                <a:schemeClr val="accent3"/>
              </a:gs>
              <a:gs pos="100000">
                <a:schemeClr val="accent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6533583"/>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F27C445B-4226-49E4-9338-DFD649629B0F}"/>
              </a:ext>
            </a:extLst>
          </p:cNvPr>
          <p:cNvSpPr/>
          <p:nvPr/>
        </p:nvSpPr>
        <p:spPr>
          <a:xfrm>
            <a:off x="2037690" y="2361079"/>
            <a:ext cx="3189066" cy="1320801"/>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id="{260119D5-9D89-42A0-B934-2A45CD8ED3DA}"/>
              </a:ext>
            </a:extLst>
          </p:cNvPr>
          <p:cNvSpPr/>
          <p:nvPr/>
        </p:nvSpPr>
        <p:spPr>
          <a:xfrm>
            <a:off x="7047116" y="2361079"/>
            <a:ext cx="3189066" cy="1320801"/>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圆角 39">
            <a:extLst>
              <a:ext uri="{FF2B5EF4-FFF2-40B4-BE49-F238E27FC236}">
                <a16:creationId xmlns:a16="http://schemas.microsoft.com/office/drawing/2014/main" id="{A50123EC-CBAC-4058-B323-F6FE2FA18A5F}"/>
              </a:ext>
            </a:extLst>
          </p:cNvPr>
          <p:cNvSpPr/>
          <p:nvPr/>
        </p:nvSpPr>
        <p:spPr>
          <a:xfrm>
            <a:off x="2037690" y="4317253"/>
            <a:ext cx="3189066" cy="1320801"/>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224F5863-6471-4DE3-B2A8-068C4ED9C1A7}"/>
              </a:ext>
            </a:extLst>
          </p:cNvPr>
          <p:cNvSpPr/>
          <p:nvPr/>
        </p:nvSpPr>
        <p:spPr>
          <a:xfrm>
            <a:off x="7047116" y="4317253"/>
            <a:ext cx="3189066" cy="1320801"/>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B4E096A9-EDF2-49DD-BD12-B76CD01CC06E}"/>
              </a:ext>
            </a:extLst>
          </p:cNvPr>
          <p:cNvSpPr>
            <a:spLocks noGrp="1"/>
          </p:cNvSpPr>
          <p:nvPr>
            <p:ph type="title"/>
          </p:nvPr>
        </p:nvSpPr>
        <p:spPr>
          <a:xfrm>
            <a:off x="5226756" y="734829"/>
            <a:ext cx="1695889" cy="652166"/>
          </a:xfrm>
          <a:prstGeom prst="rect">
            <a:avLst/>
          </a:prstGeom>
        </p:spPr>
        <p:txBody>
          <a:bodyPr/>
          <a:lstStyle/>
          <a:p>
            <a:pPr algn="dist"/>
            <a:r>
              <a:rPr lang="zh-CN" altLang="en-US" sz="5400" dirty="0"/>
              <a:t>目 录</a:t>
            </a:r>
          </a:p>
        </p:txBody>
      </p:sp>
      <p:sp>
        <p:nvSpPr>
          <p:cNvPr id="6" name="文本占位符 5">
            <a:extLst>
              <a:ext uri="{FF2B5EF4-FFF2-40B4-BE49-F238E27FC236}">
                <a16:creationId xmlns:a16="http://schemas.microsoft.com/office/drawing/2014/main" id="{3B5C7A20-424B-42E2-BE95-C299CBFC536F}"/>
              </a:ext>
            </a:extLst>
          </p:cNvPr>
          <p:cNvSpPr>
            <a:spLocks noGrp="1"/>
          </p:cNvSpPr>
          <p:nvPr>
            <p:ph type="body" sz="quarter" idx="10"/>
          </p:nvPr>
        </p:nvSpPr>
        <p:spPr>
          <a:xfrm>
            <a:off x="5143078" y="1522464"/>
            <a:ext cx="1904038" cy="404227"/>
          </a:xfrm>
        </p:spPr>
        <p:txBody>
          <a:bodyPr/>
          <a:lstStyle/>
          <a:p>
            <a:r>
              <a:rPr lang="en-US" altLang="zh-CN" sz="2400" dirty="0">
                <a:solidFill>
                  <a:schemeClr val="bg1">
                    <a:alpha val="70000"/>
                  </a:schemeClr>
                </a:solidFill>
                <a:latin typeface="+mn-lt"/>
              </a:rPr>
              <a:t>CONTENTS</a:t>
            </a:r>
            <a:endParaRPr lang="zh-CN" altLang="en-US" sz="2400" dirty="0">
              <a:solidFill>
                <a:schemeClr val="bg1">
                  <a:alpha val="70000"/>
                </a:schemeClr>
              </a:solidFill>
              <a:latin typeface="+mn-lt"/>
            </a:endParaRPr>
          </a:p>
        </p:txBody>
      </p:sp>
      <p:sp>
        <p:nvSpPr>
          <p:cNvPr id="151" name="文本占位符 4">
            <a:extLst>
              <a:ext uri="{FF2B5EF4-FFF2-40B4-BE49-F238E27FC236}">
                <a16:creationId xmlns:a16="http://schemas.microsoft.com/office/drawing/2014/main" id="{B86FF364-2B16-4C82-8146-F987D6A272EA}"/>
              </a:ext>
            </a:extLst>
          </p:cNvPr>
          <p:cNvSpPr txBox="1">
            <a:spLocks/>
          </p:cNvSpPr>
          <p:nvPr/>
        </p:nvSpPr>
        <p:spPr>
          <a:xfrm>
            <a:off x="2499446" y="2825206"/>
            <a:ext cx="2265553" cy="482229"/>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sz="2800" dirty="0">
                <a:solidFill>
                  <a:schemeClr val="bg1"/>
                </a:solidFill>
                <a:cs typeface="OPPOSans R" panose="00020600040101010101" pitchFamily="18" charset="-122"/>
              </a:rPr>
              <a:t>消防基础知识</a:t>
            </a:r>
          </a:p>
        </p:txBody>
      </p:sp>
      <p:sp>
        <p:nvSpPr>
          <p:cNvPr id="150" name="文本占位符 3">
            <a:extLst>
              <a:ext uri="{FF2B5EF4-FFF2-40B4-BE49-F238E27FC236}">
                <a16:creationId xmlns:a16="http://schemas.microsoft.com/office/drawing/2014/main" id="{6BDFF8BB-C384-40D9-AEBC-71FF2F05E0B1}"/>
              </a:ext>
            </a:extLst>
          </p:cNvPr>
          <p:cNvSpPr txBox="1">
            <a:spLocks/>
          </p:cNvSpPr>
          <p:nvPr/>
        </p:nvSpPr>
        <p:spPr>
          <a:xfrm>
            <a:off x="7327438" y="2775257"/>
            <a:ext cx="2628422" cy="492443"/>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sz="2800" dirty="0">
                <a:solidFill>
                  <a:schemeClr val="bg1"/>
                </a:solidFill>
                <a:cs typeface="OPPOSans R" panose="00020600040101010101" pitchFamily="18" charset="-122"/>
              </a:rPr>
              <a:t>火灾事故类型</a:t>
            </a:r>
          </a:p>
        </p:txBody>
      </p:sp>
      <p:sp>
        <p:nvSpPr>
          <p:cNvPr id="152" name="文本占位符 5">
            <a:extLst>
              <a:ext uri="{FF2B5EF4-FFF2-40B4-BE49-F238E27FC236}">
                <a16:creationId xmlns:a16="http://schemas.microsoft.com/office/drawing/2014/main" id="{DCAC759C-6512-48F8-8598-E003EFD38FE2}"/>
              </a:ext>
            </a:extLst>
          </p:cNvPr>
          <p:cNvSpPr txBox="1">
            <a:spLocks/>
          </p:cNvSpPr>
          <p:nvPr/>
        </p:nvSpPr>
        <p:spPr>
          <a:xfrm>
            <a:off x="2349352" y="4752859"/>
            <a:ext cx="2565739" cy="492443"/>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sz="2800" dirty="0">
                <a:solidFill>
                  <a:schemeClr val="bg1"/>
                </a:solidFill>
                <a:cs typeface="OPPOSans R" panose="00020600040101010101" pitchFamily="18" charset="-122"/>
              </a:rPr>
              <a:t>灭火的基本方法</a:t>
            </a:r>
          </a:p>
        </p:txBody>
      </p:sp>
      <p:sp>
        <p:nvSpPr>
          <p:cNvPr id="153" name="文本占位符 6">
            <a:extLst>
              <a:ext uri="{FF2B5EF4-FFF2-40B4-BE49-F238E27FC236}">
                <a16:creationId xmlns:a16="http://schemas.microsoft.com/office/drawing/2014/main" id="{0440CA83-7DE9-41B4-9BCF-CED28E245893}"/>
              </a:ext>
            </a:extLst>
          </p:cNvPr>
          <p:cNvSpPr txBox="1">
            <a:spLocks/>
          </p:cNvSpPr>
          <p:nvPr/>
        </p:nvSpPr>
        <p:spPr>
          <a:xfrm>
            <a:off x="6936464" y="4762326"/>
            <a:ext cx="3410369" cy="405570"/>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sz="2800" dirty="0">
                <a:solidFill>
                  <a:schemeClr val="bg1"/>
                </a:solidFill>
                <a:cs typeface="OPPOSans R" panose="00020600040101010101" pitchFamily="18" charset="-122"/>
              </a:rPr>
              <a:t>消防器材的使用</a:t>
            </a:r>
          </a:p>
        </p:txBody>
      </p:sp>
      <p:sp>
        <p:nvSpPr>
          <p:cNvPr id="154" name="文本框 153">
            <a:extLst>
              <a:ext uri="{FF2B5EF4-FFF2-40B4-BE49-F238E27FC236}">
                <a16:creationId xmlns:a16="http://schemas.microsoft.com/office/drawing/2014/main" id="{410E4020-5578-4F64-805F-CDCA70726196}"/>
              </a:ext>
            </a:extLst>
          </p:cNvPr>
          <p:cNvSpPr txBox="1"/>
          <p:nvPr/>
        </p:nvSpPr>
        <p:spPr>
          <a:xfrm>
            <a:off x="3233921" y="2132986"/>
            <a:ext cx="735644" cy="492443"/>
          </a:xfrm>
          <a:prstGeom prst="rect">
            <a:avLst/>
          </a:prstGeom>
          <a:noFill/>
        </p:spPr>
        <p:txBody>
          <a:bodyPr wrap="square" lIns="0" tIns="0" rIns="0" bIns="0" rtlCol="0">
            <a:spAutoFit/>
          </a:bodyPr>
          <a:lstStyle/>
          <a:p>
            <a:pPr algn="ctr"/>
            <a:r>
              <a:rPr lang="en-US" altLang="zh-CN" sz="3200" dirty="0">
                <a:solidFill>
                  <a:schemeClr val="accent5"/>
                </a:solidFill>
                <a:latin typeface="+mj-ea"/>
                <a:ea typeface="+mj-ea"/>
              </a:rPr>
              <a:t>01</a:t>
            </a:r>
            <a:endParaRPr lang="zh-CN" altLang="en-US" sz="3200" dirty="0">
              <a:solidFill>
                <a:schemeClr val="accent5"/>
              </a:solidFill>
              <a:latin typeface="+mj-ea"/>
              <a:ea typeface="+mj-ea"/>
            </a:endParaRPr>
          </a:p>
        </p:txBody>
      </p:sp>
      <p:sp>
        <p:nvSpPr>
          <p:cNvPr id="160" name="文本框 159">
            <a:extLst>
              <a:ext uri="{FF2B5EF4-FFF2-40B4-BE49-F238E27FC236}">
                <a16:creationId xmlns:a16="http://schemas.microsoft.com/office/drawing/2014/main" id="{C476C0AF-E1DC-4EE8-8E01-0C2130695FD7}"/>
              </a:ext>
            </a:extLst>
          </p:cNvPr>
          <p:cNvSpPr txBox="1"/>
          <p:nvPr/>
        </p:nvSpPr>
        <p:spPr>
          <a:xfrm>
            <a:off x="8273827" y="2132986"/>
            <a:ext cx="735644" cy="492443"/>
          </a:xfrm>
          <a:prstGeom prst="rect">
            <a:avLst/>
          </a:prstGeom>
          <a:noFill/>
        </p:spPr>
        <p:txBody>
          <a:bodyPr wrap="square" lIns="0" tIns="0" rIns="0" bIns="0" rtlCol="0">
            <a:spAutoFit/>
          </a:bodyPr>
          <a:lstStyle/>
          <a:p>
            <a:pPr algn="ctr"/>
            <a:r>
              <a:rPr lang="en-US" altLang="zh-CN" sz="3200" dirty="0">
                <a:solidFill>
                  <a:schemeClr val="accent5"/>
                </a:solidFill>
                <a:latin typeface="+mj-ea"/>
                <a:ea typeface="+mj-ea"/>
              </a:rPr>
              <a:t>02</a:t>
            </a:r>
            <a:endParaRPr lang="zh-CN" altLang="en-US" sz="3200" dirty="0">
              <a:solidFill>
                <a:schemeClr val="accent5"/>
              </a:solidFill>
              <a:latin typeface="+mj-ea"/>
              <a:ea typeface="+mj-ea"/>
            </a:endParaRPr>
          </a:p>
        </p:txBody>
      </p:sp>
      <p:sp>
        <p:nvSpPr>
          <p:cNvPr id="161" name="文本框 160">
            <a:extLst>
              <a:ext uri="{FF2B5EF4-FFF2-40B4-BE49-F238E27FC236}">
                <a16:creationId xmlns:a16="http://schemas.microsoft.com/office/drawing/2014/main" id="{C4F4363C-4817-4D9B-8E68-95F4944A632D}"/>
              </a:ext>
            </a:extLst>
          </p:cNvPr>
          <p:cNvSpPr txBox="1"/>
          <p:nvPr/>
        </p:nvSpPr>
        <p:spPr>
          <a:xfrm>
            <a:off x="3264401" y="4071031"/>
            <a:ext cx="735644" cy="492443"/>
          </a:xfrm>
          <a:prstGeom prst="rect">
            <a:avLst/>
          </a:prstGeom>
          <a:noFill/>
        </p:spPr>
        <p:txBody>
          <a:bodyPr wrap="square" lIns="0" tIns="0" rIns="0" bIns="0" rtlCol="0">
            <a:spAutoFit/>
          </a:bodyPr>
          <a:lstStyle/>
          <a:p>
            <a:pPr algn="ctr"/>
            <a:r>
              <a:rPr lang="en-US" altLang="zh-CN" sz="3200" dirty="0">
                <a:solidFill>
                  <a:schemeClr val="accent5"/>
                </a:solidFill>
                <a:latin typeface="+mj-ea"/>
                <a:ea typeface="+mj-ea"/>
              </a:rPr>
              <a:t>03</a:t>
            </a:r>
            <a:endParaRPr lang="zh-CN" altLang="en-US" sz="3200" dirty="0">
              <a:solidFill>
                <a:schemeClr val="accent5"/>
              </a:solidFill>
              <a:latin typeface="+mj-ea"/>
              <a:ea typeface="+mj-ea"/>
            </a:endParaRPr>
          </a:p>
        </p:txBody>
      </p:sp>
      <p:sp>
        <p:nvSpPr>
          <p:cNvPr id="30" name="文本框 29">
            <a:extLst>
              <a:ext uri="{FF2B5EF4-FFF2-40B4-BE49-F238E27FC236}">
                <a16:creationId xmlns:a16="http://schemas.microsoft.com/office/drawing/2014/main" id="{8BD5DC51-D2FF-43D4-8BE5-823A9D6F7578}"/>
              </a:ext>
            </a:extLst>
          </p:cNvPr>
          <p:cNvSpPr txBox="1"/>
          <p:nvPr/>
        </p:nvSpPr>
        <p:spPr>
          <a:xfrm>
            <a:off x="8273827" y="4071031"/>
            <a:ext cx="735644" cy="492443"/>
          </a:xfrm>
          <a:prstGeom prst="rect">
            <a:avLst/>
          </a:prstGeom>
          <a:noFill/>
        </p:spPr>
        <p:txBody>
          <a:bodyPr wrap="square" lIns="0" tIns="0" rIns="0" bIns="0" rtlCol="0">
            <a:spAutoFit/>
          </a:bodyPr>
          <a:lstStyle/>
          <a:p>
            <a:pPr algn="ctr"/>
            <a:r>
              <a:rPr lang="en-US" altLang="zh-CN" sz="3200" dirty="0">
                <a:solidFill>
                  <a:schemeClr val="accent5"/>
                </a:solidFill>
                <a:latin typeface="+mj-ea"/>
                <a:ea typeface="+mj-ea"/>
              </a:rPr>
              <a:t>04</a:t>
            </a:r>
            <a:endParaRPr lang="zh-CN" altLang="en-US" sz="3200" dirty="0">
              <a:solidFill>
                <a:schemeClr val="accent5"/>
              </a:solidFill>
              <a:latin typeface="+mj-ea"/>
              <a:ea typeface="+mj-ea"/>
            </a:endParaRPr>
          </a:p>
        </p:txBody>
      </p:sp>
    </p:spTree>
    <p:extLst>
      <p:ext uri="{BB962C8B-B14F-4D97-AF65-F5344CB8AC3E}">
        <p14:creationId xmlns:p14="http://schemas.microsoft.com/office/powerpoint/2010/main" val="103221140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42A3A060-FFC1-45A6-86D0-344857CE9F69}"/>
              </a:ext>
            </a:extLst>
          </p:cNvPr>
          <p:cNvSpPr txBox="1"/>
          <p:nvPr/>
        </p:nvSpPr>
        <p:spPr>
          <a:xfrm>
            <a:off x="1150620" y="2142546"/>
            <a:ext cx="4377800" cy="938911"/>
          </a:xfrm>
          <a:prstGeom prst="rect">
            <a:avLst/>
          </a:prstGeom>
        </p:spPr>
        <p:txBody>
          <a:bodyPr wrap="square">
            <a:spAutoFit/>
          </a:bodyPr>
          <a:lstStyle>
            <a:lvl1pPr indent="0" algn="ctr">
              <a:lnSpc>
                <a:spcPct val="90000"/>
              </a:lnSpc>
              <a:spcBef>
                <a:spcPts val="1000"/>
              </a:spcBef>
              <a:buFont typeface="Arial" panose="020B0604020202020204" pitchFamily="34" charset="0"/>
              <a:buNone/>
              <a:defRPr sz="2800">
                <a:solidFill>
                  <a:srgbClr val="D23739"/>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dist"/>
            <a:r>
              <a:rPr lang="zh-CN" altLang="en-US" sz="6000" dirty="0">
                <a:solidFill>
                  <a:schemeClr val="bg1"/>
                </a:solidFill>
                <a:latin typeface="+mj-ea"/>
                <a:ea typeface="+mj-ea"/>
              </a:rPr>
              <a:t>消防无小事</a:t>
            </a:r>
          </a:p>
        </p:txBody>
      </p:sp>
      <p:sp>
        <p:nvSpPr>
          <p:cNvPr id="10" name="文本框 9">
            <a:extLst>
              <a:ext uri="{FF2B5EF4-FFF2-40B4-BE49-F238E27FC236}">
                <a16:creationId xmlns:a16="http://schemas.microsoft.com/office/drawing/2014/main" id="{3598FB7D-FB1E-4442-8D17-3B5CB4634850}"/>
              </a:ext>
            </a:extLst>
          </p:cNvPr>
          <p:cNvSpPr txBox="1"/>
          <p:nvPr/>
        </p:nvSpPr>
        <p:spPr>
          <a:xfrm>
            <a:off x="1150620" y="3138672"/>
            <a:ext cx="4701540" cy="854208"/>
          </a:xfrm>
          <a:prstGeom prst="rect">
            <a:avLst/>
          </a:prstGeom>
        </p:spPr>
        <p:txBody>
          <a:bodyPr wrap="square">
            <a:spAutoFit/>
          </a:bodyPr>
          <a:lstStyle>
            <a:lvl1pPr indent="0" algn="ctr">
              <a:lnSpc>
                <a:spcPct val="90000"/>
              </a:lnSpc>
              <a:spcBef>
                <a:spcPts val="1000"/>
              </a:spcBef>
              <a:buFont typeface="Arial" panose="020B0604020202020204" pitchFamily="34" charset="0"/>
              <a:buNone/>
              <a:defRPr sz="2800">
                <a:solidFill>
                  <a:srgbClr val="D23739"/>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dist"/>
            <a:r>
              <a:rPr lang="zh-CN" altLang="en-US" sz="5400" dirty="0">
                <a:solidFill>
                  <a:schemeClr val="bg1"/>
                </a:solidFill>
                <a:latin typeface="+mj-ea"/>
                <a:ea typeface="+mj-ea"/>
              </a:rPr>
              <a:t>防患于未“燃”</a:t>
            </a:r>
          </a:p>
        </p:txBody>
      </p:sp>
      <p:sp>
        <p:nvSpPr>
          <p:cNvPr id="2" name="矩形 1">
            <a:extLst>
              <a:ext uri="{FF2B5EF4-FFF2-40B4-BE49-F238E27FC236}">
                <a16:creationId xmlns:a16="http://schemas.microsoft.com/office/drawing/2014/main" id="{443D0A36-DF20-417C-B02E-EA8C56A07E0F}"/>
              </a:ext>
            </a:extLst>
          </p:cNvPr>
          <p:cNvSpPr/>
          <p:nvPr/>
        </p:nvSpPr>
        <p:spPr>
          <a:xfrm>
            <a:off x="1230630" y="1469437"/>
            <a:ext cx="1154430" cy="46604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27FBEC63-18DB-4065-93C5-35BAFAA98130}"/>
              </a:ext>
            </a:extLst>
          </p:cNvPr>
          <p:cNvSpPr txBox="1"/>
          <p:nvPr/>
        </p:nvSpPr>
        <p:spPr>
          <a:xfrm>
            <a:off x="1310640" y="1554753"/>
            <a:ext cx="990600" cy="307777"/>
          </a:xfrm>
          <a:prstGeom prst="rect">
            <a:avLst/>
          </a:prstGeom>
          <a:noFill/>
        </p:spPr>
        <p:txBody>
          <a:bodyPr wrap="square" lIns="0" tIns="0" rIns="0" bIns="0" rtlCol="0">
            <a:spAutoFit/>
          </a:bodyPr>
          <a:lstStyle/>
          <a:p>
            <a:pPr algn="ctr"/>
            <a:r>
              <a:rPr lang="zh-CN" altLang="en-US" sz="2000" dirty="0">
                <a:solidFill>
                  <a:schemeClr val="accent6"/>
                </a:solidFill>
                <a:latin typeface="+mn-ea"/>
              </a:rPr>
              <a:t>请谨记</a:t>
            </a:r>
          </a:p>
        </p:txBody>
      </p:sp>
      <p:sp>
        <p:nvSpPr>
          <p:cNvPr id="6" name="矩形 5">
            <a:extLst>
              <a:ext uri="{FF2B5EF4-FFF2-40B4-BE49-F238E27FC236}">
                <a16:creationId xmlns:a16="http://schemas.microsoft.com/office/drawing/2014/main" id="{8DF70617-D9C8-4484-823B-508658E3BF44}"/>
              </a:ext>
            </a:extLst>
          </p:cNvPr>
          <p:cNvSpPr/>
          <p:nvPr/>
        </p:nvSpPr>
        <p:spPr>
          <a:xfrm>
            <a:off x="4617720" y="4004375"/>
            <a:ext cx="807830"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6327084"/>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AD9ABB7-16B4-4EB7-864F-F08E4CEE91AE}"/>
              </a:ext>
            </a:extLst>
          </p:cNvPr>
          <p:cNvSpPr/>
          <p:nvPr/>
        </p:nvSpPr>
        <p:spPr>
          <a:xfrm>
            <a:off x="0" y="0"/>
            <a:ext cx="12192000" cy="6858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2E4D0259-FCE3-4287-A76D-9AAAEAB97058}"/>
              </a:ext>
            </a:extLst>
          </p:cNvPr>
          <p:cNvGrpSpPr/>
          <p:nvPr/>
        </p:nvGrpSpPr>
        <p:grpSpPr>
          <a:xfrm>
            <a:off x="-2415873" y="-1503156"/>
            <a:ext cx="17023745" cy="9864313"/>
            <a:chOff x="-2360354" y="-1999425"/>
            <a:chExt cx="16913493" cy="9800428"/>
          </a:xfrm>
          <a:effectLst>
            <a:outerShdw blurRad="190500" dir="1800000" sx="103000" sy="103000" algn="ctr" rotWithShape="0">
              <a:prstClr val="black">
                <a:alpha val="40000"/>
              </a:prstClr>
            </a:outerShdw>
          </a:effectLst>
          <a:scene3d>
            <a:camera prst="perspectiveRelaxedModerately">
              <a:rot lat="21000000" lon="21594000" rev="21000000"/>
            </a:camera>
            <a:lightRig rig="glow" dir="t"/>
          </a:scene3d>
        </p:grpSpPr>
        <p:grpSp>
          <p:nvGrpSpPr>
            <p:cNvPr id="38" name="组合 37">
              <a:extLst>
                <a:ext uri="{FF2B5EF4-FFF2-40B4-BE49-F238E27FC236}">
                  <a16:creationId xmlns:a16="http://schemas.microsoft.com/office/drawing/2014/main" id="{6B82A288-7B6A-4722-9153-B06BB48FDD07}"/>
                </a:ext>
              </a:extLst>
            </p:cNvPr>
            <p:cNvGrpSpPr/>
            <p:nvPr/>
          </p:nvGrpSpPr>
          <p:grpSpPr>
            <a:xfrm>
              <a:off x="-2360354" y="5550411"/>
              <a:ext cx="16913493" cy="2250592"/>
              <a:chOff x="-2360354" y="6395550"/>
              <a:chExt cx="16913493" cy="2250592"/>
            </a:xfrm>
          </p:grpSpPr>
          <p:sp>
            <p:nvSpPr>
              <p:cNvPr id="60" name="矩形 59">
                <a:extLst>
                  <a:ext uri="{FF2B5EF4-FFF2-40B4-BE49-F238E27FC236}">
                    <a16:creationId xmlns:a16="http://schemas.microsoft.com/office/drawing/2014/main" id="{35529D8C-ED17-41C4-9C9D-B514EE652DE6}"/>
                  </a:ext>
                </a:extLst>
              </p:cNvPr>
              <p:cNvSpPr/>
              <p:nvPr/>
            </p:nvSpPr>
            <p:spPr>
              <a:xfrm>
                <a:off x="-2360354" y="6395550"/>
                <a:ext cx="4002036" cy="2250592"/>
              </a:xfrm>
              <a:prstGeom prst="rect">
                <a:avLst/>
              </a:prstGeom>
              <a:blipFill>
                <a:blip r:embed="rId2"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矩形 60">
                <a:extLst>
                  <a:ext uri="{FF2B5EF4-FFF2-40B4-BE49-F238E27FC236}">
                    <a16:creationId xmlns:a16="http://schemas.microsoft.com/office/drawing/2014/main" id="{45253142-C074-47B2-A83D-ADAB145F0321}"/>
                  </a:ext>
                </a:extLst>
              </p:cNvPr>
              <p:cNvSpPr/>
              <p:nvPr/>
            </p:nvSpPr>
            <p:spPr>
              <a:xfrm>
                <a:off x="1943465" y="6395550"/>
                <a:ext cx="4002036" cy="2250592"/>
              </a:xfrm>
              <a:prstGeom prst="rect">
                <a:avLst/>
              </a:prstGeom>
              <a:blipFill>
                <a:blip r:embed="rId3"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DE9B284A-A59E-4E28-AB2C-5964F19D9E35}"/>
                  </a:ext>
                </a:extLst>
              </p:cNvPr>
              <p:cNvSpPr/>
              <p:nvPr/>
            </p:nvSpPr>
            <p:spPr>
              <a:xfrm>
                <a:off x="6247284" y="6395550"/>
                <a:ext cx="4002036" cy="2250592"/>
              </a:xfrm>
              <a:prstGeom prst="rect">
                <a:avLst/>
              </a:prstGeom>
              <a:blipFill>
                <a:blip r:embed="rId4"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AC6FEEB2-A881-4E2E-8BAC-996780B867E1}"/>
                  </a:ext>
                </a:extLst>
              </p:cNvPr>
              <p:cNvSpPr/>
              <p:nvPr/>
            </p:nvSpPr>
            <p:spPr>
              <a:xfrm>
                <a:off x="10551103" y="6395550"/>
                <a:ext cx="4002036" cy="2250592"/>
              </a:xfrm>
              <a:prstGeom prst="rect">
                <a:avLst/>
              </a:prstGeom>
              <a:blipFill>
                <a:blip r:embed="rId5"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46A5D6D8-C1F2-4F4E-8424-07488B6173DD}"/>
                </a:ext>
              </a:extLst>
            </p:cNvPr>
            <p:cNvGrpSpPr/>
            <p:nvPr/>
          </p:nvGrpSpPr>
          <p:grpSpPr>
            <a:xfrm>
              <a:off x="-2360354" y="3033799"/>
              <a:ext cx="16913491" cy="2250592"/>
              <a:chOff x="-2360354" y="3667653"/>
              <a:chExt cx="16913491" cy="2250592"/>
            </a:xfrm>
          </p:grpSpPr>
          <p:sp>
            <p:nvSpPr>
              <p:cNvPr id="56" name="矩形 55">
                <a:extLst>
                  <a:ext uri="{FF2B5EF4-FFF2-40B4-BE49-F238E27FC236}">
                    <a16:creationId xmlns:a16="http://schemas.microsoft.com/office/drawing/2014/main" id="{9974A822-36CE-4FBE-BDF8-3B12271F228C}"/>
                  </a:ext>
                </a:extLst>
              </p:cNvPr>
              <p:cNvSpPr/>
              <p:nvPr/>
            </p:nvSpPr>
            <p:spPr>
              <a:xfrm>
                <a:off x="-2360354" y="3667653"/>
                <a:ext cx="4002036" cy="2250592"/>
              </a:xfrm>
              <a:prstGeom prst="rect">
                <a:avLst/>
              </a:prstGeom>
              <a:blipFill>
                <a:blip r:embed="rId6"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7CFC77D7-92E4-47EA-AD2D-EA0A62F6D7BB}"/>
                  </a:ext>
                </a:extLst>
              </p:cNvPr>
              <p:cNvSpPr/>
              <p:nvPr/>
            </p:nvSpPr>
            <p:spPr>
              <a:xfrm>
                <a:off x="1943465" y="3667653"/>
                <a:ext cx="4002036" cy="2250592"/>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8B53BDA0-65DD-4C29-B7D6-C75EB57CF558}"/>
                  </a:ext>
                </a:extLst>
              </p:cNvPr>
              <p:cNvSpPr/>
              <p:nvPr/>
            </p:nvSpPr>
            <p:spPr>
              <a:xfrm flipH="1" flipV="1">
                <a:off x="6247284" y="3667653"/>
                <a:ext cx="4002036" cy="2250592"/>
              </a:xfrm>
              <a:prstGeom prst="rect">
                <a:avLst/>
              </a:prstGeom>
              <a:blipFill dpi="0" rotWithShape="0">
                <a:blip r:embed="rId8"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419BA6BC-A7F9-409F-9550-D19D93CD160C}"/>
                  </a:ext>
                </a:extLst>
              </p:cNvPr>
              <p:cNvSpPr/>
              <p:nvPr/>
            </p:nvSpPr>
            <p:spPr>
              <a:xfrm>
                <a:off x="10551101" y="3667653"/>
                <a:ext cx="4002036" cy="2250592"/>
              </a:xfrm>
              <a:prstGeom prst="rect">
                <a:avLst/>
              </a:prstGeom>
              <a:blipFill>
                <a:blip r:embed="rId9"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id="{189BD0A7-FC33-4DC0-BD08-B17BC1EF2A26}"/>
                </a:ext>
              </a:extLst>
            </p:cNvPr>
            <p:cNvGrpSpPr/>
            <p:nvPr/>
          </p:nvGrpSpPr>
          <p:grpSpPr>
            <a:xfrm>
              <a:off x="-2360354" y="517187"/>
              <a:ext cx="16913490" cy="2250592"/>
              <a:chOff x="-2360354" y="939757"/>
              <a:chExt cx="16913490" cy="2250592"/>
            </a:xfrm>
          </p:grpSpPr>
          <p:sp>
            <p:nvSpPr>
              <p:cNvPr id="52" name="矩形 51">
                <a:extLst>
                  <a:ext uri="{FF2B5EF4-FFF2-40B4-BE49-F238E27FC236}">
                    <a16:creationId xmlns:a16="http://schemas.microsoft.com/office/drawing/2014/main" id="{7E3DBBCB-614A-41A1-B77C-5E3E41D331D1}"/>
                  </a:ext>
                </a:extLst>
              </p:cNvPr>
              <p:cNvSpPr/>
              <p:nvPr/>
            </p:nvSpPr>
            <p:spPr>
              <a:xfrm>
                <a:off x="-2360354" y="939757"/>
                <a:ext cx="4002036" cy="2250592"/>
              </a:xfrm>
              <a:prstGeom prst="rect">
                <a:avLst/>
              </a:prstGeom>
              <a:blipFill>
                <a:blip r:embed="rId10"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34BC0FAD-F6EE-4C52-BB29-1EECC2C51516}"/>
                  </a:ext>
                </a:extLst>
              </p:cNvPr>
              <p:cNvSpPr/>
              <p:nvPr/>
            </p:nvSpPr>
            <p:spPr>
              <a:xfrm>
                <a:off x="1943464" y="939757"/>
                <a:ext cx="4002036" cy="2250592"/>
              </a:xfrm>
              <a:prstGeom prst="rect">
                <a:avLst/>
              </a:prstGeom>
              <a:blipFill dpi="0" rotWithShape="0">
                <a:blip r:embed="rId11"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C308B2D3-16AE-4A3B-B20B-B3203BCCCDBD}"/>
                  </a:ext>
                </a:extLst>
              </p:cNvPr>
              <p:cNvSpPr/>
              <p:nvPr/>
            </p:nvSpPr>
            <p:spPr>
              <a:xfrm>
                <a:off x="6247283" y="939757"/>
                <a:ext cx="4002036" cy="2250592"/>
              </a:xfrm>
              <a:prstGeom prst="rect">
                <a:avLst/>
              </a:prstGeom>
              <a:blipFill>
                <a:blip r:embed="rId12"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869234A4-B8A6-4328-AE94-AE603412B94C}"/>
                  </a:ext>
                </a:extLst>
              </p:cNvPr>
              <p:cNvSpPr/>
              <p:nvPr/>
            </p:nvSpPr>
            <p:spPr>
              <a:xfrm>
                <a:off x="10551100" y="939757"/>
                <a:ext cx="4002036" cy="2250592"/>
              </a:xfrm>
              <a:prstGeom prst="rect">
                <a:avLst/>
              </a:prstGeom>
              <a:blipFill>
                <a:blip r:embed="rId13"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1" name="组合 40">
              <a:extLst>
                <a:ext uri="{FF2B5EF4-FFF2-40B4-BE49-F238E27FC236}">
                  <a16:creationId xmlns:a16="http://schemas.microsoft.com/office/drawing/2014/main" id="{D895677B-D78E-484B-905A-3E0D57F99026}"/>
                </a:ext>
              </a:extLst>
            </p:cNvPr>
            <p:cNvGrpSpPr/>
            <p:nvPr/>
          </p:nvGrpSpPr>
          <p:grpSpPr>
            <a:xfrm>
              <a:off x="-2360354" y="-1999425"/>
              <a:ext cx="16913490" cy="2250592"/>
              <a:chOff x="-2360354" y="-1788140"/>
              <a:chExt cx="16913490" cy="2250592"/>
            </a:xfrm>
          </p:grpSpPr>
          <p:sp>
            <p:nvSpPr>
              <p:cNvPr id="48" name="矩形 47">
                <a:extLst>
                  <a:ext uri="{FF2B5EF4-FFF2-40B4-BE49-F238E27FC236}">
                    <a16:creationId xmlns:a16="http://schemas.microsoft.com/office/drawing/2014/main" id="{437ECB92-C3C9-46F7-A0A3-6A34E06993AC}"/>
                  </a:ext>
                </a:extLst>
              </p:cNvPr>
              <p:cNvSpPr/>
              <p:nvPr/>
            </p:nvSpPr>
            <p:spPr>
              <a:xfrm>
                <a:off x="-2360354" y="-1788140"/>
                <a:ext cx="4002036" cy="2250592"/>
              </a:xfrm>
              <a:prstGeom prst="rect">
                <a:avLst/>
              </a:prstGeom>
              <a:blipFill>
                <a:blip r:embed="rId14"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矩形 48">
                <a:extLst>
                  <a:ext uri="{FF2B5EF4-FFF2-40B4-BE49-F238E27FC236}">
                    <a16:creationId xmlns:a16="http://schemas.microsoft.com/office/drawing/2014/main" id="{7885D88D-0AC4-471C-9BD2-5542B277AE17}"/>
                  </a:ext>
                </a:extLst>
              </p:cNvPr>
              <p:cNvSpPr/>
              <p:nvPr/>
            </p:nvSpPr>
            <p:spPr>
              <a:xfrm>
                <a:off x="1943464" y="-1788140"/>
                <a:ext cx="4002036" cy="2250592"/>
              </a:xfrm>
              <a:prstGeom prst="rect">
                <a:avLst/>
              </a:prstGeom>
              <a:blipFill>
                <a:blip r:embed="rId15"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010A70AD-E1F7-4B24-BC87-05CA7BE06DCD}"/>
                  </a:ext>
                </a:extLst>
              </p:cNvPr>
              <p:cNvSpPr/>
              <p:nvPr/>
            </p:nvSpPr>
            <p:spPr>
              <a:xfrm>
                <a:off x="6247283" y="-1788140"/>
                <a:ext cx="4002036" cy="2250592"/>
              </a:xfrm>
              <a:prstGeom prst="rect">
                <a:avLst/>
              </a:prstGeom>
              <a:blipFill>
                <a:blip r:embed="rId16"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EB6FB56D-E714-4B1E-86B4-1D4F59938E43}"/>
                  </a:ext>
                </a:extLst>
              </p:cNvPr>
              <p:cNvSpPr/>
              <p:nvPr/>
            </p:nvSpPr>
            <p:spPr>
              <a:xfrm>
                <a:off x="10551100" y="-1788140"/>
                <a:ext cx="4002036" cy="2250592"/>
              </a:xfrm>
              <a:prstGeom prst="rect">
                <a:avLst/>
              </a:prstGeom>
              <a:blipFill>
                <a:blip r:embed="rId17"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a:sp3d extrusionH="127000"/>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4235616158"/>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65484385"/>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711A1FD-0B77-4F02-8F8B-4B351FA73938}"/>
              </a:ext>
            </a:extLst>
          </p:cNvPr>
          <p:cNvSpPr txBox="1"/>
          <p:nvPr/>
        </p:nvSpPr>
        <p:spPr>
          <a:xfrm>
            <a:off x="548640" y="549275"/>
            <a:ext cx="2987040" cy="508152"/>
          </a:xfrm>
          <a:prstGeom prst="rect">
            <a:avLst/>
          </a:prstGeom>
          <a:noFill/>
          <a:effectLst>
            <a:outerShdw blurRad="63500" sx="102000" sy="102000" algn="ctr" rotWithShape="0">
              <a:schemeClr val="tx1">
                <a:alpha val="40000"/>
              </a:schemeClr>
            </a:outerShdw>
          </a:effectLst>
        </p:spPr>
        <p:txBody>
          <a:bodyPr wrap="square" lIns="0" tIns="0" rIns="0" bIns="0" rtlCol="0">
            <a:spAutoFit/>
          </a:bodyPr>
          <a:lstStyle/>
          <a:p>
            <a:pPr algn="just">
              <a:lnSpc>
                <a:spcPct val="125000"/>
              </a:lnSpc>
            </a:pPr>
            <a:r>
              <a:rPr lang="zh-CN" altLang="en-US" sz="2800" b="1" dirty="0">
                <a:solidFill>
                  <a:schemeClr val="bg1"/>
                </a:solidFill>
                <a:latin typeface="+mn-ea"/>
              </a:rPr>
              <a:t>色彩规范</a:t>
            </a:r>
          </a:p>
        </p:txBody>
      </p:sp>
      <p:sp>
        <p:nvSpPr>
          <p:cNvPr id="6" name="矩形 5">
            <a:extLst>
              <a:ext uri="{FF2B5EF4-FFF2-40B4-BE49-F238E27FC236}">
                <a16:creationId xmlns:a16="http://schemas.microsoft.com/office/drawing/2014/main" id="{2DDA5D1D-3788-4517-9280-96A7BEB9C884}"/>
              </a:ext>
            </a:extLst>
          </p:cNvPr>
          <p:cNvSpPr/>
          <p:nvPr/>
        </p:nvSpPr>
        <p:spPr>
          <a:xfrm>
            <a:off x="548640" y="1815313"/>
            <a:ext cx="2377440" cy="868680"/>
          </a:xfrm>
          <a:prstGeom prst="rect">
            <a:avLst/>
          </a:prstGeom>
          <a:solidFill>
            <a:schemeClr val="accent1"/>
          </a:solidFill>
          <a:ln>
            <a:solidFill>
              <a:schemeClr val="accent6">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#BA0203</a:t>
            </a:r>
            <a:endParaRPr lang="zh-CN" altLang="en-US" dirty="0"/>
          </a:p>
        </p:txBody>
      </p:sp>
      <p:sp>
        <p:nvSpPr>
          <p:cNvPr id="11" name="矩形 10">
            <a:extLst>
              <a:ext uri="{FF2B5EF4-FFF2-40B4-BE49-F238E27FC236}">
                <a16:creationId xmlns:a16="http://schemas.microsoft.com/office/drawing/2014/main" id="{9C6A54C4-E41D-4BE7-8DDF-0BA07A4A7589}"/>
              </a:ext>
            </a:extLst>
          </p:cNvPr>
          <p:cNvSpPr/>
          <p:nvPr/>
        </p:nvSpPr>
        <p:spPr>
          <a:xfrm>
            <a:off x="3688080" y="1815313"/>
            <a:ext cx="2377440" cy="868680"/>
          </a:xfrm>
          <a:prstGeom prst="rect">
            <a:avLst/>
          </a:prstGeom>
          <a:solidFill>
            <a:schemeClr val="accent2"/>
          </a:solidFill>
          <a:ln>
            <a:solidFill>
              <a:schemeClr val="accent6">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#DA2E2A</a:t>
            </a:r>
            <a:endParaRPr lang="zh-CN" altLang="en-US" dirty="0"/>
          </a:p>
        </p:txBody>
      </p:sp>
      <p:sp>
        <p:nvSpPr>
          <p:cNvPr id="12" name="矩形 11">
            <a:extLst>
              <a:ext uri="{FF2B5EF4-FFF2-40B4-BE49-F238E27FC236}">
                <a16:creationId xmlns:a16="http://schemas.microsoft.com/office/drawing/2014/main" id="{48BF9C6E-1E9B-4B43-A2DD-EBBBD1EA22A3}"/>
              </a:ext>
            </a:extLst>
          </p:cNvPr>
          <p:cNvSpPr/>
          <p:nvPr/>
        </p:nvSpPr>
        <p:spPr>
          <a:xfrm>
            <a:off x="6827520" y="1815313"/>
            <a:ext cx="2377440" cy="868680"/>
          </a:xfrm>
          <a:prstGeom prst="rect">
            <a:avLst/>
          </a:prstGeom>
          <a:solidFill>
            <a:schemeClr val="accent3"/>
          </a:solidFill>
          <a:ln>
            <a:solidFill>
              <a:schemeClr val="accent6">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#F06C07</a:t>
            </a:r>
            <a:endParaRPr lang="zh-CN" altLang="en-US" dirty="0"/>
          </a:p>
        </p:txBody>
      </p:sp>
      <p:sp>
        <p:nvSpPr>
          <p:cNvPr id="13" name="矩形 12">
            <a:extLst>
              <a:ext uri="{FF2B5EF4-FFF2-40B4-BE49-F238E27FC236}">
                <a16:creationId xmlns:a16="http://schemas.microsoft.com/office/drawing/2014/main" id="{305DE451-E2A8-40FA-B2CE-F37891EB2251}"/>
              </a:ext>
            </a:extLst>
          </p:cNvPr>
          <p:cNvSpPr/>
          <p:nvPr/>
        </p:nvSpPr>
        <p:spPr>
          <a:xfrm>
            <a:off x="548640" y="2994660"/>
            <a:ext cx="2377440" cy="868680"/>
          </a:xfrm>
          <a:prstGeom prst="rect">
            <a:avLst/>
          </a:prstGeom>
          <a:solidFill>
            <a:schemeClr val="accent4"/>
          </a:solidFill>
          <a:ln>
            <a:solidFill>
              <a:schemeClr val="accent6">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#FA5B3E</a:t>
            </a:r>
            <a:endParaRPr lang="zh-CN" altLang="en-US" dirty="0"/>
          </a:p>
        </p:txBody>
      </p:sp>
      <p:sp>
        <p:nvSpPr>
          <p:cNvPr id="14" name="矩形 13">
            <a:extLst>
              <a:ext uri="{FF2B5EF4-FFF2-40B4-BE49-F238E27FC236}">
                <a16:creationId xmlns:a16="http://schemas.microsoft.com/office/drawing/2014/main" id="{9CA533B4-0179-4B2D-8B92-EBDA7F240A15}"/>
              </a:ext>
            </a:extLst>
          </p:cNvPr>
          <p:cNvSpPr/>
          <p:nvPr/>
        </p:nvSpPr>
        <p:spPr>
          <a:xfrm>
            <a:off x="3688080" y="2994660"/>
            <a:ext cx="2377440" cy="868680"/>
          </a:xfrm>
          <a:prstGeom prst="rect">
            <a:avLst/>
          </a:prstGeom>
          <a:solidFill>
            <a:schemeClr val="accent5"/>
          </a:solidFill>
          <a:ln>
            <a:solidFill>
              <a:schemeClr val="accent6">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#FFCF00</a:t>
            </a:r>
            <a:endParaRPr lang="zh-CN" altLang="en-US" dirty="0"/>
          </a:p>
        </p:txBody>
      </p:sp>
      <p:sp>
        <p:nvSpPr>
          <p:cNvPr id="15" name="矩形 14">
            <a:extLst>
              <a:ext uri="{FF2B5EF4-FFF2-40B4-BE49-F238E27FC236}">
                <a16:creationId xmlns:a16="http://schemas.microsoft.com/office/drawing/2014/main" id="{EB3664EB-85D7-4929-AB07-9405AE934FA1}"/>
              </a:ext>
            </a:extLst>
          </p:cNvPr>
          <p:cNvSpPr/>
          <p:nvPr/>
        </p:nvSpPr>
        <p:spPr>
          <a:xfrm>
            <a:off x="6827520" y="2994660"/>
            <a:ext cx="2377440" cy="868680"/>
          </a:xfrm>
          <a:prstGeom prst="rect">
            <a:avLst/>
          </a:prstGeom>
          <a:solidFill>
            <a:schemeClr val="accent6"/>
          </a:solidFill>
          <a:ln>
            <a:solidFill>
              <a:schemeClr val="accent6">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#0E175C</a:t>
            </a:r>
            <a:endParaRPr lang="zh-CN" altLang="en-US" dirty="0"/>
          </a:p>
        </p:txBody>
      </p:sp>
    </p:spTree>
    <p:extLst>
      <p:ext uri="{BB962C8B-B14F-4D97-AF65-F5344CB8AC3E}">
        <p14:creationId xmlns:p14="http://schemas.microsoft.com/office/powerpoint/2010/main" val="2087258661"/>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E47436A-5141-4F87-9526-7EC1CEAC384D}"/>
              </a:ext>
            </a:extLst>
          </p:cNvPr>
          <p:cNvSpPr txBox="1"/>
          <p:nvPr/>
        </p:nvSpPr>
        <p:spPr>
          <a:xfrm>
            <a:off x="515938" y="534035"/>
            <a:ext cx="2209800" cy="508152"/>
          </a:xfrm>
          <a:prstGeom prst="rect">
            <a:avLst/>
          </a:prstGeom>
          <a:noFill/>
        </p:spPr>
        <p:txBody>
          <a:bodyPr wrap="square" lIns="0" tIns="0" rIns="0" bIns="0" rtlCol="0">
            <a:spAutoFit/>
          </a:bodyPr>
          <a:lstStyle/>
          <a:p>
            <a:pPr algn="just">
              <a:lnSpc>
                <a:spcPct val="125000"/>
              </a:lnSpc>
            </a:pPr>
            <a:r>
              <a:rPr lang="zh-CN" altLang="en-US" sz="2800" b="1" dirty="0">
                <a:solidFill>
                  <a:schemeClr val="bg1"/>
                </a:solidFill>
                <a:latin typeface="+mn-ea"/>
              </a:rPr>
              <a:t>可替换图标</a:t>
            </a:r>
          </a:p>
        </p:txBody>
      </p:sp>
      <p:sp>
        <p:nvSpPr>
          <p:cNvPr id="3" name="burning-flames_16423">
            <a:extLst>
              <a:ext uri="{FF2B5EF4-FFF2-40B4-BE49-F238E27FC236}">
                <a16:creationId xmlns:a16="http://schemas.microsoft.com/office/drawing/2014/main" id="{2AC442DD-37F6-40CC-A3D1-36A2D8FE3D5A}"/>
              </a:ext>
            </a:extLst>
          </p:cNvPr>
          <p:cNvSpPr>
            <a:spLocks/>
          </p:cNvSpPr>
          <p:nvPr/>
        </p:nvSpPr>
        <p:spPr>
          <a:xfrm>
            <a:off x="2972477" y="1317234"/>
            <a:ext cx="378597" cy="508152"/>
          </a:xfrm>
          <a:custGeom>
            <a:avLst/>
            <a:gdLst>
              <a:gd name="connsiteX0" fmla="*/ 0 w 452878"/>
              <a:gd name="connsiteY0" fmla="*/ 585552 h 607851"/>
              <a:gd name="connsiteX1" fmla="*/ 130362 w 452878"/>
              <a:gd name="connsiteY1" fmla="*/ 585552 h 607851"/>
              <a:gd name="connsiteX2" fmla="*/ 152839 w 452878"/>
              <a:gd name="connsiteY2" fmla="*/ 585552 h 607851"/>
              <a:gd name="connsiteX3" fmla="*/ 257969 w 452878"/>
              <a:gd name="connsiteY3" fmla="*/ 585552 h 607851"/>
              <a:gd name="connsiteX4" fmla="*/ 281606 w 452878"/>
              <a:gd name="connsiteY4" fmla="*/ 585552 h 607851"/>
              <a:gd name="connsiteX5" fmla="*/ 291176 w 452878"/>
              <a:gd name="connsiteY5" fmla="*/ 585552 h 607851"/>
              <a:gd name="connsiteX6" fmla="*/ 318438 w 452878"/>
              <a:gd name="connsiteY6" fmla="*/ 585552 h 607851"/>
              <a:gd name="connsiteX7" fmla="*/ 448655 w 452878"/>
              <a:gd name="connsiteY7" fmla="*/ 585552 h 607851"/>
              <a:gd name="connsiteX8" fmla="*/ 448655 w 452878"/>
              <a:gd name="connsiteY8" fmla="*/ 607851 h 607851"/>
              <a:gd name="connsiteX9" fmla="*/ 292481 w 452878"/>
              <a:gd name="connsiteY9" fmla="*/ 607851 h 607851"/>
              <a:gd name="connsiteX10" fmla="*/ 263190 w 452878"/>
              <a:gd name="connsiteY10" fmla="*/ 607851 h 607851"/>
              <a:gd name="connsiteX11" fmla="*/ 210117 w 452878"/>
              <a:gd name="connsiteY11" fmla="*/ 607851 h 607851"/>
              <a:gd name="connsiteX12" fmla="*/ 0 w 452878"/>
              <a:gd name="connsiteY12" fmla="*/ 607851 h 607851"/>
              <a:gd name="connsiteX13" fmla="*/ 143683 w 452878"/>
              <a:gd name="connsiteY13" fmla="*/ 0 h 607851"/>
              <a:gd name="connsiteX14" fmla="*/ 391963 w 452878"/>
              <a:gd name="connsiteY14" fmla="*/ 333181 h 607851"/>
              <a:gd name="connsiteX15" fmla="*/ 426914 w 452878"/>
              <a:gd name="connsiteY15" fmla="*/ 294520 h 607851"/>
              <a:gd name="connsiteX16" fmla="*/ 452873 w 452878"/>
              <a:gd name="connsiteY16" fmla="*/ 431064 h 607851"/>
              <a:gd name="connsiteX17" fmla="*/ 352807 w 452878"/>
              <a:gd name="connsiteY17" fmla="*/ 554288 h 607851"/>
              <a:gd name="connsiteX18" fmla="*/ 352807 w 452878"/>
              <a:gd name="connsiteY18" fmla="*/ 554143 h 607851"/>
              <a:gd name="connsiteX19" fmla="*/ 340335 w 452878"/>
              <a:gd name="connsiteY19" fmla="*/ 562396 h 607851"/>
              <a:gd name="connsiteX20" fmla="*/ 350776 w 452878"/>
              <a:gd name="connsiteY20" fmla="*/ 548930 h 607851"/>
              <a:gd name="connsiteX21" fmla="*/ 369339 w 452878"/>
              <a:gd name="connsiteY21" fmla="*/ 501726 h 607851"/>
              <a:gd name="connsiteX22" fmla="*/ 346716 w 452878"/>
              <a:gd name="connsiteY22" fmla="*/ 428168 h 607851"/>
              <a:gd name="connsiteX23" fmla="*/ 343380 w 452878"/>
              <a:gd name="connsiteY23" fmla="*/ 365326 h 607851"/>
              <a:gd name="connsiteX24" fmla="*/ 320467 w 452878"/>
              <a:gd name="connsiteY24" fmla="*/ 387914 h 607851"/>
              <a:gd name="connsiteX25" fmla="*/ 239543 w 452878"/>
              <a:gd name="connsiteY25" fmla="*/ 263678 h 607851"/>
              <a:gd name="connsiteX26" fmla="*/ 230842 w 452878"/>
              <a:gd name="connsiteY26" fmla="*/ 415137 h 607851"/>
              <a:gd name="connsiteX27" fmla="*/ 200532 w 452878"/>
              <a:gd name="connsiteY27" fmla="*/ 507373 h 607851"/>
              <a:gd name="connsiteX28" fmla="*/ 142668 w 452878"/>
              <a:gd name="connsiteY28" fmla="*/ 362140 h 607851"/>
              <a:gd name="connsiteX29" fmla="*/ 102206 w 452878"/>
              <a:gd name="connsiteY29" fmla="*/ 428748 h 607851"/>
              <a:gd name="connsiteX30" fmla="*/ 97856 w 452878"/>
              <a:gd name="connsiteY30" fmla="*/ 535029 h 607851"/>
              <a:gd name="connsiteX31" fmla="*/ 99161 w 452878"/>
              <a:gd name="connsiteY31" fmla="*/ 540966 h 607851"/>
              <a:gd name="connsiteX32" fmla="*/ 109893 w 452878"/>
              <a:gd name="connsiteY32" fmla="*/ 565582 h 607851"/>
              <a:gd name="connsiteX33" fmla="*/ 94230 w 452878"/>
              <a:gd name="connsiteY33" fmla="*/ 554143 h 607851"/>
              <a:gd name="connsiteX34" fmla="*/ 94085 w 452878"/>
              <a:gd name="connsiteY34" fmla="*/ 554288 h 607851"/>
              <a:gd name="connsiteX35" fmla="*/ 1850 w 452878"/>
              <a:gd name="connsiteY35" fmla="*/ 431064 h 607851"/>
              <a:gd name="connsiteX36" fmla="*/ 27809 w 452878"/>
              <a:gd name="connsiteY36" fmla="*/ 294520 h 607851"/>
              <a:gd name="connsiteX37" fmla="*/ 56669 w 452878"/>
              <a:gd name="connsiteY37" fmla="*/ 327823 h 607851"/>
              <a:gd name="connsiteX38" fmla="*/ 159636 w 452878"/>
              <a:gd name="connsiteY38" fmla="*/ 166952 h 607851"/>
              <a:gd name="connsiteX39" fmla="*/ 188350 w 452878"/>
              <a:gd name="connsiteY39" fmla="*/ 378213 h 607851"/>
              <a:gd name="connsiteX40" fmla="*/ 201692 w 452878"/>
              <a:gd name="connsiteY40" fmla="*/ 210247 h 607851"/>
              <a:gd name="connsiteX41" fmla="*/ 143683 w 452878"/>
              <a:gd name="connsiteY41"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52878" h="607851">
                <a:moveTo>
                  <a:pt x="0" y="585552"/>
                </a:moveTo>
                <a:lnTo>
                  <a:pt x="130362" y="585552"/>
                </a:lnTo>
                <a:lnTo>
                  <a:pt x="152839" y="585552"/>
                </a:lnTo>
                <a:lnTo>
                  <a:pt x="257969" y="585552"/>
                </a:lnTo>
                <a:lnTo>
                  <a:pt x="281606" y="585552"/>
                </a:lnTo>
                <a:lnTo>
                  <a:pt x="291176" y="585552"/>
                </a:lnTo>
                <a:lnTo>
                  <a:pt x="318438" y="585552"/>
                </a:lnTo>
                <a:lnTo>
                  <a:pt x="448655" y="585552"/>
                </a:lnTo>
                <a:lnTo>
                  <a:pt x="448655" y="607851"/>
                </a:lnTo>
                <a:lnTo>
                  <a:pt x="292481" y="607851"/>
                </a:lnTo>
                <a:lnTo>
                  <a:pt x="263190" y="607851"/>
                </a:lnTo>
                <a:lnTo>
                  <a:pt x="210117" y="607851"/>
                </a:lnTo>
                <a:lnTo>
                  <a:pt x="0" y="607851"/>
                </a:lnTo>
                <a:close/>
                <a:moveTo>
                  <a:pt x="143683" y="0"/>
                </a:moveTo>
                <a:cubicBezTo>
                  <a:pt x="143683" y="0"/>
                  <a:pt x="345266" y="129160"/>
                  <a:pt x="391963" y="333181"/>
                </a:cubicBezTo>
                <a:cubicBezTo>
                  <a:pt x="411686" y="304945"/>
                  <a:pt x="428799" y="289452"/>
                  <a:pt x="426914" y="294520"/>
                </a:cubicBezTo>
                <a:cubicBezTo>
                  <a:pt x="405740" y="349109"/>
                  <a:pt x="453453" y="373435"/>
                  <a:pt x="452873" y="431064"/>
                </a:cubicBezTo>
                <a:cubicBezTo>
                  <a:pt x="452148" y="488549"/>
                  <a:pt x="352807" y="554288"/>
                  <a:pt x="352807" y="554288"/>
                </a:cubicBezTo>
                <a:cubicBezTo>
                  <a:pt x="352807" y="554288"/>
                  <a:pt x="352807" y="554288"/>
                  <a:pt x="352807" y="554143"/>
                </a:cubicBezTo>
                <a:cubicBezTo>
                  <a:pt x="348891" y="557039"/>
                  <a:pt x="344685" y="559790"/>
                  <a:pt x="340335" y="562396"/>
                </a:cubicBezTo>
                <a:cubicBezTo>
                  <a:pt x="344105" y="558052"/>
                  <a:pt x="347586" y="553564"/>
                  <a:pt x="350776" y="548930"/>
                </a:cubicBezTo>
                <a:cubicBezTo>
                  <a:pt x="361508" y="533581"/>
                  <a:pt x="369194" y="517364"/>
                  <a:pt x="369339" y="501726"/>
                </a:cubicBezTo>
                <a:cubicBezTo>
                  <a:pt x="369629" y="470884"/>
                  <a:pt x="356142" y="449599"/>
                  <a:pt x="346716" y="428168"/>
                </a:cubicBezTo>
                <a:cubicBezTo>
                  <a:pt x="338594" y="409489"/>
                  <a:pt x="333519" y="390666"/>
                  <a:pt x="343380" y="365326"/>
                </a:cubicBezTo>
                <a:cubicBezTo>
                  <a:pt x="344830" y="361272"/>
                  <a:pt x="334534" y="370104"/>
                  <a:pt x="320467" y="387914"/>
                </a:cubicBezTo>
                <a:cubicBezTo>
                  <a:pt x="292912" y="313488"/>
                  <a:pt x="239543" y="263678"/>
                  <a:pt x="239543" y="263678"/>
                </a:cubicBezTo>
                <a:cubicBezTo>
                  <a:pt x="239543" y="263678"/>
                  <a:pt x="265213" y="350267"/>
                  <a:pt x="230842" y="415137"/>
                </a:cubicBezTo>
                <a:cubicBezTo>
                  <a:pt x="198502" y="476097"/>
                  <a:pt x="200532" y="507373"/>
                  <a:pt x="200532" y="507373"/>
                </a:cubicBezTo>
                <a:cubicBezTo>
                  <a:pt x="141798" y="451336"/>
                  <a:pt x="142668" y="362140"/>
                  <a:pt x="142668" y="362140"/>
                </a:cubicBezTo>
                <a:cubicBezTo>
                  <a:pt x="121349" y="380819"/>
                  <a:pt x="109167" y="404711"/>
                  <a:pt x="102206" y="428748"/>
                </a:cubicBezTo>
                <a:cubicBezTo>
                  <a:pt x="87704" y="479137"/>
                  <a:pt x="97130" y="530106"/>
                  <a:pt x="97856" y="535029"/>
                </a:cubicBezTo>
                <a:cubicBezTo>
                  <a:pt x="98146" y="537057"/>
                  <a:pt x="98581" y="538939"/>
                  <a:pt x="99161" y="540966"/>
                </a:cubicBezTo>
                <a:cubicBezTo>
                  <a:pt x="101191" y="550233"/>
                  <a:pt x="104817" y="558342"/>
                  <a:pt x="109893" y="565582"/>
                </a:cubicBezTo>
                <a:cubicBezTo>
                  <a:pt x="104382" y="562107"/>
                  <a:pt x="99161" y="558342"/>
                  <a:pt x="94230" y="554143"/>
                </a:cubicBezTo>
                <a:cubicBezTo>
                  <a:pt x="94085" y="554288"/>
                  <a:pt x="94085" y="554288"/>
                  <a:pt x="94085" y="554288"/>
                </a:cubicBezTo>
                <a:cubicBezTo>
                  <a:pt x="94085" y="554288"/>
                  <a:pt x="2575" y="488549"/>
                  <a:pt x="1850" y="431064"/>
                </a:cubicBezTo>
                <a:cubicBezTo>
                  <a:pt x="1270" y="373579"/>
                  <a:pt x="48983" y="349109"/>
                  <a:pt x="27809" y="294520"/>
                </a:cubicBezTo>
                <a:cubicBezTo>
                  <a:pt x="26069" y="289886"/>
                  <a:pt x="39991" y="302918"/>
                  <a:pt x="56669" y="327823"/>
                </a:cubicBezTo>
                <a:cubicBezTo>
                  <a:pt x="73347" y="276565"/>
                  <a:pt x="104092" y="215894"/>
                  <a:pt x="159636" y="166952"/>
                </a:cubicBezTo>
                <a:cubicBezTo>
                  <a:pt x="159636" y="166952"/>
                  <a:pt x="129326" y="297560"/>
                  <a:pt x="188350" y="378213"/>
                </a:cubicBezTo>
                <a:cubicBezTo>
                  <a:pt x="188350" y="378213"/>
                  <a:pt x="167612" y="315226"/>
                  <a:pt x="201692" y="210247"/>
                </a:cubicBezTo>
                <a:cubicBezTo>
                  <a:pt x="235628" y="105413"/>
                  <a:pt x="143683" y="0"/>
                  <a:pt x="14368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burning-flames_16423">
            <a:extLst>
              <a:ext uri="{FF2B5EF4-FFF2-40B4-BE49-F238E27FC236}">
                <a16:creationId xmlns:a16="http://schemas.microsoft.com/office/drawing/2014/main" id="{5129197C-347E-40E5-8D38-4B7D137AF76A}"/>
              </a:ext>
            </a:extLst>
          </p:cNvPr>
          <p:cNvSpPr>
            <a:spLocks/>
          </p:cNvSpPr>
          <p:nvPr/>
        </p:nvSpPr>
        <p:spPr>
          <a:xfrm>
            <a:off x="3766583" y="1317233"/>
            <a:ext cx="377745" cy="508152"/>
          </a:xfrm>
          <a:custGeom>
            <a:avLst/>
            <a:gdLst>
              <a:gd name="connsiteX0" fmla="*/ 212536 w 450547"/>
              <a:gd name="connsiteY0" fmla="*/ 576422 h 606086"/>
              <a:gd name="connsiteX1" fmla="*/ 207151 w 450547"/>
              <a:gd name="connsiteY1" fmla="*/ 576514 h 606086"/>
              <a:gd name="connsiteX2" fmla="*/ 209101 w 450547"/>
              <a:gd name="connsiteY2" fmla="*/ 576514 h 606086"/>
              <a:gd name="connsiteX3" fmla="*/ 212536 w 450547"/>
              <a:gd name="connsiteY3" fmla="*/ 576422 h 606086"/>
              <a:gd name="connsiteX4" fmla="*/ 177904 w 450547"/>
              <a:gd name="connsiteY4" fmla="*/ 45980 h 606086"/>
              <a:gd name="connsiteX5" fmla="*/ 215043 w 450547"/>
              <a:gd name="connsiteY5" fmla="*/ 152402 h 606086"/>
              <a:gd name="connsiteX6" fmla="*/ 160912 w 450547"/>
              <a:gd name="connsiteY6" fmla="*/ 281536 h 606086"/>
              <a:gd name="connsiteX7" fmla="*/ 121266 w 450547"/>
              <a:gd name="connsiteY7" fmla="*/ 320286 h 606086"/>
              <a:gd name="connsiteX8" fmla="*/ 136215 w 450547"/>
              <a:gd name="connsiteY8" fmla="*/ 266982 h 606086"/>
              <a:gd name="connsiteX9" fmla="*/ 130272 w 450547"/>
              <a:gd name="connsiteY9" fmla="*/ 177895 h 606086"/>
              <a:gd name="connsiteX10" fmla="*/ 76049 w 450547"/>
              <a:gd name="connsiteY10" fmla="*/ 299335 h 606086"/>
              <a:gd name="connsiteX11" fmla="*/ 30182 w 450547"/>
              <a:gd name="connsiteY11" fmla="*/ 424390 h 606086"/>
              <a:gd name="connsiteX12" fmla="*/ 86634 w 450547"/>
              <a:gd name="connsiteY12" fmla="*/ 539433 h 606086"/>
              <a:gd name="connsiteX13" fmla="*/ 84220 w 450547"/>
              <a:gd name="connsiteY13" fmla="*/ 534057 h 606086"/>
              <a:gd name="connsiteX14" fmla="*/ 136865 w 450547"/>
              <a:gd name="connsiteY14" fmla="*/ 432919 h 606086"/>
              <a:gd name="connsiteX15" fmla="*/ 195173 w 450547"/>
              <a:gd name="connsiteY15" fmla="*/ 302672 h 606086"/>
              <a:gd name="connsiteX16" fmla="*/ 223121 w 450547"/>
              <a:gd name="connsiteY16" fmla="*/ 575587 h 606086"/>
              <a:gd name="connsiteX17" fmla="*/ 392477 w 450547"/>
              <a:gd name="connsiteY17" fmla="*/ 462491 h 606086"/>
              <a:gd name="connsiteX18" fmla="*/ 416803 w 450547"/>
              <a:gd name="connsiteY18" fmla="*/ 328073 h 606086"/>
              <a:gd name="connsiteX19" fmla="*/ 338625 w 450547"/>
              <a:gd name="connsiteY19" fmla="*/ 407240 h 606086"/>
              <a:gd name="connsiteX20" fmla="*/ 313834 w 450547"/>
              <a:gd name="connsiteY20" fmla="*/ 415398 h 606086"/>
              <a:gd name="connsiteX21" fmla="*/ 319591 w 450547"/>
              <a:gd name="connsiteY21" fmla="*/ 389998 h 606086"/>
              <a:gd name="connsiteX22" fmla="*/ 283565 w 450547"/>
              <a:gd name="connsiteY22" fmla="*/ 122552 h 606086"/>
              <a:gd name="connsiteX23" fmla="*/ 177904 w 450547"/>
              <a:gd name="connsiteY23" fmla="*/ 45980 h 606086"/>
              <a:gd name="connsiteX24" fmla="*/ 285718 w 450547"/>
              <a:gd name="connsiteY24" fmla="*/ 39375 h 606086"/>
              <a:gd name="connsiteX25" fmla="*/ 339543 w 450547"/>
              <a:gd name="connsiteY25" fmla="*/ 49850 h 606086"/>
              <a:gd name="connsiteX26" fmla="*/ 376013 w 450547"/>
              <a:gd name="connsiteY26" fmla="*/ 124841 h 606086"/>
              <a:gd name="connsiteX27" fmla="*/ 364506 w 450547"/>
              <a:gd name="connsiteY27" fmla="*/ 163217 h 606086"/>
              <a:gd name="connsiteX28" fmla="*/ 355226 w 450547"/>
              <a:gd name="connsiteY28" fmla="*/ 123173 h 606086"/>
              <a:gd name="connsiteX29" fmla="*/ 341677 w 450547"/>
              <a:gd name="connsiteY29" fmla="*/ 89802 h 606086"/>
              <a:gd name="connsiteX30" fmla="*/ 316992 w 450547"/>
              <a:gd name="connsiteY30" fmla="*/ 64403 h 606086"/>
              <a:gd name="connsiteX31" fmla="*/ 285718 w 450547"/>
              <a:gd name="connsiteY31" fmla="*/ 39375 h 606086"/>
              <a:gd name="connsiteX32" fmla="*/ 93876 w 450547"/>
              <a:gd name="connsiteY32" fmla="*/ 0 h 606086"/>
              <a:gd name="connsiteX33" fmla="*/ 139093 w 450547"/>
              <a:gd name="connsiteY33" fmla="*/ 6860 h 606086"/>
              <a:gd name="connsiteX34" fmla="*/ 308078 w 450547"/>
              <a:gd name="connsiteY34" fmla="*/ 105959 h 606086"/>
              <a:gd name="connsiteX35" fmla="*/ 353666 w 450547"/>
              <a:gd name="connsiteY35" fmla="*/ 365617 h 606086"/>
              <a:gd name="connsiteX36" fmla="*/ 396005 w 450547"/>
              <a:gd name="connsiteY36" fmla="*/ 267168 h 606086"/>
              <a:gd name="connsiteX37" fmla="*/ 392477 w 450547"/>
              <a:gd name="connsiteY37" fmla="*/ 195602 h 606086"/>
              <a:gd name="connsiteX38" fmla="*/ 424045 w 450547"/>
              <a:gd name="connsiteY38" fmla="*/ 259844 h 606086"/>
              <a:gd name="connsiteX39" fmla="*/ 417546 w 450547"/>
              <a:gd name="connsiteY39" fmla="*/ 478157 h 606086"/>
              <a:gd name="connsiteX40" fmla="*/ 209101 w 450547"/>
              <a:gd name="connsiteY40" fmla="*/ 606086 h 606086"/>
              <a:gd name="connsiteX41" fmla="*/ 200187 w 450547"/>
              <a:gd name="connsiteY41" fmla="*/ 605715 h 606086"/>
              <a:gd name="connsiteX42" fmla="*/ 656 w 450547"/>
              <a:gd name="connsiteY42" fmla="*/ 426800 h 606086"/>
              <a:gd name="connsiteX43" fmla="*/ 51723 w 450547"/>
              <a:gd name="connsiteY43" fmla="*/ 282371 h 606086"/>
              <a:gd name="connsiteX44" fmla="*/ 101304 w 450547"/>
              <a:gd name="connsiteY44" fmla="*/ 145450 h 606086"/>
              <a:gd name="connsiteX45" fmla="*/ 99632 w 450547"/>
              <a:gd name="connsiteY45" fmla="*/ 118844 h 606086"/>
              <a:gd name="connsiteX46" fmla="*/ 123216 w 450547"/>
              <a:gd name="connsiteY46" fmla="*/ 131544 h 606086"/>
              <a:gd name="connsiteX47" fmla="*/ 170754 w 450547"/>
              <a:gd name="connsiteY47" fmla="*/ 214791 h 606086"/>
              <a:gd name="connsiteX48" fmla="*/ 185424 w 450547"/>
              <a:gd name="connsiteY48" fmla="*/ 152032 h 606086"/>
              <a:gd name="connsiteX49" fmla="*/ 126558 w 450547"/>
              <a:gd name="connsiteY49" fmla="*/ 31982 h 60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50547" h="606086">
                <a:moveTo>
                  <a:pt x="212536" y="576422"/>
                </a:moveTo>
                <a:cubicBezTo>
                  <a:pt x="210865" y="576422"/>
                  <a:pt x="209101" y="576422"/>
                  <a:pt x="207151" y="576514"/>
                </a:cubicBezTo>
                <a:cubicBezTo>
                  <a:pt x="207801" y="576514"/>
                  <a:pt x="208358" y="576514"/>
                  <a:pt x="209101" y="576514"/>
                </a:cubicBezTo>
                <a:cubicBezTo>
                  <a:pt x="210215" y="576514"/>
                  <a:pt x="211422" y="576422"/>
                  <a:pt x="212536" y="576422"/>
                </a:cubicBezTo>
                <a:close/>
                <a:moveTo>
                  <a:pt x="177904" y="45980"/>
                </a:moveTo>
                <a:cubicBezTo>
                  <a:pt x="202508" y="79817"/>
                  <a:pt x="215043" y="115507"/>
                  <a:pt x="215043" y="152402"/>
                </a:cubicBezTo>
                <a:cubicBezTo>
                  <a:pt x="215043" y="227491"/>
                  <a:pt x="163048" y="279312"/>
                  <a:pt x="160912" y="281536"/>
                </a:cubicBezTo>
                <a:lnTo>
                  <a:pt x="121266" y="320286"/>
                </a:lnTo>
                <a:lnTo>
                  <a:pt x="136215" y="266982"/>
                </a:lnTo>
                <a:cubicBezTo>
                  <a:pt x="136400" y="266333"/>
                  <a:pt x="151070" y="212566"/>
                  <a:pt x="130272" y="177895"/>
                </a:cubicBezTo>
                <a:cubicBezTo>
                  <a:pt x="124701" y="229901"/>
                  <a:pt x="99075" y="266426"/>
                  <a:pt x="76049" y="299335"/>
                </a:cubicBezTo>
                <a:cubicBezTo>
                  <a:pt x="50144" y="336231"/>
                  <a:pt x="25725" y="371087"/>
                  <a:pt x="30182" y="424390"/>
                </a:cubicBezTo>
                <a:cubicBezTo>
                  <a:pt x="34453" y="476396"/>
                  <a:pt x="52930" y="514311"/>
                  <a:pt x="86634" y="539433"/>
                </a:cubicBezTo>
                <a:cubicBezTo>
                  <a:pt x="85798" y="537672"/>
                  <a:pt x="84870" y="536003"/>
                  <a:pt x="84220" y="534057"/>
                </a:cubicBezTo>
                <a:cubicBezTo>
                  <a:pt x="67228" y="480938"/>
                  <a:pt x="95269" y="457670"/>
                  <a:pt x="136865" y="432919"/>
                </a:cubicBezTo>
                <a:cubicBezTo>
                  <a:pt x="178461" y="408167"/>
                  <a:pt x="226649" y="357181"/>
                  <a:pt x="195173" y="302672"/>
                </a:cubicBezTo>
                <a:cubicBezTo>
                  <a:pt x="314484" y="338177"/>
                  <a:pt x="281430" y="557418"/>
                  <a:pt x="223121" y="575587"/>
                </a:cubicBezTo>
                <a:cubicBezTo>
                  <a:pt x="276880" y="569098"/>
                  <a:pt x="352088" y="527197"/>
                  <a:pt x="392477" y="462491"/>
                </a:cubicBezTo>
                <a:cubicBezTo>
                  <a:pt x="411697" y="431621"/>
                  <a:pt x="428688" y="385826"/>
                  <a:pt x="416803" y="328073"/>
                </a:cubicBezTo>
                <a:cubicBezTo>
                  <a:pt x="394705" y="388144"/>
                  <a:pt x="339275" y="407055"/>
                  <a:pt x="338625" y="407240"/>
                </a:cubicBezTo>
                <a:lnTo>
                  <a:pt x="313834" y="415398"/>
                </a:lnTo>
                <a:lnTo>
                  <a:pt x="319591" y="389998"/>
                </a:lnTo>
                <a:cubicBezTo>
                  <a:pt x="319962" y="388329"/>
                  <a:pt x="355152" y="227213"/>
                  <a:pt x="283565" y="122552"/>
                </a:cubicBezTo>
                <a:cubicBezTo>
                  <a:pt x="258496" y="86028"/>
                  <a:pt x="223121" y="60442"/>
                  <a:pt x="177904" y="45980"/>
                </a:cubicBezTo>
                <a:close/>
                <a:moveTo>
                  <a:pt x="285718" y="39375"/>
                </a:moveTo>
                <a:lnTo>
                  <a:pt x="339543" y="49850"/>
                </a:lnTo>
                <a:cubicBezTo>
                  <a:pt x="373415" y="60417"/>
                  <a:pt x="385850" y="89987"/>
                  <a:pt x="376013" y="124841"/>
                </a:cubicBezTo>
                <a:lnTo>
                  <a:pt x="364506" y="163217"/>
                </a:lnTo>
                <a:cubicBezTo>
                  <a:pt x="364506" y="163217"/>
                  <a:pt x="357639" y="135872"/>
                  <a:pt x="355226" y="123173"/>
                </a:cubicBezTo>
                <a:cubicBezTo>
                  <a:pt x="352813" y="110473"/>
                  <a:pt x="349101" y="100833"/>
                  <a:pt x="341677" y="89802"/>
                </a:cubicBezTo>
                <a:cubicBezTo>
                  <a:pt x="334160" y="78678"/>
                  <a:pt x="322653" y="68575"/>
                  <a:pt x="316992" y="64403"/>
                </a:cubicBezTo>
                <a:cubicBezTo>
                  <a:pt x="305670" y="56061"/>
                  <a:pt x="285718" y="39375"/>
                  <a:pt x="285718" y="39375"/>
                </a:cubicBezTo>
                <a:close/>
                <a:moveTo>
                  <a:pt x="93876" y="0"/>
                </a:moveTo>
                <a:lnTo>
                  <a:pt x="139093" y="6860"/>
                </a:lnTo>
                <a:cubicBezTo>
                  <a:pt x="213929" y="18077"/>
                  <a:pt x="270752" y="51450"/>
                  <a:pt x="308078" y="105959"/>
                </a:cubicBezTo>
                <a:cubicBezTo>
                  <a:pt x="367686" y="193191"/>
                  <a:pt x="361187" y="310459"/>
                  <a:pt x="353666" y="365617"/>
                </a:cubicBezTo>
                <a:cubicBezTo>
                  <a:pt x="373814" y="350507"/>
                  <a:pt x="398605" y="320749"/>
                  <a:pt x="396005" y="267168"/>
                </a:cubicBezTo>
                <a:lnTo>
                  <a:pt x="392477" y="195602"/>
                </a:lnTo>
                <a:lnTo>
                  <a:pt x="424045" y="259844"/>
                </a:lnTo>
                <a:cubicBezTo>
                  <a:pt x="471305" y="355976"/>
                  <a:pt x="446608" y="431621"/>
                  <a:pt x="417546" y="478157"/>
                </a:cubicBezTo>
                <a:cubicBezTo>
                  <a:pt x="367594" y="558252"/>
                  <a:pt x="272331" y="606086"/>
                  <a:pt x="209101" y="606086"/>
                </a:cubicBezTo>
                <a:cubicBezTo>
                  <a:pt x="206037" y="606086"/>
                  <a:pt x="203066" y="605994"/>
                  <a:pt x="200187" y="605715"/>
                </a:cubicBezTo>
                <a:cubicBezTo>
                  <a:pt x="76792" y="596167"/>
                  <a:pt x="9662" y="535911"/>
                  <a:pt x="656" y="426800"/>
                </a:cubicBezTo>
                <a:cubicBezTo>
                  <a:pt x="-4729" y="362836"/>
                  <a:pt x="23961" y="321954"/>
                  <a:pt x="51723" y="282371"/>
                </a:cubicBezTo>
                <a:cubicBezTo>
                  <a:pt x="79206" y="243158"/>
                  <a:pt x="105203" y="206170"/>
                  <a:pt x="101304" y="145450"/>
                </a:cubicBezTo>
                <a:lnTo>
                  <a:pt x="99632" y="118844"/>
                </a:lnTo>
                <a:lnTo>
                  <a:pt x="123216" y="131544"/>
                </a:lnTo>
                <a:cubicBezTo>
                  <a:pt x="158034" y="150363"/>
                  <a:pt x="168805" y="184477"/>
                  <a:pt x="170754" y="214791"/>
                </a:cubicBezTo>
                <a:cubicBezTo>
                  <a:pt x="178925" y="197456"/>
                  <a:pt x="185424" y="176041"/>
                  <a:pt x="185424" y="152032"/>
                </a:cubicBezTo>
                <a:cubicBezTo>
                  <a:pt x="185332" y="110501"/>
                  <a:pt x="165462" y="70176"/>
                  <a:pt x="126558" y="31982"/>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5" name="burning-flames_16423">
            <a:extLst>
              <a:ext uri="{FF2B5EF4-FFF2-40B4-BE49-F238E27FC236}">
                <a16:creationId xmlns:a16="http://schemas.microsoft.com/office/drawing/2014/main" id="{B0AD014E-1FC8-4169-8575-61A7FEEC0EAA}"/>
              </a:ext>
            </a:extLst>
          </p:cNvPr>
          <p:cNvSpPr>
            <a:spLocks/>
          </p:cNvSpPr>
          <p:nvPr/>
        </p:nvSpPr>
        <p:spPr>
          <a:xfrm>
            <a:off x="4495058" y="1342778"/>
            <a:ext cx="508152" cy="45706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0" h="2306">
                <a:moveTo>
                  <a:pt x="2208" y="806"/>
                </a:moveTo>
                <a:cubicBezTo>
                  <a:pt x="2180" y="779"/>
                  <a:pt x="2140" y="770"/>
                  <a:pt x="2104" y="782"/>
                </a:cubicBezTo>
                <a:cubicBezTo>
                  <a:pt x="2068" y="795"/>
                  <a:pt x="2042" y="827"/>
                  <a:pt x="2038" y="865"/>
                </a:cubicBezTo>
                <a:cubicBezTo>
                  <a:pt x="2037" y="865"/>
                  <a:pt x="2029" y="923"/>
                  <a:pt x="1993" y="958"/>
                </a:cubicBezTo>
                <a:cubicBezTo>
                  <a:pt x="1986" y="965"/>
                  <a:pt x="1978" y="971"/>
                  <a:pt x="1970" y="977"/>
                </a:cubicBezTo>
                <a:cubicBezTo>
                  <a:pt x="1946" y="835"/>
                  <a:pt x="1890" y="604"/>
                  <a:pt x="1763" y="413"/>
                </a:cubicBezTo>
                <a:cubicBezTo>
                  <a:pt x="1560" y="108"/>
                  <a:pt x="1164" y="15"/>
                  <a:pt x="1147" y="11"/>
                </a:cubicBezTo>
                <a:cubicBezTo>
                  <a:pt x="1101" y="0"/>
                  <a:pt x="1052" y="21"/>
                  <a:pt x="1032" y="64"/>
                </a:cubicBezTo>
                <a:cubicBezTo>
                  <a:pt x="1012" y="106"/>
                  <a:pt x="1022" y="155"/>
                  <a:pt x="1059" y="183"/>
                </a:cubicBezTo>
                <a:cubicBezTo>
                  <a:pt x="1065" y="190"/>
                  <a:pt x="1108" y="238"/>
                  <a:pt x="1104" y="330"/>
                </a:cubicBezTo>
                <a:cubicBezTo>
                  <a:pt x="1101" y="403"/>
                  <a:pt x="1071" y="433"/>
                  <a:pt x="969" y="527"/>
                </a:cubicBezTo>
                <a:cubicBezTo>
                  <a:pt x="939" y="556"/>
                  <a:pt x="904" y="588"/>
                  <a:pt x="865" y="627"/>
                </a:cubicBezTo>
                <a:cubicBezTo>
                  <a:pt x="801" y="690"/>
                  <a:pt x="752" y="758"/>
                  <a:pt x="714" y="819"/>
                </a:cubicBezTo>
                <a:cubicBezTo>
                  <a:pt x="712" y="816"/>
                  <a:pt x="711" y="813"/>
                  <a:pt x="709" y="810"/>
                </a:cubicBezTo>
                <a:cubicBezTo>
                  <a:pt x="638" y="701"/>
                  <a:pt x="439" y="630"/>
                  <a:pt x="400" y="617"/>
                </a:cubicBezTo>
                <a:cubicBezTo>
                  <a:pt x="355" y="602"/>
                  <a:pt x="302" y="616"/>
                  <a:pt x="278" y="656"/>
                </a:cubicBezTo>
                <a:cubicBezTo>
                  <a:pt x="254" y="695"/>
                  <a:pt x="256" y="741"/>
                  <a:pt x="288" y="773"/>
                </a:cubicBezTo>
                <a:cubicBezTo>
                  <a:pt x="295" y="787"/>
                  <a:pt x="319" y="847"/>
                  <a:pt x="311" y="987"/>
                </a:cubicBezTo>
                <a:cubicBezTo>
                  <a:pt x="307" y="1056"/>
                  <a:pt x="250" y="1140"/>
                  <a:pt x="189" y="1228"/>
                </a:cubicBezTo>
                <a:cubicBezTo>
                  <a:pt x="100" y="1357"/>
                  <a:pt x="0" y="1504"/>
                  <a:pt x="0" y="1688"/>
                </a:cubicBezTo>
                <a:cubicBezTo>
                  <a:pt x="0" y="2012"/>
                  <a:pt x="316" y="2273"/>
                  <a:pt x="330" y="2284"/>
                </a:cubicBezTo>
                <a:cubicBezTo>
                  <a:pt x="347" y="2298"/>
                  <a:pt x="370" y="2306"/>
                  <a:pt x="393" y="2306"/>
                </a:cubicBezTo>
                <a:lnTo>
                  <a:pt x="862" y="2306"/>
                </a:lnTo>
                <a:cubicBezTo>
                  <a:pt x="899" y="2306"/>
                  <a:pt x="933" y="2286"/>
                  <a:pt x="950" y="2254"/>
                </a:cubicBezTo>
                <a:cubicBezTo>
                  <a:pt x="968" y="2221"/>
                  <a:pt x="966" y="2182"/>
                  <a:pt x="946" y="2151"/>
                </a:cubicBezTo>
                <a:cubicBezTo>
                  <a:pt x="906" y="2089"/>
                  <a:pt x="798" y="1898"/>
                  <a:pt x="785" y="1763"/>
                </a:cubicBezTo>
                <a:cubicBezTo>
                  <a:pt x="782" y="1728"/>
                  <a:pt x="782" y="1690"/>
                  <a:pt x="786" y="1653"/>
                </a:cubicBezTo>
                <a:cubicBezTo>
                  <a:pt x="857" y="1746"/>
                  <a:pt x="940" y="1789"/>
                  <a:pt x="952" y="1795"/>
                </a:cubicBezTo>
                <a:cubicBezTo>
                  <a:pt x="983" y="1811"/>
                  <a:pt x="1020" y="1809"/>
                  <a:pt x="1050" y="1790"/>
                </a:cubicBezTo>
                <a:cubicBezTo>
                  <a:pt x="1080" y="1771"/>
                  <a:pt x="1097" y="1738"/>
                  <a:pt x="1096" y="1703"/>
                </a:cubicBezTo>
                <a:cubicBezTo>
                  <a:pt x="1095" y="1644"/>
                  <a:pt x="1100" y="1463"/>
                  <a:pt x="1140" y="1341"/>
                </a:cubicBezTo>
                <a:cubicBezTo>
                  <a:pt x="1155" y="1296"/>
                  <a:pt x="1188" y="1250"/>
                  <a:pt x="1224" y="1208"/>
                </a:cubicBezTo>
                <a:cubicBezTo>
                  <a:pt x="1231" y="1236"/>
                  <a:pt x="1238" y="1267"/>
                  <a:pt x="1248" y="1301"/>
                </a:cubicBezTo>
                <a:cubicBezTo>
                  <a:pt x="1284" y="1424"/>
                  <a:pt x="1401" y="1501"/>
                  <a:pt x="1515" y="1575"/>
                </a:cubicBezTo>
                <a:cubicBezTo>
                  <a:pt x="1623" y="1645"/>
                  <a:pt x="1735" y="1718"/>
                  <a:pt x="1767" y="1821"/>
                </a:cubicBezTo>
                <a:cubicBezTo>
                  <a:pt x="1823" y="2001"/>
                  <a:pt x="1655" y="2118"/>
                  <a:pt x="1648" y="2123"/>
                </a:cubicBezTo>
                <a:cubicBezTo>
                  <a:pt x="1612" y="2147"/>
                  <a:pt x="1595" y="2193"/>
                  <a:pt x="1608" y="2235"/>
                </a:cubicBezTo>
                <a:cubicBezTo>
                  <a:pt x="1621" y="2277"/>
                  <a:pt x="1660" y="2306"/>
                  <a:pt x="1704" y="2306"/>
                </a:cubicBezTo>
                <a:lnTo>
                  <a:pt x="2204" y="2306"/>
                </a:lnTo>
                <a:cubicBezTo>
                  <a:pt x="2225" y="2306"/>
                  <a:pt x="2246" y="2299"/>
                  <a:pt x="2263" y="2286"/>
                </a:cubicBezTo>
                <a:cubicBezTo>
                  <a:pt x="2275" y="2277"/>
                  <a:pt x="2560" y="2062"/>
                  <a:pt x="2560" y="1608"/>
                </a:cubicBezTo>
                <a:cubicBezTo>
                  <a:pt x="2560" y="1163"/>
                  <a:pt x="2222" y="820"/>
                  <a:pt x="2208" y="806"/>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0" name="burning-flames_16423">
            <a:extLst>
              <a:ext uri="{FF2B5EF4-FFF2-40B4-BE49-F238E27FC236}">
                <a16:creationId xmlns:a16="http://schemas.microsoft.com/office/drawing/2014/main" id="{3046B7D8-61C6-49C5-83E2-4C08E270BCBE}"/>
              </a:ext>
            </a:extLst>
          </p:cNvPr>
          <p:cNvSpPr>
            <a:spLocks/>
          </p:cNvSpPr>
          <p:nvPr/>
        </p:nvSpPr>
        <p:spPr>
          <a:xfrm>
            <a:off x="5288737" y="1344952"/>
            <a:ext cx="508152" cy="45271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13" h="2153">
                <a:moveTo>
                  <a:pt x="2094" y="2153"/>
                </a:moveTo>
                <a:lnTo>
                  <a:pt x="1624" y="2153"/>
                </a:lnTo>
                <a:cubicBezTo>
                  <a:pt x="1615" y="2153"/>
                  <a:pt x="1606" y="2148"/>
                  <a:pt x="1601" y="2139"/>
                </a:cubicBezTo>
                <a:cubicBezTo>
                  <a:pt x="1596" y="2131"/>
                  <a:pt x="1597" y="2120"/>
                  <a:pt x="1602" y="2112"/>
                </a:cubicBezTo>
                <a:cubicBezTo>
                  <a:pt x="1604" y="2110"/>
                  <a:pt x="1757" y="1871"/>
                  <a:pt x="1775" y="1691"/>
                </a:cubicBezTo>
                <a:cubicBezTo>
                  <a:pt x="1786" y="1571"/>
                  <a:pt x="1754" y="1437"/>
                  <a:pt x="1731" y="1359"/>
                </a:cubicBezTo>
                <a:lnTo>
                  <a:pt x="1698" y="1436"/>
                </a:lnTo>
                <a:cubicBezTo>
                  <a:pt x="1634" y="1583"/>
                  <a:pt x="1508" y="1648"/>
                  <a:pt x="1502" y="1650"/>
                </a:cubicBezTo>
                <a:cubicBezTo>
                  <a:pt x="1494" y="1655"/>
                  <a:pt x="1484" y="1654"/>
                  <a:pt x="1476" y="1649"/>
                </a:cubicBezTo>
                <a:cubicBezTo>
                  <a:pt x="1468" y="1644"/>
                  <a:pt x="1463" y="1635"/>
                  <a:pt x="1464" y="1626"/>
                </a:cubicBezTo>
                <a:cubicBezTo>
                  <a:pt x="1464" y="1624"/>
                  <a:pt x="1469" y="1397"/>
                  <a:pt x="1416" y="1239"/>
                </a:cubicBezTo>
                <a:cubicBezTo>
                  <a:pt x="1380" y="1130"/>
                  <a:pt x="1271" y="1027"/>
                  <a:pt x="1209" y="976"/>
                </a:cubicBezTo>
                <a:cubicBezTo>
                  <a:pt x="1207" y="1023"/>
                  <a:pt x="1198" y="1097"/>
                  <a:pt x="1168" y="1201"/>
                </a:cubicBezTo>
                <a:cubicBezTo>
                  <a:pt x="1140" y="1298"/>
                  <a:pt x="1039" y="1364"/>
                  <a:pt x="931" y="1434"/>
                </a:cubicBezTo>
                <a:cubicBezTo>
                  <a:pt x="812" y="1512"/>
                  <a:pt x="689" y="1592"/>
                  <a:pt x="650" y="1720"/>
                </a:cubicBezTo>
                <a:cubicBezTo>
                  <a:pt x="577" y="1953"/>
                  <a:pt x="789" y="2098"/>
                  <a:pt x="798" y="2104"/>
                </a:cubicBezTo>
                <a:cubicBezTo>
                  <a:pt x="807" y="2111"/>
                  <a:pt x="812" y="2123"/>
                  <a:pt x="808" y="2134"/>
                </a:cubicBezTo>
                <a:cubicBezTo>
                  <a:pt x="805" y="2146"/>
                  <a:pt x="795" y="2153"/>
                  <a:pt x="783" y="2153"/>
                </a:cubicBezTo>
                <a:lnTo>
                  <a:pt x="283" y="2153"/>
                </a:lnTo>
                <a:cubicBezTo>
                  <a:pt x="277" y="2153"/>
                  <a:pt x="272" y="2151"/>
                  <a:pt x="267" y="2148"/>
                </a:cubicBezTo>
                <a:cubicBezTo>
                  <a:pt x="256" y="2140"/>
                  <a:pt x="0" y="1946"/>
                  <a:pt x="0" y="1529"/>
                </a:cubicBezTo>
                <a:cubicBezTo>
                  <a:pt x="0" y="1114"/>
                  <a:pt x="318" y="792"/>
                  <a:pt x="331" y="778"/>
                </a:cubicBezTo>
                <a:cubicBezTo>
                  <a:pt x="338" y="771"/>
                  <a:pt x="349" y="769"/>
                  <a:pt x="359" y="772"/>
                </a:cubicBezTo>
                <a:cubicBezTo>
                  <a:pt x="368" y="775"/>
                  <a:pt x="375" y="784"/>
                  <a:pt x="376" y="794"/>
                </a:cubicBezTo>
                <a:cubicBezTo>
                  <a:pt x="376" y="795"/>
                  <a:pt x="387" y="876"/>
                  <a:pt x="442" y="931"/>
                </a:cubicBezTo>
                <a:cubicBezTo>
                  <a:pt x="485" y="973"/>
                  <a:pt x="542" y="994"/>
                  <a:pt x="576" y="1003"/>
                </a:cubicBezTo>
                <a:cubicBezTo>
                  <a:pt x="586" y="907"/>
                  <a:pt x="629" y="608"/>
                  <a:pt x="785" y="374"/>
                </a:cubicBezTo>
                <a:cubicBezTo>
                  <a:pt x="972" y="94"/>
                  <a:pt x="1341" y="6"/>
                  <a:pt x="1356" y="3"/>
                </a:cubicBezTo>
                <a:cubicBezTo>
                  <a:pt x="1368" y="0"/>
                  <a:pt x="1380" y="6"/>
                  <a:pt x="1386" y="17"/>
                </a:cubicBezTo>
                <a:cubicBezTo>
                  <a:pt x="1392" y="28"/>
                  <a:pt x="1389" y="41"/>
                  <a:pt x="1380" y="49"/>
                </a:cubicBezTo>
                <a:cubicBezTo>
                  <a:pt x="1377" y="52"/>
                  <a:pt x="1304" y="117"/>
                  <a:pt x="1310" y="253"/>
                </a:cubicBezTo>
                <a:cubicBezTo>
                  <a:pt x="1314" y="360"/>
                  <a:pt x="1365" y="407"/>
                  <a:pt x="1468" y="502"/>
                </a:cubicBezTo>
                <a:cubicBezTo>
                  <a:pt x="1498" y="530"/>
                  <a:pt x="1532" y="561"/>
                  <a:pt x="1570" y="599"/>
                </a:cubicBezTo>
                <a:cubicBezTo>
                  <a:pt x="1678" y="707"/>
                  <a:pt x="1742" y="828"/>
                  <a:pt x="1775" y="902"/>
                </a:cubicBezTo>
                <a:cubicBezTo>
                  <a:pt x="1790" y="863"/>
                  <a:pt x="1812" y="814"/>
                  <a:pt x="1840" y="771"/>
                </a:cubicBezTo>
                <a:cubicBezTo>
                  <a:pt x="1899" y="678"/>
                  <a:pt x="2101" y="610"/>
                  <a:pt x="2110" y="607"/>
                </a:cubicBezTo>
                <a:cubicBezTo>
                  <a:pt x="2121" y="603"/>
                  <a:pt x="2134" y="608"/>
                  <a:pt x="2140" y="617"/>
                </a:cubicBezTo>
                <a:cubicBezTo>
                  <a:pt x="2147" y="627"/>
                  <a:pt x="2146" y="640"/>
                  <a:pt x="2139" y="649"/>
                </a:cubicBezTo>
                <a:cubicBezTo>
                  <a:pt x="2139" y="650"/>
                  <a:pt x="2091" y="715"/>
                  <a:pt x="2102" y="911"/>
                </a:cubicBezTo>
                <a:cubicBezTo>
                  <a:pt x="2107" y="1001"/>
                  <a:pt x="2170" y="1093"/>
                  <a:pt x="2237" y="1190"/>
                </a:cubicBezTo>
                <a:cubicBezTo>
                  <a:pt x="2320" y="1311"/>
                  <a:pt x="2413" y="1447"/>
                  <a:pt x="2413" y="1608"/>
                </a:cubicBezTo>
                <a:cubicBezTo>
                  <a:pt x="2413" y="1898"/>
                  <a:pt x="2123" y="2137"/>
                  <a:pt x="2111" y="2147"/>
                </a:cubicBezTo>
                <a:cubicBezTo>
                  <a:pt x="2106" y="2151"/>
                  <a:pt x="2100" y="2153"/>
                  <a:pt x="2094" y="2153"/>
                </a:cubicBezTo>
                <a:close/>
                <a:moveTo>
                  <a:pt x="1672" y="2100"/>
                </a:moveTo>
                <a:lnTo>
                  <a:pt x="2084" y="2100"/>
                </a:lnTo>
                <a:cubicBezTo>
                  <a:pt x="2128" y="2062"/>
                  <a:pt x="2360" y="1849"/>
                  <a:pt x="2360" y="1608"/>
                </a:cubicBezTo>
                <a:cubicBezTo>
                  <a:pt x="2360" y="1464"/>
                  <a:pt x="2275" y="1340"/>
                  <a:pt x="2193" y="1221"/>
                </a:cubicBezTo>
                <a:cubicBezTo>
                  <a:pt x="2122" y="1117"/>
                  <a:pt x="2055" y="1019"/>
                  <a:pt x="2049" y="915"/>
                </a:cubicBezTo>
                <a:cubicBezTo>
                  <a:pt x="2043" y="801"/>
                  <a:pt x="2054" y="726"/>
                  <a:pt x="2068" y="680"/>
                </a:cubicBezTo>
                <a:cubicBezTo>
                  <a:pt x="2002" y="708"/>
                  <a:pt x="1915" y="753"/>
                  <a:pt x="1885" y="799"/>
                </a:cubicBezTo>
                <a:cubicBezTo>
                  <a:pt x="1833" y="880"/>
                  <a:pt x="1803" y="986"/>
                  <a:pt x="1803" y="987"/>
                </a:cubicBezTo>
                <a:cubicBezTo>
                  <a:pt x="1799" y="999"/>
                  <a:pt x="1789" y="1007"/>
                  <a:pt x="1777" y="1007"/>
                </a:cubicBezTo>
                <a:cubicBezTo>
                  <a:pt x="1765" y="1007"/>
                  <a:pt x="1755" y="999"/>
                  <a:pt x="1751" y="988"/>
                </a:cubicBezTo>
                <a:cubicBezTo>
                  <a:pt x="1751" y="986"/>
                  <a:pt x="1690" y="795"/>
                  <a:pt x="1532" y="637"/>
                </a:cubicBezTo>
                <a:cubicBezTo>
                  <a:pt x="1495" y="600"/>
                  <a:pt x="1461" y="569"/>
                  <a:pt x="1431" y="541"/>
                </a:cubicBezTo>
                <a:cubicBezTo>
                  <a:pt x="1329" y="447"/>
                  <a:pt x="1261" y="384"/>
                  <a:pt x="1256" y="255"/>
                </a:cubicBezTo>
                <a:cubicBezTo>
                  <a:pt x="1253" y="177"/>
                  <a:pt x="1272" y="118"/>
                  <a:pt x="1294" y="77"/>
                </a:cubicBezTo>
                <a:cubicBezTo>
                  <a:pt x="1178" y="117"/>
                  <a:pt x="955" y="214"/>
                  <a:pt x="829" y="403"/>
                </a:cubicBezTo>
                <a:cubicBezTo>
                  <a:pt x="652" y="669"/>
                  <a:pt x="627" y="1033"/>
                  <a:pt x="627" y="1037"/>
                </a:cubicBezTo>
                <a:cubicBezTo>
                  <a:pt x="626" y="1044"/>
                  <a:pt x="622" y="1051"/>
                  <a:pt x="617" y="1056"/>
                </a:cubicBezTo>
                <a:cubicBezTo>
                  <a:pt x="611" y="1060"/>
                  <a:pt x="604" y="1062"/>
                  <a:pt x="596" y="1061"/>
                </a:cubicBezTo>
                <a:cubicBezTo>
                  <a:pt x="592" y="1061"/>
                  <a:pt x="481" y="1045"/>
                  <a:pt x="404" y="969"/>
                </a:cubicBezTo>
                <a:cubicBezTo>
                  <a:pt x="367" y="932"/>
                  <a:pt x="347" y="887"/>
                  <a:pt x="336" y="853"/>
                </a:cubicBezTo>
                <a:cubicBezTo>
                  <a:pt x="255" y="947"/>
                  <a:pt x="53" y="1214"/>
                  <a:pt x="53" y="1529"/>
                </a:cubicBezTo>
                <a:cubicBezTo>
                  <a:pt x="53" y="1883"/>
                  <a:pt x="253" y="2067"/>
                  <a:pt x="292" y="2100"/>
                </a:cubicBezTo>
                <a:lnTo>
                  <a:pt x="711" y="2100"/>
                </a:lnTo>
                <a:cubicBezTo>
                  <a:pt x="642" y="2031"/>
                  <a:pt x="541" y="1891"/>
                  <a:pt x="599" y="1704"/>
                </a:cubicBezTo>
                <a:cubicBezTo>
                  <a:pt x="644" y="1558"/>
                  <a:pt x="781" y="1468"/>
                  <a:pt x="902" y="1389"/>
                </a:cubicBezTo>
                <a:cubicBezTo>
                  <a:pt x="1001" y="1325"/>
                  <a:pt x="1094" y="1264"/>
                  <a:pt x="1117" y="1186"/>
                </a:cubicBezTo>
                <a:cubicBezTo>
                  <a:pt x="1169" y="1008"/>
                  <a:pt x="1153" y="925"/>
                  <a:pt x="1153" y="925"/>
                </a:cubicBezTo>
                <a:cubicBezTo>
                  <a:pt x="1151" y="914"/>
                  <a:pt x="1156" y="903"/>
                  <a:pt x="1165" y="897"/>
                </a:cubicBezTo>
                <a:cubicBezTo>
                  <a:pt x="1174" y="891"/>
                  <a:pt x="1186" y="891"/>
                  <a:pt x="1195" y="897"/>
                </a:cubicBezTo>
                <a:cubicBezTo>
                  <a:pt x="1203" y="903"/>
                  <a:pt x="1410" y="1051"/>
                  <a:pt x="1467" y="1222"/>
                </a:cubicBezTo>
                <a:cubicBezTo>
                  <a:pt x="1508" y="1344"/>
                  <a:pt x="1516" y="1499"/>
                  <a:pt x="1517" y="1578"/>
                </a:cubicBezTo>
                <a:cubicBezTo>
                  <a:pt x="1555" y="1549"/>
                  <a:pt x="1613" y="1496"/>
                  <a:pt x="1649" y="1415"/>
                </a:cubicBezTo>
                <a:lnTo>
                  <a:pt x="1710" y="1274"/>
                </a:lnTo>
                <a:cubicBezTo>
                  <a:pt x="1714" y="1264"/>
                  <a:pt x="1723" y="1258"/>
                  <a:pt x="1735" y="1258"/>
                </a:cubicBezTo>
                <a:cubicBezTo>
                  <a:pt x="1746" y="1259"/>
                  <a:pt x="1755" y="1265"/>
                  <a:pt x="1759" y="1275"/>
                </a:cubicBezTo>
                <a:cubicBezTo>
                  <a:pt x="1763" y="1285"/>
                  <a:pt x="1846" y="1503"/>
                  <a:pt x="1828" y="1696"/>
                </a:cubicBezTo>
                <a:cubicBezTo>
                  <a:pt x="1813" y="1844"/>
                  <a:pt x="1718" y="2021"/>
                  <a:pt x="1672" y="210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9" name="burning-flames_16423">
            <a:extLst>
              <a:ext uri="{FF2B5EF4-FFF2-40B4-BE49-F238E27FC236}">
                <a16:creationId xmlns:a16="http://schemas.microsoft.com/office/drawing/2014/main" id="{CE3193CA-F254-407E-A3B0-71371933877B}"/>
              </a:ext>
            </a:extLst>
          </p:cNvPr>
          <p:cNvSpPr>
            <a:spLocks/>
          </p:cNvSpPr>
          <p:nvPr/>
        </p:nvSpPr>
        <p:spPr>
          <a:xfrm>
            <a:off x="6082417" y="1339242"/>
            <a:ext cx="508152" cy="507442"/>
          </a:xfrm>
          <a:custGeom>
            <a:avLst/>
            <a:gdLst>
              <a:gd name="connsiteX0" fmla="*/ 294121 w 606298"/>
              <a:gd name="connsiteY0" fmla="*/ 176978 h 605451"/>
              <a:gd name="connsiteX1" fmla="*/ 342308 w 606298"/>
              <a:gd name="connsiteY1" fmla="*/ 205698 h 605451"/>
              <a:gd name="connsiteX2" fmla="*/ 335670 w 606298"/>
              <a:gd name="connsiteY2" fmla="*/ 271976 h 605451"/>
              <a:gd name="connsiteX3" fmla="*/ 329278 w 606298"/>
              <a:gd name="connsiteY3" fmla="*/ 283513 h 605451"/>
              <a:gd name="connsiteX4" fmla="*/ 342186 w 606298"/>
              <a:gd name="connsiteY4" fmla="*/ 286213 h 605451"/>
              <a:gd name="connsiteX5" fmla="*/ 353126 w 606298"/>
              <a:gd name="connsiteY5" fmla="*/ 287441 h 605451"/>
              <a:gd name="connsiteX6" fmla="*/ 387915 w 606298"/>
              <a:gd name="connsiteY6" fmla="*/ 271730 h 605451"/>
              <a:gd name="connsiteX7" fmla="*/ 405124 w 606298"/>
              <a:gd name="connsiteY7" fmla="*/ 345127 h 605451"/>
              <a:gd name="connsiteX8" fmla="*/ 345013 w 606298"/>
              <a:gd name="connsiteY8" fmla="*/ 411527 h 605451"/>
              <a:gd name="connsiteX9" fmla="*/ 311331 w 606298"/>
              <a:gd name="connsiteY9" fmla="*/ 324998 h 605451"/>
              <a:gd name="connsiteX10" fmla="*/ 307397 w 606298"/>
              <a:gd name="connsiteY10" fmla="*/ 304992 h 605451"/>
              <a:gd name="connsiteX11" fmla="*/ 294244 w 606298"/>
              <a:gd name="connsiteY11" fmla="*/ 320579 h 605451"/>
              <a:gd name="connsiteX12" fmla="*/ 257243 w 606298"/>
              <a:gd name="connsiteY12" fmla="*/ 418523 h 605451"/>
              <a:gd name="connsiteX13" fmla="*/ 220610 w 606298"/>
              <a:gd name="connsiteY13" fmla="*/ 364151 h 605451"/>
              <a:gd name="connsiteX14" fmla="*/ 247777 w 606298"/>
              <a:gd name="connsiteY14" fmla="*/ 279831 h 605451"/>
              <a:gd name="connsiteX15" fmla="*/ 294121 w 606298"/>
              <a:gd name="connsiteY15" fmla="*/ 176978 h 605451"/>
              <a:gd name="connsiteX16" fmla="*/ 270763 w 606298"/>
              <a:gd name="connsiteY16" fmla="*/ 154278 h 605451"/>
              <a:gd name="connsiteX17" fmla="*/ 273467 w 606298"/>
              <a:gd name="connsiteY17" fmla="*/ 167410 h 605451"/>
              <a:gd name="connsiteX18" fmla="*/ 235243 w 606298"/>
              <a:gd name="connsiteY18" fmla="*/ 264862 h 605451"/>
              <a:gd name="connsiteX19" fmla="*/ 201444 w 606298"/>
              <a:gd name="connsiteY19" fmla="*/ 367959 h 605451"/>
              <a:gd name="connsiteX20" fmla="*/ 264864 w 606298"/>
              <a:gd name="connsiteY20" fmla="*/ 443073 h 605451"/>
              <a:gd name="connsiteX21" fmla="*/ 279735 w 606298"/>
              <a:gd name="connsiteY21" fmla="*/ 447737 h 605451"/>
              <a:gd name="connsiteX22" fmla="*/ 277400 w 606298"/>
              <a:gd name="connsiteY22" fmla="*/ 432272 h 605451"/>
              <a:gd name="connsiteX23" fmla="*/ 296942 w 606298"/>
              <a:gd name="connsiteY23" fmla="*/ 349917 h 605451"/>
              <a:gd name="connsiteX24" fmla="*/ 339837 w 606298"/>
              <a:gd name="connsiteY24" fmla="*/ 431536 h 605451"/>
              <a:gd name="connsiteX25" fmla="*/ 343893 w 606298"/>
              <a:gd name="connsiteY25" fmla="*/ 433622 h 605451"/>
              <a:gd name="connsiteX26" fmla="*/ 348194 w 606298"/>
              <a:gd name="connsiteY26" fmla="*/ 431781 h 605451"/>
              <a:gd name="connsiteX27" fmla="*/ 423905 w 606298"/>
              <a:gd name="connsiteY27" fmla="*/ 350040 h 605451"/>
              <a:gd name="connsiteX28" fmla="*/ 395636 w 606298"/>
              <a:gd name="connsiteY28" fmla="*/ 248906 h 605451"/>
              <a:gd name="connsiteX29" fmla="*/ 385804 w 606298"/>
              <a:gd name="connsiteY29" fmla="*/ 236019 h 605451"/>
              <a:gd name="connsiteX30" fmla="*/ 379044 w 606298"/>
              <a:gd name="connsiteY30" fmla="*/ 250747 h 605451"/>
              <a:gd name="connsiteX31" fmla="*/ 359133 w 606298"/>
              <a:gd name="connsiteY31" fmla="*/ 267194 h 605451"/>
              <a:gd name="connsiteX32" fmla="*/ 359625 w 606298"/>
              <a:gd name="connsiteY32" fmla="*/ 196867 h 605451"/>
              <a:gd name="connsiteX33" fmla="*/ 284160 w 606298"/>
              <a:gd name="connsiteY33" fmla="*/ 155751 h 605451"/>
              <a:gd name="connsiteX34" fmla="*/ 303088 w 606298"/>
              <a:gd name="connsiteY34" fmla="*/ 0 h 605451"/>
              <a:gd name="connsiteX35" fmla="*/ 606298 w 606298"/>
              <a:gd name="connsiteY35" fmla="*/ 302664 h 605451"/>
              <a:gd name="connsiteX36" fmla="*/ 303088 w 606298"/>
              <a:gd name="connsiteY36" fmla="*/ 605451 h 605451"/>
              <a:gd name="connsiteX37" fmla="*/ 0 w 606298"/>
              <a:gd name="connsiteY37" fmla="*/ 302664 h 605451"/>
              <a:gd name="connsiteX38" fmla="*/ 303088 w 606298"/>
              <a:gd name="connsiteY38" fmla="*/ 0 h 60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6298" h="605451">
                <a:moveTo>
                  <a:pt x="294121" y="176978"/>
                </a:moveTo>
                <a:cubicBezTo>
                  <a:pt x="318583" y="181642"/>
                  <a:pt x="334810" y="191215"/>
                  <a:pt x="342308" y="205698"/>
                </a:cubicBezTo>
                <a:cubicBezTo>
                  <a:pt x="356568" y="233437"/>
                  <a:pt x="335916" y="271608"/>
                  <a:pt x="335670" y="271976"/>
                </a:cubicBezTo>
                <a:lnTo>
                  <a:pt x="329278" y="283513"/>
                </a:lnTo>
                <a:lnTo>
                  <a:pt x="342186" y="286213"/>
                </a:lnTo>
                <a:cubicBezTo>
                  <a:pt x="345873" y="287072"/>
                  <a:pt x="349561" y="287441"/>
                  <a:pt x="353126" y="287441"/>
                </a:cubicBezTo>
                <a:cubicBezTo>
                  <a:pt x="369598" y="287441"/>
                  <a:pt x="380908" y="279340"/>
                  <a:pt x="387915" y="271730"/>
                </a:cubicBezTo>
                <a:cubicBezTo>
                  <a:pt x="405124" y="297873"/>
                  <a:pt x="410902" y="322543"/>
                  <a:pt x="405124" y="345127"/>
                </a:cubicBezTo>
                <a:cubicBezTo>
                  <a:pt x="395659" y="381825"/>
                  <a:pt x="358289" y="404531"/>
                  <a:pt x="345013" y="411527"/>
                </a:cubicBezTo>
                <a:cubicBezTo>
                  <a:pt x="330999" y="398885"/>
                  <a:pt x="317108" y="354823"/>
                  <a:pt x="311331" y="324998"/>
                </a:cubicBezTo>
                <a:lnTo>
                  <a:pt x="307397" y="304992"/>
                </a:lnTo>
                <a:lnTo>
                  <a:pt x="294244" y="320579"/>
                </a:lnTo>
                <a:cubicBezTo>
                  <a:pt x="263143" y="357155"/>
                  <a:pt x="257611" y="396799"/>
                  <a:pt x="257243" y="418523"/>
                </a:cubicBezTo>
                <a:cubicBezTo>
                  <a:pt x="238803" y="407968"/>
                  <a:pt x="225527" y="388453"/>
                  <a:pt x="220610" y="364151"/>
                </a:cubicBezTo>
                <a:cubicBezTo>
                  <a:pt x="214095" y="331748"/>
                  <a:pt x="224421" y="299346"/>
                  <a:pt x="247777" y="279831"/>
                </a:cubicBezTo>
                <a:cubicBezTo>
                  <a:pt x="290925" y="243624"/>
                  <a:pt x="295104" y="199071"/>
                  <a:pt x="294121" y="176978"/>
                </a:cubicBezTo>
                <a:close/>
                <a:moveTo>
                  <a:pt x="270763" y="154278"/>
                </a:moveTo>
                <a:lnTo>
                  <a:pt x="273467" y="167410"/>
                </a:lnTo>
                <a:cubicBezTo>
                  <a:pt x="273959" y="169742"/>
                  <a:pt x="284406" y="223623"/>
                  <a:pt x="235243" y="264862"/>
                </a:cubicBezTo>
                <a:cubicBezTo>
                  <a:pt x="206360" y="289041"/>
                  <a:pt x="193455" y="328561"/>
                  <a:pt x="201444" y="367959"/>
                </a:cubicBezTo>
                <a:cubicBezTo>
                  <a:pt x="208941" y="405025"/>
                  <a:pt x="232662" y="433131"/>
                  <a:pt x="264864" y="443073"/>
                </a:cubicBezTo>
                <a:lnTo>
                  <a:pt x="279735" y="447737"/>
                </a:lnTo>
                <a:lnTo>
                  <a:pt x="277400" y="432272"/>
                </a:lnTo>
                <a:cubicBezTo>
                  <a:pt x="277400" y="431781"/>
                  <a:pt x="271623" y="391279"/>
                  <a:pt x="296942" y="349917"/>
                </a:cubicBezTo>
                <a:cubicBezTo>
                  <a:pt x="303948" y="377410"/>
                  <a:pt x="318082" y="420735"/>
                  <a:pt x="339837" y="431536"/>
                </a:cubicBezTo>
                <a:lnTo>
                  <a:pt x="343893" y="433622"/>
                </a:lnTo>
                <a:lnTo>
                  <a:pt x="348194" y="431781"/>
                </a:lnTo>
                <a:cubicBezTo>
                  <a:pt x="350652" y="430677"/>
                  <a:pt x="410139" y="403920"/>
                  <a:pt x="423905" y="350040"/>
                </a:cubicBezTo>
                <a:cubicBezTo>
                  <a:pt x="432139" y="318251"/>
                  <a:pt x="422676" y="284131"/>
                  <a:pt x="395636" y="248906"/>
                </a:cubicBezTo>
                <a:lnTo>
                  <a:pt x="385804" y="236019"/>
                </a:lnTo>
                <a:lnTo>
                  <a:pt x="379044" y="250747"/>
                </a:lnTo>
                <a:cubicBezTo>
                  <a:pt x="378921" y="250993"/>
                  <a:pt x="372776" y="264125"/>
                  <a:pt x="359133" y="267194"/>
                </a:cubicBezTo>
                <a:cubicBezTo>
                  <a:pt x="365401" y="250379"/>
                  <a:pt x="372530" y="221659"/>
                  <a:pt x="359625" y="196867"/>
                </a:cubicBezTo>
                <a:cubicBezTo>
                  <a:pt x="347826" y="173915"/>
                  <a:pt x="322384" y="160046"/>
                  <a:pt x="284160" y="155751"/>
                </a:cubicBezTo>
                <a:close/>
                <a:moveTo>
                  <a:pt x="303088" y="0"/>
                </a:moveTo>
                <a:cubicBezTo>
                  <a:pt x="470240" y="0"/>
                  <a:pt x="606298" y="135745"/>
                  <a:pt x="606298" y="302664"/>
                </a:cubicBezTo>
                <a:cubicBezTo>
                  <a:pt x="606298" y="469584"/>
                  <a:pt x="470240" y="605451"/>
                  <a:pt x="303088" y="605451"/>
                </a:cubicBezTo>
                <a:cubicBezTo>
                  <a:pt x="135935" y="605451"/>
                  <a:pt x="0" y="469584"/>
                  <a:pt x="0" y="302664"/>
                </a:cubicBezTo>
                <a:cubicBezTo>
                  <a:pt x="0" y="135745"/>
                  <a:pt x="135935" y="0"/>
                  <a:pt x="30308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8" name="burning-flames_16423">
            <a:extLst>
              <a:ext uri="{FF2B5EF4-FFF2-40B4-BE49-F238E27FC236}">
                <a16:creationId xmlns:a16="http://schemas.microsoft.com/office/drawing/2014/main" id="{A5385B8E-D3B3-452B-8B12-3591CC3FAC3F}"/>
              </a:ext>
            </a:extLst>
          </p:cNvPr>
          <p:cNvSpPr>
            <a:spLocks/>
          </p:cNvSpPr>
          <p:nvPr/>
        </p:nvSpPr>
        <p:spPr>
          <a:xfrm>
            <a:off x="6876096" y="1317588"/>
            <a:ext cx="508152" cy="507442"/>
          </a:xfrm>
          <a:custGeom>
            <a:avLst/>
            <a:gdLst>
              <a:gd name="connsiteX0" fmla="*/ 294188 w 606439"/>
              <a:gd name="connsiteY0" fmla="*/ 177029 h 605593"/>
              <a:gd name="connsiteX1" fmla="*/ 247947 w 606439"/>
              <a:gd name="connsiteY1" fmla="*/ 279885 h 605593"/>
              <a:gd name="connsiteX2" fmla="*/ 220629 w 606439"/>
              <a:gd name="connsiteY2" fmla="*/ 364222 h 605593"/>
              <a:gd name="connsiteX3" fmla="*/ 257346 w 606439"/>
              <a:gd name="connsiteY3" fmla="*/ 418653 h 605593"/>
              <a:gd name="connsiteX4" fmla="*/ 294313 w 606439"/>
              <a:gd name="connsiteY4" fmla="*/ 320677 h 605593"/>
              <a:gd name="connsiteX5" fmla="*/ 307471 w 606439"/>
              <a:gd name="connsiteY5" fmla="*/ 305161 h 605593"/>
              <a:gd name="connsiteX6" fmla="*/ 311356 w 606439"/>
              <a:gd name="connsiteY6" fmla="*/ 325057 h 605593"/>
              <a:gd name="connsiteX7" fmla="*/ 345066 w 606439"/>
              <a:gd name="connsiteY7" fmla="*/ 411771 h 605593"/>
              <a:gd name="connsiteX8" fmla="*/ 405216 w 606439"/>
              <a:gd name="connsiteY8" fmla="*/ 345202 h 605593"/>
              <a:gd name="connsiteX9" fmla="*/ 388048 w 606439"/>
              <a:gd name="connsiteY9" fmla="*/ 271752 h 605593"/>
              <a:gd name="connsiteX10" fmla="*/ 353336 w 606439"/>
              <a:gd name="connsiteY10" fmla="*/ 287518 h 605593"/>
              <a:gd name="connsiteX11" fmla="*/ 342309 w 606439"/>
              <a:gd name="connsiteY11" fmla="*/ 286267 h 605593"/>
              <a:gd name="connsiteX12" fmla="*/ 329401 w 606439"/>
              <a:gd name="connsiteY12" fmla="*/ 283514 h 605593"/>
              <a:gd name="connsiteX13" fmla="*/ 335792 w 606439"/>
              <a:gd name="connsiteY13" fmla="*/ 272002 h 605593"/>
              <a:gd name="connsiteX14" fmla="*/ 342434 w 606439"/>
              <a:gd name="connsiteY14" fmla="*/ 205684 h 605593"/>
              <a:gd name="connsiteX15" fmla="*/ 294188 w 606439"/>
              <a:gd name="connsiteY15" fmla="*/ 177029 h 605593"/>
              <a:gd name="connsiteX16" fmla="*/ 270880 w 606439"/>
              <a:gd name="connsiteY16" fmla="*/ 154256 h 605593"/>
              <a:gd name="connsiteX17" fmla="*/ 284288 w 606439"/>
              <a:gd name="connsiteY17" fmla="*/ 155758 h 605593"/>
              <a:gd name="connsiteX18" fmla="*/ 359853 w 606439"/>
              <a:gd name="connsiteY18" fmla="*/ 196925 h 605593"/>
              <a:gd name="connsiteX19" fmla="*/ 359226 w 606439"/>
              <a:gd name="connsiteY19" fmla="*/ 267247 h 605593"/>
              <a:gd name="connsiteX20" fmla="*/ 379151 w 606439"/>
              <a:gd name="connsiteY20" fmla="*/ 250855 h 605593"/>
              <a:gd name="connsiteX21" fmla="*/ 385918 w 606439"/>
              <a:gd name="connsiteY21" fmla="*/ 236090 h 605593"/>
              <a:gd name="connsiteX22" fmla="*/ 395818 w 606439"/>
              <a:gd name="connsiteY22" fmla="*/ 248978 h 605593"/>
              <a:gd name="connsiteX23" fmla="*/ 424139 w 606439"/>
              <a:gd name="connsiteY23" fmla="*/ 350208 h 605593"/>
              <a:gd name="connsiteX24" fmla="*/ 348324 w 606439"/>
              <a:gd name="connsiteY24" fmla="*/ 431917 h 605593"/>
              <a:gd name="connsiteX25" fmla="*/ 344063 w 606439"/>
              <a:gd name="connsiteY25" fmla="*/ 433794 h 605593"/>
              <a:gd name="connsiteX26" fmla="*/ 339928 w 606439"/>
              <a:gd name="connsiteY26" fmla="*/ 431666 h 605593"/>
              <a:gd name="connsiteX27" fmla="*/ 297070 w 606439"/>
              <a:gd name="connsiteY27" fmla="*/ 350082 h 605593"/>
              <a:gd name="connsiteX28" fmla="*/ 277521 w 606439"/>
              <a:gd name="connsiteY28" fmla="*/ 432417 h 605593"/>
              <a:gd name="connsiteX29" fmla="*/ 279902 w 606439"/>
              <a:gd name="connsiteY29" fmla="*/ 447808 h 605593"/>
              <a:gd name="connsiteX30" fmla="*/ 264990 w 606439"/>
              <a:gd name="connsiteY30" fmla="*/ 443178 h 605593"/>
              <a:gd name="connsiteX31" fmla="*/ 201456 w 606439"/>
              <a:gd name="connsiteY31" fmla="*/ 368101 h 605593"/>
              <a:gd name="connsiteX32" fmla="*/ 235291 w 606439"/>
              <a:gd name="connsiteY32" fmla="*/ 264870 h 605593"/>
              <a:gd name="connsiteX33" fmla="*/ 273637 w 606439"/>
              <a:gd name="connsiteY33" fmla="*/ 167520 h 605593"/>
              <a:gd name="connsiteX34" fmla="*/ 303220 w 606439"/>
              <a:gd name="connsiteY34" fmla="*/ 19519 h 605593"/>
              <a:gd name="connsiteX35" fmla="*/ 19546 w 606439"/>
              <a:gd name="connsiteY35" fmla="*/ 302796 h 605593"/>
              <a:gd name="connsiteX36" fmla="*/ 303220 w 606439"/>
              <a:gd name="connsiteY36" fmla="*/ 586074 h 605593"/>
              <a:gd name="connsiteX37" fmla="*/ 586893 w 606439"/>
              <a:gd name="connsiteY37" fmla="*/ 302796 h 605593"/>
              <a:gd name="connsiteX38" fmla="*/ 303220 w 606439"/>
              <a:gd name="connsiteY38" fmla="*/ 19519 h 605593"/>
              <a:gd name="connsiteX39" fmla="*/ 303220 w 606439"/>
              <a:gd name="connsiteY39" fmla="*/ 0 h 605593"/>
              <a:gd name="connsiteX40" fmla="*/ 606439 w 606439"/>
              <a:gd name="connsiteY40" fmla="*/ 302796 h 605593"/>
              <a:gd name="connsiteX41" fmla="*/ 303220 w 606439"/>
              <a:gd name="connsiteY41" fmla="*/ 605593 h 605593"/>
              <a:gd name="connsiteX42" fmla="*/ 0 w 606439"/>
              <a:gd name="connsiteY42" fmla="*/ 302796 h 605593"/>
              <a:gd name="connsiteX43" fmla="*/ 303220 w 606439"/>
              <a:gd name="connsiteY43"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439" h="605593">
                <a:moveTo>
                  <a:pt x="294188" y="177029"/>
                </a:moveTo>
                <a:cubicBezTo>
                  <a:pt x="295191" y="199052"/>
                  <a:pt x="291055" y="243723"/>
                  <a:pt x="247947" y="279885"/>
                </a:cubicBezTo>
                <a:cubicBezTo>
                  <a:pt x="224514" y="299530"/>
                  <a:pt x="214112" y="331814"/>
                  <a:pt x="220629" y="364222"/>
                </a:cubicBezTo>
                <a:cubicBezTo>
                  <a:pt x="225516" y="388622"/>
                  <a:pt x="238925" y="408142"/>
                  <a:pt x="257346" y="418653"/>
                </a:cubicBezTo>
                <a:cubicBezTo>
                  <a:pt x="257722" y="396881"/>
                  <a:pt x="263236" y="357340"/>
                  <a:pt x="294313" y="320677"/>
                </a:cubicBezTo>
                <a:lnTo>
                  <a:pt x="307471" y="305161"/>
                </a:lnTo>
                <a:lnTo>
                  <a:pt x="311356" y="325057"/>
                </a:lnTo>
                <a:cubicBezTo>
                  <a:pt x="317246" y="354962"/>
                  <a:pt x="331156" y="399008"/>
                  <a:pt x="345066" y="411771"/>
                </a:cubicBezTo>
                <a:cubicBezTo>
                  <a:pt x="358349" y="404639"/>
                  <a:pt x="395818" y="381990"/>
                  <a:pt x="405216" y="345202"/>
                </a:cubicBezTo>
                <a:cubicBezTo>
                  <a:pt x="410981" y="322554"/>
                  <a:pt x="405216" y="297904"/>
                  <a:pt x="388048" y="271752"/>
                </a:cubicBezTo>
                <a:cubicBezTo>
                  <a:pt x="381031" y="279385"/>
                  <a:pt x="369752" y="287518"/>
                  <a:pt x="353336" y="287518"/>
                </a:cubicBezTo>
                <a:cubicBezTo>
                  <a:pt x="349702" y="287518"/>
                  <a:pt x="345943" y="287143"/>
                  <a:pt x="342309" y="286267"/>
                </a:cubicBezTo>
                <a:lnTo>
                  <a:pt x="329401" y="283514"/>
                </a:lnTo>
                <a:lnTo>
                  <a:pt x="335792" y="272002"/>
                </a:lnTo>
                <a:cubicBezTo>
                  <a:pt x="335918" y="271627"/>
                  <a:pt x="356720" y="233462"/>
                  <a:pt x="342434" y="205684"/>
                </a:cubicBezTo>
                <a:cubicBezTo>
                  <a:pt x="334915" y="191294"/>
                  <a:pt x="318750" y="181659"/>
                  <a:pt x="294188" y="177029"/>
                </a:cubicBezTo>
                <a:close/>
                <a:moveTo>
                  <a:pt x="270880" y="154256"/>
                </a:moveTo>
                <a:lnTo>
                  <a:pt x="284288" y="155758"/>
                </a:lnTo>
                <a:cubicBezTo>
                  <a:pt x="322509" y="160137"/>
                  <a:pt x="347948" y="173901"/>
                  <a:pt x="359853" y="196925"/>
                </a:cubicBezTo>
                <a:cubicBezTo>
                  <a:pt x="372635" y="221700"/>
                  <a:pt x="365617" y="250480"/>
                  <a:pt x="359226" y="267247"/>
                </a:cubicBezTo>
                <a:cubicBezTo>
                  <a:pt x="372885" y="264119"/>
                  <a:pt x="379151" y="250981"/>
                  <a:pt x="379151" y="250855"/>
                </a:cubicBezTo>
                <a:lnTo>
                  <a:pt x="385918" y="236090"/>
                </a:lnTo>
                <a:lnTo>
                  <a:pt x="395818" y="248978"/>
                </a:lnTo>
                <a:cubicBezTo>
                  <a:pt x="422760" y="284265"/>
                  <a:pt x="432284" y="318300"/>
                  <a:pt x="424139" y="350208"/>
                </a:cubicBezTo>
                <a:cubicBezTo>
                  <a:pt x="410229" y="404138"/>
                  <a:pt x="350830" y="430790"/>
                  <a:pt x="348324" y="431917"/>
                </a:cubicBezTo>
                <a:lnTo>
                  <a:pt x="344063" y="433794"/>
                </a:lnTo>
                <a:lnTo>
                  <a:pt x="339928" y="431666"/>
                </a:lnTo>
                <a:cubicBezTo>
                  <a:pt x="318248" y="420905"/>
                  <a:pt x="303963" y="377486"/>
                  <a:pt x="297070" y="350082"/>
                </a:cubicBezTo>
                <a:cubicBezTo>
                  <a:pt x="271632" y="391375"/>
                  <a:pt x="277396" y="431917"/>
                  <a:pt x="277521" y="432417"/>
                </a:cubicBezTo>
                <a:lnTo>
                  <a:pt x="279902" y="447808"/>
                </a:lnTo>
                <a:lnTo>
                  <a:pt x="264990" y="443178"/>
                </a:lnTo>
                <a:cubicBezTo>
                  <a:pt x="232659" y="433293"/>
                  <a:pt x="208975" y="405139"/>
                  <a:pt x="201456" y="368101"/>
                </a:cubicBezTo>
                <a:cubicBezTo>
                  <a:pt x="193561" y="328685"/>
                  <a:pt x="206468" y="289145"/>
                  <a:pt x="235291" y="264870"/>
                </a:cubicBezTo>
                <a:cubicBezTo>
                  <a:pt x="284539" y="223702"/>
                  <a:pt x="274013" y="169772"/>
                  <a:pt x="273637" y="167520"/>
                </a:cubicBezTo>
                <a:close/>
                <a:moveTo>
                  <a:pt x="303220" y="19519"/>
                </a:moveTo>
                <a:cubicBezTo>
                  <a:pt x="146848" y="19519"/>
                  <a:pt x="19546" y="146644"/>
                  <a:pt x="19546" y="302796"/>
                </a:cubicBezTo>
                <a:cubicBezTo>
                  <a:pt x="19546" y="459075"/>
                  <a:pt x="146848" y="586074"/>
                  <a:pt x="303220" y="586074"/>
                </a:cubicBezTo>
                <a:cubicBezTo>
                  <a:pt x="459716" y="586074"/>
                  <a:pt x="586893" y="459075"/>
                  <a:pt x="586893" y="302796"/>
                </a:cubicBezTo>
                <a:cubicBezTo>
                  <a:pt x="586893" y="146644"/>
                  <a:pt x="459716" y="19519"/>
                  <a:pt x="303220" y="19519"/>
                </a:cubicBezTo>
                <a:close/>
                <a:moveTo>
                  <a:pt x="303220" y="0"/>
                </a:moveTo>
                <a:cubicBezTo>
                  <a:pt x="470491" y="0"/>
                  <a:pt x="606439" y="135883"/>
                  <a:pt x="606439" y="302796"/>
                </a:cubicBezTo>
                <a:cubicBezTo>
                  <a:pt x="606439" y="469835"/>
                  <a:pt x="470491" y="605593"/>
                  <a:pt x="303220" y="605593"/>
                </a:cubicBezTo>
                <a:cubicBezTo>
                  <a:pt x="136073" y="605593"/>
                  <a:pt x="0" y="469835"/>
                  <a:pt x="0" y="302796"/>
                </a:cubicBezTo>
                <a:cubicBezTo>
                  <a:pt x="0" y="135883"/>
                  <a:pt x="136073" y="0"/>
                  <a:pt x="30322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7" name="burning-flames_16423">
            <a:extLst>
              <a:ext uri="{FF2B5EF4-FFF2-40B4-BE49-F238E27FC236}">
                <a16:creationId xmlns:a16="http://schemas.microsoft.com/office/drawing/2014/main" id="{501187B4-6CD1-42DF-90E7-521594134ACF}"/>
              </a:ext>
            </a:extLst>
          </p:cNvPr>
          <p:cNvSpPr>
            <a:spLocks/>
          </p:cNvSpPr>
          <p:nvPr/>
        </p:nvSpPr>
        <p:spPr>
          <a:xfrm>
            <a:off x="7669774" y="1317588"/>
            <a:ext cx="508152" cy="507441"/>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 name="T70" fmla="*/ 121763 h 600884"/>
              <a:gd name="T71" fmla="*/ 121763 h 600884"/>
              <a:gd name="T72" fmla="*/ 121763 h 600884"/>
              <a:gd name="T73" fmla="*/ 121763 h 600884"/>
              <a:gd name="T74" fmla="*/ 121763 h 600884"/>
              <a:gd name="T75" fmla="*/ 121763 h 600884"/>
              <a:gd name="T76" fmla="*/ 121763 h 600884"/>
              <a:gd name="T77" fmla="*/ 121763 h 600884"/>
              <a:gd name="T78" fmla="*/ 121763 h 600884"/>
              <a:gd name="T79" fmla="*/ 121763 h 600884"/>
              <a:gd name="T80" fmla="*/ 121763 h 600884"/>
              <a:gd name="T81"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7" h="610">
                <a:moveTo>
                  <a:pt x="647" y="570"/>
                </a:moveTo>
                <a:lnTo>
                  <a:pt x="607" y="570"/>
                </a:lnTo>
                <a:lnTo>
                  <a:pt x="607" y="293"/>
                </a:lnTo>
                <a:cubicBezTo>
                  <a:pt x="607" y="293"/>
                  <a:pt x="633" y="311"/>
                  <a:pt x="633" y="311"/>
                </a:cubicBezTo>
                <a:cubicBezTo>
                  <a:pt x="646" y="320"/>
                  <a:pt x="664" y="311"/>
                  <a:pt x="664" y="295"/>
                </a:cubicBezTo>
                <a:lnTo>
                  <a:pt x="664" y="241"/>
                </a:lnTo>
                <a:cubicBezTo>
                  <a:pt x="664" y="235"/>
                  <a:pt x="661" y="229"/>
                  <a:pt x="656" y="225"/>
                </a:cubicBezTo>
                <a:lnTo>
                  <a:pt x="345" y="5"/>
                </a:lnTo>
                <a:cubicBezTo>
                  <a:pt x="338" y="0"/>
                  <a:pt x="329" y="0"/>
                  <a:pt x="322" y="5"/>
                </a:cubicBezTo>
                <a:lnTo>
                  <a:pt x="11" y="225"/>
                </a:lnTo>
                <a:cubicBezTo>
                  <a:pt x="5" y="229"/>
                  <a:pt x="2" y="235"/>
                  <a:pt x="2" y="241"/>
                </a:cubicBezTo>
                <a:lnTo>
                  <a:pt x="2" y="295"/>
                </a:lnTo>
                <a:cubicBezTo>
                  <a:pt x="2" y="312"/>
                  <a:pt x="22" y="319"/>
                  <a:pt x="35" y="310"/>
                </a:cubicBezTo>
                <a:cubicBezTo>
                  <a:pt x="43" y="305"/>
                  <a:pt x="52" y="298"/>
                  <a:pt x="60" y="293"/>
                </a:cubicBezTo>
                <a:lnTo>
                  <a:pt x="60" y="570"/>
                </a:lnTo>
                <a:lnTo>
                  <a:pt x="20" y="570"/>
                </a:lnTo>
                <a:cubicBezTo>
                  <a:pt x="9" y="570"/>
                  <a:pt x="0" y="579"/>
                  <a:pt x="0" y="590"/>
                </a:cubicBezTo>
                <a:cubicBezTo>
                  <a:pt x="0" y="601"/>
                  <a:pt x="9" y="610"/>
                  <a:pt x="20" y="610"/>
                </a:cubicBezTo>
                <a:lnTo>
                  <a:pt x="647" y="610"/>
                </a:lnTo>
                <a:cubicBezTo>
                  <a:pt x="658" y="610"/>
                  <a:pt x="667" y="601"/>
                  <a:pt x="667" y="590"/>
                </a:cubicBezTo>
                <a:cubicBezTo>
                  <a:pt x="667" y="579"/>
                  <a:pt x="658" y="570"/>
                  <a:pt x="647" y="570"/>
                </a:cubicBezTo>
                <a:close/>
                <a:moveTo>
                  <a:pt x="100" y="570"/>
                </a:moveTo>
                <a:lnTo>
                  <a:pt x="100" y="269"/>
                </a:lnTo>
                <a:cubicBezTo>
                  <a:pt x="100" y="267"/>
                  <a:pt x="100" y="266"/>
                  <a:pt x="100" y="264"/>
                </a:cubicBezTo>
                <a:lnTo>
                  <a:pt x="333" y="99"/>
                </a:lnTo>
                <a:lnTo>
                  <a:pt x="567" y="264"/>
                </a:lnTo>
                <a:cubicBezTo>
                  <a:pt x="567" y="266"/>
                  <a:pt x="567" y="267"/>
                  <a:pt x="567" y="269"/>
                </a:cubicBezTo>
                <a:lnTo>
                  <a:pt x="567" y="570"/>
                </a:lnTo>
                <a:lnTo>
                  <a:pt x="100" y="570"/>
                </a:lnTo>
                <a:close/>
                <a:moveTo>
                  <a:pt x="408" y="399"/>
                </a:moveTo>
                <a:cubicBezTo>
                  <a:pt x="422" y="434"/>
                  <a:pt x="411" y="478"/>
                  <a:pt x="385" y="505"/>
                </a:cubicBezTo>
                <a:cubicBezTo>
                  <a:pt x="359" y="532"/>
                  <a:pt x="332" y="544"/>
                  <a:pt x="294" y="544"/>
                </a:cubicBezTo>
                <a:cubicBezTo>
                  <a:pt x="244" y="544"/>
                  <a:pt x="220" y="514"/>
                  <a:pt x="209" y="484"/>
                </a:cubicBezTo>
                <a:cubicBezTo>
                  <a:pt x="199" y="456"/>
                  <a:pt x="206" y="416"/>
                  <a:pt x="231" y="397"/>
                </a:cubicBezTo>
                <a:cubicBezTo>
                  <a:pt x="242" y="416"/>
                  <a:pt x="246" y="442"/>
                  <a:pt x="273" y="443"/>
                </a:cubicBezTo>
                <a:cubicBezTo>
                  <a:pt x="311" y="443"/>
                  <a:pt x="317" y="391"/>
                  <a:pt x="301" y="366"/>
                </a:cubicBezTo>
                <a:cubicBezTo>
                  <a:pt x="282" y="333"/>
                  <a:pt x="281" y="290"/>
                  <a:pt x="300" y="256"/>
                </a:cubicBezTo>
                <a:cubicBezTo>
                  <a:pt x="319" y="223"/>
                  <a:pt x="360" y="202"/>
                  <a:pt x="398" y="202"/>
                </a:cubicBezTo>
                <a:cubicBezTo>
                  <a:pt x="377" y="211"/>
                  <a:pt x="357" y="231"/>
                  <a:pt x="350" y="253"/>
                </a:cubicBezTo>
                <a:cubicBezTo>
                  <a:pt x="341" y="278"/>
                  <a:pt x="354" y="308"/>
                  <a:pt x="366" y="329"/>
                </a:cubicBezTo>
                <a:cubicBezTo>
                  <a:pt x="380" y="352"/>
                  <a:pt x="398" y="373"/>
                  <a:pt x="408" y="39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1" name="burning-flames_16423">
            <a:extLst>
              <a:ext uri="{FF2B5EF4-FFF2-40B4-BE49-F238E27FC236}">
                <a16:creationId xmlns:a16="http://schemas.microsoft.com/office/drawing/2014/main" id="{97067B49-C166-4859-A01C-2EDBE02BDF13}"/>
              </a:ext>
            </a:extLst>
          </p:cNvPr>
          <p:cNvSpPr>
            <a:spLocks/>
          </p:cNvSpPr>
          <p:nvPr/>
        </p:nvSpPr>
        <p:spPr>
          <a:xfrm>
            <a:off x="8463454" y="1349668"/>
            <a:ext cx="508152" cy="443281"/>
          </a:xfrm>
          <a:custGeom>
            <a:avLst/>
            <a:gdLst>
              <a:gd name="T0" fmla="*/ 7368 w 7818"/>
              <a:gd name="T1" fmla="*/ 3034 h 6830"/>
              <a:gd name="T2" fmla="*/ 6536 w 7818"/>
              <a:gd name="T3" fmla="*/ 2186 h 6830"/>
              <a:gd name="T4" fmla="*/ 6536 w 7818"/>
              <a:gd name="T5" fmla="*/ 416 h 6830"/>
              <a:gd name="T6" fmla="*/ 6112 w 7818"/>
              <a:gd name="T7" fmla="*/ 0 h 6830"/>
              <a:gd name="T8" fmla="*/ 5754 w 7818"/>
              <a:gd name="T9" fmla="*/ 0 h 6830"/>
              <a:gd name="T10" fmla="*/ 5330 w 7818"/>
              <a:gd name="T11" fmla="*/ 416 h 6830"/>
              <a:gd name="T12" fmla="*/ 5330 w 7818"/>
              <a:gd name="T13" fmla="*/ 954 h 6830"/>
              <a:gd name="T14" fmla="*/ 4726 w 7818"/>
              <a:gd name="T15" fmla="*/ 342 h 6830"/>
              <a:gd name="T16" fmla="*/ 3918 w 7818"/>
              <a:gd name="T17" fmla="*/ 0 h 6830"/>
              <a:gd name="T18" fmla="*/ 3102 w 7818"/>
              <a:gd name="T19" fmla="*/ 342 h 6830"/>
              <a:gd name="T20" fmla="*/ 450 w 7818"/>
              <a:gd name="T21" fmla="*/ 3036 h 6830"/>
              <a:gd name="T22" fmla="*/ 842 w 7818"/>
              <a:gd name="T23" fmla="*/ 4105 h 6830"/>
              <a:gd name="T24" fmla="*/ 1282 w 7818"/>
              <a:gd name="T25" fmla="*/ 4105 h 6830"/>
              <a:gd name="T26" fmla="*/ 1282 w 7818"/>
              <a:gd name="T27" fmla="*/ 6169 h 6830"/>
              <a:gd name="T28" fmla="*/ 1943 w 7818"/>
              <a:gd name="T29" fmla="*/ 6830 h 6830"/>
              <a:gd name="T30" fmla="*/ 5876 w 7818"/>
              <a:gd name="T31" fmla="*/ 6830 h 6830"/>
              <a:gd name="T32" fmla="*/ 6538 w 7818"/>
              <a:gd name="T33" fmla="*/ 6169 h 6830"/>
              <a:gd name="T34" fmla="*/ 6538 w 7818"/>
              <a:gd name="T35" fmla="*/ 4104 h 6830"/>
              <a:gd name="T36" fmla="*/ 6987 w 7818"/>
              <a:gd name="T37" fmla="*/ 4104 h 6830"/>
              <a:gd name="T38" fmla="*/ 7368 w 7818"/>
              <a:gd name="T39" fmla="*/ 3034 h 6830"/>
              <a:gd name="T40" fmla="*/ 3934 w 7818"/>
              <a:gd name="T41" fmla="*/ 6104 h 6830"/>
              <a:gd name="T42" fmla="*/ 2326 w 7818"/>
              <a:gd name="T43" fmla="*/ 4496 h 6830"/>
              <a:gd name="T44" fmla="*/ 2938 w 7818"/>
              <a:gd name="T45" fmla="*/ 3240 h 6830"/>
              <a:gd name="T46" fmla="*/ 3052 w 7818"/>
              <a:gd name="T47" fmla="*/ 3281 h 6830"/>
              <a:gd name="T48" fmla="*/ 3419 w 7818"/>
              <a:gd name="T49" fmla="*/ 4602 h 6830"/>
              <a:gd name="T50" fmla="*/ 3272 w 7818"/>
              <a:gd name="T51" fmla="*/ 3590 h 6830"/>
              <a:gd name="T52" fmla="*/ 3958 w 7818"/>
              <a:gd name="T53" fmla="*/ 2293 h 6830"/>
              <a:gd name="T54" fmla="*/ 4039 w 7818"/>
              <a:gd name="T55" fmla="*/ 2252 h 6830"/>
              <a:gd name="T56" fmla="*/ 4071 w 7818"/>
              <a:gd name="T57" fmla="*/ 2309 h 6830"/>
              <a:gd name="T58" fmla="*/ 4014 w 7818"/>
              <a:gd name="T59" fmla="*/ 2628 h 6830"/>
              <a:gd name="T60" fmla="*/ 4267 w 7818"/>
              <a:gd name="T61" fmla="*/ 3844 h 6830"/>
              <a:gd name="T62" fmla="*/ 4740 w 7818"/>
              <a:gd name="T63" fmla="*/ 3240 h 6830"/>
              <a:gd name="T64" fmla="*/ 4879 w 7818"/>
              <a:gd name="T65" fmla="*/ 3208 h 6830"/>
              <a:gd name="T66" fmla="*/ 5540 w 7818"/>
              <a:gd name="T67" fmla="*/ 4497 h 6830"/>
              <a:gd name="T68" fmla="*/ 3934 w 7818"/>
              <a:gd name="T69" fmla="*/ 6104 h 6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18" h="6830">
                <a:moveTo>
                  <a:pt x="7368" y="3034"/>
                </a:moveTo>
                <a:lnTo>
                  <a:pt x="6536" y="2186"/>
                </a:lnTo>
                <a:lnTo>
                  <a:pt x="6536" y="416"/>
                </a:lnTo>
                <a:cubicBezTo>
                  <a:pt x="6536" y="180"/>
                  <a:pt x="6348" y="0"/>
                  <a:pt x="6112" y="0"/>
                </a:cubicBezTo>
                <a:lnTo>
                  <a:pt x="5754" y="0"/>
                </a:lnTo>
                <a:cubicBezTo>
                  <a:pt x="5518" y="0"/>
                  <a:pt x="5330" y="188"/>
                  <a:pt x="5330" y="416"/>
                </a:cubicBezTo>
                <a:lnTo>
                  <a:pt x="5330" y="954"/>
                </a:lnTo>
                <a:lnTo>
                  <a:pt x="4726" y="342"/>
                </a:lnTo>
                <a:cubicBezTo>
                  <a:pt x="4514" y="114"/>
                  <a:pt x="4220" y="0"/>
                  <a:pt x="3918" y="0"/>
                </a:cubicBezTo>
                <a:cubicBezTo>
                  <a:pt x="3624" y="0"/>
                  <a:pt x="3330" y="114"/>
                  <a:pt x="3102" y="342"/>
                </a:cubicBezTo>
                <a:lnTo>
                  <a:pt x="450" y="3036"/>
                </a:lnTo>
                <a:cubicBezTo>
                  <a:pt x="0" y="3493"/>
                  <a:pt x="335" y="4105"/>
                  <a:pt x="842" y="4105"/>
                </a:cubicBezTo>
                <a:lnTo>
                  <a:pt x="1282" y="4105"/>
                </a:lnTo>
                <a:lnTo>
                  <a:pt x="1282" y="6169"/>
                </a:lnTo>
                <a:cubicBezTo>
                  <a:pt x="1282" y="6536"/>
                  <a:pt x="1583" y="6830"/>
                  <a:pt x="1943" y="6830"/>
                </a:cubicBezTo>
                <a:lnTo>
                  <a:pt x="5876" y="6830"/>
                </a:lnTo>
                <a:cubicBezTo>
                  <a:pt x="6243" y="6830"/>
                  <a:pt x="6538" y="6529"/>
                  <a:pt x="6538" y="6169"/>
                </a:cubicBezTo>
                <a:lnTo>
                  <a:pt x="6538" y="4104"/>
                </a:lnTo>
                <a:lnTo>
                  <a:pt x="6987" y="4104"/>
                </a:lnTo>
                <a:cubicBezTo>
                  <a:pt x="7491" y="4104"/>
                  <a:pt x="7818" y="3492"/>
                  <a:pt x="7368" y="3034"/>
                </a:cubicBezTo>
                <a:close/>
                <a:moveTo>
                  <a:pt x="3934" y="6104"/>
                </a:moveTo>
                <a:cubicBezTo>
                  <a:pt x="3044" y="6104"/>
                  <a:pt x="2326" y="5385"/>
                  <a:pt x="2326" y="4496"/>
                </a:cubicBezTo>
                <a:cubicBezTo>
                  <a:pt x="2326" y="3981"/>
                  <a:pt x="2571" y="3533"/>
                  <a:pt x="2938" y="3240"/>
                </a:cubicBezTo>
                <a:cubicBezTo>
                  <a:pt x="3019" y="3182"/>
                  <a:pt x="3076" y="3240"/>
                  <a:pt x="3052" y="3281"/>
                </a:cubicBezTo>
                <a:cubicBezTo>
                  <a:pt x="2791" y="3885"/>
                  <a:pt x="2979" y="4481"/>
                  <a:pt x="3419" y="4602"/>
                </a:cubicBezTo>
                <a:cubicBezTo>
                  <a:pt x="3288" y="4292"/>
                  <a:pt x="3231" y="3949"/>
                  <a:pt x="3272" y="3590"/>
                </a:cubicBezTo>
                <a:cubicBezTo>
                  <a:pt x="3330" y="3068"/>
                  <a:pt x="3591" y="2612"/>
                  <a:pt x="3958" y="2293"/>
                </a:cubicBezTo>
                <a:cubicBezTo>
                  <a:pt x="3974" y="2269"/>
                  <a:pt x="4015" y="2252"/>
                  <a:pt x="4039" y="2252"/>
                </a:cubicBezTo>
                <a:cubicBezTo>
                  <a:pt x="4063" y="2252"/>
                  <a:pt x="4080" y="2276"/>
                  <a:pt x="4071" y="2309"/>
                </a:cubicBezTo>
                <a:cubicBezTo>
                  <a:pt x="4047" y="2416"/>
                  <a:pt x="4022" y="2521"/>
                  <a:pt x="4014" y="2628"/>
                </a:cubicBezTo>
                <a:cubicBezTo>
                  <a:pt x="3964" y="3068"/>
                  <a:pt x="4063" y="3485"/>
                  <a:pt x="4267" y="3844"/>
                </a:cubicBezTo>
                <a:cubicBezTo>
                  <a:pt x="4578" y="3844"/>
                  <a:pt x="4707" y="3485"/>
                  <a:pt x="4740" y="3240"/>
                </a:cubicBezTo>
                <a:cubicBezTo>
                  <a:pt x="4740" y="3182"/>
                  <a:pt x="4790" y="3142"/>
                  <a:pt x="4879" y="3208"/>
                </a:cubicBezTo>
                <a:cubicBezTo>
                  <a:pt x="5279" y="3501"/>
                  <a:pt x="5540" y="3966"/>
                  <a:pt x="5540" y="4497"/>
                </a:cubicBezTo>
                <a:cubicBezTo>
                  <a:pt x="5540" y="5385"/>
                  <a:pt x="4823" y="6104"/>
                  <a:pt x="3934" y="610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3" name="burning-flames_16423">
            <a:extLst>
              <a:ext uri="{FF2B5EF4-FFF2-40B4-BE49-F238E27FC236}">
                <a16:creationId xmlns:a16="http://schemas.microsoft.com/office/drawing/2014/main" id="{6364848F-7490-4421-8B05-BCB4BB9E491D}"/>
              </a:ext>
            </a:extLst>
          </p:cNvPr>
          <p:cNvSpPr>
            <a:spLocks/>
          </p:cNvSpPr>
          <p:nvPr/>
        </p:nvSpPr>
        <p:spPr>
          <a:xfrm>
            <a:off x="2934082" y="2007316"/>
            <a:ext cx="455390" cy="508151"/>
          </a:xfrm>
          <a:custGeom>
            <a:avLst/>
            <a:gdLst>
              <a:gd name="connsiteX0" fmla="*/ 74029 w 609689"/>
              <a:gd name="connsiteY0" fmla="*/ 328048 h 577155"/>
              <a:gd name="connsiteX1" fmla="*/ 61025 w 609689"/>
              <a:gd name="connsiteY1" fmla="*/ 341032 h 577155"/>
              <a:gd name="connsiteX2" fmla="*/ 61025 w 609689"/>
              <a:gd name="connsiteY2" fmla="*/ 391605 h 577155"/>
              <a:gd name="connsiteX3" fmla="*/ 74029 w 609689"/>
              <a:gd name="connsiteY3" fmla="*/ 404589 h 577155"/>
              <a:gd name="connsiteX4" fmla="*/ 120784 w 609689"/>
              <a:gd name="connsiteY4" fmla="*/ 404589 h 577155"/>
              <a:gd name="connsiteX5" fmla="*/ 133788 w 609689"/>
              <a:gd name="connsiteY5" fmla="*/ 391605 h 577155"/>
              <a:gd name="connsiteX6" fmla="*/ 133788 w 609689"/>
              <a:gd name="connsiteY6" fmla="*/ 341032 h 577155"/>
              <a:gd name="connsiteX7" fmla="*/ 120784 w 609689"/>
              <a:gd name="connsiteY7" fmla="*/ 328048 h 577155"/>
              <a:gd name="connsiteX8" fmla="*/ 251942 w 609689"/>
              <a:gd name="connsiteY8" fmla="*/ 193201 h 577155"/>
              <a:gd name="connsiteX9" fmla="*/ 238987 w 609689"/>
              <a:gd name="connsiteY9" fmla="*/ 206185 h 577155"/>
              <a:gd name="connsiteX10" fmla="*/ 238987 w 609689"/>
              <a:gd name="connsiteY10" fmla="*/ 256759 h 577155"/>
              <a:gd name="connsiteX11" fmla="*/ 251942 w 609689"/>
              <a:gd name="connsiteY11" fmla="*/ 269694 h 577155"/>
              <a:gd name="connsiteX12" fmla="*/ 299379 w 609689"/>
              <a:gd name="connsiteY12" fmla="*/ 269694 h 577155"/>
              <a:gd name="connsiteX13" fmla="*/ 312334 w 609689"/>
              <a:gd name="connsiteY13" fmla="*/ 256759 h 577155"/>
              <a:gd name="connsiteX14" fmla="*/ 312334 w 609689"/>
              <a:gd name="connsiteY14" fmla="*/ 206185 h 577155"/>
              <a:gd name="connsiteX15" fmla="*/ 299379 w 609689"/>
              <a:gd name="connsiteY15" fmla="*/ 193201 h 577155"/>
              <a:gd name="connsiteX16" fmla="*/ 74029 w 609689"/>
              <a:gd name="connsiteY16" fmla="*/ 193201 h 577155"/>
              <a:gd name="connsiteX17" fmla="*/ 61025 w 609689"/>
              <a:gd name="connsiteY17" fmla="*/ 206185 h 577155"/>
              <a:gd name="connsiteX18" fmla="*/ 61025 w 609689"/>
              <a:gd name="connsiteY18" fmla="*/ 256759 h 577155"/>
              <a:gd name="connsiteX19" fmla="*/ 74029 w 609689"/>
              <a:gd name="connsiteY19" fmla="*/ 269694 h 577155"/>
              <a:gd name="connsiteX20" fmla="*/ 120784 w 609689"/>
              <a:gd name="connsiteY20" fmla="*/ 269694 h 577155"/>
              <a:gd name="connsiteX21" fmla="*/ 133788 w 609689"/>
              <a:gd name="connsiteY21" fmla="*/ 256759 h 577155"/>
              <a:gd name="connsiteX22" fmla="*/ 133788 w 609689"/>
              <a:gd name="connsiteY22" fmla="*/ 206185 h 577155"/>
              <a:gd name="connsiteX23" fmla="*/ 120784 w 609689"/>
              <a:gd name="connsiteY23" fmla="*/ 193201 h 577155"/>
              <a:gd name="connsiteX24" fmla="*/ 448584 w 609689"/>
              <a:gd name="connsiteY24" fmla="*/ 115586 h 577155"/>
              <a:gd name="connsiteX25" fmla="*/ 459396 w 609689"/>
              <a:gd name="connsiteY25" fmla="*/ 124728 h 577155"/>
              <a:gd name="connsiteX26" fmla="*/ 569656 w 609689"/>
              <a:gd name="connsiteY26" fmla="*/ 315152 h 577155"/>
              <a:gd name="connsiteX27" fmla="*/ 609494 w 609689"/>
              <a:gd name="connsiteY27" fmla="*/ 439978 h 577155"/>
              <a:gd name="connsiteX28" fmla="*/ 535711 w 609689"/>
              <a:gd name="connsiteY28" fmla="*/ 575988 h 577155"/>
              <a:gd name="connsiteX29" fmla="*/ 532205 w 609689"/>
              <a:gd name="connsiteY29" fmla="*/ 577106 h 577155"/>
              <a:gd name="connsiteX30" fmla="*/ 526409 w 609689"/>
              <a:gd name="connsiteY30" fmla="*/ 567624 h 577155"/>
              <a:gd name="connsiteX31" fmla="*/ 535955 w 609689"/>
              <a:gd name="connsiteY31" fmla="*/ 527507 h 577155"/>
              <a:gd name="connsiteX32" fmla="*/ 514088 w 609689"/>
              <a:gd name="connsiteY32" fmla="*/ 459234 h 577155"/>
              <a:gd name="connsiteX33" fmla="*/ 454087 w 609689"/>
              <a:gd name="connsiteY33" fmla="*/ 357117 h 577155"/>
              <a:gd name="connsiteX34" fmla="*/ 447658 w 609689"/>
              <a:gd name="connsiteY34" fmla="*/ 351865 h 577155"/>
              <a:gd name="connsiteX35" fmla="*/ 442740 w 609689"/>
              <a:gd name="connsiteY35" fmla="*/ 354199 h 577155"/>
              <a:gd name="connsiteX36" fmla="*/ 425402 w 609689"/>
              <a:gd name="connsiteY36" fmla="*/ 388628 h 577155"/>
              <a:gd name="connsiteX37" fmla="*/ 403778 w 609689"/>
              <a:gd name="connsiteY37" fmla="*/ 449168 h 577155"/>
              <a:gd name="connsiteX38" fmla="*/ 357707 w 609689"/>
              <a:gd name="connsiteY38" fmla="*/ 527507 h 577155"/>
              <a:gd name="connsiteX39" fmla="*/ 367349 w 609689"/>
              <a:gd name="connsiteY39" fmla="*/ 567673 h 577155"/>
              <a:gd name="connsiteX40" fmla="*/ 361554 w 609689"/>
              <a:gd name="connsiteY40" fmla="*/ 577155 h 577155"/>
              <a:gd name="connsiteX41" fmla="*/ 358047 w 609689"/>
              <a:gd name="connsiteY41" fmla="*/ 576037 h 577155"/>
              <a:gd name="connsiteX42" fmla="*/ 335839 w 609689"/>
              <a:gd name="connsiteY42" fmla="*/ 558677 h 577155"/>
              <a:gd name="connsiteX43" fmla="*/ 284167 w 609689"/>
              <a:gd name="connsiteY43" fmla="*/ 439978 h 577155"/>
              <a:gd name="connsiteX44" fmla="*/ 287966 w 609689"/>
              <a:gd name="connsiteY44" fmla="*/ 404772 h 577155"/>
              <a:gd name="connsiteX45" fmla="*/ 312268 w 609689"/>
              <a:gd name="connsiteY45" fmla="*/ 348656 h 577155"/>
              <a:gd name="connsiteX46" fmla="*/ 361018 w 609689"/>
              <a:gd name="connsiteY46" fmla="*/ 301925 h 577155"/>
              <a:gd name="connsiteX47" fmla="*/ 365304 w 609689"/>
              <a:gd name="connsiteY47" fmla="*/ 300710 h 577155"/>
              <a:gd name="connsiteX48" fmla="*/ 373194 w 609689"/>
              <a:gd name="connsiteY48" fmla="*/ 306642 h 577155"/>
              <a:gd name="connsiteX49" fmla="*/ 398324 w 609689"/>
              <a:gd name="connsiteY49" fmla="*/ 325461 h 577155"/>
              <a:gd name="connsiteX50" fmla="*/ 424525 w 609689"/>
              <a:gd name="connsiteY50" fmla="*/ 298667 h 577155"/>
              <a:gd name="connsiteX51" fmla="*/ 417902 w 609689"/>
              <a:gd name="connsiteY51" fmla="*/ 276834 h 577155"/>
              <a:gd name="connsiteX52" fmla="*/ 410402 w 609689"/>
              <a:gd name="connsiteY52" fmla="*/ 254271 h 577155"/>
              <a:gd name="connsiteX53" fmla="*/ 408697 w 609689"/>
              <a:gd name="connsiteY53" fmla="*/ 181476 h 577155"/>
              <a:gd name="connsiteX54" fmla="*/ 422188 w 609689"/>
              <a:gd name="connsiteY54" fmla="*/ 145200 h 577155"/>
              <a:gd name="connsiteX55" fmla="*/ 440305 w 609689"/>
              <a:gd name="connsiteY55" fmla="*/ 119428 h 577155"/>
              <a:gd name="connsiteX56" fmla="*/ 448584 w 609689"/>
              <a:gd name="connsiteY56" fmla="*/ 115586 h 577155"/>
              <a:gd name="connsiteX57" fmla="*/ 251942 w 609689"/>
              <a:gd name="connsiteY57" fmla="*/ 60299 h 577155"/>
              <a:gd name="connsiteX58" fmla="*/ 238987 w 609689"/>
              <a:gd name="connsiteY58" fmla="*/ 73235 h 577155"/>
              <a:gd name="connsiteX59" fmla="*/ 238987 w 609689"/>
              <a:gd name="connsiteY59" fmla="*/ 123808 h 577155"/>
              <a:gd name="connsiteX60" fmla="*/ 251942 w 609689"/>
              <a:gd name="connsiteY60" fmla="*/ 136792 h 577155"/>
              <a:gd name="connsiteX61" fmla="*/ 299379 w 609689"/>
              <a:gd name="connsiteY61" fmla="*/ 136792 h 577155"/>
              <a:gd name="connsiteX62" fmla="*/ 312334 w 609689"/>
              <a:gd name="connsiteY62" fmla="*/ 123808 h 577155"/>
              <a:gd name="connsiteX63" fmla="*/ 312334 w 609689"/>
              <a:gd name="connsiteY63" fmla="*/ 73235 h 577155"/>
              <a:gd name="connsiteX64" fmla="*/ 299379 w 609689"/>
              <a:gd name="connsiteY64" fmla="*/ 60299 h 577155"/>
              <a:gd name="connsiteX65" fmla="*/ 74029 w 609689"/>
              <a:gd name="connsiteY65" fmla="*/ 60299 h 577155"/>
              <a:gd name="connsiteX66" fmla="*/ 61025 w 609689"/>
              <a:gd name="connsiteY66" fmla="*/ 73235 h 577155"/>
              <a:gd name="connsiteX67" fmla="*/ 61025 w 609689"/>
              <a:gd name="connsiteY67" fmla="*/ 123808 h 577155"/>
              <a:gd name="connsiteX68" fmla="*/ 74029 w 609689"/>
              <a:gd name="connsiteY68" fmla="*/ 136792 h 577155"/>
              <a:gd name="connsiteX69" fmla="*/ 120784 w 609689"/>
              <a:gd name="connsiteY69" fmla="*/ 136792 h 577155"/>
              <a:gd name="connsiteX70" fmla="*/ 133788 w 609689"/>
              <a:gd name="connsiteY70" fmla="*/ 123808 h 577155"/>
              <a:gd name="connsiteX71" fmla="*/ 133788 w 609689"/>
              <a:gd name="connsiteY71" fmla="*/ 73235 h 577155"/>
              <a:gd name="connsiteX72" fmla="*/ 120784 w 609689"/>
              <a:gd name="connsiteY72" fmla="*/ 60299 h 577155"/>
              <a:gd name="connsiteX73" fmla="*/ 13296 w 609689"/>
              <a:gd name="connsiteY73" fmla="*/ 0 h 577155"/>
              <a:gd name="connsiteX74" fmla="*/ 360063 w 609689"/>
              <a:gd name="connsiteY74" fmla="*/ 0 h 577155"/>
              <a:gd name="connsiteX75" fmla="*/ 372726 w 609689"/>
              <a:gd name="connsiteY75" fmla="*/ 12887 h 577155"/>
              <a:gd name="connsiteX76" fmla="*/ 372726 w 609689"/>
              <a:gd name="connsiteY76" fmla="*/ 276064 h 577155"/>
              <a:gd name="connsiteX77" fmla="*/ 365420 w 609689"/>
              <a:gd name="connsiteY77" fmla="*/ 275237 h 577155"/>
              <a:gd name="connsiteX78" fmla="*/ 347790 w 609689"/>
              <a:gd name="connsiteY78" fmla="*/ 280295 h 577155"/>
              <a:gd name="connsiteX79" fmla="*/ 295872 w 609689"/>
              <a:gd name="connsiteY79" fmla="*/ 328048 h 577155"/>
              <a:gd name="connsiteX80" fmla="*/ 251942 w 609689"/>
              <a:gd name="connsiteY80" fmla="*/ 328048 h 577155"/>
              <a:gd name="connsiteX81" fmla="*/ 238987 w 609689"/>
              <a:gd name="connsiteY81" fmla="*/ 341032 h 577155"/>
              <a:gd name="connsiteX82" fmla="*/ 238987 w 609689"/>
              <a:gd name="connsiteY82" fmla="*/ 391605 h 577155"/>
              <a:gd name="connsiteX83" fmla="*/ 251942 w 609689"/>
              <a:gd name="connsiteY83" fmla="*/ 404589 h 577155"/>
              <a:gd name="connsiteX84" fmla="*/ 262218 w 609689"/>
              <a:gd name="connsiteY84" fmla="*/ 404589 h 577155"/>
              <a:gd name="connsiteX85" fmla="*/ 258906 w 609689"/>
              <a:gd name="connsiteY85" fmla="*/ 439796 h 577155"/>
              <a:gd name="connsiteX86" fmla="*/ 282333 w 609689"/>
              <a:gd name="connsiteY86" fmla="*/ 530537 h 577155"/>
              <a:gd name="connsiteX87" fmla="*/ 309607 w 609689"/>
              <a:gd name="connsiteY87" fmla="*/ 567981 h 577155"/>
              <a:gd name="connsiteX88" fmla="*/ 235724 w 609689"/>
              <a:gd name="connsiteY88" fmla="*/ 567981 h 577155"/>
              <a:gd name="connsiteX89" fmla="*/ 235724 w 609689"/>
              <a:gd name="connsiteY89" fmla="*/ 500096 h 577155"/>
              <a:gd name="connsiteX90" fmla="*/ 223061 w 609689"/>
              <a:gd name="connsiteY90" fmla="*/ 486917 h 577155"/>
              <a:gd name="connsiteX91" fmla="*/ 150347 w 609689"/>
              <a:gd name="connsiteY91" fmla="*/ 486917 h 577155"/>
              <a:gd name="connsiteX92" fmla="*/ 137002 w 609689"/>
              <a:gd name="connsiteY92" fmla="*/ 500096 h 577155"/>
              <a:gd name="connsiteX93" fmla="*/ 137002 w 609689"/>
              <a:gd name="connsiteY93" fmla="*/ 567981 h 577155"/>
              <a:gd name="connsiteX94" fmla="*/ 13296 w 609689"/>
              <a:gd name="connsiteY94" fmla="*/ 567981 h 577155"/>
              <a:gd name="connsiteX95" fmla="*/ 0 w 609689"/>
              <a:gd name="connsiteY95" fmla="*/ 554949 h 577155"/>
              <a:gd name="connsiteX96" fmla="*/ 0 w 609689"/>
              <a:gd name="connsiteY96" fmla="*/ 12887 h 577155"/>
              <a:gd name="connsiteX97" fmla="*/ 13296 w 609689"/>
              <a:gd name="connsiteY97" fmla="*/ 0 h 57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609689" h="577155">
                <a:moveTo>
                  <a:pt x="74029" y="328048"/>
                </a:moveTo>
                <a:cubicBezTo>
                  <a:pt x="66870" y="328048"/>
                  <a:pt x="61025" y="333883"/>
                  <a:pt x="61025" y="341032"/>
                </a:cubicBezTo>
                <a:lnTo>
                  <a:pt x="61025" y="391605"/>
                </a:lnTo>
                <a:cubicBezTo>
                  <a:pt x="61025" y="398754"/>
                  <a:pt x="66870" y="404589"/>
                  <a:pt x="74029" y="404589"/>
                </a:cubicBezTo>
                <a:lnTo>
                  <a:pt x="120784" y="404589"/>
                </a:lnTo>
                <a:cubicBezTo>
                  <a:pt x="127943" y="404589"/>
                  <a:pt x="133788" y="398754"/>
                  <a:pt x="133788" y="391605"/>
                </a:cubicBezTo>
                <a:lnTo>
                  <a:pt x="133788" y="341032"/>
                </a:lnTo>
                <a:cubicBezTo>
                  <a:pt x="133788" y="333883"/>
                  <a:pt x="127943" y="328048"/>
                  <a:pt x="120784" y="328048"/>
                </a:cubicBezTo>
                <a:close/>
                <a:moveTo>
                  <a:pt x="251942" y="193201"/>
                </a:moveTo>
                <a:cubicBezTo>
                  <a:pt x="244831" y="193201"/>
                  <a:pt x="238987" y="199036"/>
                  <a:pt x="238987" y="206185"/>
                </a:cubicBezTo>
                <a:lnTo>
                  <a:pt x="238987" y="256759"/>
                </a:lnTo>
                <a:cubicBezTo>
                  <a:pt x="238987" y="263858"/>
                  <a:pt x="244831" y="269694"/>
                  <a:pt x="251942" y="269694"/>
                </a:cubicBezTo>
                <a:lnTo>
                  <a:pt x="299379" y="269694"/>
                </a:lnTo>
                <a:cubicBezTo>
                  <a:pt x="306490" y="269694"/>
                  <a:pt x="312334" y="263858"/>
                  <a:pt x="312334" y="256759"/>
                </a:cubicBezTo>
                <a:lnTo>
                  <a:pt x="312334" y="206185"/>
                </a:lnTo>
                <a:cubicBezTo>
                  <a:pt x="312334" y="199036"/>
                  <a:pt x="306490" y="193201"/>
                  <a:pt x="299379" y="193201"/>
                </a:cubicBezTo>
                <a:close/>
                <a:moveTo>
                  <a:pt x="74029" y="193201"/>
                </a:moveTo>
                <a:cubicBezTo>
                  <a:pt x="66870" y="193201"/>
                  <a:pt x="61025" y="199036"/>
                  <a:pt x="61025" y="206185"/>
                </a:cubicBezTo>
                <a:lnTo>
                  <a:pt x="61025" y="256759"/>
                </a:lnTo>
                <a:cubicBezTo>
                  <a:pt x="61025" y="263858"/>
                  <a:pt x="66870" y="269694"/>
                  <a:pt x="74029" y="269694"/>
                </a:cubicBezTo>
                <a:lnTo>
                  <a:pt x="120784" y="269694"/>
                </a:lnTo>
                <a:cubicBezTo>
                  <a:pt x="127943" y="269694"/>
                  <a:pt x="133788" y="263858"/>
                  <a:pt x="133788" y="256759"/>
                </a:cubicBezTo>
                <a:lnTo>
                  <a:pt x="133788" y="206185"/>
                </a:lnTo>
                <a:cubicBezTo>
                  <a:pt x="133788" y="199036"/>
                  <a:pt x="127943" y="193201"/>
                  <a:pt x="120784" y="193201"/>
                </a:cubicBezTo>
                <a:close/>
                <a:moveTo>
                  <a:pt x="448584" y="115586"/>
                </a:moveTo>
                <a:cubicBezTo>
                  <a:pt x="453551" y="115586"/>
                  <a:pt x="458519" y="118941"/>
                  <a:pt x="459396" y="124728"/>
                </a:cubicBezTo>
                <a:cubicBezTo>
                  <a:pt x="467285" y="174522"/>
                  <a:pt x="532351" y="259571"/>
                  <a:pt x="569656" y="315152"/>
                </a:cubicBezTo>
                <a:cubicBezTo>
                  <a:pt x="614413" y="381625"/>
                  <a:pt x="609592" y="439783"/>
                  <a:pt x="609494" y="439978"/>
                </a:cubicBezTo>
                <a:cubicBezTo>
                  <a:pt x="609494" y="496872"/>
                  <a:pt x="580127" y="547006"/>
                  <a:pt x="535711" y="575988"/>
                </a:cubicBezTo>
                <a:cubicBezTo>
                  <a:pt x="534591" y="576766"/>
                  <a:pt x="533373" y="577106"/>
                  <a:pt x="532205" y="577106"/>
                </a:cubicBezTo>
                <a:cubicBezTo>
                  <a:pt x="527773" y="577106"/>
                  <a:pt x="524071" y="572292"/>
                  <a:pt x="526409" y="567624"/>
                </a:cubicBezTo>
                <a:cubicBezTo>
                  <a:pt x="532546" y="555565"/>
                  <a:pt x="535955" y="541949"/>
                  <a:pt x="535955" y="527507"/>
                </a:cubicBezTo>
                <a:cubicBezTo>
                  <a:pt x="535955" y="527507"/>
                  <a:pt x="538584" y="495656"/>
                  <a:pt x="514088" y="459234"/>
                </a:cubicBezTo>
                <a:cubicBezTo>
                  <a:pt x="494169" y="429572"/>
                  <a:pt x="459883" y="384640"/>
                  <a:pt x="454087" y="357117"/>
                </a:cubicBezTo>
                <a:cubicBezTo>
                  <a:pt x="453454" y="353810"/>
                  <a:pt x="450581" y="351865"/>
                  <a:pt x="447658" y="351865"/>
                </a:cubicBezTo>
                <a:cubicBezTo>
                  <a:pt x="445857" y="351865"/>
                  <a:pt x="444006" y="352546"/>
                  <a:pt x="442740" y="354199"/>
                </a:cubicBezTo>
                <a:cubicBezTo>
                  <a:pt x="435580" y="362855"/>
                  <a:pt x="427593" y="375206"/>
                  <a:pt x="425402" y="388628"/>
                </a:cubicBezTo>
                <a:cubicBezTo>
                  <a:pt x="421360" y="412941"/>
                  <a:pt x="428032" y="433364"/>
                  <a:pt x="403778" y="449168"/>
                </a:cubicBezTo>
                <a:cubicBezTo>
                  <a:pt x="376359" y="467014"/>
                  <a:pt x="357707" y="493905"/>
                  <a:pt x="357707" y="527507"/>
                </a:cubicBezTo>
                <a:cubicBezTo>
                  <a:pt x="357707" y="541949"/>
                  <a:pt x="361164" y="555613"/>
                  <a:pt x="367349" y="567673"/>
                </a:cubicBezTo>
                <a:cubicBezTo>
                  <a:pt x="369736" y="572341"/>
                  <a:pt x="365986" y="577155"/>
                  <a:pt x="361554" y="577155"/>
                </a:cubicBezTo>
                <a:cubicBezTo>
                  <a:pt x="360385" y="577155"/>
                  <a:pt x="359216" y="576815"/>
                  <a:pt x="358047" y="576037"/>
                </a:cubicBezTo>
                <a:cubicBezTo>
                  <a:pt x="350109" y="570931"/>
                  <a:pt x="342706" y="565095"/>
                  <a:pt x="335839" y="558677"/>
                </a:cubicBezTo>
                <a:cubicBezTo>
                  <a:pt x="304037" y="529063"/>
                  <a:pt x="284167" y="486854"/>
                  <a:pt x="284167" y="439978"/>
                </a:cubicBezTo>
                <a:cubicBezTo>
                  <a:pt x="284167" y="427821"/>
                  <a:pt x="285433" y="416102"/>
                  <a:pt x="287966" y="404772"/>
                </a:cubicBezTo>
                <a:cubicBezTo>
                  <a:pt x="292544" y="384348"/>
                  <a:pt x="300823" y="365384"/>
                  <a:pt x="312268" y="348656"/>
                </a:cubicBezTo>
                <a:cubicBezTo>
                  <a:pt x="325076" y="329886"/>
                  <a:pt x="341684" y="313936"/>
                  <a:pt x="361018" y="301925"/>
                </a:cubicBezTo>
                <a:cubicBezTo>
                  <a:pt x="362382" y="301099"/>
                  <a:pt x="363892" y="300710"/>
                  <a:pt x="365304" y="300710"/>
                </a:cubicBezTo>
                <a:cubicBezTo>
                  <a:pt x="368908" y="300710"/>
                  <a:pt x="372220" y="303335"/>
                  <a:pt x="373194" y="306642"/>
                </a:cubicBezTo>
                <a:cubicBezTo>
                  <a:pt x="376749" y="318896"/>
                  <a:pt x="386635" y="325461"/>
                  <a:pt x="398324" y="325461"/>
                </a:cubicBezTo>
                <a:cubicBezTo>
                  <a:pt x="412398" y="325461"/>
                  <a:pt x="425402" y="313012"/>
                  <a:pt x="424525" y="298667"/>
                </a:cubicBezTo>
                <a:cubicBezTo>
                  <a:pt x="424038" y="290984"/>
                  <a:pt x="420824" y="283836"/>
                  <a:pt x="417902" y="276834"/>
                </a:cubicBezTo>
                <a:cubicBezTo>
                  <a:pt x="414882" y="269491"/>
                  <a:pt x="412350" y="262002"/>
                  <a:pt x="410402" y="254271"/>
                </a:cubicBezTo>
                <a:cubicBezTo>
                  <a:pt x="404411" y="230686"/>
                  <a:pt x="403486" y="205254"/>
                  <a:pt x="408697" y="181476"/>
                </a:cubicBezTo>
                <a:cubicBezTo>
                  <a:pt x="411473" y="168833"/>
                  <a:pt x="416295" y="156773"/>
                  <a:pt x="422188" y="145200"/>
                </a:cubicBezTo>
                <a:cubicBezTo>
                  <a:pt x="429152" y="131730"/>
                  <a:pt x="440207" y="119525"/>
                  <a:pt x="440305" y="119428"/>
                </a:cubicBezTo>
                <a:cubicBezTo>
                  <a:pt x="442594" y="116753"/>
                  <a:pt x="445564" y="115586"/>
                  <a:pt x="448584" y="115586"/>
                </a:cubicBezTo>
                <a:close/>
                <a:moveTo>
                  <a:pt x="251942" y="60299"/>
                </a:moveTo>
                <a:cubicBezTo>
                  <a:pt x="244831" y="60299"/>
                  <a:pt x="238987" y="66135"/>
                  <a:pt x="238987" y="73235"/>
                </a:cubicBezTo>
                <a:lnTo>
                  <a:pt x="238987" y="123808"/>
                </a:lnTo>
                <a:cubicBezTo>
                  <a:pt x="238987" y="130957"/>
                  <a:pt x="244831" y="136792"/>
                  <a:pt x="251942" y="136792"/>
                </a:cubicBezTo>
                <a:lnTo>
                  <a:pt x="299379" y="136792"/>
                </a:lnTo>
                <a:cubicBezTo>
                  <a:pt x="306490" y="136792"/>
                  <a:pt x="312334" y="130957"/>
                  <a:pt x="312334" y="123808"/>
                </a:cubicBezTo>
                <a:lnTo>
                  <a:pt x="312334" y="73235"/>
                </a:lnTo>
                <a:cubicBezTo>
                  <a:pt x="312334" y="66135"/>
                  <a:pt x="306490" y="60299"/>
                  <a:pt x="299379" y="60299"/>
                </a:cubicBezTo>
                <a:close/>
                <a:moveTo>
                  <a:pt x="74029" y="60299"/>
                </a:moveTo>
                <a:cubicBezTo>
                  <a:pt x="66870" y="60299"/>
                  <a:pt x="61025" y="66135"/>
                  <a:pt x="61025" y="73235"/>
                </a:cubicBezTo>
                <a:lnTo>
                  <a:pt x="61025" y="123808"/>
                </a:lnTo>
                <a:cubicBezTo>
                  <a:pt x="61025" y="130957"/>
                  <a:pt x="66870" y="136792"/>
                  <a:pt x="74029" y="136792"/>
                </a:cubicBezTo>
                <a:lnTo>
                  <a:pt x="120784" y="136792"/>
                </a:lnTo>
                <a:cubicBezTo>
                  <a:pt x="127943" y="136792"/>
                  <a:pt x="133788" y="130957"/>
                  <a:pt x="133788" y="123808"/>
                </a:cubicBezTo>
                <a:lnTo>
                  <a:pt x="133788" y="73235"/>
                </a:lnTo>
                <a:cubicBezTo>
                  <a:pt x="133788" y="66135"/>
                  <a:pt x="127943" y="60299"/>
                  <a:pt x="120784" y="60299"/>
                </a:cubicBezTo>
                <a:close/>
                <a:moveTo>
                  <a:pt x="13296" y="0"/>
                </a:moveTo>
                <a:lnTo>
                  <a:pt x="360063" y="0"/>
                </a:lnTo>
                <a:cubicBezTo>
                  <a:pt x="367223" y="0"/>
                  <a:pt x="372726" y="5738"/>
                  <a:pt x="372726" y="12887"/>
                </a:cubicBezTo>
                <a:lnTo>
                  <a:pt x="372726" y="276064"/>
                </a:lnTo>
                <a:cubicBezTo>
                  <a:pt x="370340" y="275480"/>
                  <a:pt x="367856" y="275237"/>
                  <a:pt x="365420" y="275237"/>
                </a:cubicBezTo>
                <a:cubicBezTo>
                  <a:pt x="359235" y="275237"/>
                  <a:pt x="353147" y="276988"/>
                  <a:pt x="347790" y="280295"/>
                </a:cubicBezTo>
                <a:cubicBezTo>
                  <a:pt x="327627" y="292792"/>
                  <a:pt x="309948" y="309083"/>
                  <a:pt x="295872" y="328048"/>
                </a:cubicBezTo>
                <a:lnTo>
                  <a:pt x="251942" y="328048"/>
                </a:lnTo>
                <a:cubicBezTo>
                  <a:pt x="244831" y="328048"/>
                  <a:pt x="238987" y="333883"/>
                  <a:pt x="238987" y="341032"/>
                </a:cubicBezTo>
                <a:lnTo>
                  <a:pt x="238987" y="391605"/>
                </a:lnTo>
                <a:cubicBezTo>
                  <a:pt x="238987" y="398754"/>
                  <a:pt x="244831" y="404589"/>
                  <a:pt x="251942" y="404589"/>
                </a:cubicBezTo>
                <a:lnTo>
                  <a:pt x="262218" y="404589"/>
                </a:lnTo>
                <a:cubicBezTo>
                  <a:pt x="260027" y="416114"/>
                  <a:pt x="258906" y="427931"/>
                  <a:pt x="258906" y="439796"/>
                </a:cubicBezTo>
                <a:cubicBezTo>
                  <a:pt x="258906" y="471551"/>
                  <a:pt x="267040" y="502916"/>
                  <a:pt x="282333" y="530537"/>
                </a:cubicBezTo>
                <a:cubicBezTo>
                  <a:pt x="289882" y="544104"/>
                  <a:pt x="299038" y="556699"/>
                  <a:pt x="309607" y="567981"/>
                </a:cubicBezTo>
                <a:lnTo>
                  <a:pt x="235724" y="567981"/>
                </a:lnTo>
                <a:lnTo>
                  <a:pt x="235724" y="500096"/>
                </a:lnTo>
                <a:cubicBezTo>
                  <a:pt x="235724" y="492947"/>
                  <a:pt x="230220" y="486917"/>
                  <a:pt x="223061" y="486917"/>
                </a:cubicBezTo>
                <a:lnTo>
                  <a:pt x="150347" y="486917"/>
                </a:lnTo>
                <a:cubicBezTo>
                  <a:pt x="143139" y="486917"/>
                  <a:pt x="137002" y="492947"/>
                  <a:pt x="137002" y="500096"/>
                </a:cubicBezTo>
                <a:lnTo>
                  <a:pt x="137002" y="567981"/>
                </a:lnTo>
                <a:lnTo>
                  <a:pt x="13296" y="567981"/>
                </a:lnTo>
                <a:cubicBezTo>
                  <a:pt x="6088" y="567981"/>
                  <a:pt x="0" y="562048"/>
                  <a:pt x="0" y="554949"/>
                </a:cubicBezTo>
                <a:lnTo>
                  <a:pt x="0" y="12887"/>
                </a:lnTo>
                <a:cubicBezTo>
                  <a:pt x="0" y="5738"/>
                  <a:pt x="6088" y="0"/>
                  <a:pt x="1329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2" name="burning-flames_16423">
            <a:extLst>
              <a:ext uri="{FF2B5EF4-FFF2-40B4-BE49-F238E27FC236}">
                <a16:creationId xmlns:a16="http://schemas.microsoft.com/office/drawing/2014/main" id="{C8BF9013-B4A5-4ADF-BB92-BCC620BDE6CD}"/>
              </a:ext>
            </a:extLst>
          </p:cNvPr>
          <p:cNvSpPr>
            <a:spLocks/>
          </p:cNvSpPr>
          <p:nvPr/>
        </p:nvSpPr>
        <p:spPr>
          <a:xfrm>
            <a:off x="3701380" y="2020874"/>
            <a:ext cx="508152" cy="481036"/>
          </a:xfrm>
          <a:custGeom>
            <a:avLst/>
            <a:gdLst>
              <a:gd name="connsiteX0" fmla="*/ 150019 w 544801"/>
              <a:gd name="connsiteY0" fmla="*/ 467166 h 607921"/>
              <a:gd name="connsiteX1" fmla="*/ 134629 w 544801"/>
              <a:gd name="connsiteY1" fmla="*/ 482530 h 607921"/>
              <a:gd name="connsiteX2" fmla="*/ 134629 w 544801"/>
              <a:gd name="connsiteY2" fmla="*/ 588790 h 607921"/>
              <a:gd name="connsiteX3" fmla="*/ 217929 w 544801"/>
              <a:gd name="connsiteY3" fmla="*/ 588790 h 607921"/>
              <a:gd name="connsiteX4" fmla="*/ 217929 w 544801"/>
              <a:gd name="connsiteY4" fmla="*/ 482530 h 607921"/>
              <a:gd name="connsiteX5" fmla="*/ 202540 w 544801"/>
              <a:gd name="connsiteY5" fmla="*/ 467166 h 607921"/>
              <a:gd name="connsiteX6" fmla="*/ 83329 w 544801"/>
              <a:gd name="connsiteY6" fmla="*/ 339233 h 607921"/>
              <a:gd name="connsiteX7" fmla="*/ 83329 w 544801"/>
              <a:gd name="connsiteY7" fmla="*/ 396792 h 607921"/>
              <a:gd name="connsiteX8" fmla="*/ 140998 w 544801"/>
              <a:gd name="connsiteY8" fmla="*/ 396792 h 607921"/>
              <a:gd name="connsiteX9" fmla="*/ 140998 w 544801"/>
              <a:gd name="connsiteY9" fmla="*/ 339233 h 607921"/>
              <a:gd name="connsiteX10" fmla="*/ 224283 w 544801"/>
              <a:gd name="connsiteY10" fmla="*/ 339199 h 607921"/>
              <a:gd name="connsiteX11" fmla="*/ 224283 w 544801"/>
              <a:gd name="connsiteY11" fmla="*/ 396789 h 607921"/>
              <a:gd name="connsiteX12" fmla="*/ 252281 w 544801"/>
              <a:gd name="connsiteY12" fmla="*/ 396789 h 607921"/>
              <a:gd name="connsiteX13" fmla="*/ 273131 w 544801"/>
              <a:gd name="connsiteY13" fmla="*/ 339199 h 607921"/>
              <a:gd name="connsiteX14" fmla="*/ 73701 w 544801"/>
              <a:gd name="connsiteY14" fmla="*/ 320014 h 607921"/>
              <a:gd name="connsiteX15" fmla="*/ 150626 w 544801"/>
              <a:gd name="connsiteY15" fmla="*/ 320014 h 607921"/>
              <a:gd name="connsiteX16" fmla="*/ 160254 w 544801"/>
              <a:gd name="connsiteY16" fmla="*/ 329624 h 607921"/>
              <a:gd name="connsiteX17" fmla="*/ 160254 w 544801"/>
              <a:gd name="connsiteY17" fmla="*/ 406401 h 607921"/>
              <a:gd name="connsiteX18" fmla="*/ 150626 w 544801"/>
              <a:gd name="connsiteY18" fmla="*/ 415912 h 607921"/>
              <a:gd name="connsiteX19" fmla="*/ 73701 w 544801"/>
              <a:gd name="connsiteY19" fmla="*/ 415912 h 607921"/>
              <a:gd name="connsiteX20" fmla="*/ 64073 w 544801"/>
              <a:gd name="connsiteY20" fmla="*/ 406401 h 607921"/>
              <a:gd name="connsiteX21" fmla="*/ 64073 w 544801"/>
              <a:gd name="connsiteY21" fmla="*/ 329624 h 607921"/>
              <a:gd name="connsiteX22" fmla="*/ 73701 w 544801"/>
              <a:gd name="connsiteY22" fmla="*/ 320014 h 607921"/>
              <a:gd name="connsiteX23" fmla="*/ 403689 w 544801"/>
              <a:gd name="connsiteY23" fmla="*/ 311742 h 607921"/>
              <a:gd name="connsiteX24" fmla="*/ 297654 w 544801"/>
              <a:gd name="connsiteY24" fmla="*/ 458344 h 607921"/>
              <a:gd name="connsiteX25" fmla="*/ 324957 w 544801"/>
              <a:gd name="connsiteY25" fmla="*/ 537742 h 607921"/>
              <a:gd name="connsiteX26" fmla="*/ 408256 w 544801"/>
              <a:gd name="connsiteY26" fmla="*/ 547753 h 607921"/>
              <a:gd name="connsiteX27" fmla="*/ 462366 w 544801"/>
              <a:gd name="connsiteY27" fmla="*/ 435150 h 607921"/>
              <a:gd name="connsiteX28" fmla="*/ 415802 w 544801"/>
              <a:gd name="connsiteY28" fmla="*/ 460624 h 607921"/>
              <a:gd name="connsiteX29" fmla="*/ 404980 w 544801"/>
              <a:gd name="connsiteY29" fmla="*/ 459534 h 607921"/>
              <a:gd name="connsiteX30" fmla="*/ 402101 w 544801"/>
              <a:gd name="connsiteY30" fmla="*/ 449126 h 607921"/>
              <a:gd name="connsiteX31" fmla="*/ 403689 w 544801"/>
              <a:gd name="connsiteY31" fmla="*/ 311742 h 607921"/>
              <a:gd name="connsiteX32" fmla="*/ 224296 w 544801"/>
              <a:gd name="connsiteY32" fmla="*/ 211241 h 607921"/>
              <a:gd name="connsiteX33" fmla="*/ 224296 w 544801"/>
              <a:gd name="connsiteY33" fmla="*/ 268843 h 607921"/>
              <a:gd name="connsiteX34" fmla="*/ 281982 w 544801"/>
              <a:gd name="connsiteY34" fmla="*/ 268843 h 607921"/>
              <a:gd name="connsiteX35" fmla="*/ 281982 w 544801"/>
              <a:gd name="connsiteY35" fmla="*/ 211241 h 607921"/>
              <a:gd name="connsiteX36" fmla="*/ 83329 w 544801"/>
              <a:gd name="connsiteY36" fmla="*/ 211241 h 607921"/>
              <a:gd name="connsiteX37" fmla="*/ 83329 w 544801"/>
              <a:gd name="connsiteY37" fmla="*/ 268843 h 607921"/>
              <a:gd name="connsiteX38" fmla="*/ 140998 w 544801"/>
              <a:gd name="connsiteY38" fmla="*/ 268843 h 607921"/>
              <a:gd name="connsiteX39" fmla="*/ 140998 w 544801"/>
              <a:gd name="connsiteY39" fmla="*/ 211241 h 607921"/>
              <a:gd name="connsiteX40" fmla="*/ 214764 w 544801"/>
              <a:gd name="connsiteY40" fmla="*/ 192008 h 607921"/>
              <a:gd name="connsiteX41" fmla="*/ 291612 w 544801"/>
              <a:gd name="connsiteY41" fmla="*/ 192008 h 607921"/>
              <a:gd name="connsiteX42" fmla="*/ 301243 w 544801"/>
              <a:gd name="connsiteY42" fmla="*/ 201625 h 607921"/>
              <a:gd name="connsiteX43" fmla="*/ 301243 w 544801"/>
              <a:gd name="connsiteY43" fmla="*/ 278360 h 607921"/>
              <a:gd name="connsiteX44" fmla="*/ 291612 w 544801"/>
              <a:gd name="connsiteY44" fmla="*/ 287977 h 607921"/>
              <a:gd name="connsiteX45" fmla="*/ 214764 w 544801"/>
              <a:gd name="connsiteY45" fmla="*/ 287977 h 607921"/>
              <a:gd name="connsiteX46" fmla="*/ 205133 w 544801"/>
              <a:gd name="connsiteY46" fmla="*/ 278360 h 607921"/>
              <a:gd name="connsiteX47" fmla="*/ 205133 w 544801"/>
              <a:gd name="connsiteY47" fmla="*/ 201625 h 607921"/>
              <a:gd name="connsiteX48" fmla="*/ 214764 w 544801"/>
              <a:gd name="connsiteY48" fmla="*/ 192008 h 607921"/>
              <a:gd name="connsiteX49" fmla="*/ 73701 w 544801"/>
              <a:gd name="connsiteY49" fmla="*/ 192008 h 607921"/>
              <a:gd name="connsiteX50" fmla="*/ 150626 w 544801"/>
              <a:gd name="connsiteY50" fmla="*/ 192008 h 607921"/>
              <a:gd name="connsiteX51" fmla="*/ 160254 w 544801"/>
              <a:gd name="connsiteY51" fmla="*/ 201625 h 607921"/>
              <a:gd name="connsiteX52" fmla="*/ 160254 w 544801"/>
              <a:gd name="connsiteY52" fmla="*/ 278360 h 607921"/>
              <a:gd name="connsiteX53" fmla="*/ 150626 w 544801"/>
              <a:gd name="connsiteY53" fmla="*/ 287977 h 607921"/>
              <a:gd name="connsiteX54" fmla="*/ 73701 w 544801"/>
              <a:gd name="connsiteY54" fmla="*/ 287977 h 607921"/>
              <a:gd name="connsiteX55" fmla="*/ 64073 w 544801"/>
              <a:gd name="connsiteY55" fmla="*/ 278360 h 607921"/>
              <a:gd name="connsiteX56" fmla="*/ 64073 w 544801"/>
              <a:gd name="connsiteY56" fmla="*/ 201625 h 607921"/>
              <a:gd name="connsiteX57" fmla="*/ 73701 w 544801"/>
              <a:gd name="connsiteY57" fmla="*/ 192008 h 607921"/>
              <a:gd name="connsiteX58" fmla="*/ 433872 w 544801"/>
              <a:gd name="connsiteY58" fmla="*/ 187441 h 607921"/>
              <a:gd name="connsiteX59" fmla="*/ 268762 w 544801"/>
              <a:gd name="connsiteY59" fmla="*/ 413640 h 607921"/>
              <a:gd name="connsiteX60" fmla="*/ 279286 w 544801"/>
              <a:gd name="connsiteY60" fmla="*/ 497002 h 607921"/>
              <a:gd name="connsiteX61" fmla="*/ 278591 w 544801"/>
              <a:gd name="connsiteY61" fmla="*/ 455569 h 607921"/>
              <a:gd name="connsiteX62" fmla="*/ 399817 w 544801"/>
              <a:gd name="connsiteY62" fmla="*/ 290728 h 607921"/>
              <a:gd name="connsiteX63" fmla="*/ 412129 w 544801"/>
              <a:gd name="connsiteY63" fmla="*/ 291917 h 607921"/>
              <a:gd name="connsiteX64" fmla="*/ 426823 w 544801"/>
              <a:gd name="connsiteY64" fmla="*/ 432672 h 607921"/>
              <a:gd name="connsiteX65" fmla="*/ 466933 w 544801"/>
              <a:gd name="connsiteY65" fmla="*/ 410765 h 607921"/>
              <a:gd name="connsiteX66" fmla="*/ 476266 w 544801"/>
              <a:gd name="connsiteY66" fmla="*/ 410765 h 607921"/>
              <a:gd name="connsiteX67" fmla="*/ 481131 w 544801"/>
              <a:gd name="connsiteY67" fmla="*/ 418695 h 607921"/>
              <a:gd name="connsiteX68" fmla="*/ 432680 w 544801"/>
              <a:gd name="connsiteY68" fmla="*/ 556179 h 607921"/>
              <a:gd name="connsiteX69" fmla="*/ 441417 w 544801"/>
              <a:gd name="connsiteY69" fmla="*/ 553007 h 607921"/>
              <a:gd name="connsiteX70" fmla="*/ 525511 w 544801"/>
              <a:gd name="connsiteY70" fmla="*/ 368737 h 607921"/>
              <a:gd name="connsiteX71" fmla="*/ 479542 w 544801"/>
              <a:gd name="connsiteY71" fmla="*/ 384101 h 607921"/>
              <a:gd name="connsiteX72" fmla="*/ 470210 w 544801"/>
              <a:gd name="connsiteY72" fmla="*/ 382317 h 607921"/>
              <a:gd name="connsiteX73" fmla="*/ 467033 w 544801"/>
              <a:gd name="connsiteY73" fmla="*/ 373297 h 607921"/>
              <a:gd name="connsiteX74" fmla="*/ 433872 w 544801"/>
              <a:gd name="connsiteY74" fmla="*/ 187441 h 607921"/>
              <a:gd name="connsiteX75" fmla="*/ 83329 w 544801"/>
              <a:gd name="connsiteY75" fmla="*/ 83193 h 607921"/>
              <a:gd name="connsiteX76" fmla="*/ 83329 w 544801"/>
              <a:gd name="connsiteY76" fmla="*/ 140752 h 607921"/>
              <a:gd name="connsiteX77" fmla="*/ 140998 w 544801"/>
              <a:gd name="connsiteY77" fmla="*/ 140752 h 607921"/>
              <a:gd name="connsiteX78" fmla="*/ 140998 w 544801"/>
              <a:gd name="connsiteY78" fmla="*/ 83193 h 607921"/>
              <a:gd name="connsiteX79" fmla="*/ 224296 w 544801"/>
              <a:gd name="connsiteY79" fmla="*/ 83137 h 607921"/>
              <a:gd name="connsiteX80" fmla="*/ 224296 w 544801"/>
              <a:gd name="connsiteY80" fmla="*/ 140739 h 607921"/>
              <a:gd name="connsiteX81" fmla="*/ 281982 w 544801"/>
              <a:gd name="connsiteY81" fmla="*/ 140739 h 607921"/>
              <a:gd name="connsiteX82" fmla="*/ 281982 w 544801"/>
              <a:gd name="connsiteY82" fmla="*/ 83137 h 607921"/>
              <a:gd name="connsiteX83" fmla="*/ 73701 w 544801"/>
              <a:gd name="connsiteY83" fmla="*/ 64073 h 607921"/>
              <a:gd name="connsiteX84" fmla="*/ 150626 w 544801"/>
              <a:gd name="connsiteY84" fmla="*/ 64073 h 607921"/>
              <a:gd name="connsiteX85" fmla="*/ 160254 w 544801"/>
              <a:gd name="connsiteY85" fmla="*/ 73584 h 607921"/>
              <a:gd name="connsiteX86" fmla="*/ 160254 w 544801"/>
              <a:gd name="connsiteY86" fmla="*/ 150361 h 607921"/>
              <a:gd name="connsiteX87" fmla="*/ 150626 w 544801"/>
              <a:gd name="connsiteY87" fmla="*/ 159971 h 607921"/>
              <a:gd name="connsiteX88" fmla="*/ 73701 w 544801"/>
              <a:gd name="connsiteY88" fmla="*/ 159971 h 607921"/>
              <a:gd name="connsiteX89" fmla="*/ 64073 w 544801"/>
              <a:gd name="connsiteY89" fmla="*/ 150361 h 607921"/>
              <a:gd name="connsiteX90" fmla="*/ 64073 w 544801"/>
              <a:gd name="connsiteY90" fmla="*/ 73584 h 607921"/>
              <a:gd name="connsiteX91" fmla="*/ 73701 w 544801"/>
              <a:gd name="connsiteY91" fmla="*/ 64073 h 607921"/>
              <a:gd name="connsiteX92" fmla="*/ 214764 w 544801"/>
              <a:gd name="connsiteY92" fmla="*/ 64003 h 607921"/>
              <a:gd name="connsiteX93" fmla="*/ 291612 w 544801"/>
              <a:gd name="connsiteY93" fmla="*/ 64003 h 607921"/>
              <a:gd name="connsiteX94" fmla="*/ 301243 w 544801"/>
              <a:gd name="connsiteY94" fmla="*/ 73521 h 607921"/>
              <a:gd name="connsiteX95" fmla="*/ 301243 w 544801"/>
              <a:gd name="connsiteY95" fmla="*/ 150355 h 607921"/>
              <a:gd name="connsiteX96" fmla="*/ 291612 w 544801"/>
              <a:gd name="connsiteY96" fmla="*/ 159972 h 607921"/>
              <a:gd name="connsiteX97" fmla="*/ 214764 w 544801"/>
              <a:gd name="connsiteY97" fmla="*/ 159972 h 607921"/>
              <a:gd name="connsiteX98" fmla="*/ 205133 w 544801"/>
              <a:gd name="connsiteY98" fmla="*/ 150355 h 607921"/>
              <a:gd name="connsiteX99" fmla="*/ 205133 w 544801"/>
              <a:gd name="connsiteY99" fmla="*/ 73521 h 607921"/>
              <a:gd name="connsiteX100" fmla="*/ 214764 w 544801"/>
              <a:gd name="connsiteY100" fmla="*/ 64003 h 607921"/>
              <a:gd name="connsiteX101" fmla="*/ 42891 w 544801"/>
              <a:gd name="connsiteY101" fmla="*/ 19230 h 607921"/>
              <a:gd name="connsiteX102" fmla="*/ 19162 w 544801"/>
              <a:gd name="connsiteY102" fmla="*/ 42920 h 607921"/>
              <a:gd name="connsiteX103" fmla="*/ 19162 w 544801"/>
              <a:gd name="connsiteY103" fmla="*/ 588790 h 607921"/>
              <a:gd name="connsiteX104" fmla="*/ 115368 w 544801"/>
              <a:gd name="connsiteY104" fmla="*/ 588790 h 607921"/>
              <a:gd name="connsiteX105" fmla="*/ 115368 w 544801"/>
              <a:gd name="connsiteY105" fmla="*/ 482530 h 607921"/>
              <a:gd name="connsiteX106" fmla="*/ 150019 w 544801"/>
              <a:gd name="connsiteY106" fmla="*/ 447937 h 607921"/>
              <a:gd name="connsiteX107" fmla="*/ 202540 w 544801"/>
              <a:gd name="connsiteY107" fmla="*/ 447937 h 607921"/>
              <a:gd name="connsiteX108" fmla="*/ 237190 w 544801"/>
              <a:gd name="connsiteY108" fmla="*/ 482530 h 607921"/>
              <a:gd name="connsiteX109" fmla="*/ 237190 w 544801"/>
              <a:gd name="connsiteY109" fmla="*/ 588790 h 607921"/>
              <a:gd name="connsiteX110" fmla="*/ 346105 w 544801"/>
              <a:gd name="connsiteY110" fmla="*/ 588790 h 607921"/>
              <a:gd name="connsiteX111" fmla="*/ 346105 w 544801"/>
              <a:gd name="connsiteY111" fmla="*/ 576202 h 607921"/>
              <a:gd name="connsiteX112" fmla="*/ 299838 w 544801"/>
              <a:gd name="connsiteY112" fmla="*/ 552511 h 607921"/>
              <a:gd name="connsiteX113" fmla="*/ 249104 w 544801"/>
              <a:gd name="connsiteY113" fmla="*/ 415920 h 607921"/>
              <a:gd name="connsiteX114" fmla="*/ 214752 w 544801"/>
              <a:gd name="connsiteY114" fmla="*/ 415920 h 607921"/>
              <a:gd name="connsiteX115" fmla="*/ 205121 w 544801"/>
              <a:gd name="connsiteY115" fmla="*/ 406404 h 607921"/>
              <a:gd name="connsiteX116" fmla="*/ 205121 w 544801"/>
              <a:gd name="connsiteY116" fmla="*/ 329584 h 607921"/>
              <a:gd name="connsiteX117" fmla="*/ 214752 w 544801"/>
              <a:gd name="connsiteY117" fmla="*/ 319969 h 607921"/>
              <a:gd name="connsiteX118" fmla="*/ 283655 w 544801"/>
              <a:gd name="connsiteY118" fmla="*/ 319969 h 607921"/>
              <a:gd name="connsiteX119" fmla="*/ 346105 w 544801"/>
              <a:gd name="connsiteY119" fmla="*/ 239679 h 607921"/>
              <a:gd name="connsiteX120" fmla="*/ 346105 w 544801"/>
              <a:gd name="connsiteY120" fmla="*/ 42920 h 607921"/>
              <a:gd name="connsiteX121" fmla="*/ 322376 w 544801"/>
              <a:gd name="connsiteY121" fmla="*/ 19230 h 607921"/>
              <a:gd name="connsiteX122" fmla="*/ 42891 w 544801"/>
              <a:gd name="connsiteY122" fmla="*/ 0 h 607921"/>
              <a:gd name="connsiteX123" fmla="*/ 322376 w 544801"/>
              <a:gd name="connsiteY123" fmla="*/ 0 h 607921"/>
              <a:gd name="connsiteX124" fmla="*/ 365366 w 544801"/>
              <a:gd name="connsiteY124" fmla="*/ 42920 h 607921"/>
              <a:gd name="connsiteX125" fmla="*/ 365366 w 544801"/>
              <a:gd name="connsiteY125" fmla="*/ 220449 h 607921"/>
              <a:gd name="connsiteX126" fmla="*/ 429603 w 544801"/>
              <a:gd name="connsiteY126" fmla="*/ 166725 h 607921"/>
              <a:gd name="connsiteX127" fmla="*/ 442013 w 544801"/>
              <a:gd name="connsiteY127" fmla="*/ 167914 h 607921"/>
              <a:gd name="connsiteX128" fmla="*/ 490067 w 544801"/>
              <a:gd name="connsiteY128" fmla="*/ 299351 h 607921"/>
              <a:gd name="connsiteX129" fmla="*/ 488180 w 544801"/>
              <a:gd name="connsiteY129" fmla="*/ 361006 h 607921"/>
              <a:gd name="connsiteX130" fmla="*/ 531567 w 544801"/>
              <a:gd name="connsiteY130" fmla="*/ 346435 h 607921"/>
              <a:gd name="connsiteX131" fmla="*/ 540006 w 544801"/>
              <a:gd name="connsiteY131" fmla="*/ 347624 h 607921"/>
              <a:gd name="connsiteX132" fmla="*/ 544176 w 544801"/>
              <a:gd name="connsiteY132" fmla="*/ 355058 h 607921"/>
              <a:gd name="connsiteX133" fmla="*/ 448665 w 544801"/>
              <a:gd name="connsiteY133" fmla="*/ 570750 h 607921"/>
              <a:gd name="connsiteX134" fmla="*/ 389194 w 544801"/>
              <a:gd name="connsiteY134" fmla="*/ 582446 h 607921"/>
              <a:gd name="connsiteX135" fmla="*/ 365366 w 544801"/>
              <a:gd name="connsiteY135" fmla="*/ 580563 h 607921"/>
              <a:gd name="connsiteX136" fmla="*/ 365366 w 544801"/>
              <a:gd name="connsiteY136" fmla="*/ 598306 h 607921"/>
              <a:gd name="connsiteX137" fmla="*/ 355735 w 544801"/>
              <a:gd name="connsiteY137" fmla="*/ 607921 h 607921"/>
              <a:gd name="connsiteX138" fmla="*/ 9631 w 544801"/>
              <a:gd name="connsiteY138" fmla="*/ 607921 h 607921"/>
              <a:gd name="connsiteX139" fmla="*/ 0 w 544801"/>
              <a:gd name="connsiteY139" fmla="*/ 598306 h 607921"/>
              <a:gd name="connsiteX140" fmla="*/ 0 w 544801"/>
              <a:gd name="connsiteY140" fmla="*/ 42920 h 607921"/>
              <a:gd name="connsiteX141" fmla="*/ 42891 w 544801"/>
              <a:gd name="connsiteY141"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544801" h="607921">
                <a:moveTo>
                  <a:pt x="150019" y="467166"/>
                </a:moveTo>
                <a:cubicBezTo>
                  <a:pt x="141480" y="467166"/>
                  <a:pt x="134629" y="474006"/>
                  <a:pt x="134629" y="482530"/>
                </a:cubicBezTo>
                <a:lnTo>
                  <a:pt x="134629" y="588790"/>
                </a:lnTo>
                <a:lnTo>
                  <a:pt x="217929" y="588790"/>
                </a:lnTo>
                <a:lnTo>
                  <a:pt x="217929" y="482530"/>
                </a:lnTo>
                <a:cubicBezTo>
                  <a:pt x="217929" y="474006"/>
                  <a:pt x="210979" y="467166"/>
                  <a:pt x="202540" y="467166"/>
                </a:cubicBezTo>
                <a:close/>
                <a:moveTo>
                  <a:pt x="83329" y="339233"/>
                </a:moveTo>
                <a:lnTo>
                  <a:pt x="83329" y="396792"/>
                </a:lnTo>
                <a:lnTo>
                  <a:pt x="140998" y="396792"/>
                </a:lnTo>
                <a:lnTo>
                  <a:pt x="140998" y="339233"/>
                </a:lnTo>
                <a:close/>
                <a:moveTo>
                  <a:pt x="224283" y="339199"/>
                </a:moveTo>
                <a:lnTo>
                  <a:pt x="224283" y="396789"/>
                </a:lnTo>
                <a:lnTo>
                  <a:pt x="252281" y="396789"/>
                </a:lnTo>
                <a:cubicBezTo>
                  <a:pt x="256352" y="377857"/>
                  <a:pt x="263401" y="358627"/>
                  <a:pt x="273131" y="339199"/>
                </a:cubicBezTo>
                <a:close/>
                <a:moveTo>
                  <a:pt x="73701" y="320014"/>
                </a:moveTo>
                <a:lnTo>
                  <a:pt x="150626" y="320014"/>
                </a:lnTo>
                <a:cubicBezTo>
                  <a:pt x="155887" y="320014"/>
                  <a:pt x="160254" y="324274"/>
                  <a:pt x="160254" y="329624"/>
                </a:cubicBezTo>
                <a:lnTo>
                  <a:pt x="160254" y="406401"/>
                </a:lnTo>
                <a:cubicBezTo>
                  <a:pt x="160254" y="411652"/>
                  <a:pt x="155887" y="415912"/>
                  <a:pt x="150626" y="415912"/>
                </a:cubicBezTo>
                <a:lnTo>
                  <a:pt x="73701" y="415912"/>
                </a:lnTo>
                <a:cubicBezTo>
                  <a:pt x="68441" y="415912"/>
                  <a:pt x="64073" y="411652"/>
                  <a:pt x="64073" y="406401"/>
                </a:cubicBezTo>
                <a:lnTo>
                  <a:pt x="64073" y="329624"/>
                </a:lnTo>
                <a:cubicBezTo>
                  <a:pt x="64073" y="324274"/>
                  <a:pt x="68441" y="320014"/>
                  <a:pt x="73701" y="320014"/>
                </a:cubicBezTo>
                <a:close/>
                <a:moveTo>
                  <a:pt x="403689" y="311742"/>
                </a:moveTo>
                <a:cubicBezTo>
                  <a:pt x="380457" y="329485"/>
                  <a:pt x="307185" y="390445"/>
                  <a:pt x="297654" y="458344"/>
                </a:cubicBezTo>
                <a:cubicBezTo>
                  <a:pt x="292888" y="492046"/>
                  <a:pt x="302519" y="520296"/>
                  <a:pt x="324957" y="537742"/>
                </a:cubicBezTo>
                <a:cubicBezTo>
                  <a:pt x="347395" y="555188"/>
                  <a:pt x="380060" y="559153"/>
                  <a:pt x="408256" y="547753"/>
                </a:cubicBezTo>
                <a:cubicBezTo>
                  <a:pt x="428908" y="539328"/>
                  <a:pt x="462267" y="513655"/>
                  <a:pt x="462366" y="435150"/>
                </a:cubicBezTo>
                <a:lnTo>
                  <a:pt x="415802" y="460624"/>
                </a:lnTo>
                <a:cubicBezTo>
                  <a:pt x="412327" y="462508"/>
                  <a:pt x="408058" y="462111"/>
                  <a:pt x="404980" y="459534"/>
                </a:cubicBezTo>
                <a:cubicBezTo>
                  <a:pt x="401902" y="456957"/>
                  <a:pt x="400810" y="452794"/>
                  <a:pt x="402101" y="449126"/>
                </a:cubicBezTo>
                <a:cubicBezTo>
                  <a:pt x="402399" y="448135"/>
                  <a:pt x="434170" y="355058"/>
                  <a:pt x="403689" y="311742"/>
                </a:cubicBezTo>
                <a:close/>
                <a:moveTo>
                  <a:pt x="224296" y="211241"/>
                </a:moveTo>
                <a:lnTo>
                  <a:pt x="224296" y="268843"/>
                </a:lnTo>
                <a:lnTo>
                  <a:pt x="281982" y="268843"/>
                </a:lnTo>
                <a:lnTo>
                  <a:pt x="281982" y="211241"/>
                </a:lnTo>
                <a:close/>
                <a:moveTo>
                  <a:pt x="83329" y="211241"/>
                </a:moveTo>
                <a:lnTo>
                  <a:pt x="83329" y="268843"/>
                </a:lnTo>
                <a:lnTo>
                  <a:pt x="140998" y="268843"/>
                </a:lnTo>
                <a:lnTo>
                  <a:pt x="140998" y="211241"/>
                </a:lnTo>
                <a:close/>
                <a:moveTo>
                  <a:pt x="214764" y="192008"/>
                </a:moveTo>
                <a:lnTo>
                  <a:pt x="291612" y="192008"/>
                </a:lnTo>
                <a:cubicBezTo>
                  <a:pt x="296974" y="192008"/>
                  <a:pt x="301243" y="196271"/>
                  <a:pt x="301243" y="201625"/>
                </a:cubicBezTo>
                <a:lnTo>
                  <a:pt x="301243" y="278360"/>
                </a:lnTo>
                <a:cubicBezTo>
                  <a:pt x="301243" y="283714"/>
                  <a:pt x="296974" y="287977"/>
                  <a:pt x="291612" y="287977"/>
                </a:cubicBezTo>
                <a:lnTo>
                  <a:pt x="214764" y="287977"/>
                </a:lnTo>
                <a:cubicBezTo>
                  <a:pt x="209403" y="287977"/>
                  <a:pt x="205133" y="283714"/>
                  <a:pt x="205133" y="278360"/>
                </a:cubicBezTo>
                <a:lnTo>
                  <a:pt x="205133" y="201625"/>
                </a:lnTo>
                <a:cubicBezTo>
                  <a:pt x="205133" y="196271"/>
                  <a:pt x="209403" y="192008"/>
                  <a:pt x="214764" y="192008"/>
                </a:cubicBezTo>
                <a:close/>
                <a:moveTo>
                  <a:pt x="73701" y="192008"/>
                </a:moveTo>
                <a:lnTo>
                  <a:pt x="150626" y="192008"/>
                </a:lnTo>
                <a:cubicBezTo>
                  <a:pt x="155887" y="192008"/>
                  <a:pt x="160254" y="196271"/>
                  <a:pt x="160254" y="201625"/>
                </a:cubicBezTo>
                <a:lnTo>
                  <a:pt x="160254" y="278360"/>
                </a:lnTo>
                <a:cubicBezTo>
                  <a:pt x="160254" y="283714"/>
                  <a:pt x="155887" y="287977"/>
                  <a:pt x="150626" y="287977"/>
                </a:cubicBezTo>
                <a:lnTo>
                  <a:pt x="73701" y="287977"/>
                </a:lnTo>
                <a:cubicBezTo>
                  <a:pt x="68441" y="287977"/>
                  <a:pt x="64073" y="283714"/>
                  <a:pt x="64073" y="278360"/>
                </a:cubicBezTo>
                <a:lnTo>
                  <a:pt x="64073" y="201625"/>
                </a:lnTo>
                <a:cubicBezTo>
                  <a:pt x="64073" y="196271"/>
                  <a:pt x="68441" y="192008"/>
                  <a:pt x="73701" y="192008"/>
                </a:cubicBezTo>
                <a:close/>
                <a:moveTo>
                  <a:pt x="433872" y="187441"/>
                </a:moveTo>
                <a:cubicBezTo>
                  <a:pt x="403888" y="209942"/>
                  <a:pt x="284052" y="305794"/>
                  <a:pt x="268762" y="413640"/>
                </a:cubicBezTo>
                <a:cubicBezTo>
                  <a:pt x="264394" y="445062"/>
                  <a:pt x="268067" y="473411"/>
                  <a:pt x="279286" y="497002"/>
                </a:cubicBezTo>
                <a:cubicBezTo>
                  <a:pt x="276804" y="484216"/>
                  <a:pt x="276506" y="470338"/>
                  <a:pt x="278591" y="455569"/>
                </a:cubicBezTo>
                <a:cubicBezTo>
                  <a:pt x="291101" y="366854"/>
                  <a:pt x="395350" y="293800"/>
                  <a:pt x="399817" y="290728"/>
                </a:cubicBezTo>
                <a:cubicBezTo>
                  <a:pt x="403590" y="288051"/>
                  <a:pt x="408852" y="288547"/>
                  <a:pt x="412129" y="291917"/>
                </a:cubicBezTo>
                <a:cubicBezTo>
                  <a:pt x="447077" y="327403"/>
                  <a:pt x="435857" y="396690"/>
                  <a:pt x="426823" y="432672"/>
                </a:cubicBezTo>
                <a:lnTo>
                  <a:pt x="466933" y="410765"/>
                </a:lnTo>
                <a:cubicBezTo>
                  <a:pt x="469813" y="409179"/>
                  <a:pt x="473288" y="409179"/>
                  <a:pt x="476266" y="410765"/>
                </a:cubicBezTo>
                <a:cubicBezTo>
                  <a:pt x="479145" y="412351"/>
                  <a:pt x="480932" y="415325"/>
                  <a:pt x="481131" y="418695"/>
                </a:cubicBezTo>
                <a:cubicBezTo>
                  <a:pt x="485301" y="501066"/>
                  <a:pt x="457601" y="538931"/>
                  <a:pt x="432680" y="556179"/>
                </a:cubicBezTo>
                <a:cubicBezTo>
                  <a:pt x="435659" y="555188"/>
                  <a:pt x="438538" y="554196"/>
                  <a:pt x="441417" y="553007"/>
                </a:cubicBezTo>
                <a:cubicBezTo>
                  <a:pt x="474578" y="539625"/>
                  <a:pt x="528489" y="497795"/>
                  <a:pt x="525511" y="368737"/>
                </a:cubicBezTo>
                <a:lnTo>
                  <a:pt x="479542" y="384101"/>
                </a:lnTo>
                <a:cubicBezTo>
                  <a:pt x="476365" y="385192"/>
                  <a:pt x="472791" y="384498"/>
                  <a:pt x="470210" y="382317"/>
                </a:cubicBezTo>
                <a:cubicBezTo>
                  <a:pt x="467628" y="380037"/>
                  <a:pt x="466437" y="376667"/>
                  <a:pt x="467033" y="373297"/>
                </a:cubicBezTo>
                <a:cubicBezTo>
                  <a:pt x="467231" y="372108"/>
                  <a:pt x="488379" y="251673"/>
                  <a:pt x="433872" y="187441"/>
                </a:cubicBezTo>
                <a:close/>
                <a:moveTo>
                  <a:pt x="83329" y="83193"/>
                </a:moveTo>
                <a:lnTo>
                  <a:pt x="83329" y="140752"/>
                </a:lnTo>
                <a:lnTo>
                  <a:pt x="140998" y="140752"/>
                </a:lnTo>
                <a:lnTo>
                  <a:pt x="140998" y="83193"/>
                </a:lnTo>
                <a:close/>
                <a:moveTo>
                  <a:pt x="224296" y="83137"/>
                </a:moveTo>
                <a:lnTo>
                  <a:pt x="224296" y="140739"/>
                </a:lnTo>
                <a:lnTo>
                  <a:pt x="281982" y="140739"/>
                </a:lnTo>
                <a:lnTo>
                  <a:pt x="281982" y="83137"/>
                </a:lnTo>
                <a:close/>
                <a:moveTo>
                  <a:pt x="73701" y="64073"/>
                </a:moveTo>
                <a:lnTo>
                  <a:pt x="150626" y="64073"/>
                </a:lnTo>
                <a:cubicBezTo>
                  <a:pt x="155887" y="64073"/>
                  <a:pt x="160254" y="68333"/>
                  <a:pt x="160254" y="73584"/>
                </a:cubicBezTo>
                <a:lnTo>
                  <a:pt x="160254" y="150361"/>
                </a:lnTo>
                <a:cubicBezTo>
                  <a:pt x="160254" y="155711"/>
                  <a:pt x="155887" y="159971"/>
                  <a:pt x="150626" y="159971"/>
                </a:cubicBezTo>
                <a:lnTo>
                  <a:pt x="73701" y="159971"/>
                </a:lnTo>
                <a:cubicBezTo>
                  <a:pt x="68441" y="159971"/>
                  <a:pt x="64073" y="155711"/>
                  <a:pt x="64073" y="150361"/>
                </a:cubicBezTo>
                <a:lnTo>
                  <a:pt x="64073" y="73584"/>
                </a:lnTo>
                <a:cubicBezTo>
                  <a:pt x="64073" y="68333"/>
                  <a:pt x="68441" y="64073"/>
                  <a:pt x="73701" y="64073"/>
                </a:cubicBezTo>
                <a:close/>
                <a:moveTo>
                  <a:pt x="214764" y="64003"/>
                </a:moveTo>
                <a:lnTo>
                  <a:pt x="291612" y="64003"/>
                </a:lnTo>
                <a:cubicBezTo>
                  <a:pt x="296974" y="64003"/>
                  <a:pt x="301243" y="68266"/>
                  <a:pt x="301243" y="73521"/>
                </a:cubicBezTo>
                <a:lnTo>
                  <a:pt x="301243" y="150355"/>
                </a:lnTo>
                <a:cubicBezTo>
                  <a:pt x="301243" y="155709"/>
                  <a:pt x="296974" y="159972"/>
                  <a:pt x="291612" y="159972"/>
                </a:cubicBezTo>
                <a:lnTo>
                  <a:pt x="214764" y="159972"/>
                </a:lnTo>
                <a:cubicBezTo>
                  <a:pt x="209403" y="159972"/>
                  <a:pt x="205133" y="155709"/>
                  <a:pt x="205133" y="150355"/>
                </a:cubicBezTo>
                <a:lnTo>
                  <a:pt x="205133" y="73521"/>
                </a:lnTo>
                <a:cubicBezTo>
                  <a:pt x="205133" y="68266"/>
                  <a:pt x="209403" y="64003"/>
                  <a:pt x="214764" y="64003"/>
                </a:cubicBezTo>
                <a:close/>
                <a:moveTo>
                  <a:pt x="42891" y="19230"/>
                </a:moveTo>
                <a:cubicBezTo>
                  <a:pt x="29885" y="19230"/>
                  <a:pt x="19162" y="29836"/>
                  <a:pt x="19162" y="42920"/>
                </a:cubicBezTo>
                <a:lnTo>
                  <a:pt x="19162" y="588790"/>
                </a:lnTo>
                <a:lnTo>
                  <a:pt x="115368" y="588790"/>
                </a:lnTo>
                <a:lnTo>
                  <a:pt x="115368" y="482530"/>
                </a:lnTo>
                <a:cubicBezTo>
                  <a:pt x="115368" y="463499"/>
                  <a:pt x="130857" y="447937"/>
                  <a:pt x="150019" y="447937"/>
                </a:cubicBezTo>
                <a:lnTo>
                  <a:pt x="202540" y="447937"/>
                </a:lnTo>
                <a:cubicBezTo>
                  <a:pt x="221602" y="447937"/>
                  <a:pt x="237190" y="463499"/>
                  <a:pt x="237190" y="482530"/>
                </a:cubicBezTo>
                <a:lnTo>
                  <a:pt x="237190" y="588790"/>
                </a:lnTo>
                <a:lnTo>
                  <a:pt x="346105" y="588790"/>
                </a:lnTo>
                <a:lnTo>
                  <a:pt x="346105" y="576202"/>
                </a:lnTo>
                <a:cubicBezTo>
                  <a:pt x="329425" y="571245"/>
                  <a:pt x="313738" y="563316"/>
                  <a:pt x="299838" y="552511"/>
                </a:cubicBezTo>
                <a:cubicBezTo>
                  <a:pt x="260323" y="521585"/>
                  <a:pt x="242353" y="473312"/>
                  <a:pt x="249104" y="415920"/>
                </a:cubicBezTo>
                <a:lnTo>
                  <a:pt x="214752" y="415920"/>
                </a:lnTo>
                <a:cubicBezTo>
                  <a:pt x="209390" y="415920"/>
                  <a:pt x="205121" y="411658"/>
                  <a:pt x="205121" y="406404"/>
                </a:cubicBezTo>
                <a:lnTo>
                  <a:pt x="205121" y="329584"/>
                </a:lnTo>
                <a:cubicBezTo>
                  <a:pt x="205121" y="324231"/>
                  <a:pt x="209390" y="319969"/>
                  <a:pt x="214752" y="319969"/>
                </a:cubicBezTo>
                <a:lnTo>
                  <a:pt x="283655" y="319969"/>
                </a:lnTo>
                <a:cubicBezTo>
                  <a:pt x="299342" y="293503"/>
                  <a:pt x="320191" y="266740"/>
                  <a:pt x="346105" y="239679"/>
                </a:cubicBezTo>
                <a:lnTo>
                  <a:pt x="346105" y="42920"/>
                </a:lnTo>
                <a:cubicBezTo>
                  <a:pt x="346105" y="29836"/>
                  <a:pt x="335481" y="19230"/>
                  <a:pt x="322376" y="19230"/>
                </a:cubicBezTo>
                <a:close/>
                <a:moveTo>
                  <a:pt x="42891" y="0"/>
                </a:moveTo>
                <a:lnTo>
                  <a:pt x="322376" y="0"/>
                </a:lnTo>
                <a:cubicBezTo>
                  <a:pt x="346105" y="0"/>
                  <a:pt x="365366" y="19230"/>
                  <a:pt x="365366" y="42920"/>
                </a:cubicBezTo>
                <a:lnTo>
                  <a:pt x="365366" y="220449"/>
                </a:lnTo>
                <a:cubicBezTo>
                  <a:pt x="399718" y="187640"/>
                  <a:pt x="428213" y="167716"/>
                  <a:pt x="429603" y="166725"/>
                </a:cubicBezTo>
                <a:cubicBezTo>
                  <a:pt x="433475" y="164048"/>
                  <a:pt x="438737" y="164544"/>
                  <a:pt x="442013" y="167914"/>
                </a:cubicBezTo>
                <a:cubicBezTo>
                  <a:pt x="470508" y="196858"/>
                  <a:pt x="487187" y="242356"/>
                  <a:pt x="490067" y="299351"/>
                </a:cubicBezTo>
                <a:cubicBezTo>
                  <a:pt x="491357" y="324727"/>
                  <a:pt x="489769" y="346930"/>
                  <a:pt x="488180" y="361006"/>
                </a:cubicBezTo>
                <a:lnTo>
                  <a:pt x="531567" y="346435"/>
                </a:lnTo>
                <a:cubicBezTo>
                  <a:pt x="534347" y="345443"/>
                  <a:pt x="537524" y="345939"/>
                  <a:pt x="540006" y="347624"/>
                </a:cubicBezTo>
                <a:cubicBezTo>
                  <a:pt x="542489" y="349309"/>
                  <a:pt x="544077" y="351986"/>
                  <a:pt x="544176" y="355058"/>
                </a:cubicBezTo>
                <a:cubicBezTo>
                  <a:pt x="551821" y="506023"/>
                  <a:pt x="487584" y="554989"/>
                  <a:pt x="448665" y="570750"/>
                </a:cubicBezTo>
                <a:cubicBezTo>
                  <a:pt x="429305" y="578581"/>
                  <a:pt x="409051" y="582446"/>
                  <a:pt x="389194" y="582446"/>
                </a:cubicBezTo>
                <a:cubicBezTo>
                  <a:pt x="381152" y="582446"/>
                  <a:pt x="373209" y="581852"/>
                  <a:pt x="365366" y="580563"/>
                </a:cubicBezTo>
                <a:lnTo>
                  <a:pt x="365366" y="598306"/>
                </a:lnTo>
                <a:cubicBezTo>
                  <a:pt x="365366" y="603659"/>
                  <a:pt x="360997" y="607921"/>
                  <a:pt x="355735" y="607921"/>
                </a:cubicBezTo>
                <a:lnTo>
                  <a:pt x="9631" y="607921"/>
                </a:lnTo>
                <a:cubicBezTo>
                  <a:pt x="4269" y="607921"/>
                  <a:pt x="0" y="603659"/>
                  <a:pt x="0" y="598306"/>
                </a:cubicBezTo>
                <a:lnTo>
                  <a:pt x="0" y="42920"/>
                </a:lnTo>
                <a:cubicBezTo>
                  <a:pt x="0" y="19230"/>
                  <a:pt x="19261" y="0"/>
                  <a:pt x="4289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4" name="burning-flames_16423">
            <a:extLst>
              <a:ext uri="{FF2B5EF4-FFF2-40B4-BE49-F238E27FC236}">
                <a16:creationId xmlns:a16="http://schemas.microsoft.com/office/drawing/2014/main" id="{41BCB539-EB1A-417E-9BB0-1C5D2A23108F}"/>
              </a:ext>
            </a:extLst>
          </p:cNvPr>
          <p:cNvSpPr>
            <a:spLocks/>
          </p:cNvSpPr>
          <p:nvPr/>
        </p:nvSpPr>
        <p:spPr>
          <a:xfrm>
            <a:off x="4530324" y="2007316"/>
            <a:ext cx="437621" cy="508151"/>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455839 w 606244"/>
              <a:gd name="T79" fmla="*/ 455839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455839 w 606244"/>
              <a:gd name="T91" fmla="*/ 455839 w 606244"/>
              <a:gd name="T92" fmla="*/ 600116 w 606244"/>
              <a:gd name="T93" fmla="*/ 600116 w 606244"/>
              <a:gd name="T94" fmla="*/ 600116 w 606244"/>
              <a:gd name="T95" fmla="*/ 600116 w 606244"/>
              <a:gd name="T96" fmla="*/ 600116 w 606244"/>
              <a:gd name="T97" fmla="*/ 600116 w 606244"/>
              <a:gd name="T98" fmla="*/ 600116 w 606244"/>
              <a:gd name="T9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09" h="7336">
                <a:moveTo>
                  <a:pt x="6276" y="6128"/>
                </a:moveTo>
                <a:lnTo>
                  <a:pt x="5933" y="4333"/>
                </a:lnTo>
                <a:cubicBezTo>
                  <a:pt x="5909" y="4211"/>
                  <a:pt x="5819" y="4105"/>
                  <a:pt x="5705" y="4056"/>
                </a:cubicBezTo>
                <a:lnTo>
                  <a:pt x="5705" y="1812"/>
                </a:lnTo>
                <a:cubicBezTo>
                  <a:pt x="5705" y="1192"/>
                  <a:pt x="5200" y="685"/>
                  <a:pt x="4579" y="685"/>
                </a:cubicBezTo>
                <a:lnTo>
                  <a:pt x="3747" y="685"/>
                </a:lnTo>
                <a:cubicBezTo>
                  <a:pt x="3657" y="293"/>
                  <a:pt x="3307" y="0"/>
                  <a:pt x="2881" y="0"/>
                </a:cubicBezTo>
                <a:cubicBezTo>
                  <a:pt x="2555" y="0"/>
                  <a:pt x="2269" y="180"/>
                  <a:pt x="2115" y="449"/>
                </a:cubicBezTo>
                <a:lnTo>
                  <a:pt x="319" y="107"/>
                </a:lnTo>
                <a:cubicBezTo>
                  <a:pt x="147" y="75"/>
                  <a:pt x="0" y="188"/>
                  <a:pt x="0" y="368"/>
                </a:cubicBezTo>
                <a:lnTo>
                  <a:pt x="0" y="873"/>
                </a:lnTo>
                <a:lnTo>
                  <a:pt x="0" y="1379"/>
                </a:lnTo>
                <a:cubicBezTo>
                  <a:pt x="0" y="1559"/>
                  <a:pt x="139" y="1680"/>
                  <a:pt x="319" y="1648"/>
                </a:cubicBezTo>
                <a:lnTo>
                  <a:pt x="2115" y="1305"/>
                </a:lnTo>
                <a:cubicBezTo>
                  <a:pt x="2188" y="1428"/>
                  <a:pt x="2287" y="1533"/>
                  <a:pt x="2400" y="1607"/>
                </a:cubicBezTo>
                <a:cubicBezTo>
                  <a:pt x="1747" y="1811"/>
                  <a:pt x="1273" y="2423"/>
                  <a:pt x="1273" y="3149"/>
                </a:cubicBezTo>
                <a:lnTo>
                  <a:pt x="1273" y="6413"/>
                </a:lnTo>
                <a:lnTo>
                  <a:pt x="1273" y="6863"/>
                </a:lnTo>
                <a:cubicBezTo>
                  <a:pt x="1273" y="7124"/>
                  <a:pt x="1485" y="7336"/>
                  <a:pt x="1755" y="7336"/>
                </a:cubicBezTo>
                <a:lnTo>
                  <a:pt x="4023" y="7336"/>
                </a:lnTo>
                <a:cubicBezTo>
                  <a:pt x="4284" y="7336"/>
                  <a:pt x="4496" y="7132"/>
                  <a:pt x="4496" y="6863"/>
                </a:cubicBezTo>
                <a:lnTo>
                  <a:pt x="4496" y="6413"/>
                </a:lnTo>
                <a:lnTo>
                  <a:pt x="4496" y="3149"/>
                </a:lnTo>
                <a:cubicBezTo>
                  <a:pt x="4496" y="2423"/>
                  <a:pt x="4023" y="1811"/>
                  <a:pt x="3361" y="1607"/>
                </a:cubicBezTo>
                <a:cubicBezTo>
                  <a:pt x="3549" y="1484"/>
                  <a:pt x="3696" y="1296"/>
                  <a:pt x="3745" y="1068"/>
                </a:cubicBezTo>
                <a:lnTo>
                  <a:pt x="4577" y="1068"/>
                </a:lnTo>
                <a:cubicBezTo>
                  <a:pt x="4985" y="1068"/>
                  <a:pt x="5312" y="1395"/>
                  <a:pt x="5312" y="1803"/>
                </a:cubicBezTo>
                <a:lnTo>
                  <a:pt x="5312" y="4047"/>
                </a:lnTo>
                <a:cubicBezTo>
                  <a:pt x="5197" y="4096"/>
                  <a:pt x="5108" y="4201"/>
                  <a:pt x="5084" y="4324"/>
                </a:cubicBezTo>
                <a:lnTo>
                  <a:pt x="4741" y="6120"/>
                </a:lnTo>
                <a:cubicBezTo>
                  <a:pt x="4709" y="6292"/>
                  <a:pt x="4831" y="6431"/>
                  <a:pt x="5011" y="6431"/>
                </a:cubicBezTo>
                <a:lnTo>
                  <a:pt x="5516" y="6431"/>
                </a:lnTo>
                <a:lnTo>
                  <a:pt x="6021" y="6431"/>
                </a:lnTo>
                <a:cubicBezTo>
                  <a:pt x="6195" y="6439"/>
                  <a:pt x="6309" y="6300"/>
                  <a:pt x="6276" y="6128"/>
                </a:cubicBezTo>
                <a:close/>
                <a:moveTo>
                  <a:pt x="613" y="1396"/>
                </a:moveTo>
                <a:lnTo>
                  <a:pt x="425" y="1437"/>
                </a:lnTo>
                <a:lnTo>
                  <a:pt x="425" y="328"/>
                </a:lnTo>
                <a:lnTo>
                  <a:pt x="613" y="369"/>
                </a:lnTo>
                <a:lnTo>
                  <a:pt x="613" y="1396"/>
                </a:lnTo>
                <a:close/>
                <a:moveTo>
                  <a:pt x="4260" y="5875"/>
                </a:moveTo>
                <a:lnTo>
                  <a:pt x="1503" y="5875"/>
                </a:lnTo>
                <a:lnTo>
                  <a:pt x="1503" y="5556"/>
                </a:lnTo>
                <a:lnTo>
                  <a:pt x="4261" y="5556"/>
                </a:lnTo>
                <a:lnTo>
                  <a:pt x="4261" y="5875"/>
                </a:lnTo>
                <a:lnTo>
                  <a:pt x="4260" y="5875"/>
                </a:lnTo>
                <a:close/>
                <a:moveTo>
                  <a:pt x="4260" y="3803"/>
                </a:moveTo>
                <a:lnTo>
                  <a:pt x="4260" y="4121"/>
                </a:lnTo>
                <a:lnTo>
                  <a:pt x="1503" y="4121"/>
                </a:lnTo>
                <a:lnTo>
                  <a:pt x="1503" y="3803"/>
                </a:lnTo>
                <a:lnTo>
                  <a:pt x="4260" y="3803"/>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5" name="burning-flames_16423">
            <a:extLst>
              <a:ext uri="{FF2B5EF4-FFF2-40B4-BE49-F238E27FC236}">
                <a16:creationId xmlns:a16="http://schemas.microsoft.com/office/drawing/2014/main" id="{B93990C8-FE41-4382-927E-580A66474AA8}"/>
              </a:ext>
            </a:extLst>
          </p:cNvPr>
          <p:cNvSpPr>
            <a:spLocks/>
          </p:cNvSpPr>
          <p:nvPr/>
        </p:nvSpPr>
        <p:spPr>
          <a:xfrm>
            <a:off x="5337091" y="2007316"/>
            <a:ext cx="411444" cy="508152"/>
          </a:xfrm>
          <a:custGeom>
            <a:avLst/>
            <a:gdLst>
              <a:gd name="T0" fmla="*/ 5258 w 5284"/>
              <a:gd name="T1" fmla="*/ 4775 h 6536"/>
              <a:gd name="T2" fmla="*/ 4994 w 5284"/>
              <a:gd name="T3" fmla="*/ 1987 h 6536"/>
              <a:gd name="T4" fmla="*/ 4675 w 5284"/>
              <a:gd name="T5" fmla="*/ 878 h 6536"/>
              <a:gd name="T6" fmla="*/ 4120 w 5284"/>
              <a:gd name="T7" fmla="*/ 642 h 6536"/>
              <a:gd name="T8" fmla="*/ 1788 w 5284"/>
              <a:gd name="T9" fmla="*/ 642 h 6536"/>
              <a:gd name="T10" fmla="*/ 1595 w 5284"/>
              <a:gd name="T11" fmla="*/ 392 h 6536"/>
              <a:gd name="T12" fmla="*/ 347 w 5284"/>
              <a:gd name="T13" fmla="*/ 32 h 6536"/>
              <a:gd name="T14" fmla="*/ 0 w 5284"/>
              <a:gd name="T15" fmla="*/ 296 h 6536"/>
              <a:gd name="T16" fmla="*/ 0 w 5284"/>
              <a:gd name="T17" fmla="*/ 1543 h 6536"/>
              <a:gd name="T18" fmla="*/ 347 w 5284"/>
              <a:gd name="T19" fmla="*/ 1820 h 6536"/>
              <a:gd name="T20" fmla="*/ 1595 w 5284"/>
              <a:gd name="T21" fmla="*/ 1460 h 6536"/>
              <a:gd name="T22" fmla="*/ 1790 w 5284"/>
              <a:gd name="T23" fmla="*/ 1196 h 6536"/>
              <a:gd name="T24" fmla="*/ 2316 w 5284"/>
              <a:gd name="T25" fmla="*/ 1196 h 6536"/>
              <a:gd name="T26" fmla="*/ 2316 w 5284"/>
              <a:gd name="T27" fmla="*/ 1831 h 6536"/>
              <a:gd name="T28" fmla="*/ 1138 w 5284"/>
              <a:gd name="T29" fmla="*/ 3248 h 6536"/>
              <a:gd name="T30" fmla="*/ 1138 w 5284"/>
              <a:gd name="T31" fmla="*/ 6259 h 6536"/>
              <a:gd name="T32" fmla="*/ 1415 w 5284"/>
              <a:gd name="T33" fmla="*/ 6536 h 6536"/>
              <a:gd name="T34" fmla="*/ 3759 w 5284"/>
              <a:gd name="T35" fmla="*/ 6536 h 6536"/>
              <a:gd name="T36" fmla="*/ 4023 w 5284"/>
              <a:gd name="T37" fmla="*/ 6259 h 6536"/>
              <a:gd name="T38" fmla="*/ 4023 w 5284"/>
              <a:gd name="T39" fmla="*/ 3248 h 6536"/>
              <a:gd name="T40" fmla="*/ 2872 w 5284"/>
              <a:gd name="T41" fmla="*/ 1836 h 6536"/>
              <a:gd name="T42" fmla="*/ 2872 w 5284"/>
              <a:gd name="T43" fmla="*/ 1196 h 6536"/>
              <a:gd name="T44" fmla="*/ 4135 w 5284"/>
              <a:gd name="T45" fmla="*/ 1196 h 6536"/>
              <a:gd name="T46" fmla="*/ 4302 w 5284"/>
              <a:gd name="T47" fmla="*/ 1279 h 6536"/>
              <a:gd name="T48" fmla="*/ 4454 w 5284"/>
              <a:gd name="T49" fmla="*/ 1972 h 6536"/>
              <a:gd name="T50" fmla="*/ 4731 w 5284"/>
              <a:gd name="T51" fmla="*/ 4886 h 6536"/>
              <a:gd name="T52" fmla="*/ 4995 w 5284"/>
              <a:gd name="T53" fmla="*/ 5107 h 6536"/>
              <a:gd name="T54" fmla="*/ 5258 w 5284"/>
              <a:gd name="T55" fmla="*/ 4775 h 6536"/>
              <a:gd name="T56" fmla="*/ 3495 w 5284"/>
              <a:gd name="T57" fmla="*/ 3248 h 6536"/>
              <a:gd name="T58" fmla="*/ 3495 w 5284"/>
              <a:gd name="T59" fmla="*/ 5995 h 6536"/>
              <a:gd name="T60" fmla="*/ 1692 w 5284"/>
              <a:gd name="T61" fmla="*/ 5995 h 6536"/>
              <a:gd name="T62" fmla="*/ 1692 w 5284"/>
              <a:gd name="T63" fmla="*/ 3248 h 6536"/>
              <a:gd name="T64" fmla="*/ 2594 w 5284"/>
              <a:gd name="T65" fmla="*/ 2347 h 6536"/>
              <a:gd name="T66" fmla="*/ 3495 w 5284"/>
              <a:gd name="T67" fmla="*/ 3248 h 6536"/>
              <a:gd name="T68" fmla="*/ 1248 w 5284"/>
              <a:gd name="T69" fmla="*/ 987 h 6536"/>
              <a:gd name="T70" fmla="*/ 542 w 5284"/>
              <a:gd name="T71" fmla="*/ 1182 h 6536"/>
              <a:gd name="T72" fmla="*/ 542 w 5284"/>
              <a:gd name="T73" fmla="*/ 640 h 6536"/>
              <a:gd name="T74" fmla="*/ 1250 w 5284"/>
              <a:gd name="T75" fmla="*/ 848 h 6536"/>
              <a:gd name="T76" fmla="*/ 1250 w 5284"/>
              <a:gd name="T77" fmla="*/ 987 h 6536"/>
              <a:gd name="T78" fmla="*/ 1248 w 5284"/>
              <a:gd name="T79" fmla="*/ 987 h 6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84" h="6536">
                <a:moveTo>
                  <a:pt x="5258" y="4775"/>
                </a:moveTo>
                <a:cubicBezTo>
                  <a:pt x="5258" y="4762"/>
                  <a:pt x="4939" y="3042"/>
                  <a:pt x="4994" y="1987"/>
                </a:cubicBezTo>
                <a:cubicBezTo>
                  <a:pt x="5022" y="1487"/>
                  <a:pt x="4911" y="1114"/>
                  <a:pt x="4675" y="878"/>
                </a:cubicBezTo>
                <a:cubicBezTo>
                  <a:pt x="4454" y="656"/>
                  <a:pt x="4190" y="642"/>
                  <a:pt x="4120" y="642"/>
                </a:cubicBezTo>
                <a:lnTo>
                  <a:pt x="1788" y="642"/>
                </a:lnTo>
                <a:cubicBezTo>
                  <a:pt x="1783" y="523"/>
                  <a:pt x="1702" y="419"/>
                  <a:pt x="1595" y="392"/>
                </a:cubicBezTo>
                <a:lnTo>
                  <a:pt x="347" y="32"/>
                </a:lnTo>
                <a:cubicBezTo>
                  <a:pt x="264" y="4"/>
                  <a:pt x="47" y="0"/>
                  <a:pt x="0" y="296"/>
                </a:cubicBezTo>
                <a:lnTo>
                  <a:pt x="0" y="1543"/>
                </a:lnTo>
                <a:cubicBezTo>
                  <a:pt x="42" y="1887"/>
                  <a:pt x="319" y="1807"/>
                  <a:pt x="347" y="1820"/>
                </a:cubicBezTo>
                <a:lnTo>
                  <a:pt x="1595" y="1460"/>
                </a:lnTo>
                <a:cubicBezTo>
                  <a:pt x="1706" y="1419"/>
                  <a:pt x="1790" y="1322"/>
                  <a:pt x="1790" y="1196"/>
                </a:cubicBezTo>
                <a:lnTo>
                  <a:pt x="2316" y="1196"/>
                </a:lnTo>
                <a:lnTo>
                  <a:pt x="2316" y="1831"/>
                </a:lnTo>
                <a:cubicBezTo>
                  <a:pt x="1650" y="1956"/>
                  <a:pt x="1138" y="2548"/>
                  <a:pt x="1138" y="3248"/>
                </a:cubicBezTo>
                <a:lnTo>
                  <a:pt x="1138" y="6259"/>
                </a:lnTo>
                <a:cubicBezTo>
                  <a:pt x="1138" y="6411"/>
                  <a:pt x="1263" y="6536"/>
                  <a:pt x="1415" y="6536"/>
                </a:cubicBezTo>
                <a:lnTo>
                  <a:pt x="3759" y="6536"/>
                </a:lnTo>
                <a:cubicBezTo>
                  <a:pt x="3911" y="6536"/>
                  <a:pt x="4036" y="6411"/>
                  <a:pt x="4023" y="6259"/>
                </a:cubicBezTo>
                <a:lnTo>
                  <a:pt x="4023" y="3248"/>
                </a:lnTo>
                <a:cubicBezTo>
                  <a:pt x="4023" y="2558"/>
                  <a:pt x="3526" y="1972"/>
                  <a:pt x="2872" y="1836"/>
                </a:cubicBezTo>
                <a:lnTo>
                  <a:pt x="2872" y="1196"/>
                </a:lnTo>
                <a:lnTo>
                  <a:pt x="4135" y="1196"/>
                </a:lnTo>
                <a:cubicBezTo>
                  <a:pt x="4135" y="1196"/>
                  <a:pt x="4218" y="1196"/>
                  <a:pt x="4302" y="1279"/>
                </a:cubicBezTo>
                <a:cubicBezTo>
                  <a:pt x="4412" y="1404"/>
                  <a:pt x="4468" y="1639"/>
                  <a:pt x="4454" y="1972"/>
                </a:cubicBezTo>
                <a:cubicBezTo>
                  <a:pt x="4398" y="3096"/>
                  <a:pt x="4718" y="4816"/>
                  <a:pt x="4731" y="4886"/>
                </a:cubicBezTo>
                <a:cubicBezTo>
                  <a:pt x="4759" y="5011"/>
                  <a:pt x="4870" y="5107"/>
                  <a:pt x="4995" y="5107"/>
                </a:cubicBezTo>
                <a:cubicBezTo>
                  <a:pt x="5175" y="5107"/>
                  <a:pt x="5284" y="4927"/>
                  <a:pt x="5258" y="4775"/>
                </a:cubicBezTo>
                <a:close/>
                <a:moveTo>
                  <a:pt x="3495" y="3248"/>
                </a:moveTo>
                <a:lnTo>
                  <a:pt x="3495" y="5995"/>
                </a:lnTo>
                <a:lnTo>
                  <a:pt x="1692" y="5995"/>
                </a:lnTo>
                <a:lnTo>
                  <a:pt x="1692" y="3248"/>
                </a:lnTo>
                <a:cubicBezTo>
                  <a:pt x="1692" y="2748"/>
                  <a:pt x="2095" y="2347"/>
                  <a:pt x="2594" y="2347"/>
                </a:cubicBezTo>
                <a:cubicBezTo>
                  <a:pt x="3094" y="2347"/>
                  <a:pt x="3495" y="2750"/>
                  <a:pt x="3495" y="3248"/>
                </a:cubicBezTo>
                <a:close/>
                <a:moveTo>
                  <a:pt x="1248" y="987"/>
                </a:moveTo>
                <a:lnTo>
                  <a:pt x="542" y="1182"/>
                </a:lnTo>
                <a:lnTo>
                  <a:pt x="542" y="640"/>
                </a:lnTo>
                <a:lnTo>
                  <a:pt x="1250" y="848"/>
                </a:lnTo>
                <a:lnTo>
                  <a:pt x="1250" y="987"/>
                </a:lnTo>
                <a:lnTo>
                  <a:pt x="1248" y="98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6" name="burning-flames_16423">
            <a:extLst>
              <a:ext uri="{FF2B5EF4-FFF2-40B4-BE49-F238E27FC236}">
                <a16:creationId xmlns:a16="http://schemas.microsoft.com/office/drawing/2014/main" id="{325CD390-2B75-4C93-A909-3DCFDAEE8F51}"/>
              </a:ext>
            </a:extLst>
          </p:cNvPr>
          <p:cNvSpPr>
            <a:spLocks/>
          </p:cNvSpPr>
          <p:nvPr/>
        </p:nvSpPr>
        <p:spPr>
          <a:xfrm>
            <a:off x="6139667" y="2007316"/>
            <a:ext cx="393652" cy="508152"/>
          </a:xfrm>
          <a:custGeom>
            <a:avLst/>
            <a:gdLst>
              <a:gd name="T0" fmla="*/ 3099 w 3144"/>
              <a:gd name="T1" fmla="*/ 37 h 4066"/>
              <a:gd name="T2" fmla="*/ 2993 w 3144"/>
              <a:gd name="T3" fmla="*/ 5 h 4066"/>
              <a:gd name="T4" fmla="*/ 2024 w 3144"/>
              <a:gd name="T5" fmla="*/ 139 h 4066"/>
              <a:gd name="T6" fmla="*/ 1909 w 3144"/>
              <a:gd name="T7" fmla="*/ 271 h 4066"/>
              <a:gd name="T8" fmla="*/ 1909 w 3144"/>
              <a:gd name="T9" fmla="*/ 353 h 4066"/>
              <a:gd name="T10" fmla="*/ 1553 w 3144"/>
              <a:gd name="T11" fmla="*/ 353 h 4066"/>
              <a:gd name="T12" fmla="*/ 1553 w 3144"/>
              <a:gd name="T13" fmla="*/ 320 h 4066"/>
              <a:gd name="T14" fmla="*/ 1420 w 3144"/>
              <a:gd name="T15" fmla="*/ 186 h 4066"/>
              <a:gd name="T16" fmla="*/ 1073 w 3144"/>
              <a:gd name="T17" fmla="*/ 186 h 4066"/>
              <a:gd name="T18" fmla="*/ 940 w 3144"/>
              <a:gd name="T19" fmla="*/ 320 h 4066"/>
              <a:gd name="T20" fmla="*/ 940 w 3144"/>
              <a:gd name="T21" fmla="*/ 356 h 4066"/>
              <a:gd name="T22" fmla="*/ 0 w 3144"/>
              <a:gd name="T23" fmla="*/ 1373 h 4066"/>
              <a:gd name="T24" fmla="*/ 133 w 3144"/>
              <a:gd name="T25" fmla="*/ 1506 h 4066"/>
              <a:gd name="T26" fmla="*/ 267 w 3144"/>
              <a:gd name="T27" fmla="*/ 1373 h 4066"/>
              <a:gd name="T28" fmla="*/ 940 w 3144"/>
              <a:gd name="T29" fmla="*/ 624 h 4066"/>
              <a:gd name="T30" fmla="*/ 940 w 3144"/>
              <a:gd name="T31" fmla="*/ 791 h 4066"/>
              <a:gd name="T32" fmla="*/ 493 w 3144"/>
              <a:gd name="T33" fmla="*/ 1479 h 4066"/>
              <a:gd name="T34" fmla="*/ 493 w 3144"/>
              <a:gd name="T35" fmla="*/ 3933 h 4066"/>
              <a:gd name="T36" fmla="*/ 627 w 3144"/>
              <a:gd name="T37" fmla="*/ 4066 h 4066"/>
              <a:gd name="T38" fmla="*/ 1867 w 3144"/>
              <a:gd name="T39" fmla="*/ 4066 h 4066"/>
              <a:gd name="T40" fmla="*/ 2000 w 3144"/>
              <a:gd name="T41" fmla="*/ 3933 h 4066"/>
              <a:gd name="T42" fmla="*/ 2000 w 3144"/>
              <a:gd name="T43" fmla="*/ 1479 h 4066"/>
              <a:gd name="T44" fmla="*/ 1553 w 3144"/>
              <a:gd name="T45" fmla="*/ 791 h 4066"/>
              <a:gd name="T46" fmla="*/ 1553 w 3144"/>
              <a:gd name="T47" fmla="*/ 620 h 4066"/>
              <a:gd name="T48" fmla="*/ 1909 w 3144"/>
              <a:gd name="T49" fmla="*/ 620 h 4066"/>
              <a:gd name="T50" fmla="*/ 1909 w 3144"/>
              <a:gd name="T51" fmla="*/ 671 h 4066"/>
              <a:gd name="T52" fmla="*/ 2024 w 3144"/>
              <a:gd name="T53" fmla="*/ 803 h 4066"/>
              <a:gd name="T54" fmla="*/ 2993 w 3144"/>
              <a:gd name="T55" fmla="*/ 936 h 4066"/>
              <a:gd name="T56" fmla="*/ 3011 w 3144"/>
              <a:gd name="T57" fmla="*/ 937 h 4066"/>
              <a:gd name="T58" fmla="*/ 3099 w 3144"/>
              <a:gd name="T59" fmla="*/ 905 h 4066"/>
              <a:gd name="T60" fmla="*/ 3144 w 3144"/>
              <a:gd name="T61" fmla="*/ 804 h 4066"/>
              <a:gd name="T62" fmla="*/ 3144 w 3144"/>
              <a:gd name="T63" fmla="*/ 137 h 4066"/>
              <a:gd name="T64" fmla="*/ 3099 w 3144"/>
              <a:gd name="T65" fmla="*/ 37 h 4066"/>
              <a:gd name="T66" fmla="*/ 1383 w 3144"/>
              <a:gd name="T67" fmla="*/ 1012 h 4066"/>
              <a:gd name="T68" fmla="*/ 1733 w 3144"/>
              <a:gd name="T69" fmla="*/ 1479 h 4066"/>
              <a:gd name="T70" fmla="*/ 1733 w 3144"/>
              <a:gd name="T71" fmla="*/ 3800 h 4066"/>
              <a:gd name="T72" fmla="*/ 760 w 3144"/>
              <a:gd name="T73" fmla="*/ 3800 h 4066"/>
              <a:gd name="T74" fmla="*/ 760 w 3144"/>
              <a:gd name="T75" fmla="*/ 1479 h 4066"/>
              <a:gd name="T76" fmla="*/ 1110 w 3144"/>
              <a:gd name="T77" fmla="*/ 1012 h 4066"/>
              <a:gd name="T78" fmla="*/ 1207 w 3144"/>
              <a:gd name="T79" fmla="*/ 884 h 4066"/>
              <a:gd name="T80" fmla="*/ 1207 w 3144"/>
              <a:gd name="T81" fmla="*/ 620 h 4066"/>
              <a:gd name="T82" fmla="*/ 1287 w 3144"/>
              <a:gd name="T83" fmla="*/ 620 h 4066"/>
              <a:gd name="T84" fmla="*/ 1287 w 3144"/>
              <a:gd name="T85" fmla="*/ 884 h 4066"/>
              <a:gd name="T86" fmla="*/ 1383 w 3144"/>
              <a:gd name="T87" fmla="*/ 1012 h 4066"/>
              <a:gd name="T88" fmla="*/ 2878 w 3144"/>
              <a:gd name="T89" fmla="*/ 651 h 4066"/>
              <a:gd name="T90" fmla="*/ 2175 w 3144"/>
              <a:gd name="T91" fmla="*/ 554 h 4066"/>
              <a:gd name="T92" fmla="*/ 2175 w 3144"/>
              <a:gd name="T93" fmla="*/ 387 h 4066"/>
              <a:gd name="T94" fmla="*/ 2878 w 3144"/>
              <a:gd name="T95" fmla="*/ 290 h 4066"/>
              <a:gd name="T96" fmla="*/ 2878 w 3144"/>
              <a:gd name="T97" fmla="*/ 651 h 4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44" h="4066">
                <a:moveTo>
                  <a:pt x="3099" y="37"/>
                </a:moveTo>
                <a:cubicBezTo>
                  <a:pt x="3070" y="12"/>
                  <a:pt x="3031" y="0"/>
                  <a:pt x="2993" y="5"/>
                </a:cubicBezTo>
                <a:lnTo>
                  <a:pt x="2024" y="139"/>
                </a:lnTo>
                <a:cubicBezTo>
                  <a:pt x="1958" y="148"/>
                  <a:pt x="1909" y="204"/>
                  <a:pt x="1909" y="271"/>
                </a:cubicBezTo>
                <a:lnTo>
                  <a:pt x="1909" y="353"/>
                </a:lnTo>
                <a:lnTo>
                  <a:pt x="1553" y="353"/>
                </a:lnTo>
                <a:lnTo>
                  <a:pt x="1553" y="320"/>
                </a:lnTo>
                <a:cubicBezTo>
                  <a:pt x="1553" y="246"/>
                  <a:pt x="1494" y="186"/>
                  <a:pt x="1420" y="186"/>
                </a:cubicBezTo>
                <a:lnTo>
                  <a:pt x="1073" y="186"/>
                </a:lnTo>
                <a:cubicBezTo>
                  <a:pt x="1000" y="186"/>
                  <a:pt x="940" y="246"/>
                  <a:pt x="940" y="320"/>
                </a:cubicBezTo>
                <a:lnTo>
                  <a:pt x="940" y="356"/>
                </a:lnTo>
                <a:cubicBezTo>
                  <a:pt x="415" y="397"/>
                  <a:pt x="0" y="837"/>
                  <a:pt x="0" y="1373"/>
                </a:cubicBezTo>
                <a:cubicBezTo>
                  <a:pt x="0" y="1447"/>
                  <a:pt x="60" y="1506"/>
                  <a:pt x="133" y="1506"/>
                </a:cubicBezTo>
                <a:cubicBezTo>
                  <a:pt x="207" y="1506"/>
                  <a:pt x="267" y="1447"/>
                  <a:pt x="267" y="1373"/>
                </a:cubicBezTo>
                <a:cubicBezTo>
                  <a:pt x="267" y="985"/>
                  <a:pt x="562" y="664"/>
                  <a:pt x="940" y="624"/>
                </a:cubicBezTo>
                <a:lnTo>
                  <a:pt x="940" y="791"/>
                </a:lnTo>
                <a:cubicBezTo>
                  <a:pt x="673" y="911"/>
                  <a:pt x="493" y="1180"/>
                  <a:pt x="493" y="1479"/>
                </a:cubicBezTo>
                <a:lnTo>
                  <a:pt x="493" y="3933"/>
                </a:lnTo>
                <a:cubicBezTo>
                  <a:pt x="493" y="4007"/>
                  <a:pt x="553" y="4066"/>
                  <a:pt x="627" y="4066"/>
                </a:cubicBezTo>
                <a:lnTo>
                  <a:pt x="1867" y="4066"/>
                </a:lnTo>
                <a:cubicBezTo>
                  <a:pt x="1940" y="4066"/>
                  <a:pt x="2000" y="4007"/>
                  <a:pt x="2000" y="3933"/>
                </a:cubicBezTo>
                <a:lnTo>
                  <a:pt x="2000" y="1479"/>
                </a:lnTo>
                <a:cubicBezTo>
                  <a:pt x="2000" y="1180"/>
                  <a:pt x="1821" y="911"/>
                  <a:pt x="1553" y="791"/>
                </a:cubicBezTo>
                <a:lnTo>
                  <a:pt x="1553" y="620"/>
                </a:lnTo>
                <a:lnTo>
                  <a:pt x="1909" y="620"/>
                </a:lnTo>
                <a:lnTo>
                  <a:pt x="1909" y="671"/>
                </a:lnTo>
                <a:cubicBezTo>
                  <a:pt x="1909" y="737"/>
                  <a:pt x="1958" y="794"/>
                  <a:pt x="2024" y="803"/>
                </a:cubicBezTo>
                <a:lnTo>
                  <a:pt x="2993" y="936"/>
                </a:lnTo>
                <a:cubicBezTo>
                  <a:pt x="2999" y="937"/>
                  <a:pt x="3005" y="937"/>
                  <a:pt x="3011" y="937"/>
                </a:cubicBezTo>
                <a:cubicBezTo>
                  <a:pt x="3043" y="937"/>
                  <a:pt x="3074" y="926"/>
                  <a:pt x="3099" y="905"/>
                </a:cubicBezTo>
                <a:cubicBezTo>
                  <a:pt x="3128" y="879"/>
                  <a:pt x="3144" y="843"/>
                  <a:pt x="3144" y="804"/>
                </a:cubicBezTo>
                <a:lnTo>
                  <a:pt x="3144" y="137"/>
                </a:lnTo>
                <a:cubicBezTo>
                  <a:pt x="3144" y="99"/>
                  <a:pt x="3128" y="62"/>
                  <a:pt x="3099" y="37"/>
                </a:cubicBezTo>
                <a:close/>
                <a:moveTo>
                  <a:pt x="1383" y="1012"/>
                </a:moveTo>
                <a:cubicBezTo>
                  <a:pt x="1589" y="1072"/>
                  <a:pt x="1733" y="1264"/>
                  <a:pt x="1733" y="1479"/>
                </a:cubicBezTo>
                <a:lnTo>
                  <a:pt x="1733" y="3800"/>
                </a:lnTo>
                <a:lnTo>
                  <a:pt x="760" y="3800"/>
                </a:lnTo>
                <a:lnTo>
                  <a:pt x="760" y="1479"/>
                </a:lnTo>
                <a:cubicBezTo>
                  <a:pt x="760" y="1264"/>
                  <a:pt x="904" y="1072"/>
                  <a:pt x="1110" y="1012"/>
                </a:cubicBezTo>
                <a:cubicBezTo>
                  <a:pt x="1167" y="995"/>
                  <a:pt x="1207" y="943"/>
                  <a:pt x="1207" y="884"/>
                </a:cubicBezTo>
                <a:lnTo>
                  <a:pt x="1207" y="620"/>
                </a:lnTo>
                <a:lnTo>
                  <a:pt x="1287" y="620"/>
                </a:lnTo>
                <a:lnTo>
                  <a:pt x="1287" y="884"/>
                </a:lnTo>
                <a:cubicBezTo>
                  <a:pt x="1287" y="943"/>
                  <a:pt x="1326" y="995"/>
                  <a:pt x="1383" y="1012"/>
                </a:cubicBezTo>
                <a:close/>
                <a:moveTo>
                  <a:pt x="2878" y="651"/>
                </a:moveTo>
                <a:lnTo>
                  <a:pt x="2175" y="554"/>
                </a:lnTo>
                <a:lnTo>
                  <a:pt x="2175" y="387"/>
                </a:lnTo>
                <a:lnTo>
                  <a:pt x="2878" y="290"/>
                </a:lnTo>
                <a:lnTo>
                  <a:pt x="2878" y="651"/>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7" name="burning-flames_16423">
            <a:extLst>
              <a:ext uri="{FF2B5EF4-FFF2-40B4-BE49-F238E27FC236}">
                <a16:creationId xmlns:a16="http://schemas.microsoft.com/office/drawing/2014/main" id="{9F7D9DD8-DDA1-435D-8B4B-48B268B3E84F}"/>
              </a:ext>
            </a:extLst>
          </p:cNvPr>
          <p:cNvSpPr>
            <a:spLocks/>
          </p:cNvSpPr>
          <p:nvPr/>
        </p:nvSpPr>
        <p:spPr>
          <a:xfrm>
            <a:off x="6949738" y="2007316"/>
            <a:ext cx="360867" cy="508151"/>
          </a:xfrm>
          <a:custGeom>
            <a:avLst/>
            <a:gdLst>
              <a:gd name="T0" fmla="*/ 4233 w 4349"/>
              <a:gd name="T1" fmla="*/ 164 h 6133"/>
              <a:gd name="T2" fmla="*/ 2671 w 4349"/>
              <a:gd name="T3" fmla="*/ 556 h 6133"/>
              <a:gd name="T4" fmla="*/ 2272 w 4349"/>
              <a:gd name="T5" fmla="*/ 594 h 6133"/>
              <a:gd name="T6" fmla="*/ 2175 w 4349"/>
              <a:gd name="T7" fmla="*/ 0 h 6133"/>
              <a:gd name="T8" fmla="*/ 1484 w 4349"/>
              <a:gd name="T9" fmla="*/ 97 h 6133"/>
              <a:gd name="T10" fmla="*/ 1325 w 4349"/>
              <a:gd name="T11" fmla="*/ 594 h 6133"/>
              <a:gd name="T12" fmla="*/ 986 w 4349"/>
              <a:gd name="T13" fmla="*/ 0 h 6133"/>
              <a:gd name="T14" fmla="*/ 650 w 4349"/>
              <a:gd name="T15" fmla="*/ 599 h 6133"/>
              <a:gd name="T16" fmla="*/ 0 w 4349"/>
              <a:gd name="T17" fmla="*/ 1662 h 6133"/>
              <a:gd name="T18" fmla="*/ 473 w 4349"/>
              <a:gd name="T19" fmla="*/ 1759 h 6133"/>
              <a:gd name="T20" fmla="*/ 570 w 4349"/>
              <a:gd name="T21" fmla="*/ 1403 h 6133"/>
              <a:gd name="T22" fmla="*/ 1484 w 4349"/>
              <a:gd name="T23" fmla="*/ 1139 h 6133"/>
              <a:gd name="T24" fmla="*/ 594 w 4349"/>
              <a:gd name="T25" fmla="*/ 2347 h 6133"/>
              <a:gd name="T26" fmla="*/ 691 w 4349"/>
              <a:gd name="T27" fmla="*/ 6133 h 6133"/>
              <a:gd name="T28" fmla="*/ 3162 w 4349"/>
              <a:gd name="T29" fmla="*/ 6036 h 6133"/>
              <a:gd name="T30" fmla="*/ 2272 w 4349"/>
              <a:gd name="T31" fmla="*/ 1243 h 6133"/>
              <a:gd name="T32" fmla="*/ 2671 w 4349"/>
              <a:gd name="T33" fmla="*/ 1138 h 6133"/>
              <a:gd name="T34" fmla="*/ 2749 w 4349"/>
              <a:gd name="T35" fmla="*/ 1272 h 6133"/>
              <a:gd name="T36" fmla="*/ 4252 w 4349"/>
              <a:gd name="T37" fmla="*/ 1570 h 6133"/>
              <a:gd name="T38" fmla="*/ 4349 w 4349"/>
              <a:gd name="T39" fmla="*/ 1473 h 6133"/>
              <a:gd name="T40" fmla="*/ 4314 w 4349"/>
              <a:gd name="T41" fmla="*/ 184 h 6133"/>
              <a:gd name="T42" fmla="*/ 2078 w 4349"/>
              <a:gd name="T43" fmla="*/ 194 h 6133"/>
              <a:gd name="T44" fmla="*/ 1678 w 4349"/>
              <a:gd name="T45" fmla="*/ 1187 h 6133"/>
              <a:gd name="T46" fmla="*/ 986 w 4349"/>
              <a:gd name="T47" fmla="*/ 194 h 6133"/>
              <a:gd name="T48" fmla="*/ 986 w 4349"/>
              <a:gd name="T49" fmla="*/ 594 h 6133"/>
              <a:gd name="T50" fmla="*/ 986 w 4349"/>
              <a:gd name="T51" fmla="*/ 194 h 6133"/>
              <a:gd name="T52" fmla="*/ 376 w 4349"/>
              <a:gd name="T53" fmla="*/ 1403 h 6133"/>
              <a:gd name="T54" fmla="*/ 194 w 4349"/>
              <a:gd name="T55" fmla="*/ 1565 h 6133"/>
              <a:gd name="T56" fmla="*/ 735 w 4349"/>
              <a:gd name="T57" fmla="*/ 787 h 6133"/>
              <a:gd name="T58" fmla="*/ 1484 w 4349"/>
              <a:gd name="T59" fmla="*/ 945 h 6133"/>
              <a:gd name="T60" fmla="*/ 788 w 4349"/>
              <a:gd name="T61" fmla="*/ 5940 h 6133"/>
              <a:gd name="T62" fmla="*/ 2968 w 4349"/>
              <a:gd name="T63" fmla="*/ 5727 h 6133"/>
              <a:gd name="T64" fmla="*/ 788 w 4349"/>
              <a:gd name="T65" fmla="*/ 5940 h 6133"/>
              <a:gd name="T66" fmla="*/ 2968 w 4349"/>
              <a:gd name="T67" fmla="*/ 5534 h 6133"/>
              <a:gd name="T68" fmla="*/ 788 w 4349"/>
              <a:gd name="T69" fmla="*/ 2347 h 6133"/>
              <a:gd name="T70" fmla="*/ 2032 w 4349"/>
              <a:gd name="T71" fmla="*/ 1411 h 6133"/>
              <a:gd name="T72" fmla="*/ 2272 w 4349"/>
              <a:gd name="T73" fmla="*/ 945 h 6133"/>
              <a:gd name="T74" fmla="*/ 2671 w 4349"/>
              <a:gd name="T75" fmla="*/ 787 h 6133"/>
              <a:gd name="T76" fmla="*/ 2272 w 4349"/>
              <a:gd name="T77" fmla="*/ 945 h 6133"/>
              <a:gd name="T78" fmla="*/ 2865 w 4349"/>
              <a:gd name="T79" fmla="*/ 1097 h 6133"/>
              <a:gd name="T80" fmla="*/ 4155 w 4349"/>
              <a:gd name="T81" fmla="*/ 378 h 6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49" h="6133">
                <a:moveTo>
                  <a:pt x="4314" y="184"/>
                </a:moveTo>
                <a:cubicBezTo>
                  <a:pt x="4291" y="166"/>
                  <a:pt x="4262" y="159"/>
                  <a:pt x="4233" y="164"/>
                </a:cubicBezTo>
                <a:lnTo>
                  <a:pt x="2749" y="461"/>
                </a:lnTo>
                <a:cubicBezTo>
                  <a:pt x="2704" y="470"/>
                  <a:pt x="2671" y="510"/>
                  <a:pt x="2671" y="556"/>
                </a:cubicBezTo>
                <a:lnTo>
                  <a:pt x="2671" y="594"/>
                </a:lnTo>
                <a:lnTo>
                  <a:pt x="2272" y="594"/>
                </a:lnTo>
                <a:lnTo>
                  <a:pt x="2272" y="97"/>
                </a:lnTo>
                <a:cubicBezTo>
                  <a:pt x="2272" y="43"/>
                  <a:pt x="2228" y="0"/>
                  <a:pt x="2175" y="0"/>
                </a:cubicBezTo>
                <a:lnTo>
                  <a:pt x="1581" y="0"/>
                </a:lnTo>
                <a:cubicBezTo>
                  <a:pt x="1528" y="0"/>
                  <a:pt x="1484" y="43"/>
                  <a:pt x="1484" y="97"/>
                </a:cubicBezTo>
                <a:lnTo>
                  <a:pt x="1484" y="594"/>
                </a:lnTo>
                <a:lnTo>
                  <a:pt x="1325" y="594"/>
                </a:lnTo>
                <a:cubicBezTo>
                  <a:pt x="1360" y="535"/>
                  <a:pt x="1380" y="467"/>
                  <a:pt x="1380" y="394"/>
                </a:cubicBezTo>
                <a:cubicBezTo>
                  <a:pt x="1380" y="177"/>
                  <a:pt x="1203" y="0"/>
                  <a:pt x="986" y="0"/>
                </a:cubicBezTo>
                <a:cubicBezTo>
                  <a:pt x="769" y="0"/>
                  <a:pt x="593" y="177"/>
                  <a:pt x="593" y="394"/>
                </a:cubicBezTo>
                <a:cubicBezTo>
                  <a:pt x="593" y="469"/>
                  <a:pt x="614" y="539"/>
                  <a:pt x="650" y="599"/>
                </a:cubicBezTo>
                <a:cubicBezTo>
                  <a:pt x="285" y="641"/>
                  <a:pt x="0" y="952"/>
                  <a:pt x="0" y="1329"/>
                </a:cubicBezTo>
                <a:lnTo>
                  <a:pt x="0" y="1662"/>
                </a:lnTo>
                <a:cubicBezTo>
                  <a:pt x="0" y="1716"/>
                  <a:pt x="44" y="1759"/>
                  <a:pt x="97" y="1759"/>
                </a:cubicBezTo>
                <a:lnTo>
                  <a:pt x="473" y="1759"/>
                </a:lnTo>
                <a:cubicBezTo>
                  <a:pt x="527" y="1759"/>
                  <a:pt x="570" y="1716"/>
                  <a:pt x="570" y="1662"/>
                </a:cubicBezTo>
                <a:lnTo>
                  <a:pt x="570" y="1403"/>
                </a:lnTo>
                <a:cubicBezTo>
                  <a:pt x="570" y="1257"/>
                  <a:pt x="689" y="1139"/>
                  <a:pt x="834" y="1139"/>
                </a:cubicBezTo>
                <a:lnTo>
                  <a:pt x="1484" y="1139"/>
                </a:lnTo>
                <a:lnTo>
                  <a:pt x="1484" y="1243"/>
                </a:lnTo>
                <a:cubicBezTo>
                  <a:pt x="976" y="1353"/>
                  <a:pt x="594" y="1806"/>
                  <a:pt x="594" y="2347"/>
                </a:cubicBezTo>
                <a:lnTo>
                  <a:pt x="594" y="6036"/>
                </a:lnTo>
                <a:cubicBezTo>
                  <a:pt x="594" y="6090"/>
                  <a:pt x="637" y="6133"/>
                  <a:pt x="691" y="6133"/>
                </a:cubicBezTo>
                <a:lnTo>
                  <a:pt x="3065" y="6133"/>
                </a:lnTo>
                <a:cubicBezTo>
                  <a:pt x="3119" y="6133"/>
                  <a:pt x="3162" y="6090"/>
                  <a:pt x="3162" y="6036"/>
                </a:cubicBezTo>
                <a:lnTo>
                  <a:pt x="3162" y="2347"/>
                </a:lnTo>
                <a:cubicBezTo>
                  <a:pt x="3162" y="1806"/>
                  <a:pt x="2780" y="1353"/>
                  <a:pt x="2272" y="1243"/>
                </a:cubicBezTo>
                <a:lnTo>
                  <a:pt x="2272" y="1138"/>
                </a:lnTo>
                <a:lnTo>
                  <a:pt x="2671" y="1138"/>
                </a:lnTo>
                <a:lnTo>
                  <a:pt x="2671" y="1177"/>
                </a:lnTo>
                <a:cubicBezTo>
                  <a:pt x="2671" y="1223"/>
                  <a:pt x="2704" y="1263"/>
                  <a:pt x="2749" y="1272"/>
                </a:cubicBezTo>
                <a:lnTo>
                  <a:pt x="4233" y="1568"/>
                </a:lnTo>
                <a:cubicBezTo>
                  <a:pt x="4239" y="1570"/>
                  <a:pt x="4246" y="1570"/>
                  <a:pt x="4252" y="1570"/>
                </a:cubicBezTo>
                <a:cubicBezTo>
                  <a:pt x="4274" y="1570"/>
                  <a:pt x="4296" y="1563"/>
                  <a:pt x="4314" y="1548"/>
                </a:cubicBezTo>
                <a:cubicBezTo>
                  <a:pt x="4336" y="1530"/>
                  <a:pt x="4349" y="1502"/>
                  <a:pt x="4349" y="1473"/>
                </a:cubicBezTo>
                <a:lnTo>
                  <a:pt x="4349" y="259"/>
                </a:lnTo>
                <a:cubicBezTo>
                  <a:pt x="4349" y="230"/>
                  <a:pt x="4336" y="203"/>
                  <a:pt x="4314" y="184"/>
                </a:cubicBezTo>
                <a:close/>
                <a:moveTo>
                  <a:pt x="1678" y="194"/>
                </a:moveTo>
                <a:lnTo>
                  <a:pt x="2078" y="194"/>
                </a:lnTo>
                <a:lnTo>
                  <a:pt x="2078" y="1187"/>
                </a:lnTo>
                <a:lnTo>
                  <a:pt x="1678" y="1187"/>
                </a:lnTo>
                <a:lnTo>
                  <a:pt x="1678" y="194"/>
                </a:lnTo>
                <a:close/>
                <a:moveTo>
                  <a:pt x="986" y="194"/>
                </a:moveTo>
                <a:cubicBezTo>
                  <a:pt x="1096" y="194"/>
                  <a:pt x="1186" y="283"/>
                  <a:pt x="1186" y="394"/>
                </a:cubicBezTo>
                <a:cubicBezTo>
                  <a:pt x="1186" y="504"/>
                  <a:pt x="1096" y="594"/>
                  <a:pt x="986" y="594"/>
                </a:cubicBezTo>
                <a:cubicBezTo>
                  <a:pt x="876" y="594"/>
                  <a:pt x="786" y="504"/>
                  <a:pt x="786" y="394"/>
                </a:cubicBezTo>
                <a:cubicBezTo>
                  <a:pt x="786" y="283"/>
                  <a:pt x="876" y="194"/>
                  <a:pt x="986" y="194"/>
                </a:cubicBezTo>
                <a:close/>
                <a:moveTo>
                  <a:pt x="834" y="945"/>
                </a:moveTo>
                <a:cubicBezTo>
                  <a:pt x="582" y="945"/>
                  <a:pt x="376" y="1150"/>
                  <a:pt x="376" y="1403"/>
                </a:cubicBezTo>
                <a:lnTo>
                  <a:pt x="376" y="1565"/>
                </a:lnTo>
                <a:lnTo>
                  <a:pt x="194" y="1565"/>
                </a:lnTo>
                <a:lnTo>
                  <a:pt x="194" y="1329"/>
                </a:lnTo>
                <a:cubicBezTo>
                  <a:pt x="194" y="1030"/>
                  <a:pt x="437" y="787"/>
                  <a:pt x="735" y="787"/>
                </a:cubicBezTo>
                <a:lnTo>
                  <a:pt x="1484" y="787"/>
                </a:lnTo>
                <a:lnTo>
                  <a:pt x="1484" y="945"/>
                </a:lnTo>
                <a:lnTo>
                  <a:pt x="834" y="945"/>
                </a:lnTo>
                <a:close/>
                <a:moveTo>
                  <a:pt x="788" y="5940"/>
                </a:moveTo>
                <a:lnTo>
                  <a:pt x="788" y="5727"/>
                </a:lnTo>
                <a:lnTo>
                  <a:pt x="2968" y="5727"/>
                </a:lnTo>
                <a:lnTo>
                  <a:pt x="2968" y="5940"/>
                </a:lnTo>
                <a:lnTo>
                  <a:pt x="788" y="5940"/>
                </a:lnTo>
                <a:close/>
                <a:moveTo>
                  <a:pt x="2968" y="2347"/>
                </a:moveTo>
                <a:lnTo>
                  <a:pt x="2968" y="5534"/>
                </a:lnTo>
                <a:lnTo>
                  <a:pt x="788" y="5534"/>
                </a:lnTo>
                <a:lnTo>
                  <a:pt x="788" y="2347"/>
                </a:lnTo>
                <a:cubicBezTo>
                  <a:pt x="788" y="1831"/>
                  <a:pt x="1208" y="1411"/>
                  <a:pt x="1724" y="1411"/>
                </a:cubicBezTo>
                <a:lnTo>
                  <a:pt x="2032" y="1411"/>
                </a:lnTo>
                <a:cubicBezTo>
                  <a:pt x="2548" y="1411"/>
                  <a:pt x="2968" y="1831"/>
                  <a:pt x="2968" y="2347"/>
                </a:cubicBezTo>
                <a:close/>
                <a:moveTo>
                  <a:pt x="2272" y="945"/>
                </a:moveTo>
                <a:lnTo>
                  <a:pt x="2272" y="787"/>
                </a:lnTo>
                <a:lnTo>
                  <a:pt x="2671" y="787"/>
                </a:lnTo>
                <a:lnTo>
                  <a:pt x="2671" y="945"/>
                </a:lnTo>
                <a:lnTo>
                  <a:pt x="2272" y="945"/>
                </a:lnTo>
                <a:close/>
                <a:moveTo>
                  <a:pt x="4155" y="1355"/>
                </a:moveTo>
                <a:lnTo>
                  <a:pt x="2865" y="1097"/>
                </a:lnTo>
                <a:lnTo>
                  <a:pt x="2865" y="636"/>
                </a:lnTo>
                <a:lnTo>
                  <a:pt x="4155" y="378"/>
                </a:lnTo>
                <a:lnTo>
                  <a:pt x="4155" y="135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9" name="burning-flames_16423">
            <a:extLst>
              <a:ext uri="{FF2B5EF4-FFF2-40B4-BE49-F238E27FC236}">
                <a16:creationId xmlns:a16="http://schemas.microsoft.com/office/drawing/2014/main" id="{2D29058E-008C-48A3-90EE-827891333A11}"/>
              </a:ext>
            </a:extLst>
          </p:cNvPr>
          <p:cNvSpPr>
            <a:spLocks/>
          </p:cNvSpPr>
          <p:nvPr/>
        </p:nvSpPr>
        <p:spPr>
          <a:xfrm>
            <a:off x="7709411" y="2007317"/>
            <a:ext cx="428877" cy="508152"/>
          </a:xfrm>
          <a:custGeom>
            <a:avLst/>
            <a:gdLst>
              <a:gd name="connsiteX0" fmla="*/ 179600 w 513857"/>
              <a:gd name="connsiteY0" fmla="*/ 539614 h 608839"/>
              <a:gd name="connsiteX1" fmla="*/ 312736 w 513857"/>
              <a:gd name="connsiteY1" fmla="*/ 539614 h 608839"/>
              <a:gd name="connsiteX2" fmla="*/ 326012 w 513857"/>
              <a:gd name="connsiteY2" fmla="*/ 552683 h 608839"/>
              <a:gd name="connsiteX3" fmla="*/ 312736 w 513857"/>
              <a:gd name="connsiteY3" fmla="*/ 565935 h 608839"/>
              <a:gd name="connsiteX4" fmla="*/ 179600 w 513857"/>
              <a:gd name="connsiteY4" fmla="*/ 565935 h 608839"/>
              <a:gd name="connsiteX5" fmla="*/ 166323 w 513857"/>
              <a:gd name="connsiteY5" fmla="*/ 552683 h 608839"/>
              <a:gd name="connsiteX6" fmla="*/ 179600 w 513857"/>
              <a:gd name="connsiteY6" fmla="*/ 539614 h 608839"/>
              <a:gd name="connsiteX7" fmla="*/ 247473 w 513857"/>
              <a:gd name="connsiteY7" fmla="*/ 326055 h 608839"/>
              <a:gd name="connsiteX8" fmla="*/ 237512 w 513857"/>
              <a:gd name="connsiteY8" fmla="*/ 349244 h 608839"/>
              <a:gd name="connsiteX9" fmla="*/ 247473 w 513857"/>
              <a:gd name="connsiteY9" fmla="*/ 359182 h 608839"/>
              <a:gd name="connsiteX10" fmla="*/ 257435 w 513857"/>
              <a:gd name="connsiteY10" fmla="*/ 349244 h 608839"/>
              <a:gd name="connsiteX11" fmla="*/ 247473 w 513857"/>
              <a:gd name="connsiteY11" fmla="*/ 326055 h 608839"/>
              <a:gd name="connsiteX12" fmla="*/ 247542 w 513857"/>
              <a:gd name="connsiteY12" fmla="*/ 286947 h 608839"/>
              <a:gd name="connsiteX13" fmla="*/ 258726 w 513857"/>
              <a:gd name="connsiteY13" fmla="*/ 292744 h 608839"/>
              <a:gd name="connsiteX14" fmla="*/ 283814 w 513857"/>
              <a:gd name="connsiteY14" fmla="*/ 349244 h 608839"/>
              <a:gd name="connsiteX15" fmla="*/ 247473 w 513857"/>
              <a:gd name="connsiteY15" fmla="*/ 385499 h 608839"/>
              <a:gd name="connsiteX16" fmla="*/ 211132 w 513857"/>
              <a:gd name="connsiteY16" fmla="*/ 349244 h 608839"/>
              <a:gd name="connsiteX17" fmla="*/ 236220 w 513857"/>
              <a:gd name="connsiteY17" fmla="*/ 292744 h 608839"/>
              <a:gd name="connsiteX18" fmla="*/ 247542 w 513857"/>
              <a:gd name="connsiteY18" fmla="*/ 286947 h 608839"/>
              <a:gd name="connsiteX19" fmla="*/ 188992 w 513857"/>
              <a:gd name="connsiteY19" fmla="*/ 270083 h 608839"/>
              <a:gd name="connsiteX20" fmla="*/ 188992 w 513857"/>
              <a:gd name="connsiteY20" fmla="*/ 399521 h 608839"/>
              <a:gd name="connsiteX21" fmla="*/ 303310 w 513857"/>
              <a:gd name="connsiteY21" fmla="*/ 399521 h 608839"/>
              <a:gd name="connsiteX22" fmla="*/ 303310 w 513857"/>
              <a:gd name="connsiteY22" fmla="*/ 270083 h 608839"/>
              <a:gd name="connsiteX23" fmla="*/ 213147 w 513857"/>
              <a:gd name="connsiteY23" fmla="*/ 51160 h 608839"/>
              <a:gd name="connsiteX24" fmla="*/ 249101 w 513857"/>
              <a:gd name="connsiteY24" fmla="*/ 77490 h 608839"/>
              <a:gd name="connsiteX25" fmla="*/ 324514 w 513857"/>
              <a:gd name="connsiteY25" fmla="*/ 51897 h 608839"/>
              <a:gd name="connsiteX26" fmla="*/ 326542 w 513857"/>
              <a:gd name="connsiteY26" fmla="*/ 51712 h 608839"/>
              <a:gd name="connsiteX27" fmla="*/ 328755 w 513857"/>
              <a:gd name="connsiteY27" fmla="*/ 51160 h 608839"/>
              <a:gd name="connsiteX28" fmla="*/ 329308 w 513857"/>
              <a:gd name="connsiteY28" fmla="*/ 51344 h 608839"/>
              <a:gd name="connsiteX29" fmla="*/ 332074 w 513857"/>
              <a:gd name="connsiteY29" fmla="*/ 51897 h 608839"/>
              <a:gd name="connsiteX30" fmla="*/ 334286 w 513857"/>
              <a:gd name="connsiteY30" fmla="*/ 52449 h 608839"/>
              <a:gd name="connsiteX31" fmla="*/ 336499 w 513857"/>
              <a:gd name="connsiteY31" fmla="*/ 54106 h 608839"/>
              <a:gd name="connsiteX32" fmla="*/ 338343 w 513857"/>
              <a:gd name="connsiteY32" fmla="*/ 55395 h 608839"/>
              <a:gd name="connsiteX33" fmla="*/ 339633 w 513857"/>
              <a:gd name="connsiteY33" fmla="*/ 57420 h 608839"/>
              <a:gd name="connsiteX34" fmla="*/ 341108 w 513857"/>
              <a:gd name="connsiteY34" fmla="*/ 59814 h 608839"/>
              <a:gd name="connsiteX35" fmla="*/ 341293 w 513857"/>
              <a:gd name="connsiteY35" fmla="*/ 60182 h 608839"/>
              <a:gd name="connsiteX36" fmla="*/ 341477 w 513857"/>
              <a:gd name="connsiteY36" fmla="*/ 62208 h 608839"/>
              <a:gd name="connsiteX37" fmla="*/ 342030 w 513857"/>
              <a:gd name="connsiteY37" fmla="*/ 64417 h 608839"/>
              <a:gd name="connsiteX38" fmla="*/ 342030 w 513857"/>
              <a:gd name="connsiteY38" fmla="*/ 113946 h 608839"/>
              <a:gd name="connsiteX39" fmla="*/ 336868 w 513857"/>
              <a:gd name="connsiteY39" fmla="*/ 124441 h 608839"/>
              <a:gd name="connsiteX40" fmla="*/ 325436 w 513857"/>
              <a:gd name="connsiteY40" fmla="*/ 126651 h 608839"/>
              <a:gd name="connsiteX41" fmla="*/ 259427 w 513857"/>
              <a:gd name="connsiteY41" fmla="*/ 109527 h 608839"/>
              <a:gd name="connsiteX42" fmla="*/ 259427 w 513857"/>
              <a:gd name="connsiteY42" fmla="*/ 132174 h 608839"/>
              <a:gd name="connsiteX43" fmla="*/ 272518 w 513857"/>
              <a:gd name="connsiteY43" fmla="*/ 132174 h 608839"/>
              <a:gd name="connsiteX44" fmla="*/ 285793 w 513857"/>
              <a:gd name="connsiteY44" fmla="*/ 145247 h 608839"/>
              <a:gd name="connsiteX45" fmla="*/ 282843 w 513857"/>
              <a:gd name="connsiteY45" fmla="*/ 153349 h 608839"/>
              <a:gd name="connsiteX46" fmla="*/ 329861 w 513857"/>
              <a:gd name="connsiteY46" fmla="*/ 228471 h 608839"/>
              <a:gd name="connsiteX47" fmla="*/ 329861 w 513857"/>
              <a:gd name="connsiteY47" fmla="*/ 256826 h 608839"/>
              <a:gd name="connsiteX48" fmla="*/ 329861 w 513857"/>
              <a:gd name="connsiteY48" fmla="*/ 412778 h 608839"/>
              <a:gd name="connsiteX49" fmla="*/ 329861 w 513857"/>
              <a:gd name="connsiteY49" fmla="*/ 511468 h 608839"/>
              <a:gd name="connsiteX50" fmla="*/ 316585 w 513857"/>
              <a:gd name="connsiteY50" fmla="*/ 524725 h 608839"/>
              <a:gd name="connsiteX51" fmla="*/ 175717 w 513857"/>
              <a:gd name="connsiteY51" fmla="*/ 524725 h 608839"/>
              <a:gd name="connsiteX52" fmla="*/ 162441 w 513857"/>
              <a:gd name="connsiteY52" fmla="*/ 511468 h 608839"/>
              <a:gd name="connsiteX53" fmla="*/ 162441 w 513857"/>
              <a:gd name="connsiteY53" fmla="*/ 412778 h 608839"/>
              <a:gd name="connsiteX54" fmla="*/ 162441 w 513857"/>
              <a:gd name="connsiteY54" fmla="*/ 256826 h 608839"/>
              <a:gd name="connsiteX55" fmla="*/ 162441 w 513857"/>
              <a:gd name="connsiteY55" fmla="*/ 228287 h 608839"/>
              <a:gd name="connsiteX56" fmla="*/ 209643 w 513857"/>
              <a:gd name="connsiteY56" fmla="*/ 153349 h 608839"/>
              <a:gd name="connsiteX57" fmla="*/ 206509 w 513857"/>
              <a:gd name="connsiteY57" fmla="*/ 145247 h 608839"/>
              <a:gd name="connsiteX58" fmla="*/ 219784 w 513857"/>
              <a:gd name="connsiteY58" fmla="*/ 131990 h 608839"/>
              <a:gd name="connsiteX59" fmla="*/ 232876 w 513857"/>
              <a:gd name="connsiteY59" fmla="*/ 131990 h 608839"/>
              <a:gd name="connsiteX60" fmla="*/ 232876 w 513857"/>
              <a:gd name="connsiteY60" fmla="*/ 121311 h 608839"/>
              <a:gd name="connsiteX61" fmla="*/ 213147 w 513857"/>
              <a:gd name="connsiteY61" fmla="*/ 127203 h 608839"/>
              <a:gd name="connsiteX62" fmla="*/ 175164 w 513857"/>
              <a:gd name="connsiteY62" fmla="*/ 89090 h 608839"/>
              <a:gd name="connsiteX63" fmla="*/ 213147 w 513857"/>
              <a:gd name="connsiteY63" fmla="*/ 51160 h 608839"/>
              <a:gd name="connsiteX64" fmla="*/ 26550 w 513857"/>
              <a:gd name="connsiteY64" fmla="*/ 26327 h 608839"/>
              <a:gd name="connsiteX65" fmla="*/ 26550 w 513857"/>
              <a:gd name="connsiteY65" fmla="*/ 582512 h 608839"/>
              <a:gd name="connsiteX66" fmla="*/ 487307 w 513857"/>
              <a:gd name="connsiteY66" fmla="*/ 582512 h 608839"/>
              <a:gd name="connsiteX67" fmla="*/ 487307 w 513857"/>
              <a:gd name="connsiteY67" fmla="*/ 26327 h 608839"/>
              <a:gd name="connsiteX68" fmla="*/ 13275 w 513857"/>
              <a:gd name="connsiteY68" fmla="*/ 0 h 608839"/>
              <a:gd name="connsiteX69" fmla="*/ 500582 w 513857"/>
              <a:gd name="connsiteY69" fmla="*/ 0 h 608839"/>
              <a:gd name="connsiteX70" fmla="*/ 513857 w 513857"/>
              <a:gd name="connsiteY70" fmla="*/ 13256 h 608839"/>
              <a:gd name="connsiteX71" fmla="*/ 513857 w 513857"/>
              <a:gd name="connsiteY71" fmla="*/ 595584 h 608839"/>
              <a:gd name="connsiteX72" fmla="*/ 500582 w 513857"/>
              <a:gd name="connsiteY72" fmla="*/ 608839 h 608839"/>
              <a:gd name="connsiteX73" fmla="*/ 13275 w 513857"/>
              <a:gd name="connsiteY73" fmla="*/ 608839 h 608839"/>
              <a:gd name="connsiteX74" fmla="*/ 0 w 513857"/>
              <a:gd name="connsiteY74" fmla="*/ 595584 h 608839"/>
              <a:gd name="connsiteX75" fmla="*/ 0 w 513857"/>
              <a:gd name="connsiteY75" fmla="*/ 13256 h 608839"/>
              <a:gd name="connsiteX76" fmla="*/ 13275 w 513857"/>
              <a:gd name="connsiteY76" fmla="*/ 0 h 608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13857" h="608839">
                <a:moveTo>
                  <a:pt x="179600" y="539614"/>
                </a:moveTo>
                <a:lnTo>
                  <a:pt x="312736" y="539614"/>
                </a:lnTo>
                <a:cubicBezTo>
                  <a:pt x="320111" y="539614"/>
                  <a:pt x="326012" y="545504"/>
                  <a:pt x="326012" y="552683"/>
                </a:cubicBezTo>
                <a:cubicBezTo>
                  <a:pt x="326012" y="560045"/>
                  <a:pt x="320111" y="565935"/>
                  <a:pt x="312736" y="565935"/>
                </a:cubicBezTo>
                <a:lnTo>
                  <a:pt x="179600" y="565935"/>
                </a:lnTo>
                <a:cubicBezTo>
                  <a:pt x="172224" y="565935"/>
                  <a:pt x="166323" y="560045"/>
                  <a:pt x="166323" y="552683"/>
                </a:cubicBezTo>
                <a:cubicBezTo>
                  <a:pt x="166323" y="545504"/>
                  <a:pt x="172224" y="539614"/>
                  <a:pt x="179600" y="539614"/>
                </a:cubicBezTo>
                <a:close/>
                <a:moveTo>
                  <a:pt x="247473" y="326055"/>
                </a:moveTo>
                <a:cubicBezTo>
                  <a:pt x="241755" y="336729"/>
                  <a:pt x="237696" y="345931"/>
                  <a:pt x="237512" y="349244"/>
                </a:cubicBezTo>
                <a:cubicBezTo>
                  <a:pt x="237512" y="354581"/>
                  <a:pt x="242124" y="359182"/>
                  <a:pt x="247473" y="359182"/>
                </a:cubicBezTo>
                <a:cubicBezTo>
                  <a:pt x="253007" y="359182"/>
                  <a:pt x="257435" y="354581"/>
                  <a:pt x="257435" y="349244"/>
                </a:cubicBezTo>
                <a:cubicBezTo>
                  <a:pt x="257250" y="345931"/>
                  <a:pt x="253192" y="336729"/>
                  <a:pt x="247473" y="326055"/>
                </a:cubicBezTo>
                <a:close/>
                <a:moveTo>
                  <a:pt x="247542" y="286947"/>
                </a:moveTo>
                <a:cubicBezTo>
                  <a:pt x="251947" y="286947"/>
                  <a:pt x="256328" y="288879"/>
                  <a:pt x="258726" y="292744"/>
                </a:cubicBezTo>
                <a:cubicBezTo>
                  <a:pt x="266289" y="304706"/>
                  <a:pt x="283814" y="334336"/>
                  <a:pt x="283814" y="349244"/>
                </a:cubicBezTo>
                <a:cubicBezTo>
                  <a:pt x="283814" y="369304"/>
                  <a:pt x="267581" y="385499"/>
                  <a:pt x="247473" y="385499"/>
                </a:cubicBezTo>
                <a:cubicBezTo>
                  <a:pt x="227366" y="385499"/>
                  <a:pt x="211132" y="369304"/>
                  <a:pt x="211132" y="349244"/>
                </a:cubicBezTo>
                <a:cubicBezTo>
                  <a:pt x="211132" y="334336"/>
                  <a:pt x="228657" y="304706"/>
                  <a:pt x="236220" y="292744"/>
                </a:cubicBezTo>
                <a:cubicBezTo>
                  <a:pt x="238711" y="288879"/>
                  <a:pt x="243138" y="286947"/>
                  <a:pt x="247542" y="286947"/>
                </a:cubicBezTo>
                <a:close/>
                <a:moveTo>
                  <a:pt x="188992" y="270083"/>
                </a:moveTo>
                <a:lnTo>
                  <a:pt x="188992" y="399521"/>
                </a:lnTo>
                <a:lnTo>
                  <a:pt x="303310" y="399521"/>
                </a:lnTo>
                <a:lnTo>
                  <a:pt x="303310" y="270083"/>
                </a:lnTo>
                <a:close/>
                <a:moveTo>
                  <a:pt x="213147" y="51160"/>
                </a:moveTo>
                <a:cubicBezTo>
                  <a:pt x="229925" y="51160"/>
                  <a:pt x="244123" y="62392"/>
                  <a:pt x="249101" y="77490"/>
                </a:cubicBezTo>
                <a:lnTo>
                  <a:pt x="324514" y="51897"/>
                </a:lnTo>
                <a:cubicBezTo>
                  <a:pt x="325251" y="51712"/>
                  <a:pt x="325805" y="51712"/>
                  <a:pt x="326542" y="51712"/>
                </a:cubicBezTo>
                <a:cubicBezTo>
                  <a:pt x="327280" y="51528"/>
                  <a:pt x="328017" y="51160"/>
                  <a:pt x="328755" y="51160"/>
                </a:cubicBezTo>
                <a:cubicBezTo>
                  <a:pt x="328939" y="51160"/>
                  <a:pt x="329123" y="51344"/>
                  <a:pt x="329308" y="51344"/>
                </a:cubicBezTo>
                <a:cubicBezTo>
                  <a:pt x="330230" y="51344"/>
                  <a:pt x="331152" y="51712"/>
                  <a:pt x="332074" y="51897"/>
                </a:cubicBezTo>
                <a:cubicBezTo>
                  <a:pt x="332811" y="52081"/>
                  <a:pt x="333549" y="52265"/>
                  <a:pt x="334286" y="52449"/>
                </a:cubicBezTo>
                <a:cubicBezTo>
                  <a:pt x="335024" y="52817"/>
                  <a:pt x="335761" y="53554"/>
                  <a:pt x="336499" y="54106"/>
                </a:cubicBezTo>
                <a:cubicBezTo>
                  <a:pt x="337052" y="54474"/>
                  <a:pt x="337789" y="54843"/>
                  <a:pt x="338343" y="55395"/>
                </a:cubicBezTo>
                <a:cubicBezTo>
                  <a:pt x="338896" y="55947"/>
                  <a:pt x="339264" y="56684"/>
                  <a:pt x="339633" y="57420"/>
                </a:cubicBezTo>
                <a:cubicBezTo>
                  <a:pt x="340186" y="58157"/>
                  <a:pt x="340740" y="58893"/>
                  <a:pt x="341108" y="59814"/>
                </a:cubicBezTo>
                <a:cubicBezTo>
                  <a:pt x="341108" y="59998"/>
                  <a:pt x="341293" y="59998"/>
                  <a:pt x="341293" y="60182"/>
                </a:cubicBezTo>
                <a:cubicBezTo>
                  <a:pt x="341477" y="60919"/>
                  <a:pt x="341477" y="61655"/>
                  <a:pt x="341477" y="62208"/>
                </a:cubicBezTo>
                <a:cubicBezTo>
                  <a:pt x="341661" y="62944"/>
                  <a:pt x="342030" y="63681"/>
                  <a:pt x="342030" y="64417"/>
                </a:cubicBezTo>
                <a:lnTo>
                  <a:pt x="342030" y="113946"/>
                </a:lnTo>
                <a:cubicBezTo>
                  <a:pt x="342030" y="117997"/>
                  <a:pt x="340002" y="121863"/>
                  <a:pt x="336868" y="124441"/>
                </a:cubicBezTo>
                <a:cubicBezTo>
                  <a:pt x="333549" y="126835"/>
                  <a:pt x="329308" y="127755"/>
                  <a:pt x="325436" y="126651"/>
                </a:cubicBezTo>
                <a:lnTo>
                  <a:pt x="259427" y="109527"/>
                </a:lnTo>
                <a:lnTo>
                  <a:pt x="259427" y="132174"/>
                </a:lnTo>
                <a:lnTo>
                  <a:pt x="272518" y="132174"/>
                </a:lnTo>
                <a:cubicBezTo>
                  <a:pt x="279893" y="132174"/>
                  <a:pt x="285793" y="138066"/>
                  <a:pt x="285793" y="145247"/>
                </a:cubicBezTo>
                <a:cubicBezTo>
                  <a:pt x="285793" y="148377"/>
                  <a:pt x="284503" y="151139"/>
                  <a:pt x="282843" y="153349"/>
                </a:cubicBezTo>
                <a:cubicBezTo>
                  <a:pt x="310501" y="166974"/>
                  <a:pt x="329861" y="195513"/>
                  <a:pt x="329861" y="228471"/>
                </a:cubicBezTo>
                <a:lnTo>
                  <a:pt x="329861" y="256826"/>
                </a:lnTo>
                <a:lnTo>
                  <a:pt x="329861" y="412778"/>
                </a:lnTo>
                <a:lnTo>
                  <a:pt x="329861" y="511468"/>
                </a:lnTo>
                <a:cubicBezTo>
                  <a:pt x="329861" y="518833"/>
                  <a:pt x="323961" y="524725"/>
                  <a:pt x="316585" y="524725"/>
                </a:cubicBezTo>
                <a:lnTo>
                  <a:pt x="175717" y="524725"/>
                </a:lnTo>
                <a:cubicBezTo>
                  <a:pt x="168526" y="524725"/>
                  <a:pt x="162626" y="518833"/>
                  <a:pt x="162441" y="511468"/>
                </a:cubicBezTo>
                <a:lnTo>
                  <a:pt x="162441" y="412778"/>
                </a:lnTo>
                <a:lnTo>
                  <a:pt x="162441" y="256826"/>
                </a:lnTo>
                <a:lnTo>
                  <a:pt x="162441" y="228287"/>
                </a:lnTo>
                <a:cubicBezTo>
                  <a:pt x="162441" y="195329"/>
                  <a:pt x="181801" y="166974"/>
                  <a:pt x="209643" y="153349"/>
                </a:cubicBezTo>
                <a:cubicBezTo>
                  <a:pt x="207799" y="151139"/>
                  <a:pt x="206509" y="148377"/>
                  <a:pt x="206509" y="145247"/>
                </a:cubicBezTo>
                <a:cubicBezTo>
                  <a:pt x="206509" y="138066"/>
                  <a:pt x="212409" y="131990"/>
                  <a:pt x="219784" y="131990"/>
                </a:cubicBezTo>
                <a:lnTo>
                  <a:pt x="232876" y="131990"/>
                </a:lnTo>
                <a:lnTo>
                  <a:pt x="232876" y="121311"/>
                </a:lnTo>
                <a:cubicBezTo>
                  <a:pt x="227160" y="124994"/>
                  <a:pt x="220337" y="127203"/>
                  <a:pt x="213147" y="127203"/>
                </a:cubicBezTo>
                <a:cubicBezTo>
                  <a:pt x="192127" y="127203"/>
                  <a:pt x="175164" y="110080"/>
                  <a:pt x="175164" y="89090"/>
                </a:cubicBezTo>
                <a:cubicBezTo>
                  <a:pt x="175164" y="68284"/>
                  <a:pt x="192127" y="51160"/>
                  <a:pt x="213147" y="51160"/>
                </a:cubicBezTo>
                <a:close/>
                <a:moveTo>
                  <a:pt x="26550" y="26327"/>
                </a:moveTo>
                <a:lnTo>
                  <a:pt x="26550" y="582512"/>
                </a:lnTo>
                <a:lnTo>
                  <a:pt x="487307" y="582512"/>
                </a:lnTo>
                <a:lnTo>
                  <a:pt x="487307" y="26327"/>
                </a:lnTo>
                <a:close/>
                <a:moveTo>
                  <a:pt x="13275" y="0"/>
                </a:moveTo>
                <a:lnTo>
                  <a:pt x="500582" y="0"/>
                </a:lnTo>
                <a:cubicBezTo>
                  <a:pt x="507957" y="0"/>
                  <a:pt x="513857" y="5892"/>
                  <a:pt x="513857" y="13256"/>
                </a:cubicBezTo>
                <a:lnTo>
                  <a:pt x="513857" y="595584"/>
                </a:lnTo>
                <a:cubicBezTo>
                  <a:pt x="513857" y="602948"/>
                  <a:pt x="507957" y="608839"/>
                  <a:pt x="500582" y="608839"/>
                </a:cubicBezTo>
                <a:lnTo>
                  <a:pt x="13275" y="608839"/>
                </a:lnTo>
                <a:cubicBezTo>
                  <a:pt x="5900" y="608839"/>
                  <a:pt x="0" y="602948"/>
                  <a:pt x="0" y="595584"/>
                </a:cubicBezTo>
                <a:lnTo>
                  <a:pt x="0" y="13256"/>
                </a:lnTo>
                <a:cubicBezTo>
                  <a:pt x="0" y="5892"/>
                  <a:pt x="5900" y="0"/>
                  <a:pt x="13275"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0" name="burning-flames_16423">
            <a:extLst>
              <a:ext uri="{FF2B5EF4-FFF2-40B4-BE49-F238E27FC236}">
                <a16:creationId xmlns:a16="http://schemas.microsoft.com/office/drawing/2014/main" id="{044BDF5A-2C14-47F0-B0DC-A1D4C96B9B1B}"/>
              </a:ext>
            </a:extLst>
          </p:cNvPr>
          <p:cNvSpPr>
            <a:spLocks/>
          </p:cNvSpPr>
          <p:nvPr/>
        </p:nvSpPr>
        <p:spPr>
          <a:xfrm>
            <a:off x="8503223" y="2007316"/>
            <a:ext cx="428613" cy="508152"/>
          </a:xfrm>
          <a:custGeom>
            <a:avLst/>
            <a:gdLst>
              <a:gd name="connsiteX0" fmla="*/ 177891 w 509553"/>
              <a:gd name="connsiteY0" fmla="*/ 535169 h 604111"/>
              <a:gd name="connsiteX1" fmla="*/ 310070 w 509553"/>
              <a:gd name="connsiteY1" fmla="*/ 535169 h 604111"/>
              <a:gd name="connsiteX2" fmla="*/ 323260 w 509553"/>
              <a:gd name="connsiteY2" fmla="*/ 548330 h 604111"/>
              <a:gd name="connsiteX3" fmla="*/ 310070 w 509553"/>
              <a:gd name="connsiteY3" fmla="*/ 561490 h 604111"/>
              <a:gd name="connsiteX4" fmla="*/ 177891 w 509553"/>
              <a:gd name="connsiteY4" fmla="*/ 561490 h 604111"/>
              <a:gd name="connsiteX5" fmla="*/ 164982 w 509553"/>
              <a:gd name="connsiteY5" fmla="*/ 548330 h 604111"/>
              <a:gd name="connsiteX6" fmla="*/ 177891 w 509553"/>
              <a:gd name="connsiteY6" fmla="*/ 535169 h 604111"/>
              <a:gd name="connsiteX7" fmla="*/ 187406 w 509553"/>
              <a:gd name="connsiteY7" fmla="*/ 422507 h 604111"/>
              <a:gd name="connsiteX8" fmla="*/ 187406 w 509553"/>
              <a:gd name="connsiteY8" fmla="*/ 494227 h 604111"/>
              <a:gd name="connsiteX9" fmla="*/ 300767 w 509553"/>
              <a:gd name="connsiteY9" fmla="*/ 494227 h 604111"/>
              <a:gd name="connsiteX10" fmla="*/ 300767 w 509553"/>
              <a:gd name="connsiteY10" fmla="*/ 422507 h 604111"/>
              <a:gd name="connsiteX11" fmla="*/ 245216 w 509553"/>
              <a:gd name="connsiteY11" fmla="*/ 323606 h 604111"/>
              <a:gd name="connsiteX12" fmla="*/ 235394 w 509553"/>
              <a:gd name="connsiteY12" fmla="*/ 346589 h 604111"/>
              <a:gd name="connsiteX13" fmla="*/ 245216 w 509553"/>
              <a:gd name="connsiteY13" fmla="*/ 356399 h 604111"/>
              <a:gd name="connsiteX14" fmla="*/ 255037 w 509553"/>
              <a:gd name="connsiteY14" fmla="*/ 346589 h 604111"/>
              <a:gd name="connsiteX15" fmla="*/ 245216 w 509553"/>
              <a:gd name="connsiteY15" fmla="*/ 323606 h 604111"/>
              <a:gd name="connsiteX16" fmla="*/ 245356 w 509553"/>
              <a:gd name="connsiteY16" fmla="*/ 284577 h 604111"/>
              <a:gd name="connsiteX17" fmla="*/ 256441 w 509553"/>
              <a:gd name="connsiteY17" fmla="*/ 290253 h 604111"/>
              <a:gd name="connsiteX18" fmla="*/ 281415 w 509553"/>
              <a:gd name="connsiteY18" fmla="*/ 346589 h 604111"/>
              <a:gd name="connsiteX19" fmla="*/ 245216 w 509553"/>
              <a:gd name="connsiteY19" fmla="*/ 382465 h 604111"/>
              <a:gd name="connsiteX20" fmla="*/ 209297 w 509553"/>
              <a:gd name="connsiteY20" fmla="*/ 346589 h 604111"/>
              <a:gd name="connsiteX21" fmla="*/ 234272 w 509553"/>
              <a:gd name="connsiteY21" fmla="*/ 290253 h 604111"/>
              <a:gd name="connsiteX22" fmla="*/ 245356 w 509553"/>
              <a:gd name="connsiteY22" fmla="*/ 284577 h 604111"/>
              <a:gd name="connsiteX23" fmla="*/ 187406 w 509553"/>
              <a:gd name="connsiteY23" fmla="*/ 267861 h 604111"/>
              <a:gd name="connsiteX24" fmla="*/ 187406 w 509553"/>
              <a:gd name="connsiteY24" fmla="*/ 396453 h 604111"/>
              <a:gd name="connsiteX25" fmla="*/ 300767 w 509553"/>
              <a:gd name="connsiteY25" fmla="*/ 396453 h 604111"/>
              <a:gd name="connsiteX26" fmla="*/ 300767 w 509553"/>
              <a:gd name="connsiteY26" fmla="*/ 267861 h 604111"/>
              <a:gd name="connsiteX27" fmla="*/ 244086 w 509553"/>
              <a:gd name="connsiteY27" fmla="*/ 170086 h 604111"/>
              <a:gd name="connsiteX28" fmla="*/ 187406 w 509553"/>
              <a:gd name="connsiteY28" fmla="*/ 226678 h 604111"/>
              <a:gd name="connsiteX29" fmla="*/ 187406 w 509553"/>
              <a:gd name="connsiteY29" fmla="*/ 241806 h 604111"/>
              <a:gd name="connsiteX30" fmla="*/ 300767 w 509553"/>
              <a:gd name="connsiteY30" fmla="*/ 241806 h 604111"/>
              <a:gd name="connsiteX31" fmla="*/ 300767 w 509553"/>
              <a:gd name="connsiteY31" fmla="*/ 226678 h 604111"/>
              <a:gd name="connsiteX32" fmla="*/ 244086 w 509553"/>
              <a:gd name="connsiteY32" fmla="*/ 170086 h 604111"/>
              <a:gd name="connsiteX33" fmla="*/ 312832 w 509553"/>
              <a:gd name="connsiteY33" fmla="*/ 82397 h 604111"/>
              <a:gd name="connsiteX34" fmla="*/ 289823 w 509553"/>
              <a:gd name="connsiteY34" fmla="*/ 90241 h 604111"/>
              <a:gd name="connsiteX35" fmla="*/ 312832 w 509553"/>
              <a:gd name="connsiteY35" fmla="*/ 96124 h 604111"/>
              <a:gd name="connsiteX36" fmla="*/ 211257 w 509553"/>
              <a:gd name="connsiteY36" fmla="*/ 77074 h 604111"/>
              <a:gd name="connsiteX37" fmla="*/ 199752 w 509553"/>
              <a:gd name="connsiteY37" fmla="*/ 88560 h 604111"/>
              <a:gd name="connsiteX38" fmla="*/ 211257 w 509553"/>
              <a:gd name="connsiteY38" fmla="*/ 100047 h 604111"/>
              <a:gd name="connsiteX39" fmla="*/ 222761 w 509553"/>
              <a:gd name="connsiteY39" fmla="*/ 88560 h 604111"/>
              <a:gd name="connsiteX40" fmla="*/ 211257 w 509553"/>
              <a:gd name="connsiteY40" fmla="*/ 77074 h 604111"/>
              <a:gd name="connsiteX41" fmla="*/ 211257 w 509553"/>
              <a:gd name="connsiteY41" fmla="*/ 51019 h 604111"/>
              <a:gd name="connsiteX42" fmla="*/ 246892 w 509553"/>
              <a:gd name="connsiteY42" fmla="*/ 77074 h 604111"/>
              <a:gd name="connsiteX43" fmla="*/ 321811 w 509553"/>
              <a:gd name="connsiteY43" fmla="*/ 51579 h 604111"/>
              <a:gd name="connsiteX44" fmla="*/ 323776 w 509553"/>
              <a:gd name="connsiteY44" fmla="*/ 51299 h 604111"/>
              <a:gd name="connsiteX45" fmla="*/ 326020 w 509553"/>
              <a:gd name="connsiteY45" fmla="*/ 51019 h 604111"/>
              <a:gd name="connsiteX46" fmla="*/ 326581 w 509553"/>
              <a:gd name="connsiteY46" fmla="*/ 51019 h 604111"/>
              <a:gd name="connsiteX47" fmla="*/ 329107 w 509553"/>
              <a:gd name="connsiteY47" fmla="*/ 51579 h 604111"/>
              <a:gd name="connsiteX48" fmla="*/ 331352 w 509553"/>
              <a:gd name="connsiteY48" fmla="*/ 52140 h 604111"/>
              <a:gd name="connsiteX49" fmla="*/ 333596 w 509553"/>
              <a:gd name="connsiteY49" fmla="*/ 53541 h 604111"/>
              <a:gd name="connsiteX50" fmla="*/ 335561 w 509553"/>
              <a:gd name="connsiteY50" fmla="*/ 54941 h 604111"/>
              <a:gd name="connsiteX51" fmla="*/ 336683 w 509553"/>
              <a:gd name="connsiteY51" fmla="*/ 56902 h 604111"/>
              <a:gd name="connsiteX52" fmla="*/ 338086 w 509553"/>
              <a:gd name="connsiteY52" fmla="*/ 59424 h 604111"/>
              <a:gd name="connsiteX53" fmla="*/ 338366 w 509553"/>
              <a:gd name="connsiteY53" fmla="*/ 59704 h 604111"/>
              <a:gd name="connsiteX54" fmla="*/ 338647 w 509553"/>
              <a:gd name="connsiteY54" fmla="*/ 61945 h 604111"/>
              <a:gd name="connsiteX55" fmla="*/ 339208 w 509553"/>
              <a:gd name="connsiteY55" fmla="*/ 63906 h 604111"/>
              <a:gd name="connsiteX56" fmla="*/ 339208 w 509553"/>
              <a:gd name="connsiteY56" fmla="*/ 113214 h 604111"/>
              <a:gd name="connsiteX57" fmla="*/ 333877 w 509553"/>
              <a:gd name="connsiteY57" fmla="*/ 123300 h 604111"/>
              <a:gd name="connsiteX58" fmla="*/ 322653 w 509553"/>
              <a:gd name="connsiteY58" fmla="*/ 125821 h 604111"/>
              <a:gd name="connsiteX59" fmla="*/ 257274 w 509553"/>
              <a:gd name="connsiteY59" fmla="*/ 108731 h 604111"/>
              <a:gd name="connsiteX60" fmla="*/ 257274 w 509553"/>
              <a:gd name="connsiteY60" fmla="*/ 131144 h 604111"/>
              <a:gd name="connsiteX61" fmla="*/ 270182 w 509553"/>
              <a:gd name="connsiteY61" fmla="*/ 131144 h 604111"/>
              <a:gd name="connsiteX62" fmla="*/ 283370 w 509553"/>
              <a:gd name="connsiteY62" fmla="*/ 144311 h 604111"/>
              <a:gd name="connsiteX63" fmla="*/ 280283 w 509553"/>
              <a:gd name="connsiteY63" fmla="*/ 152156 h 604111"/>
              <a:gd name="connsiteX64" fmla="*/ 327143 w 509553"/>
              <a:gd name="connsiteY64" fmla="*/ 226678 h 604111"/>
              <a:gd name="connsiteX65" fmla="*/ 327143 w 509553"/>
              <a:gd name="connsiteY65" fmla="*/ 254693 h 604111"/>
              <a:gd name="connsiteX66" fmla="*/ 327143 w 509553"/>
              <a:gd name="connsiteY66" fmla="*/ 409340 h 604111"/>
              <a:gd name="connsiteX67" fmla="*/ 327143 w 509553"/>
              <a:gd name="connsiteY67" fmla="*/ 507395 h 604111"/>
              <a:gd name="connsiteX68" fmla="*/ 313955 w 509553"/>
              <a:gd name="connsiteY68" fmla="*/ 520562 h 604111"/>
              <a:gd name="connsiteX69" fmla="*/ 174218 w 509553"/>
              <a:gd name="connsiteY69" fmla="*/ 520562 h 604111"/>
              <a:gd name="connsiteX70" fmla="*/ 161030 w 509553"/>
              <a:gd name="connsiteY70" fmla="*/ 507395 h 604111"/>
              <a:gd name="connsiteX71" fmla="*/ 161030 w 509553"/>
              <a:gd name="connsiteY71" fmla="*/ 409340 h 604111"/>
              <a:gd name="connsiteX72" fmla="*/ 161030 w 509553"/>
              <a:gd name="connsiteY72" fmla="*/ 254693 h 604111"/>
              <a:gd name="connsiteX73" fmla="*/ 161030 w 509553"/>
              <a:gd name="connsiteY73" fmla="*/ 226678 h 604111"/>
              <a:gd name="connsiteX74" fmla="*/ 207609 w 509553"/>
              <a:gd name="connsiteY74" fmla="*/ 152156 h 604111"/>
              <a:gd name="connsiteX75" fmla="*/ 204803 w 509553"/>
              <a:gd name="connsiteY75" fmla="*/ 144031 h 604111"/>
              <a:gd name="connsiteX76" fmla="*/ 217710 w 509553"/>
              <a:gd name="connsiteY76" fmla="*/ 131144 h 604111"/>
              <a:gd name="connsiteX77" fmla="*/ 230898 w 509553"/>
              <a:gd name="connsiteY77" fmla="*/ 131144 h 604111"/>
              <a:gd name="connsiteX78" fmla="*/ 230898 w 509553"/>
              <a:gd name="connsiteY78" fmla="*/ 120498 h 604111"/>
              <a:gd name="connsiteX79" fmla="*/ 211257 w 509553"/>
              <a:gd name="connsiteY79" fmla="*/ 126101 h 604111"/>
              <a:gd name="connsiteX80" fmla="*/ 173657 w 509553"/>
              <a:gd name="connsiteY80" fmla="*/ 88560 h 604111"/>
              <a:gd name="connsiteX81" fmla="*/ 211257 w 509553"/>
              <a:gd name="connsiteY81" fmla="*/ 51019 h 604111"/>
              <a:gd name="connsiteX82" fmla="*/ 26095 w 509553"/>
              <a:gd name="connsiteY82" fmla="*/ 26059 h 604111"/>
              <a:gd name="connsiteX83" fmla="*/ 26095 w 509553"/>
              <a:gd name="connsiteY83" fmla="*/ 577772 h 604111"/>
              <a:gd name="connsiteX84" fmla="*/ 483458 w 509553"/>
              <a:gd name="connsiteY84" fmla="*/ 577772 h 604111"/>
              <a:gd name="connsiteX85" fmla="*/ 483458 w 509553"/>
              <a:gd name="connsiteY85" fmla="*/ 26059 h 604111"/>
              <a:gd name="connsiteX86" fmla="*/ 12907 w 509553"/>
              <a:gd name="connsiteY86" fmla="*/ 0 h 604111"/>
              <a:gd name="connsiteX87" fmla="*/ 496365 w 509553"/>
              <a:gd name="connsiteY87" fmla="*/ 0 h 604111"/>
              <a:gd name="connsiteX88" fmla="*/ 509553 w 509553"/>
              <a:gd name="connsiteY88" fmla="*/ 13170 h 604111"/>
              <a:gd name="connsiteX89" fmla="*/ 509553 w 509553"/>
              <a:gd name="connsiteY89" fmla="*/ 590942 h 604111"/>
              <a:gd name="connsiteX90" fmla="*/ 496365 w 509553"/>
              <a:gd name="connsiteY90" fmla="*/ 604111 h 604111"/>
              <a:gd name="connsiteX91" fmla="*/ 12907 w 509553"/>
              <a:gd name="connsiteY91" fmla="*/ 604111 h 604111"/>
              <a:gd name="connsiteX92" fmla="*/ 0 w 509553"/>
              <a:gd name="connsiteY92" fmla="*/ 590942 h 604111"/>
              <a:gd name="connsiteX93" fmla="*/ 0 w 509553"/>
              <a:gd name="connsiteY93" fmla="*/ 13170 h 604111"/>
              <a:gd name="connsiteX94" fmla="*/ 12907 w 509553"/>
              <a:gd name="connsiteY94" fmla="*/ 0 h 604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509553" h="604111">
                <a:moveTo>
                  <a:pt x="177891" y="535169"/>
                </a:moveTo>
                <a:lnTo>
                  <a:pt x="310070" y="535169"/>
                </a:lnTo>
                <a:cubicBezTo>
                  <a:pt x="317367" y="535169"/>
                  <a:pt x="323260" y="541049"/>
                  <a:pt x="323260" y="548330"/>
                </a:cubicBezTo>
                <a:cubicBezTo>
                  <a:pt x="323260" y="555610"/>
                  <a:pt x="317367" y="561490"/>
                  <a:pt x="310070" y="561490"/>
                </a:cubicBezTo>
                <a:lnTo>
                  <a:pt x="177891" y="561490"/>
                </a:lnTo>
                <a:cubicBezTo>
                  <a:pt x="170876" y="561490"/>
                  <a:pt x="164982" y="555610"/>
                  <a:pt x="164982" y="548330"/>
                </a:cubicBezTo>
                <a:cubicBezTo>
                  <a:pt x="164982" y="541049"/>
                  <a:pt x="170876" y="535169"/>
                  <a:pt x="177891" y="535169"/>
                </a:cubicBezTo>
                <a:close/>
                <a:moveTo>
                  <a:pt x="187406" y="422507"/>
                </a:moveTo>
                <a:lnTo>
                  <a:pt x="187406" y="494227"/>
                </a:lnTo>
                <a:lnTo>
                  <a:pt x="300767" y="494227"/>
                </a:lnTo>
                <a:lnTo>
                  <a:pt x="300767" y="422507"/>
                </a:lnTo>
                <a:close/>
                <a:moveTo>
                  <a:pt x="245216" y="323606"/>
                </a:moveTo>
                <a:cubicBezTo>
                  <a:pt x="239604" y="333977"/>
                  <a:pt x="235675" y="343226"/>
                  <a:pt x="235394" y="346589"/>
                </a:cubicBezTo>
                <a:cubicBezTo>
                  <a:pt x="235394" y="351915"/>
                  <a:pt x="239884" y="356399"/>
                  <a:pt x="245216" y="356399"/>
                </a:cubicBezTo>
                <a:cubicBezTo>
                  <a:pt x="250828" y="356399"/>
                  <a:pt x="255037" y="351915"/>
                  <a:pt x="255037" y="346589"/>
                </a:cubicBezTo>
                <a:cubicBezTo>
                  <a:pt x="255037" y="343226"/>
                  <a:pt x="251109" y="333977"/>
                  <a:pt x="245216" y="323606"/>
                </a:cubicBezTo>
                <a:close/>
                <a:moveTo>
                  <a:pt x="245356" y="284577"/>
                </a:moveTo>
                <a:cubicBezTo>
                  <a:pt x="249706" y="284577"/>
                  <a:pt x="254056" y="286469"/>
                  <a:pt x="256441" y="290253"/>
                </a:cubicBezTo>
                <a:cubicBezTo>
                  <a:pt x="264017" y="302305"/>
                  <a:pt x="281415" y="331734"/>
                  <a:pt x="281415" y="346589"/>
                </a:cubicBezTo>
                <a:cubicBezTo>
                  <a:pt x="281415" y="366209"/>
                  <a:pt x="265140" y="382465"/>
                  <a:pt x="245216" y="382465"/>
                </a:cubicBezTo>
                <a:cubicBezTo>
                  <a:pt x="225573" y="382465"/>
                  <a:pt x="209297" y="366209"/>
                  <a:pt x="209297" y="346589"/>
                </a:cubicBezTo>
                <a:cubicBezTo>
                  <a:pt x="209297" y="331734"/>
                  <a:pt x="226695" y="302305"/>
                  <a:pt x="234272" y="290253"/>
                </a:cubicBezTo>
                <a:cubicBezTo>
                  <a:pt x="236657" y="286469"/>
                  <a:pt x="241007" y="284577"/>
                  <a:pt x="245356" y="284577"/>
                </a:cubicBezTo>
                <a:close/>
                <a:moveTo>
                  <a:pt x="187406" y="267861"/>
                </a:moveTo>
                <a:lnTo>
                  <a:pt x="187406" y="396453"/>
                </a:lnTo>
                <a:lnTo>
                  <a:pt x="300767" y="396453"/>
                </a:lnTo>
                <a:lnTo>
                  <a:pt x="300767" y="267861"/>
                </a:lnTo>
                <a:close/>
                <a:moveTo>
                  <a:pt x="244086" y="170086"/>
                </a:moveTo>
                <a:cubicBezTo>
                  <a:pt x="212660" y="170086"/>
                  <a:pt x="187406" y="195300"/>
                  <a:pt x="187406" y="226678"/>
                </a:cubicBezTo>
                <a:lnTo>
                  <a:pt x="187406" y="241806"/>
                </a:lnTo>
                <a:lnTo>
                  <a:pt x="300767" y="241806"/>
                </a:lnTo>
                <a:lnTo>
                  <a:pt x="300767" y="226678"/>
                </a:lnTo>
                <a:cubicBezTo>
                  <a:pt x="300767" y="195300"/>
                  <a:pt x="275233" y="170086"/>
                  <a:pt x="244086" y="170086"/>
                </a:cubicBezTo>
                <a:close/>
                <a:moveTo>
                  <a:pt x="312832" y="82397"/>
                </a:moveTo>
                <a:lnTo>
                  <a:pt x="289823" y="90241"/>
                </a:lnTo>
                <a:lnTo>
                  <a:pt x="312832" y="96124"/>
                </a:lnTo>
                <a:close/>
                <a:moveTo>
                  <a:pt x="211257" y="77074"/>
                </a:moveTo>
                <a:cubicBezTo>
                  <a:pt x="205084" y="77074"/>
                  <a:pt x="199752" y="82117"/>
                  <a:pt x="199752" y="88560"/>
                </a:cubicBezTo>
                <a:cubicBezTo>
                  <a:pt x="199752" y="95004"/>
                  <a:pt x="205084" y="100047"/>
                  <a:pt x="211257" y="100047"/>
                </a:cubicBezTo>
                <a:cubicBezTo>
                  <a:pt x="217710" y="100047"/>
                  <a:pt x="222761" y="95004"/>
                  <a:pt x="222761" y="88560"/>
                </a:cubicBezTo>
                <a:cubicBezTo>
                  <a:pt x="222761" y="82117"/>
                  <a:pt x="217710" y="77074"/>
                  <a:pt x="211257" y="77074"/>
                </a:cubicBezTo>
                <a:close/>
                <a:moveTo>
                  <a:pt x="211257" y="51019"/>
                </a:moveTo>
                <a:cubicBezTo>
                  <a:pt x="228093" y="51019"/>
                  <a:pt x="242122" y="61945"/>
                  <a:pt x="246892" y="77074"/>
                </a:cubicBezTo>
                <a:lnTo>
                  <a:pt x="321811" y="51579"/>
                </a:lnTo>
                <a:cubicBezTo>
                  <a:pt x="322373" y="51299"/>
                  <a:pt x="323214" y="51299"/>
                  <a:pt x="323776" y="51299"/>
                </a:cubicBezTo>
                <a:cubicBezTo>
                  <a:pt x="324617" y="51299"/>
                  <a:pt x="325178" y="51019"/>
                  <a:pt x="326020" y="51019"/>
                </a:cubicBezTo>
                <a:cubicBezTo>
                  <a:pt x="326020" y="51019"/>
                  <a:pt x="326301" y="51019"/>
                  <a:pt x="326581" y="51019"/>
                </a:cubicBezTo>
                <a:cubicBezTo>
                  <a:pt x="327423" y="51019"/>
                  <a:pt x="328265" y="51299"/>
                  <a:pt x="329107" y="51579"/>
                </a:cubicBezTo>
                <a:cubicBezTo>
                  <a:pt x="329949" y="51860"/>
                  <a:pt x="330790" y="51860"/>
                  <a:pt x="331352" y="52140"/>
                </a:cubicBezTo>
                <a:cubicBezTo>
                  <a:pt x="332193" y="52420"/>
                  <a:pt x="333035" y="52980"/>
                  <a:pt x="333596" y="53541"/>
                </a:cubicBezTo>
                <a:cubicBezTo>
                  <a:pt x="334158" y="54101"/>
                  <a:pt x="334999" y="54381"/>
                  <a:pt x="335561" y="54941"/>
                </a:cubicBezTo>
                <a:cubicBezTo>
                  <a:pt x="336122" y="55502"/>
                  <a:pt x="336402" y="56342"/>
                  <a:pt x="336683" y="56902"/>
                </a:cubicBezTo>
                <a:cubicBezTo>
                  <a:pt x="337244" y="57743"/>
                  <a:pt x="337805" y="58583"/>
                  <a:pt x="338086" y="59424"/>
                </a:cubicBezTo>
                <a:cubicBezTo>
                  <a:pt x="338086" y="59424"/>
                  <a:pt x="338366" y="59704"/>
                  <a:pt x="338366" y="59704"/>
                </a:cubicBezTo>
                <a:cubicBezTo>
                  <a:pt x="338647" y="60544"/>
                  <a:pt x="338647" y="61105"/>
                  <a:pt x="338647" y="61945"/>
                </a:cubicBezTo>
                <a:cubicBezTo>
                  <a:pt x="338928" y="62506"/>
                  <a:pt x="339208" y="63346"/>
                  <a:pt x="339208" y="63906"/>
                </a:cubicBezTo>
                <a:lnTo>
                  <a:pt x="339208" y="113214"/>
                </a:lnTo>
                <a:cubicBezTo>
                  <a:pt x="339208" y="117136"/>
                  <a:pt x="337244" y="121058"/>
                  <a:pt x="333877" y="123300"/>
                </a:cubicBezTo>
                <a:cubicBezTo>
                  <a:pt x="330790" y="125821"/>
                  <a:pt x="326581" y="126661"/>
                  <a:pt x="322653" y="125821"/>
                </a:cubicBezTo>
                <a:lnTo>
                  <a:pt x="257274" y="108731"/>
                </a:lnTo>
                <a:lnTo>
                  <a:pt x="257274" y="131144"/>
                </a:lnTo>
                <a:lnTo>
                  <a:pt x="270182" y="131144"/>
                </a:lnTo>
                <a:cubicBezTo>
                  <a:pt x="277477" y="131144"/>
                  <a:pt x="283370" y="137027"/>
                  <a:pt x="283370" y="144311"/>
                </a:cubicBezTo>
                <a:cubicBezTo>
                  <a:pt x="283370" y="147393"/>
                  <a:pt x="282247" y="149915"/>
                  <a:pt x="280283" y="152156"/>
                </a:cubicBezTo>
                <a:cubicBezTo>
                  <a:pt x="308062" y="165603"/>
                  <a:pt x="327143" y="193899"/>
                  <a:pt x="327143" y="226678"/>
                </a:cubicBezTo>
                <a:lnTo>
                  <a:pt x="327143" y="254693"/>
                </a:lnTo>
                <a:lnTo>
                  <a:pt x="327143" y="409340"/>
                </a:lnTo>
                <a:lnTo>
                  <a:pt x="327143" y="507395"/>
                </a:lnTo>
                <a:cubicBezTo>
                  <a:pt x="327143" y="514679"/>
                  <a:pt x="321250" y="520562"/>
                  <a:pt x="313955" y="520562"/>
                </a:cubicBezTo>
                <a:lnTo>
                  <a:pt x="174218" y="520562"/>
                </a:lnTo>
                <a:cubicBezTo>
                  <a:pt x="166923" y="520562"/>
                  <a:pt x="161030" y="514679"/>
                  <a:pt x="161030" y="507395"/>
                </a:cubicBezTo>
                <a:lnTo>
                  <a:pt x="161030" y="409340"/>
                </a:lnTo>
                <a:lnTo>
                  <a:pt x="161030" y="254693"/>
                </a:lnTo>
                <a:lnTo>
                  <a:pt x="161030" y="226678"/>
                </a:lnTo>
                <a:cubicBezTo>
                  <a:pt x="161030" y="193899"/>
                  <a:pt x="180111" y="165603"/>
                  <a:pt x="207609" y="152156"/>
                </a:cubicBezTo>
                <a:cubicBezTo>
                  <a:pt x="205925" y="149915"/>
                  <a:pt x="204803" y="147113"/>
                  <a:pt x="204803" y="144031"/>
                </a:cubicBezTo>
                <a:cubicBezTo>
                  <a:pt x="204803" y="137027"/>
                  <a:pt x="210696" y="131144"/>
                  <a:pt x="217710" y="131144"/>
                </a:cubicBezTo>
                <a:lnTo>
                  <a:pt x="230898" y="131144"/>
                </a:lnTo>
                <a:lnTo>
                  <a:pt x="230898" y="120498"/>
                </a:lnTo>
                <a:cubicBezTo>
                  <a:pt x="225287" y="124140"/>
                  <a:pt x="218552" y="126101"/>
                  <a:pt x="211257" y="126101"/>
                </a:cubicBezTo>
                <a:cubicBezTo>
                  <a:pt x="190493" y="126101"/>
                  <a:pt x="173657" y="109292"/>
                  <a:pt x="173657" y="88560"/>
                </a:cubicBezTo>
                <a:cubicBezTo>
                  <a:pt x="173657" y="67829"/>
                  <a:pt x="190493" y="51019"/>
                  <a:pt x="211257" y="51019"/>
                </a:cubicBezTo>
                <a:close/>
                <a:moveTo>
                  <a:pt x="26095" y="26059"/>
                </a:moveTo>
                <a:lnTo>
                  <a:pt x="26095" y="577772"/>
                </a:lnTo>
                <a:lnTo>
                  <a:pt x="483458" y="577772"/>
                </a:lnTo>
                <a:lnTo>
                  <a:pt x="483458" y="26059"/>
                </a:lnTo>
                <a:close/>
                <a:moveTo>
                  <a:pt x="12907" y="0"/>
                </a:moveTo>
                <a:lnTo>
                  <a:pt x="496365" y="0"/>
                </a:lnTo>
                <a:cubicBezTo>
                  <a:pt x="503661" y="0"/>
                  <a:pt x="509553" y="5884"/>
                  <a:pt x="509553" y="13170"/>
                </a:cubicBezTo>
                <a:lnTo>
                  <a:pt x="509553" y="590942"/>
                </a:lnTo>
                <a:cubicBezTo>
                  <a:pt x="509553" y="598227"/>
                  <a:pt x="503661" y="604111"/>
                  <a:pt x="496365" y="604111"/>
                </a:cubicBezTo>
                <a:lnTo>
                  <a:pt x="12907" y="604111"/>
                </a:lnTo>
                <a:cubicBezTo>
                  <a:pt x="5893" y="604111"/>
                  <a:pt x="0" y="598227"/>
                  <a:pt x="0" y="590942"/>
                </a:cubicBezTo>
                <a:lnTo>
                  <a:pt x="0" y="13170"/>
                </a:lnTo>
                <a:cubicBezTo>
                  <a:pt x="0" y="5884"/>
                  <a:pt x="5893" y="0"/>
                  <a:pt x="1290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1" name="burning-flames_16423">
            <a:extLst>
              <a:ext uri="{FF2B5EF4-FFF2-40B4-BE49-F238E27FC236}">
                <a16:creationId xmlns:a16="http://schemas.microsoft.com/office/drawing/2014/main" id="{AF0AEF10-4E85-40C2-8ADA-E62031E9D811}"/>
              </a:ext>
            </a:extLst>
          </p:cNvPr>
          <p:cNvSpPr>
            <a:spLocks/>
          </p:cNvSpPr>
          <p:nvPr/>
        </p:nvSpPr>
        <p:spPr>
          <a:xfrm>
            <a:off x="3001052" y="2697399"/>
            <a:ext cx="321450" cy="508152"/>
          </a:xfrm>
          <a:custGeom>
            <a:avLst/>
            <a:gdLst>
              <a:gd name="T0" fmla="*/ 3269 w 4312"/>
              <a:gd name="T1" fmla="*/ 415 h 6827"/>
              <a:gd name="T2" fmla="*/ 2686 w 4312"/>
              <a:gd name="T3" fmla="*/ 0 h 6827"/>
              <a:gd name="T4" fmla="*/ 2103 w 4312"/>
              <a:gd name="T5" fmla="*/ 415 h 6827"/>
              <a:gd name="T6" fmla="*/ 2017 w 4312"/>
              <a:gd name="T7" fmla="*/ 415 h 6827"/>
              <a:gd name="T8" fmla="*/ 313 w 4312"/>
              <a:gd name="T9" fmla="*/ 2118 h 6827"/>
              <a:gd name="T10" fmla="*/ 313 w 4312"/>
              <a:gd name="T11" fmla="*/ 2665 h 6827"/>
              <a:gd name="T12" fmla="*/ 0 w 4312"/>
              <a:gd name="T13" fmla="*/ 2665 h 6827"/>
              <a:gd name="T14" fmla="*/ 0 w 4312"/>
              <a:gd name="T15" fmla="*/ 4642 h 6827"/>
              <a:gd name="T16" fmla="*/ 1032 w 4312"/>
              <a:gd name="T17" fmla="*/ 4642 h 6827"/>
              <a:gd name="T18" fmla="*/ 1032 w 4312"/>
              <a:gd name="T19" fmla="*/ 2665 h 6827"/>
              <a:gd name="T20" fmla="*/ 719 w 4312"/>
              <a:gd name="T21" fmla="*/ 2665 h 6827"/>
              <a:gd name="T22" fmla="*/ 719 w 4312"/>
              <a:gd name="T23" fmla="*/ 2118 h 6827"/>
              <a:gd name="T24" fmla="*/ 2017 w 4312"/>
              <a:gd name="T25" fmla="*/ 820 h 6827"/>
              <a:gd name="T26" fmla="*/ 2103 w 4312"/>
              <a:gd name="T27" fmla="*/ 820 h 6827"/>
              <a:gd name="T28" fmla="*/ 2155 w 4312"/>
              <a:gd name="T29" fmla="*/ 932 h 6827"/>
              <a:gd name="T30" fmla="*/ 1262 w 4312"/>
              <a:gd name="T31" fmla="*/ 2253 h 6827"/>
              <a:gd name="T32" fmla="*/ 1262 w 4312"/>
              <a:gd name="T33" fmla="*/ 6827 h 6827"/>
              <a:gd name="T34" fmla="*/ 4109 w 4312"/>
              <a:gd name="T35" fmla="*/ 6827 h 6827"/>
              <a:gd name="T36" fmla="*/ 4109 w 4312"/>
              <a:gd name="T37" fmla="*/ 5414 h 6827"/>
              <a:gd name="T38" fmla="*/ 4109 w 4312"/>
              <a:gd name="T39" fmla="*/ 2724 h 6827"/>
              <a:gd name="T40" fmla="*/ 4109 w 4312"/>
              <a:gd name="T41" fmla="*/ 2253 h 6827"/>
              <a:gd name="T42" fmla="*/ 3217 w 4312"/>
              <a:gd name="T43" fmla="*/ 932 h 6827"/>
              <a:gd name="T44" fmla="*/ 3269 w 4312"/>
              <a:gd name="T45" fmla="*/ 820 h 6827"/>
              <a:gd name="T46" fmla="*/ 4312 w 4312"/>
              <a:gd name="T47" fmla="*/ 820 h 6827"/>
              <a:gd name="T48" fmla="*/ 4312 w 4312"/>
              <a:gd name="T49" fmla="*/ 820 h 6827"/>
              <a:gd name="T50" fmla="*/ 4312 w 4312"/>
              <a:gd name="T51" fmla="*/ 415 h 6827"/>
              <a:gd name="T52" fmla="*/ 3269 w 4312"/>
              <a:gd name="T53" fmla="*/ 415 h 6827"/>
              <a:gd name="T54" fmla="*/ 626 w 4312"/>
              <a:gd name="T55" fmla="*/ 4236 h 6827"/>
              <a:gd name="T56" fmla="*/ 406 w 4312"/>
              <a:gd name="T57" fmla="*/ 4236 h 6827"/>
              <a:gd name="T58" fmla="*/ 406 w 4312"/>
              <a:gd name="T59" fmla="*/ 3071 h 6827"/>
              <a:gd name="T60" fmla="*/ 626 w 4312"/>
              <a:gd name="T61" fmla="*/ 3071 h 6827"/>
              <a:gd name="T62" fmla="*/ 626 w 4312"/>
              <a:gd name="T63" fmla="*/ 4236 h 6827"/>
              <a:gd name="T64" fmla="*/ 2686 w 4312"/>
              <a:gd name="T65" fmla="*/ 406 h 6827"/>
              <a:gd name="T66" fmla="*/ 2898 w 4312"/>
              <a:gd name="T67" fmla="*/ 617 h 6827"/>
              <a:gd name="T68" fmla="*/ 2686 w 4312"/>
              <a:gd name="T69" fmla="*/ 829 h 6827"/>
              <a:gd name="T70" fmla="*/ 2474 w 4312"/>
              <a:gd name="T71" fmla="*/ 617 h 6827"/>
              <a:gd name="T72" fmla="*/ 2686 w 4312"/>
              <a:gd name="T73" fmla="*/ 406 h 6827"/>
              <a:gd name="T74" fmla="*/ 3704 w 4312"/>
              <a:gd name="T75" fmla="*/ 2253 h 6827"/>
              <a:gd name="T76" fmla="*/ 3704 w 4312"/>
              <a:gd name="T77" fmla="*/ 2724 h 6827"/>
              <a:gd name="T78" fmla="*/ 2068 w 4312"/>
              <a:gd name="T79" fmla="*/ 2724 h 6827"/>
              <a:gd name="T80" fmla="*/ 2068 w 4312"/>
              <a:gd name="T81" fmla="*/ 5414 h 6827"/>
              <a:gd name="T82" fmla="*/ 3704 w 4312"/>
              <a:gd name="T83" fmla="*/ 5414 h 6827"/>
              <a:gd name="T84" fmla="*/ 3704 w 4312"/>
              <a:gd name="T85" fmla="*/ 6421 h 6827"/>
              <a:gd name="T86" fmla="*/ 1668 w 4312"/>
              <a:gd name="T87" fmla="*/ 6421 h 6827"/>
              <a:gd name="T88" fmla="*/ 1668 w 4312"/>
              <a:gd name="T89" fmla="*/ 2253 h 6827"/>
              <a:gd name="T90" fmla="*/ 2686 w 4312"/>
              <a:gd name="T91" fmla="*/ 1235 h 6827"/>
              <a:gd name="T92" fmla="*/ 3704 w 4312"/>
              <a:gd name="T93" fmla="*/ 2253 h 6827"/>
              <a:gd name="T94" fmla="*/ 3704 w 4312"/>
              <a:gd name="T95" fmla="*/ 3934 h 6827"/>
              <a:gd name="T96" fmla="*/ 3704 w 4312"/>
              <a:gd name="T97" fmla="*/ 4204 h 6827"/>
              <a:gd name="T98" fmla="*/ 2814 w 4312"/>
              <a:gd name="T99" fmla="*/ 4204 h 6827"/>
              <a:gd name="T100" fmla="*/ 2814 w 4312"/>
              <a:gd name="T101" fmla="*/ 4610 h 6827"/>
              <a:gd name="T102" fmla="*/ 3704 w 4312"/>
              <a:gd name="T103" fmla="*/ 4610 h 6827"/>
              <a:gd name="T104" fmla="*/ 3704 w 4312"/>
              <a:gd name="T105" fmla="*/ 5009 h 6827"/>
              <a:gd name="T106" fmla="*/ 2474 w 4312"/>
              <a:gd name="T107" fmla="*/ 5009 h 6827"/>
              <a:gd name="T108" fmla="*/ 2474 w 4312"/>
              <a:gd name="T109" fmla="*/ 3129 h 6827"/>
              <a:gd name="T110" fmla="*/ 3704 w 4312"/>
              <a:gd name="T111" fmla="*/ 3129 h 6827"/>
              <a:gd name="T112" fmla="*/ 3704 w 4312"/>
              <a:gd name="T113" fmla="*/ 3528 h 6827"/>
              <a:gd name="T114" fmla="*/ 2814 w 4312"/>
              <a:gd name="T115" fmla="*/ 3528 h 6827"/>
              <a:gd name="T116" fmla="*/ 2814 w 4312"/>
              <a:gd name="T117" fmla="*/ 3934 h 6827"/>
              <a:gd name="T118" fmla="*/ 3704 w 4312"/>
              <a:gd name="T119" fmla="*/ 3934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12" h="6827">
                <a:moveTo>
                  <a:pt x="3269" y="415"/>
                </a:moveTo>
                <a:cubicBezTo>
                  <a:pt x="3185" y="174"/>
                  <a:pt x="2955" y="0"/>
                  <a:pt x="2686" y="0"/>
                </a:cubicBezTo>
                <a:cubicBezTo>
                  <a:pt x="2416" y="0"/>
                  <a:pt x="2187" y="174"/>
                  <a:pt x="2103" y="415"/>
                </a:cubicBezTo>
                <a:lnTo>
                  <a:pt x="2017" y="415"/>
                </a:lnTo>
                <a:cubicBezTo>
                  <a:pt x="1078" y="415"/>
                  <a:pt x="313" y="1179"/>
                  <a:pt x="313" y="2118"/>
                </a:cubicBezTo>
                <a:lnTo>
                  <a:pt x="313" y="2665"/>
                </a:lnTo>
                <a:lnTo>
                  <a:pt x="0" y="2665"/>
                </a:lnTo>
                <a:lnTo>
                  <a:pt x="0" y="4642"/>
                </a:lnTo>
                <a:lnTo>
                  <a:pt x="1032" y="4642"/>
                </a:lnTo>
                <a:lnTo>
                  <a:pt x="1032" y="2665"/>
                </a:lnTo>
                <a:lnTo>
                  <a:pt x="719" y="2665"/>
                </a:lnTo>
                <a:lnTo>
                  <a:pt x="719" y="2118"/>
                </a:lnTo>
                <a:cubicBezTo>
                  <a:pt x="719" y="1403"/>
                  <a:pt x="1301" y="820"/>
                  <a:pt x="2017" y="820"/>
                </a:cubicBezTo>
                <a:lnTo>
                  <a:pt x="2103" y="820"/>
                </a:lnTo>
                <a:cubicBezTo>
                  <a:pt x="2116" y="859"/>
                  <a:pt x="2134" y="897"/>
                  <a:pt x="2155" y="932"/>
                </a:cubicBezTo>
                <a:cubicBezTo>
                  <a:pt x="1632" y="1143"/>
                  <a:pt x="1262" y="1656"/>
                  <a:pt x="1262" y="2253"/>
                </a:cubicBezTo>
                <a:lnTo>
                  <a:pt x="1262" y="6827"/>
                </a:lnTo>
                <a:lnTo>
                  <a:pt x="4109" y="6827"/>
                </a:lnTo>
                <a:lnTo>
                  <a:pt x="4109" y="5414"/>
                </a:lnTo>
                <a:lnTo>
                  <a:pt x="4109" y="2724"/>
                </a:lnTo>
                <a:lnTo>
                  <a:pt x="4109" y="2253"/>
                </a:lnTo>
                <a:cubicBezTo>
                  <a:pt x="4109" y="1656"/>
                  <a:pt x="3740" y="1143"/>
                  <a:pt x="3217" y="932"/>
                </a:cubicBezTo>
                <a:cubicBezTo>
                  <a:pt x="3238" y="897"/>
                  <a:pt x="3255" y="859"/>
                  <a:pt x="3269" y="820"/>
                </a:cubicBezTo>
                <a:lnTo>
                  <a:pt x="4312" y="820"/>
                </a:lnTo>
                <a:lnTo>
                  <a:pt x="4312" y="820"/>
                </a:lnTo>
                <a:lnTo>
                  <a:pt x="4312" y="415"/>
                </a:lnTo>
                <a:lnTo>
                  <a:pt x="3269" y="415"/>
                </a:lnTo>
                <a:close/>
                <a:moveTo>
                  <a:pt x="626" y="4236"/>
                </a:moveTo>
                <a:lnTo>
                  <a:pt x="406" y="4236"/>
                </a:lnTo>
                <a:lnTo>
                  <a:pt x="406" y="3071"/>
                </a:lnTo>
                <a:lnTo>
                  <a:pt x="626" y="3071"/>
                </a:lnTo>
                <a:lnTo>
                  <a:pt x="626" y="4236"/>
                </a:lnTo>
                <a:close/>
                <a:moveTo>
                  <a:pt x="2686" y="406"/>
                </a:moveTo>
                <a:cubicBezTo>
                  <a:pt x="2803" y="406"/>
                  <a:pt x="2898" y="501"/>
                  <a:pt x="2898" y="617"/>
                </a:cubicBezTo>
                <a:cubicBezTo>
                  <a:pt x="2898" y="734"/>
                  <a:pt x="2803" y="829"/>
                  <a:pt x="2686" y="829"/>
                </a:cubicBezTo>
                <a:cubicBezTo>
                  <a:pt x="2569" y="829"/>
                  <a:pt x="2474" y="734"/>
                  <a:pt x="2474" y="617"/>
                </a:cubicBezTo>
                <a:cubicBezTo>
                  <a:pt x="2474" y="501"/>
                  <a:pt x="2569" y="406"/>
                  <a:pt x="2686" y="406"/>
                </a:cubicBezTo>
                <a:close/>
                <a:moveTo>
                  <a:pt x="3704" y="2253"/>
                </a:moveTo>
                <a:lnTo>
                  <a:pt x="3704" y="2724"/>
                </a:lnTo>
                <a:lnTo>
                  <a:pt x="2068" y="2724"/>
                </a:lnTo>
                <a:lnTo>
                  <a:pt x="2068" y="5414"/>
                </a:lnTo>
                <a:lnTo>
                  <a:pt x="3704" y="5414"/>
                </a:lnTo>
                <a:lnTo>
                  <a:pt x="3704" y="6421"/>
                </a:lnTo>
                <a:lnTo>
                  <a:pt x="1668" y="6421"/>
                </a:lnTo>
                <a:lnTo>
                  <a:pt x="1668" y="2253"/>
                </a:lnTo>
                <a:cubicBezTo>
                  <a:pt x="1668" y="1692"/>
                  <a:pt x="2125" y="1235"/>
                  <a:pt x="2686" y="1235"/>
                </a:cubicBezTo>
                <a:cubicBezTo>
                  <a:pt x="3247" y="1235"/>
                  <a:pt x="3704" y="1692"/>
                  <a:pt x="3704" y="2253"/>
                </a:cubicBezTo>
                <a:close/>
                <a:moveTo>
                  <a:pt x="3704" y="3934"/>
                </a:moveTo>
                <a:lnTo>
                  <a:pt x="3704" y="4204"/>
                </a:lnTo>
                <a:lnTo>
                  <a:pt x="2814" y="4204"/>
                </a:lnTo>
                <a:lnTo>
                  <a:pt x="2814" y="4610"/>
                </a:lnTo>
                <a:lnTo>
                  <a:pt x="3704" y="4610"/>
                </a:lnTo>
                <a:lnTo>
                  <a:pt x="3704" y="5009"/>
                </a:lnTo>
                <a:lnTo>
                  <a:pt x="2474" y="5009"/>
                </a:lnTo>
                <a:lnTo>
                  <a:pt x="2474" y="3129"/>
                </a:lnTo>
                <a:lnTo>
                  <a:pt x="3704" y="3129"/>
                </a:lnTo>
                <a:lnTo>
                  <a:pt x="3704" y="3528"/>
                </a:lnTo>
                <a:lnTo>
                  <a:pt x="2814" y="3528"/>
                </a:lnTo>
                <a:lnTo>
                  <a:pt x="2814" y="3934"/>
                </a:lnTo>
                <a:lnTo>
                  <a:pt x="3704" y="393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44" name="图形 143">
            <a:extLst>
              <a:ext uri="{FF2B5EF4-FFF2-40B4-BE49-F238E27FC236}">
                <a16:creationId xmlns:a16="http://schemas.microsoft.com/office/drawing/2014/main" id="{03DE2C76-BD5D-4A1F-AD5E-A6B53E28D695}"/>
              </a:ext>
            </a:extLst>
          </p:cNvPr>
          <p:cNvPicPr>
            <a:picLocks/>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766157" y="2697399"/>
            <a:ext cx="378597" cy="508152"/>
          </a:xfrm>
          <a:prstGeom prst="rect">
            <a:avLst/>
          </a:prstGeom>
        </p:spPr>
      </p:pic>
      <p:pic>
        <p:nvPicPr>
          <p:cNvPr id="143" name="图形 142">
            <a:extLst>
              <a:ext uri="{FF2B5EF4-FFF2-40B4-BE49-F238E27FC236}">
                <a16:creationId xmlns:a16="http://schemas.microsoft.com/office/drawing/2014/main" id="{786D7974-A34C-4301-8FFE-41B540BC7048}"/>
              </a:ext>
            </a:extLst>
          </p:cNvPr>
          <p:cNvPicPr>
            <a:picLocks/>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559836" y="2697399"/>
            <a:ext cx="378597" cy="508152"/>
          </a:xfrm>
          <a:prstGeom prst="rect">
            <a:avLst/>
          </a:prstGeom>
        </p:spPr>
      </p:pic>
      <p:pic>
        <p:nvPicPr>
          <p:cNvPr id="141" name="图形 140">
            <a:extLst>
              <a:ext uri="{FF2B5EF4-FFF2-40B4-BE49-F238E27FC236}">
                <a16:creationId xmlns:a16="http://schemas.microsoft.com/office/drawing/2014/main" id="{65023AF3-0BDB-4A8F-8A30-9BFE5DCD635D}"/>
              </a:ext>
            </a:extLst>
          </p:cNvPr>
          <p:cNvPicPr>
            <a:picLocks/>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353514" y="2697399"/>
            <a:ext cx="508152" cy="508152"/>
          </a:xfrm>
          <a:prstGeom prst="rect">
            <a:avLst/>
          </a:prstGeom>
        </p:spPr>
      </p:pic>
      <p:pic>
        <p:nvPicPr>
          <p:cNvPr id="142" name="图形 141">
            <a:extLst>
              <a:ext uri="{FF2B5EF4-FFF2-40B4-BE49-F238E27FC236}">
                <a16:creationId xmlns:a16="http://schemas.microsoft.com/office/drawing/2014/main" id="{07E6683F-B761-4344-A2E0-E27F742D424A}"/>
              </a:ext>
            </a:extLst>
          </p:cNvPr>
          <p:cNvPicPr>
            <a:picLocks/>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147193" y="2697399"/>
            <a:ext cx="508152" cy="508152"/>
          </a:xfrm>
          <a:prstGeom prst="rect">
            <a:avLst/>
          </a:prstGeom>
        </p:spPr>
      </p:pic>
      <p:pic>
        <p:nvPicPr>
          <p:cNvPr id="146" name="图形 145">
            <a:extLst>
              <a:ext uri="{FF2B5EF4-FFF2-40B4-BE49-F238E27FC236}">
                <a16:creationId xmlns:a16="http://schemas.microsoft.com/office/drawing/2014/main" id="{92FCF8EE-C206-4E1F-8A37-278CBE52208C}"/>
              </a:ext>
            </a:extLst>
          </p:cNvPr>
          <p:cNvPicPr>
            <a:picLocks/>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940872" y="2697399"/>
            <a:ext cx="508152" cy="508152"/>
          </a:xfrm>
          <a:prstGeom prst="rect">
            <a:avLst/>
          </a:prstGeom>
        </p:spPr>
      </p:pic>
      <p:pic>
        <p:nvPicPr>
          <p:cNvPr id="145" name="图形 144">
            <a:extLst>
              <a:ext uri="{FF2B5EF4-FFF2-40B4-BE49-F238E27FC236}">
                <a16:creationId xmlns:a16="http://schemas.microsoft.com/office/drawing/2014/main" id="{7BA69DFF-AFCA-45D2-9C28-23F46F75438C}"/>
              </a:ext>
            </a:extLst>
          </p:cNvPr>
          <p:cNvPicPr>
            <a:picLocks/>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7734551" y="2697399"/>
            <a:ext cx="508152" cy="508152"/>
          </a:xfrm>
          <a:prstGeom prst="rect">
            <a:avLst/>
          </a:prstGeom>
        </p:spPr>
      </p:pic>
      <p:pic>
        <p:nvPicPr>
          <p:cNvPr id="139" name="图形 138">
            <a:extLst>
              <a:ext uri="{FF2B5EF4-FFF2-40B4-BE49-F238E27FC236}">
                <a16:creationId xmlns:a16="http://schemas.microsoft.com/office/drawing/2014/main" id="{F4A093EA-36F4-455E-BD6A-66695D70CBAD}"/>
              </a:ext>
            </a:extLst>
          </p:cNvPr>
          <p:cNvPicPr>
            <a:picLocks/>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8528230" y="2697399"/>
            <a:ext cx="508152" cy="508152"/>
          </a:xfrm>
          <a:prstGeom prst="rect">
            <a:avLst/>
          </a:prstGeom>
        </p:spPr>
      </p:pic>
      <p:pic>
        <p:nvPicPr>
          <p:cNvPr id="138" name="图形 137">
            <a:extLst>
              <a:ext uri="{FF2B5EF4-FFF2-40B4-BE49-F238E27FC236}">
                <a16:creationId xmlns:a16="http://schemas.microsoft.com/office/drawing/2014/main" id="{25E569BC-3EC5-4145-9E73-74C946D21736}"/>
              </a:ext>
            </a:extLst>
          </p:cNvPr>
          <p:cNvPicPr>
            <a:picLocks/>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2972477" y="3387482"/>
            <a:ext cx="508152" cy="508152"/>
          </a:xfrm>
          <a:prstGeom prst="rect">
            <a:avLst/>
          </a:prstGeom>
        </p:spPr>
      </p:pic>
      <p:pic>
        <p:nvPicPr>
          <p:cNvPr id="140" name="图形 139">
            <a:extLst>
              <a:ext uri="{FF2B5EF4-FFF2-40B4-BE49-F238E27FC236}">
                <a16:creationId xmlns:a16="http://schemas.microsoft.com/office/drawing/2014/main" id="{460F8184-E4E9-4F28-A951-9C72B262AA7C}"/>
              </a:ext>
            </a:extLst>
          </p:cNvPr>
          <p:cNvPicPr>
            <a:picLocks/>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3766156" y="3387482"/>
            <a:ext cx="508152" cy="508152"/>
          </a:xfrm>
          <a:prstGeom prst="rect">
            <a:avLst/>
          </a:prstGeom>
        </p:spPr>
      </p:pic>
      <p:pic>
        <p:nvPicPr>
          <p:cNvPr id="147" name="图形 146">
            <a:extLst>
              <a:ext uri="{FF2B5EF4-FFF2-40B4-BE49-F238E27FC236}">
                <a16:creationId xmlns:a16="http://schemas.microsoft.com/office/drawing/2014/main" id="{91ED352E-9368-470C-A8CD-82DE5DEB6855}"/>
              </a:ext>
            </a:extLst>
          </p:cNvPr>
          <p:cNvPicPr>
            <a:picLocks/>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4559835" y="3387482"/>
            <a:ext cx="508152" cy="508152"/>
          </a:xfrm>
          <a:prstGeom prst="rect">
            <a:avLst/>
          </a:prstGeom>
        </p:spPr>
      </p:pic>
      <p:pic>
        <p:nvPicPr>
          <p:cNvPr id="150" name="图形 149">
            <a:extLst>
              <a:ext uri="{FF2B5EF4-FFF2-40B4-BE49-F238E27FC236}">
                <a16:creationId xmlns:a16="http://schemas.microsoft.com/office/drawing/2014/main" id="{A9C9BEAE-FAD5-4E10-B504-FE18253356E9}"/>
              </a:ext>
            </a:extLst>
          </p:cNvPr>
          <p:cNvPicPr>
            <a:picLocks/>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5353514" y="3387482"/>
            <a:ext cx="508152" cy="508152"/>
          </a:xfrm>
          <a:prstGeom prst="rect">
            <a:avLst/>
          </a:prstGeom>
        </p:spPr>
      </p:pic>
      <p:pic>
        <p:nvPicPr>
          <p:cNvPr id="149" name="图形 148">
            <a:extLst>
              <a:ext uri="{FF2B5EF4-FFF2-40B4-BE49-F238E27FC236}">
                <a16:creationId xmlns:a16="http://schemas.microsoft.com/office/drawing/2014/main" id="{4F027C0C-79D1-41EE-928D-B0BA0E0F1593}"/>
              </a:ext>
            </a:extLst>
          </p:cNvPr>
          <p:cNvPicPr>
            <a:picLocks/>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147193" y="3387482"/>
            <a:ext cx="508152" cy="508152"/>
          </a:xfrm>
          <a:prstGeom prst="rect">
            <a:avLst/>
          </a:prstGeom>
        </p:spPr>
      </p:pic>
      <p:pic>
        <p:nvPicPr>
          <p:cNvPr id="148" name="图形 147">
            <a:extLst>
              <a:ext uri="{FF2B5EF4-FFF2-40B4-BE49-F238E27FC236}">
                <a16:creationId xmlns:a16="http://schemas.microsoft.com/office/drawing/2014/main" id="{0196D9B6-8AE8-44A7-A092-23C6861F8D18}"/>
              </a:ext>
            </a:extLst>
          </p:cNvPr>
          <p:cNvPicPr>
            <a:picLocks/>
          </p:cNvPicPr>
          <p:nvPr/>
        </p:nvPicPr>
        <p:blipFill>
          <a:blip r:embed="rId27" cstate="screen">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6940872" y="3387482"/>
            <a:ext cx="508152" cy="508152"/>
          </a:xfrm>
          <a:prstGeom prst="rect">
            <a:avLst/>
          </a:prstGeom>
        </p:spPr>
      </p:pic>
      <p:pic>
        <p:nvPicPr>
          <p:cNvPr id="156" name="图形 155">
            <a:extLst>
              <a:ext uri="{FF2B5EF4-FFF2-40B4-BE49-F238E27FC236}">
                <a16:creationId xmlns:a16="http://schemas.microsoft.com/office/drawing/2014/main" id="{DFCF009C-E1E3-4145-B62C-B4ACB309CE8D}"/>
              </a:ext>
            </a:extLst>
          </p:cNvPr>
          <p:cNvPicPr>
            <a:picLocks/>
          </p:cNvPicPr>
          <p:nvPr/>
        </p:nvPicPr>
        <p:blipFill>
          <a:blip r:embed="rId29" cstate="screen">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7734552" y="3387482"/>
            <a:ext cx="508152" cy="508152"/>
          </a:xfrm>
          <a:prstGeom prst="rect">
            <a:avLst/>
          </a:prstGeom>
        </p:spPr>
      </p:pic>
      <p:pic>
        <p:nvPicPr>
          <p:cNvPr id="157" name="图形 156">
            <a:extLst>
              <a:ext uri="{FF2B5EF4-FFF2-40B4-BE49-F238E27FC236}">
                <a16:creationId xmlns:a16="http://schemas.microsoft.com/office/drawing/2014/main" id="{441D58A1-AC00-463B-898C-7C9373AAD954}"/>
              </a:ext>
            </a:extLst>
          </p:cNvPr>
          <p:cNvPicPr>
            <a:picLocks/>
          </p:cNvPicPr>
          <p:nvPr/>
        </p:nvPicPr>
        <p:blipFill>
          <a:blip r:embed="rId31" cstate="screen">
            <a:extLst>
              <a:ext uri="{28A0092B-C50C-407E-A947-70E740481C1C}">
                <a14:useLocalDpi xmlns:a14="http://schemas.microsoft.com/office/drawing/2010/main"/>
              </a:ext>
              <a:ext uri="{96DAC541-7B7A-43D3-8B79-37D633B846F1}">
                <asvg:svgBlip xmlns:asvg="http://schemas.microsoft.com/office/drawing/2016/SVG/main" r:embed="rId32"/>
              </a:ext>
            </a:extLst>
          </a:blip>
          <a:stretch>
            <a:fillRect/>
          </a:stretch>
        </p:blipFill>
        <p:spPr>
          <a:xfrm>
            <a:off x="8528230" y="3387482"/>
            <a:ext cx="508152" cy="508152"/>
          </a:xfrm>
          <a:prstGeom prst="rect">
            <a:avLst/>
          </a:prstGeom>
        </p:spPr>
      </p:pic>
      <p:pic>
        <p:nvPicPr>
          <p:cNvPr id="151" name="图形 150">
            <a:extLst>
              <a:ext uri="{FF2B5EF4-FFF2-40B4-BE49-F238E27FC236}">
                <a16:creationId xmlns:a16="http://schemas.microsoft.com/office/drawing/2014/main" id="{F9FCC71F-519C-4456-BFF0-969FA3DA3F5E}"/>
              </a:ext>
            </a:extLst>
          </p:cNvPr>
          <p:cNvPicPr>
            <a:picLocks/>
          </p:cNvPicPr>
          <p:nvPr/>
        </p:nvPicPr>
        <p:blipFill>
          <a:blip r:embed="rId33" cstate="screen">
            <a:extLst>
              <a:ext uri="{28A0092B-C50C-407E-A947-70E740481C1C}">
                <a14:useLocalDpi xmlns:a14="http://schemas.microsoft.com/office/drawing/2010/main"/>
              </a:ext>
              <a:ext uri="{96DAC541-7B7A-43D3-8B79-37D633B846F1}">
                <asvg:svgBlip xmlns:asvg="http://schemas.microsoft.com/office/drawing/2016/SVG/main" r:embed="rId34"/>
              </a:ext>
            </a:extLst>
          </a:blip>
          <a:stretch>
            <a:fillRect/>
          </a:stretch>
        </p:blipFill>
        <p:spPr>
          <a:xfrm>
            <a:off x="2972478" y="4077565"/>
            <a:ext cx="508152" cy="508152"/>
          </a:xfrm>
          <a:prstGeom prst="rect">
            <a:avLst/>
          </a:prstGeom>
        </p:spPr>
      </p:pic>
      <p:pic>
        <p:nvPicPr>
          <p:cNvPr id="152" name="图形 151">
            <a:extLst>
              <a:ext uri="{FF2B5EF4-FFF2-40B4-BE49-F238E27FC236}">
                <a16:creationId xmlns:a16="http://schemas.microsoft.com/office/drawing/2014/main" id="{BBFA5691-4E8C-4CBC-8576-D998F8A860FB}"/>
              </a:ext>
            </a:extLst>
          </p:cNvPr>
          <p:cNvPicPr>
            <a:picLocks/>
          </p:cNvPicPr>
          <p:nvPr/>
        </p:nvPicPr>
        <p:blipFill>
          <a:blip r:embed="rId35" cstate="screen">
            <a:extLst>
              <a:ext uri="{28A0092B-C50C-407E-A947-70E740481C1C}">
                <a14:useLocalDpi xmlns:a14="http://schemas.microsoft.com/office/drawing/2010/main"/>
              </a:ext>
              <a:ext uri="{96DAC541-7B7A-43D3-8B79-37D633B846F1}">
                <asvg:svgBlip xmlns:asvg="http://schemas.microsoft.com/office/drawing/2016/SVG/main" r:embed="rId36"/>
              </a:ext>
            </a:extLst>
          </a:blip>
          <a:stretch>
            <a:fillRect/>
          </a:stretch>
        </p:blipFill>
        <p:spPr>
          <a:xfrm>
            <a:off x="3766157" y="4077565"/>
            <a:ext cx="508152" cy="508152"/>
          </a:xfrm>
          <a:prstGeom prst="rect">
            <a:avLst/>
          </a:prstGeom>
        </p:spPr>
      </p:pic>
      <p:pic>
        <p:nvPicPr>
          <p:cNvPr id="153" name="图形 152">
            <a:extLst>
              <a:ext uri="{FF2B5EF4-FFF2-40B4-BE49-F238E27FC236}">
                <a16:creationId xmlns:a16="http://schemas.microsoft.com/office/drawing/2014/main" id="{3EF3C01C-72BD-4AF9-B74E-F94B3D6B991C}"/>
              </a:ext>
            </a:extLst>
          </p:cNvPr>
          <p:cNvPicPr>
            <a:picLocks/>
          </p:cNvPicPr>
          <p:nvPr/>
        </p:nvPicPr>
        <p:blipFill>
          <a:blip r:embed="rId37" cstate="screen">
            <a:extLst>
              <a:ext uri="{28A0092B-C50C-407E-A947-70E740481C1C}">
                <a14:useLocalDpi xmlns:a14="http://schemas.microsoft.com/office/drawing/2010/main"/>
              </a:ext>
              <a:ext uri="{96DAC541-7B7A-43D3-8B79-37D633B846F1}">
                <asvg:svgBlip xmlns:asvg="http://schemas.microsoft.com/office/drawing/2016/SVG/main" r:embed="rId38"/>
              </a:ext>
            </a:extLst>
          </a:blip>
          <a:stretch>
            <a:fillRect/>
          </a:stretch>
        </p:blipFill>
        <p:spPr>
          <a:xfrm>
            <a:off x="4559836" y="4077565"/>
            <a:ext cx="508152" cy="508152"/>
          </a:xfrm>
          <a:prstGeom prst="rect">
            <a:avLst/>
          </a:prstGeom>
        </p:spPr>
      </p:pic>
      <p:pic>
        <p:nvPicPr>
          <p:cNvPr id="154" name="图形 153">
            <a:extLst>
              <a:ext uri="{FF2B5EF4-FFF2-40B4-BE49-F238E27FC236}">
                <a16:creationId xmlns:a16="http://schemas.microsoft.com/office/drawing/2014/main" id="{8F7E85ED-69F0-446A-9927-E9F5A12157BA}"/>
              </a:ext>
            </a:extLst>
          </p:cNvPr>
          <p:cNvPicPr>
            <a:picLocks/>
          </p:cNvPicPr>
          <p:nvPr/>
        </p:nvPicPr>
        <p:blipFill>
          <a:blip r:embed="rId33" cstate="screen">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5353515" y="4077565"/>
            <a:ext cx="508152" cy="508152"/>
          </a:xfrm>
          <a:prstGeom prst="rect">
            <a:avLst/>
          </a:prstGeom>
        </p:spPr>
      </p:pic>
      <p:pic>
        <p:nvPicPr>
          <p:cNvPr id="155" name="图形 154">
            <a:extLst>
              <a:ext uri="{FF2B5EF4-FFF2-40B4-BE49-F238E27FC236}">
                <a16:creationId xmlns:a16="http://schemas.microsoft.com/office/drawing/2014/main" id="{E0C6C8C7-AA6C-4FD7-A074-D5A145DBFD9E}"/>
              </a:ext>
            </a:extLst>
          </p:cNvPr>
          <p:cNvPicPr>
            <a:picLocks/>
          </p:cNvPicPr>
          <p:nvPr/>
        </p:nvPicPr>
        <p:blipFill>
          <a:blip r:embed="rId40" cstate="screen">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6147194" y="4077565"/>
            <a:ext cx="508152" cy="508152"/>
          </a:xfrm>
          <a:prstGeom prst="rect">
            <a:avLst/>
          </a:prstGeom>
        </p:spPr>
      </p:pic>
      <p:pic>
        <p:nvPicPr>
          <p:cNvPr id="159" name="图形 158">
            <a:extLst>
              <a:ext uri="{FF2B5EF4-FFF2-40B4-BE49-F238E27FC236}">
                <a16:creationId xmlns:a16="http://schemas.microsoft.com/office/drawing/2014/main" id="{14CA157A-EE9F-4621-8C34-32F105CEDD20}"/>
              </a:ext>
            </a:extLst>
          </p:cNvPr>
          <p:cNvPicPr>
            <a:picLocks/>
          </p:cNvPicPr>
          <p:nvPr/>
        </p:nvPicPr>
        <p:blipFill>
          <a:blip r:embed="rId42" cstate="screen">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6940873" y="4077565"/>
            <a:ext cx="508152" cy="508152"/>
          </a:xfrm>
          <a:prstGeom prst="rect">
            <a:avLst/>
          </a:prstGeom>
        </p:spPr>
      </p:pic>
      <p:pic>
        <p:nvPicPr>
          <p:cNvPr id="158" name="图形 157">
            <a:extLst>
              <a:ext uri="{FF2B5EF4-FFF2-40B4-BE49-F238E27FC236}">
                <a16:creationId xmlns:a16="http://schemas.microsoft.com/office/drawing/2014/main" id="{5BAD41E5-B693-41D2-9CC7-F24105585032}"/>
              </a:ext>
            </a:extLst>
          </p:cNvPr>
          <p:cNvPicPr>
            <a:picLocks/>
          </p:cNvPicPr>
          <p:nvPr/>
        </p:nvPicPr>
        <p:blipFill>
          <a:blip r:embed="rId44" cstate="screen">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7734552" y="4077565"/>
            <a:ext cx="508152" cy="508152"/>
          </a:xfrm>
          <a:prstGeom prst="rect">
            <a:avLst/>
          </a:prstGeom>
        </p:spPr>
      </p:pic>
      <p:pic>
        <p:nvPicPr>
          <p:cNvPr id="189" name="图形 188">
            <a:extLst>
              <a:ext uri="{FF2B5EF4-FFF2-40B4-BE49-F238E27FC236}">
                <a16:creationId xmlns:a16="http://schemas.microsoft.com/office/drawing/2014/main" id="{A885DAD9-624C-434E-AAF0-800B181126D0}"/>
              </a:ext>
            </a:extLst>
          </p:cNvPr>
          <p:cNvPicPr>
            <a:picLocks/>
          </p:cNvPicPr>
          <p:nvPr/>
        </p:nvPicPr>
        <p:blipFill>
          <a:blip r:embed="rId46" cstate="screen">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8528231" y="4077565"/>
            <a:ext cx="508152" cy="508152"/>
          </a:xfrm>
          <a:prstGeom prst="rect">
            <a:avLst/>
          </a:prstGeom>
        </p:spPr>
      </p:pic>
      <p:pic>
        <p:nvPicPr>
          <p:cNvPr id="160" name="图形 159">
            <a:extLst>
              <a:ext uri="{FF2B5EF4-FFF2-40B4-BE49-F238E27FC236}">
                <a16:creationId xmlns:a16="http://schemas.microsoft.com/office/drawing/2014/main" id="{9A0E4BD1-CE8F-4646-95D7-59A9DED2A7EA}"/>
              </a:ext>
            </a:extLst>
          </p:cNvPr>
          <p:cNvPicPr>
            <a:picLocks/>
          </p:cNvPicPr>
          <p:nvPr/>
        </p:nvPicPr>
        <p:blipFill>
          <a:blip r:embed="rId48" cstate="screen">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2972478" y="4767648"/>
            <a:ext cx="508152" cy="508152"/>
          </a:xfrm>
          <a:prstGeom prst="rect">
            <a:avLst/>
          </a:prstGeom>
        </p:spPr>
      </p:pic>
      <p:pic>
        <p:nvPicPr>
          <p:cNvPr id="161" name="图形 160">
            <a:extLst>
              <a:ext uri="{FF2B5EF4-FFF2-40B4-BE49-F238E27FC236}">
                <a16:creationId xmlns:a16="http://schemas.microsoft.com/office/drawing/2014/main" id="{4A9CC49E-E30E-4283-9B26-70C99447CFAD}"/>
              </a:ext>
            </a:extLst>
          </p:cNvPr>
          <p:cNvPicPr>
            <a:picLocks/>
          </p:cNvPicPr>
          <p:nvPr/>
        </p:nvPicPr>
        <p:blipFill>
          <a:blip r:embed="rId50" cstate="screen">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3766157" y="4767648"/>
            <a:ext cx="508152" cy="508152"/>
          </a:xfrm>
          <a:prstGeom prst="rect">
            <a:avLst/>
          </a:prstGeom>
        </p:spPr>
      </p:pic>
      <p:pic>
        <p:nvPicPr>
          <p:cNvPr id="162" name="图形 161">
            <a:extLst>
              <a:ext uri="{FF2B5EF4-FFF2-40B4-BE49-F238E27FC236}">
                <a16:creationId xmlns:a16="http://schemas.microsoft.com/office/drawing/2014/main" id="{FB79A510-D468-41D7-BFFF-080FCDD95B31}"/>
              </a:ext>
            </a:extLst>
          </p:cNvPr>
          <p:cNvPicPr>
            <a:picLocks/>
          </p:cNvPicPr>
          <p:nvPr/>
        </p:nvPicPr>
        <p:blipFill>
          <a:blip r:embed="rId52" cstate="screen">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4559837" y="4767648"/>
            <a:ext cx="428613" cy="508152"/>
          </a:xfrm>
          <a:prstGeom prst="rect">
            <a:avLst/>
          </a:prstGeom>
        </p:spPr>
      </p:pic>
      <p:pic>
        <p:nvPicPr>
          <p:cNvPr id="163" name="图形 162">
            <a:extLst>
              <a:ext uri="{FF2B5EF4-FFF2-40B4-BE49-F238E27FC236}">
                <a16:creationId xmlns:a16="http://schemas.microsoft.com/office/drawing/2014/main" id="{83138DAF-7140-44B9-BB37-387A62CF5A76}"/>
              </a:ext>
            </a:extLst>
          </p:cNvPr>
          <p:cNvPicPr>
            <a:picLocks/>
          </p:cNvPicPr>
          <p:nvPr/>
        </p:nvPicPr>
        <p:blipFill>
          <a:blip r:embed="rId54" cstate="screen">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5353516" y="4767648"/>
            <a:ext cx="428613" cy="508152"/>
          </a:xfrm>
          <a:prstGeom prst="rect">
            <a:avLst/>
          </a:prstGeom>
        </p:spPr>
      </p:pic>
      <p:pic>
        <p:nvPicPr>
          <p:cNvPr id="180" name="图形 179">
            <a:extLst>
              <a:ext uri="{FF2B5EF4-FFF2-40B4-BE49-F238E27FC236}">
                <a16:creationId xmlns:a16="http://schemas.microsoft.com/office/drawing/2014/main" id="{945652BC-1A7E-48D0-82B9-1585D4FC60E2}"/>
              </a:ext>
            </a:extLst>
          </p:cNvPr>
          <p:cNvPicPr>
            <a:picLocks/>
          </p:cNvPicPr>
          <p:nvPr/>
        </p:nvPicPr>
        <p:blipFill>
          <a:blip r:embed="rId56" cstate="screen">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6147193" y="4767648"/>
            <a:ext cx="508152" cy="508152"/>
          </a:xfrm>
          <a:prstGeom prst="rect">
            <a:avLst/>
          </a:prstGeom>
        </p:spPr>
      </p:pic>
      <p:pic>
        <p:nvPicPr>
          <p:cNvPr id="181" name="图形 180">
            <a:extLst>
              <a:ext uri="{FF2B5EF4-FFF2-40B4-BE49-F238E27FC236}">
                <a16:creationId xmlns:a16="http://schemas.microsoft.com/office/drawing/2014/main" id="{9247C96F-6645-4900-9111-346F8EAB1582}"/>
              </a:ext>
            </a:extLst>
          </p:cNvPr>
          <p:cNvPicPr>
            <a:picLocks/>
          </p:cNvPicPr>
          <p:nvPr/>
        </p:nvPicPr>
        <p:blipFill>
          <a:blip r:embed="rId58" cstate="screen">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6940872" y="4767648"/>
            <a:ext cx="508152" cy="508152"/>
          </a:xfrm>
          <a:prstGeom prst="rect">
            <a:avLst/>
          </a:prstGeom>
        </p:spPr>
      </p:pic>
      <p:pic>
        <p:nvPicPr>
          <p:cNvPr id="179" name="图形 178">
            <a:extLst>
              <a:ext uri="{FF2B5EF4-FFF2-40B4-BE49-F238E27FC236}">
                <a16:creationId xmlns:a16="http://schemas.microsoft.com/office/drawing/2014/main" id="{DD76DBC8-DEBE-4C6C-AA39-598B6A9F084C}"/>
              </a:ext>
            </a:extLst>
          </p:cNvPr>
          <p:cNvPicPr>
            <a:picLocks/>
          </p:cNvPicPr>
          <p:nvPr/>
        </p:nvPicPr>
        <p:blipFill>
          <a:blip r:embed="rId60" cstate="screen">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7734551" y="4767648"/>
            <a:ext cx="508152" cy="508152"/>
          </a:xfrm>
          <a:prstGeom prst="rect">
            <a:avLst/>
          </a:prstGeom>
        </p:spPr>
      </p:pic>
      <p:pic>
        <p:nvPicPr>
          <p:cNvPr id="178" name="图形 177">
            <a:extLst>
              <a:ext uri="{FF2B5EF4-FFF2-40B4-BE49-F238E27FC236}">
                <a16:creationId xmlns:a16="http://schemas.microsoft.com/office/drawing/2014/main" id="{24421C0E-E21B-4295-A8D7-EA6F9238EE01}"/>
              </a:ext>
            </a:extLst>
          </p:cNvPr>
          <p:cNvPicPr>
            <a:picLocks/>
          </p:cNvPicPr>
          <p:nvPr/>
        </p:nvPicPr>
        <p:blipFill>
          <a:blip r:embed="rId62" cstate="screen">
            <a:extLst>
              <a:ext uri="{28A0092B-C50C-407E-A947-70E740481C1C}">
                <a14:useLocalDpi xmlns:a14="http://schemas.microsoft.com/office/drawing/2010/main"/>
              </a:ext>
              <a:ext uri="{96DAC541-7B7A-43D3-8B79-37D633B846F1}">
                <asvg:svgBlip xmlns:asvg="http://schemas.microsoft.com/office/drawing/2016/SVG/main" r:embed="rId63"/>
              </a:ext>
            </a:extLst>
          </a:blip>
          <a:stretch>
            <a:fillRect/>
          </a:stretch>
        </p:blipFill>
        <p:spPr>
          <a:xfrm>
            <a:off x="8528230" y="4767648"/>
            <a:ext cx="508152" cy="508152"/>
          </a:xfrm>
          <a:prstGeom prst="rect">
            <a:avLst/>
          </a:prstGeom>
        </p:spPr>
      </p:pic>
      <p:pic>
        <p:nvPicPr>
          <p:cNvPr id="177" name="图形 176">
            <a:extLst>
              <a:ext uri="{FF2B5EF4-FFF2-40B4-BE49-F238E27FC236}">
                <a16:creationId xmlns:a16="http://schemas.microsoft.com/office/drawing/2014/main" id="{2BD4F5D7-4482-4EB3-9B41-CE4307269C5A}"/>
              </a:ext>
            </a:extLst>
          </p:cNvPr>
          <p:cNvPicPr>
            <a:picLocks/>
          </p:cNvPicPr>
          <p:nvPr/>
        </p:nvPicPr>
        <p:blipFill>
          <a:blip r:embed="rId64" cstate="screen">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2972478" y="5457731"/>
            <a:ext cx="508152" cy="508152"/>
          </a:xfrm>
          <a:prstGeom prst="rect">
            <a:avLst/>
          </a:prstGeom>
        </p:spPr>
      </p:pic>
      <p:pic>
        <p:nvPicPr>
          <p:cNvPr id="187" name="图形 186">
            <a:extLst>
              <a:ext uri="{FF2B5EF4-FFF2-40B4-BE49-F238E27FC236}">
                <a16:creationId xmlns:a16="http://schemas.microsoft.com/office/drawing/2014/main" id="{3CB8792F-A14F-4174-AAFD-E7518040A4E8}"/>
              </a:ext>
            </a:extLst>
          </p:cNvPr>
          <p:cNvPicPr>
            <a:picLocks/>
          </p:cNvPicPr>
          <p:nvPr/>
        </p:nvPicPr>
        <p:blipFill>
          <a:blip r:embed="rId66" cstate="screen">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3766157" y="5457731"/>
            <a:ext cx="508152" cy="508152"/>
          </a:xfrm>
          <a:prstGeom prst="rect">
            <a:avLst/>
          </a:prstGeom>
        </p:spPr>
      </p:pic>
      <p:pic>
        <p:nvPicPr>
          <p:cNvPr id="185" name="图形 184">
            <a:extLst>
              <a:ext uri="{FF2B5EF4-FFF2-40B4-BE49-F238E27FC236}">
                <a16:creationId xmlns:a16="http://schemas.microsoft.com/office/drawing/2014/main" id="{0B59F3CB-5828-4A39-A526-3DCD6C780805}"/>
              </a:ext>
            </a:extLst>
          </p:cNvPr>
          <p:cNvPicPr>
            <a:picLocks/>
          </p:cNvPicPr>
          <p:nvPr/>
        </p:nvPicPr>
        <p:blipFill>
          <a:blip r:embed="rId68" cstate="screen">
            <a:extLst>
              <a:ext uri="{28A0092B-C50C-407E-A947-70E740481C1C}">
                <a14:useLocalDpi xmlns:a14="http://schemas.microsoft.com/office/drawing/2010/main"/>
              </a:ext>
              <a:ext uri="{96DAC541-7B7A-43D3-8B79-37D633B846F1}">
                <asvg:svgBlip xmlns:asvg="http://schemas.microsoft.com/office/drawing/2016/SVG/main" r:embed="rId69"/>
              </a:ext>
            </a:extLst>
          </a:blip>
          <a:stretch>
            <a:fillRect/>
          </a:stretch>
        </p:blipFill>
        <p:spPr>
          <a:xfrm>
            <a:off x="4559836" y="5457731"/>
            <a:ext cx="508152" cy="508152"/>
          </a:xfrm>
          <a:prstGeom prst="rect">
            <a:avLst/>
          </a:prstGeom>
        </p:spPr>
      </p:pic>
      <p:pic>
        <p:nvPicPr>
          <p:cNvPr id="183" name="图形 182">
            <a:extLst>
              <a:ext uri="{FF2B5EF4-FFF2-40B4-BE49-F238E27FC236}">
                <a16:creationId xmlns:a16="http://schemas.microsoft.com/office/drawing/2014/main" id="{C21142E5-042A-4769-8678-59957EC017CF}"/>
              </a:ext>
            </a:extLst>
          </p:cNvPr>
          <p:cNvPicPr>
            <a:picLocks/>
          </p:cNvPicPr>
          <p:nvPr/>
        </p:nvPicPr>
        <p:blipFill>
          <a:blip r:embed="rId70" cstate="screen">
            <a:extLst>
              <a:ext uri="{28A0092B-C50C-407E-A947-70E740481C1C}">
                <a14:useLocalDpi xmlns:a14="http://schemas.microsoft.com/office/drawing/2010/main"/>
              </a:ext>
              <a:ext uri="{96DAC541-7B7A-43D3-8B79-37D633B846F1}">
                <asvg:svgBlip xmlns:asvg="http://schemas.microsoft.com/office/drawing/2016/SVG/main" r:embed="rId71"/>
              </a:ext>
            </a:extLst>
          </a:blip>
          <a:stretch>
            <a:fillRect/>
          </a:stretch>
        </p:blipFill>
        <p:spPr>
          <a:xfrm>
            <a:off x="5353515" y="5457731"/>
            <a:ext cx="508152" cy="508152"/>
          </a:xfrm>
          <a:prstGeom prst="rect">
            <a:avLst/>
          </a:prstGeom>
        </p:spPr>
      </p:pic>
      <p:pic>
        <p:nvPicPr>
          <p:cNvPr id="190" name="图形 189">
            <a:extLst>
              <a:ext uri="{FF2B5EF4-FFF2-40B4-BE49-F238E27FC236}">
                <a16:creationId xmlns:a16="http://schemas.microsoft.com/office/drawing/2014/main" id="{FA989356-AB8B-4D41-8DBB-BBA8E7B08EB6}"/>
              </a:ext>
            </a:extLst>
          </p:cNvPr>
          <p:cNvPicPr>
            <a:picLocks/>
          </p:cNvPicPr>
          <p:nvPr/>
        </p:nvPicPr>
        <p:blipFill>
          <a:blip r:embed="rId72" cstate="screen">
            <a:extLst>
              <a:ext uri="{28A0092B-C50C-407E-A947-70E740481C1C}">
                <a14:useLocalDpi xmlns:a14="http://schemas.microsoft.com/office/drawing/2010/main"/>
              </a:ext>
              <a:ext uri="{96DAC541-7B7A-43D3-8B79-37D633B846F1}">
                <asvg:svgBlip xmlns:asvg="http://schemas.microsoft.com/office/drawing/2016/SVG/main" r:embed="rId73"/>
              </a:ext>
            </a:extLst>
          </a:blip>
          <a:stretch>
            <a:fillRect/>
          </a:stretch>
        </p:blipFill>
        <p:spPr>
          <a:xfrm>
            <a:off x="8453069" y="5417487"/>
            <a:ext cx="508152" cy="508152"/>
          </a:xfrm>
          <a:prstGeom prst="rect">
            <a:avLst/>
          </a:prstGeom>
        </p:spPr>
      </p:pic>
      <p:pic>
        <p:nvPicPr>
          <p:cNvPr id="191" name="图形 190">
            <a:extLst>
              <a:ext uri="{FF2B5EF4-FFF2-40B4-BE49-F238E27FC236}">
                <a16:creationId xmlns:a16="http://schemas.microsoft.com/office/drawing/2014/main" id="{D90F05D1-4F21-41D9-B147-7179459667AF}"/>
              </a:ext>
            </a:extLst>
          </p:cNvPr>
          <p:cNvPicPr>
            <a:picLocks/>
          </p:cNvPicPr>
          <p:nvPr/>
        </p:nvPicPr>
        <p:blipFill>
          <a:blip r:embed="rId74" cstate="screen">
            <a:extLst>
              <a:ext uri="{28A0092B-C50C-407E-A947-70E740481C1C}">
                <a14:useLocalDpi xmlns:a14="http://schemas.microsoft.com/office/drawing/2010/main"/>
              </a:ext>
              <a:ext uri="{96DAC541-7B7A-43D3-8B79-37D633B846F1}">
                <asvg:svgBlip xmlns:asvg="http://schemas.microsoft.com/office/drawing/2016/SVG/main" r:embed="rId75"/>
              </a:ext>
            </a:extLst>
          </a:blip>
          <a:stretch>
            <a:fillRect/>
          </a:stretch>
        </p:blipFill>
        <p:spPr>
          <a:xfrm>
            <a:off x="6088663" y="5457731"/>
            <a:ext cx="508152" cy="508152"/>
          </a:xfrm>
          <a:prstGeom prst="rect">
            <a:avLst/>
          </a:prstGeom>
        </p:spPr>
      </p:pic>
      <p:pic>
        <p:nvPicPr>
          <p:cNvPr id="193" name="图形 192">
            <a:extLst>
              <a:ext uri="{FF2B5EF4-FFF2-40B4-BE49-F238E27FC236}">
                <a16:creationId xmlns:a16="http://schemas.microsoft.com/office/drawing/2014/main" id="{FA17ADF8-A036-4517-992F-54152E89249B}"/>
              </a:ext>
            </a:extLst>
          </p:cNvPr>
          <p:cNvPicPr>
            <a:picLocks/>
          </p:cNvPicPr>
          <p:nvPr/>
        </p:nvPicPr>
        <p:blipFill>
          <a:blip r:embed="rId76" cstate="screen">
            <a:extLst>
              <a:ext uri="{28A0092B-C50C-407E-A947-70E740481C1C}">
                <a14:useLocalDpi xmlns:a14="http://schemas.microsoft.com/office/drawing/2010/main"/>
              </a:ext>
              <a:ext uri="{96DAC541-7B7A-43D3-8B79-37D633B846F1}">
                <asvg:svgBlip xmlns:asvg="http://schemas.microsoft.com/office/drawing/2016/SVG/main" r:embed="rId77"/>
              </a:ext>
            </a:extLst>
          </a:blip>
          <a:stretch>
            <a:fillRect/>
          </a:stretch>
        </p:blipFill>
        <p:spPr>
          <a:xfrm>
            <a:off x="7684886" y="5417487"/>
            <a:ext cx="508152" cy="508152"/>
          </a:xfrm>
          <a:prstGeom prst="rect">
            <a:avLst/>
          </a:prstGeom>
        </p:spPr>
      </p:pic>
      <p:pic>
        <p:nvPicPr>
          <p:cNvPr id="194" name="图形 193">
            <a:extLst>
              <a:ext uri="{FF2B5EF4-FFF2-40B4-BE49-F238E27FC236}">
                <a16:creationId xmlns:a16="http://schemas.microsoft.com/office/drawing/2014/main" id="{0C40642E-AFAD-45A2-8B5F-66F9EBFB5627}"/>
              </a:ext>
            </a:extLst>
          </p:cNvPr>
          <p:cNvPicPr>
            <a:picLocks/>
          </p:cNvPicPr>
          <p:nvPr/>
        </p:nvPicPr>
        <p:blipFill>
          <a:blip r:embed="rId78" cstate="screen">
            <a:extLst>
              <a:ext uri="{28A0092B-C50C-407E-A947-70E740481C1C}">
                <a14:useLocalDpi xmlns:a14="http://schemas.microsoft.com/office/drawing/2010/main"/>
              </a:ext>
              <a:ext uri="{96DAC541-7B7A-43D3-8B79-37D633B846F1}">
                <asvg:svgBlip xmlns:asvg="http://schemas.microsoft.com/office/drawing/2016/SVG/main" r:embed="rId79"/>
              </a:ext>
            </a:extLst>
          </a:blip>
          <a:stretch>
            <a:fillRect/>
          </a:stretch>
        </p:blipFill>
        <p:spPr>
          <a:xfrm>
            <a:off x="6949738" y="5417487"/>
            <a:ext cx="508152" cy="508152"/>
          </a:xfrm>
          <a:prstGeom prst="rect">
            <a:avLst/>
          </a:prstGeom>
        </p:spPr>
      </p:pic>
    </p:spTree>
    <p:custDataLst>
      <p:tags r:id="rId1"/>
    </p:custDataLst>
    <p:extLst>
      <p:ext uri="{BB962C8B-B14F-4D97-AF65-F5344CB8AC3E}">
        <p14:creationId xmlns:p14="http://schemas.microsoft.com/office/powerpoint/2010/main" val="3278944244"/>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2130375"/>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7891358"/>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0" y="0"/>
            <a:ext cx="12192000" cy="6858000"/>
            <a:chOff x="0" y="0"/>
            <a:chExt cx="12192000" cy="6858000"/>
          </a:xfrm>
        </p:grpSpPr>
        <p:pic>
          <p:nvPicPr>
            <p:cNvPr id="110" name="图片 10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13" name="图片 1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sp>
        <p:nvSpPr>
          <p:cNvPr id="119" name="文本框 118">
            <a:extLst>
              <a:ext uri="{FF2B5EF4-FFF2-40B4-BE49-F238E27FC236}">
                <a16:creationId xmlns:a16="http://schemas.microsoft.com/office/drawing/2014/main" id="{F9052941-AE61-406F-98DC-9E8BA765746E}"/>
              </a:ext>
            </a:extLst>
          </p:cNvPr>
          <p:cNvSpPr txBox="1"/>
          <p:nvPr/>
        </p:nvSpPr>
        <p:spPr>
          <a:xfrm>
            <a:off x="1957903" y="1535384"/>
            <a:ext cx="4182917"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吴季秋</a:t>
            </a:r>
          </a:p>
        </p:txBody>
      </p:sp>
      <p:sp>
        <p:nvSpPr>
          <p:cNvPr id="121" name="文本框 120">
            <a:extLst>
              <a:ext uri="{FF2B5EF4-FFF2-40B4-BE49-F238E27FC236}">
                <a16:creationId xmlns:a16="http://schemas.microsoft.com/office/drawing/2014/main" id="{E5EAE848-0F58-48AB-B335-F3D8E9BA0924}"/>
              </a:ext>
            </a:extLst>
          </p:cNvPr>
          <p:cNvSpPr txBox="1"/>
          <p:nvPr/>
        </p:nvSpPr>
        <p:spPr>
          <a:xfrm>
            <a:off x="1996003" y="2142279"/>
            <a:ext cx="6799647" cy="492443"/>
          </a:xfrm>
          <a:prstGeom prst="rect">
            <a:avLst/>
          </a:prstGeom>
          <a:noFill/>
        </p:spPr>
        <p:txBody>
          <a:bodyPr wrap="square" lIns="0" tIns="0" rIns="0" bIns="0" rtlCol="0">
            <a:spAutoFit/>
          </a:bodyPr>
          <a:lstStyle/>
          <a:p>
            <a:r>
              <a:rPr lang="en-US" altLang="zh-CN" sz="3200" dirty="0">
                <a:solidFill>
                  <a:schemeClr val="bg1"/>
                </a:solidFill>
                <a:latin typeface="+mn-ea"/>
                <a:cs typeface="OPPOSans R" panose="00020600040101010101" pitchFamily="18" charset="-122"/>
              </a:rPr>
              <a:t>/  862900453@qq.com</a:t>
            </a:r>
            <a:endParaRPr lang="zh-CN" altLang="en-US" sz="3200" dirty="0">
              <a:solidFill>
                <a:schemeClr val="bg1"/>
              </a:solidFill>
              <a:latin typeface="+mn-ea"/>
              <a:cs typeface="OPPOSans R" panose="00020600040101010101" pitchFamily="18" charset="-122"/>
            </a:endParaRPr>
          </a:p>
        </p:txBody>
      </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5C2DCA89-5130-4FA1-85FD-047551B7A539}"/>
              </a:ext>
            </a:extLst>
          </p:cNvPr>
          <p:cNvGrpSpPr/>
          <p:nvPr/>
        </p:nvGrpSpPr>
        <p:grpSpPr>
          <a:xfrm>
            <a:off x="4719999" y="4985246"/>
            <a:ext cx="4520522" cy="202507"/>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a16="http://schemas.microsoft.com/office/drawing/2014/main" id="{EBCCAB0B-45BD-4042-8661-7CF91650FE28}"/>
              </a:ext>
            </a:extLst>
          </p:cNvPr>
          <p:cNvSpPr/>
          <p:nvPr/>
        </p:nvSpPr>
        <p:spPr>
          <a:xfrm>
            <a:off x="4719999" y="4636824"/>
            <a:ext cx="4340964" cy="182496"/>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78707" y="4631626"/>
            <a:ext cx="620689" cy="192890"/>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a16="http://schemas.microsoft.com/office/drawing/2014/main" id="{C0EB1A34-73F5-4AE7-B191-93267CC26232}"/>
              </a:ext>
            </a:extLst>
          </p:cNvPr>
          <p:cNvGrpSpPr/>
          <p:nvPr/>
        </p:nvGrpSpPr>
        <p:grpSpPr>
          <a:xfrm>
            <a:off x="4719999" y="5348484"/>
            <a:ext cx="4081840" cy="191891"/>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6378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6457"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吴季秋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469242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77AF9C-DCF8-4E3A-88F1-DB7C2FC1D58F}"/>
              </a:ext>
            </a:extLst>
          </p:cNvPr>
          <p:cNvSpPr>
            <a:spLocks noGrp="1"/>
          </p:cNvSpPr>
          <p:nvPr>
            <p:ph type="title"/>
          </p:nvPr>
        </p:nvSpPr>
        <p:spPr>
          <a:xfrm>
            <a:off x="4191591" y="2537283"/>
            <a:ext cx="1828210" cy="1470373"/>
          </a:xfrm>
        </p:spPr>
        <p:txBody>
          <a:bodyPr/>
          <a:lstStyle/>
          <a:p>
            <a:r>
              <a:rPr lang="en-US" altLang="zh-CN" sz="11500" dirty="0">
                <a:latin typeface="+mj-lt"/>
              </a:rPr>
              <a:t>01</a:t>
            </a:r>
            <a:endParaRPr lang="zh-CN" altLang="en-US" sz="11500" dirty="0">
              <a:latin typeface="+mj-lt"/>
            </a:endParaRPr>
          </a:p>
        </p:txBody>
      </p:sp>
      <p:grpSp>
        <p:nvGrpSpPr>
          <p:cNvPr id="8" name="组合 7">
            <a:extLst>
              <a:ext uri="{FF2B5EF4-FFF2-40B4-BE49-F238E27FC236}">
                <a16:creationId xmlns:a16="http://schemas.microsoft.com/office/drawing/2014/main" id="{DFCEB86B-9AC9-4C79-AE3F-051C97962DB7}"/>
              </a:ext>
            </a:extLst>
          </p:cNvPr>
          <p:cNvGrpSpPr/>
          <p:nvPr/>
        </p:nvGrpSpPr>
        <p:grpSpPr>
          <a:xfrm flipH="1">
            <a:off x="515938" y="2112647"/>
            <a:ext cx="2950464" cy="4431013"/>
            <a:chOff x="2969874" y="2186383"/>
            <a:chExt cx="740491" cy="1112071"/>
          </a:xfrm>
        </p:grpSpPr>
        <p:sp>
          <p:nvSpPr>
            <p:cNvPr id="9" name="任意多边形: 形状 8">
              <a:extLst>
                <a:ext uri="{FF2B5EF4-FFF2-40B4-BE49-F238E27FC236}">
                  <a16:creationId xmlns:a16="http://schemas.microsoft.com/office/drawing/2014/main" id="{15F7A650-996D-47BB-AC61-F23A43F61098}"/>
                </a:ext>
              </a:extLst>
            </p:cNvPr>
            <p:cNvSpPr/>
            <p:nvPr/>
          </p:nvSpPr>
          <p:spPr>
            <a:xfrm>
              <a:off x="3008755" y="3269742"/>
              <a:ext cx="701610" cy="28712"/>
            </a:xfrm>
            <a:custGeom>
              <a:avLst/>
              <a:gdLst>
                <a:gd name="connsiteX0" fmla="*/ 701610 w 701610"/>
                <a:gd name="connsiteY0" fmla="*/ 14357 h 28712"/>
                <a:gd name="connsiteX1" fmla="*/ 350805 w 701610"/>
                <a:gd name="connsiteY1" fmla="*/ 28713 h 28712"/>
                <a:gd name="connsiteX2" fmla="*/ 0 w 701610"/>
                <a:gd name="connsiteY2" fmla="*/ 14357 h 28712"/>
                <a:gd name="connsiteX3" fmla="*/ 350805 w 701610"/>
                <a:gd name="connsiteY3" fmla="*/ 0 h 28712"/>
                <a:gd name="connsiteX4" fmla="*/ 701610 w 701610"/>
                <a:gd name="connsiteY4" fmla="*/ 14357 h 28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10" h="28712">
                  <a:moveTo>
                    <a:pt x="701610" y="14357"/>
                  </a:moveTo>
                  <a:cubicBezTo>
                    <a:pt x="701610" y="22285"/>
                    <a:pt x="544550" y="28713"/>
                    <a:pt x="350805" y="28713"/>
                  </a:cubicBezTo>
                  <a:cubicBezTo>
                    <a:pt x="157061" y="28713"/>
                    <a:pt x="0" y="22285"/>
                    <a:pt x="0" y="14357"/>
                  </a:cubicBezTo>
                  <a:cubicBezTo>
                    <a:pt x="0" y="6428"/>
                    <a:pt x="157061" y="0"/>
                    <a:pt x="350805" y="0"/>
                  </a:cubicBezTo>
                  <a:cubicBezTo>
                    <a:pt x="544550" y="0"/>
                    <a:pt x="701610" y="6428"/>
                    <a:pt x="701610" y="14357"/>
                  </a:cubicBezTo>
                  <a:close/>
                </a:path>
              </a:pathLst>
            </a:custGeom>
            <a:solidFill>
              <a:srgbClr val="1D1D1B"/>
            </a:solidFill>
            <a:ln w="982"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C6EBF99D-C9D3-45F4-BDB3-85F6417A5937}"/>
                </a:ext>
              </a:extLst>
            </p:cNvPr>
            <p:cNvSpPr/>
            <p:nvPr/>
          </p:nvSpPr>
          <p:spPr>
            <a:xfrm>
              <a:off x="2969874" y="2479733"/>
              <a:ext cx="99491" cy="73835"/>
            </a:xfrm>
            <a:custGeom>
              <a:avLst/>
              <a:gdLst>
                <a:gd name="connsiteX0" fmla="*/ 91060 w 99491"/>
                <a:gd name="connsiteY0" fmla="*/ 22729 h 73835"/>
                <a:gd name="connsiteX1" fmla="*/ 2740 w 99491"/>
                <a:gd name="connsiteY1" fmla="*/ 0 h 73835"/>
                <a:gd name="connsiteX2" fmla="*/ 8488 w 99491"/>
                <a:gd name="connsiteY2" fmla="*/ 50282 h 73835"/>
                <a:gd name="connsiteX3" fmla="*/ 99491 w 99491"/>
                <a:gd name="connsiteY3" fmla="*/ 73807 h 73835"/>
              </a:gdLst>
              <a:ahLst/>
              <a:cxnLst>
                <a:cxn ang="0">
                  <a:pos x="connsiteX0" y="connsiteY0"/>
                </a:cxn>
                <a:cxn ang="0">
                  <a:pos x="connsiteX1" y="connsiteY1"/>
                </a:cxn>
                <a:cxn ang="0">
                  <a:pos x="connsiteX2" y="connsiteY2"/>
                </a:cxn>
                <a:cxn ang="0">
                  <a:pos x="connsiteX3" y="connsiteY3"/>
                </a:cxn>
              </a:cxnLst>
              <a:rect l="l" t="t" r="r" b="b"/>
              <a:pathLst>
                <a:path w="99491" h="73835">
                  <a:moveTo>
                    <a:pt x="91060" y="22729"/>
                  </a:moveTo>
                  <a:cubicBezTo>
                    <a:pt x="91060" y="22729"/>
                    <a:pt x="29468" y="1484"/>
                    <a:pt x="2740" y="0"/>
                  </a:cubicBezTo>
                  <a:cubicBezTo>
                    <a:pt x="2740" y="0"/>
                    <a:pt x="-6311" y="24507"/>
                    <a:pt x="8488" y="50282"/>
                  </a:cubicBezTo>
                  <a:cubicBezTo>
                    <a:pt x="8488" y="50282"/>
                    <a:pt x="76418" y="74789"/>
                    <a:pt x="99491" y="73807"/>
                  </a:cubicBezTo>
                  <a:close/>
                </a:path>
              </a:pathLst>
            </a:custGeom>
            <a:solidFill>
              <a:srgbClr val="603F00"/>
            </a:solidFill>
            <a:ln w="982"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C1E65494-B8CF-4880-95A6-65D6A57549C2}"/>
                </a:ext>
              </a:extLst>
            </p:cNvPr>
            <p:cNvSpPr/>
            <p:nvPr/>
          </p:nvSpPr>
          <p:spPr>
            <a:xfrm>
              <a:off x="3060933" y="2450116"/>
              <a:ext cx="324588" cy="136075"/>
            </a:xfrm>
            <a:custGeom>
              <a:avLst/>
              <a:gdLst>
                <a:gd name="connsiteX0" fmla="*/ 324588 w 324588"/>
                <a:gd name="connsiteY0" fmla="*/ 0 h 136075"/>
                <a:gd name="connsiteX1" fmla="*/ 0 w 324588"/>
                <a:gd name="connsiteY1" fmla="*/ 52346 h 136075"/>
                <a:gd name="connsiteX2" fmla="*/ 8431 w 324588"/>
                <a:gd name="connsiteY2" fmla="*/ 103443 h 136075"/>
                <a:gd name="connsiteX3" fmla="*/ 312924 w 324588"/>
                <a:gd name="connsiteY3" fmla="*/ 131744 h 136075"/>
              </a:gdLst>
              <a:ahLst/>
              <a:cxnLst>
                <a:cxn ang="0">
                  <a:pos x="connsiteX0" y="connsiteY0"/>
                </a:cxn>
                <a:cxn ang="0">
                  <a:pos x="connsiteX1" y="connsiteY1"/>
                </a:cxn>
                <a:cxn ang="0">
                  <a:pos x="connsiteX2" y="connsiteY2"/>
                </a:cxn>
                <a:cxn ang="0">
                  <a:pos x="connsiteX3" y="connsiteY3"/>
                </a:cxn>
              </a:cxnLst>
              <a:rect l="l" t="t" r="r" b="b"/>
              <a:pathLst>
                <a:path w="324588" h="136075">
                  <a:moveTo>
                    <a:pt x="324588" y="0"/>
                  </a:moveTo>
                  <a:cubicBezTo>
                    <a:pt x="324588" y="0"/>
                    <a:pt x="166569" y="63872"/>
                    <a:pt x="0" y="52346"/>
                  </a:cubicBezTo>
                  <a:lnTo>
                    <a:pt x="8431" y="103443"/>
                  </a:lnTo>
                  <a:cubicBezTo>
                    <a:pt x="8431" y="103443"/>
                    <a:pt x="121553" y="150257"/>
                    <a:pt x="312924" y="131744"/>
                  </a:cubicBezTo>
                  <a:close/>
                </a:path>
              </a:pathLst>
            </a:custGeom>
            <a:solidFill>
              <a:srgbClr val="FC7F2F"/>
            </a:solidFill>
            <a:ln w="982" cap="flat">
              <a:noFill/>
              <a:prstDash val="solid"/>
              <a:miter/>
            </a:ln>
          </p:spPr>
          <p:txBody>
            <a:bodyPr rtlCol="0" anchor="ctr"/>
            <a:lstStyle/>
            <a:p>
              <a:endParaRPr lang="zh-CN" altLang="en-US"/>
            </a:p>
          </p:txBody>
        </p:sp>
        <p:grpSp>
          <p:nvGrpSpPr>
            <p:cNvPr id="13" name="图形 2">
              <a:extLst>
                <a:ext uri="{FF2B5EF4-FFF2-40B4-BE49-F238E27FC236}">
                  <a16:creationId xmlns:a16="http://schemas.microsoft.com/office/drawing/2014/main" id="{B53DB771-EE1B-4E46-9F7B-5AC286C1AD0B}"/>
                </a:ext>
              </a:extLst>
            </p:cNvPr>
            <p:cNvGrpSpPr/>
            <p:nvPr/>
          </p:nvGrpSpPr>
          <p:grpSpPr>
            <a:xfrm>
              <a:off x="3106744" y="2464560"/>
              <a:ext cx="250801" cy="142130"/>
              <a:chOff x="3106744" y="2464560"/>
              <a:chExt cx="250801" cy="142130"/>
            </a:xfrm>
          </p:grpSpPr>
          <p:sp>
            <p:nvSpPr>
              <p:cNvPr id="79" name="任意多边形: 形状 78">
                <a:extLst>
                  <a:ext uri="{FF2B5EF4-FFF2-40B4-BE49-F238E27FC236}">
                    <a16:creationId xmlns:a16="http://schemas.microsoft.com/office/drawing/2014/main" id="{BF8A0F3F-F9B6-4725-869B-32B163CC0E77}"/>
                  </a:ext>
                </a:extLst>
              </p:cNvPr>
              <p:cNvSpPr/>
              <p:nvPr/>
            </p:nvSpPr>
            <p:spPr>
              <a:xfrm>
                <a:off x="3119755" y="2479733"/>
                <a:ext cx="50989" cy="121298"/>
              </a:xfrm>
              <a:custGeom>
                <a:avLst/>
                <a:gdLst>
                  <a:gd name="connsiteX0" fmla="*/ 32653 w 50989"/>
                  <a:gd name="connsiteY0" fmla="*/ 0 h 121298"/>
                  <a:gd name="connsiteX1" fmla="*/ 50989 w 50989"/>
                  <a:gd name="connsiteY1" fmla="*/ 121298 h 121298"/>
                  <a:gd name="connsiteX2" fmla="*/ 13688 w 50989"/>
                  <a:gd name="connsiteY2" fmla="*/ 121298 h 121298"/>
                  <a:gd name="connsiteX3" fmla="*/ 0 w 50989"/>
                  <a:gd name="connsiteY3" fmla="*/ 3243 h 121298"/>
                  <a:gd name="connsiteX4" fmla="*/ 32653 w 50989"/>
                  <a:gd name="connsiteY4" fmla="*/ 0 h 121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89" h="121298">
                    <a:moveTo>
                      <a:pt x="32653" y="0"/>
                    </a:moveTo>
                    <a:lnTo>
                      <a:pt x="50989" y="121298"/>
                    </a:lnTo>
                    <a:lnTo>
                      <a:pt x="13688" y="121298"/>
                    </a:lnTo>
                    <a:lnTo>
                      <a:pt x="0" y="3243"/>
                    </a:lnTo>
                    <a:lnTo>
                      <a:pt x="32653" y="0"/>
                    </a:lnTo>
                    <a:close/>
                  </a:path>
                </a:pathLst>
              </a:custGeom>
              <a:solidFill>
                <a:srgbClr val="6C6F73"/>
              </a:solidFill>
              <a:ln w="982"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791FB30A-0DCF-4D8F-B2B4-D2C6D05A8445}"/>
                  </a:ext>
                </a:extLst>
              </p:cNvPr>
              <p:cNvSpPr/>
              <p:nvPr/>
            </p:nvSpPr>
            <p:spPr>
              <a:xfrm>
                <a:off x="3266601" y="2464560"/>
                <a:ext cx="75614" cy="142130"/>
              </a:xfrm>
              <a:custGeom>
                <a:avLst/>
                <a:gdLst>
                  <a:gd name="connsiteX0" fmla="*/ 28339 w 75614"/>
                  <a:gd name="connsiteY0" fmla="*/ 0 h 142130"/>
                  <a:gd name="connsiteX1" fmla="*/ 0 w 75614"/>
                  <a:gd name="connsiteY1" fmla="*/ 3076 h 142130"/>
                  <a:gd name="connsiteX2" fmla="*/ 43944 w 75614"/>
                  <a:gd name="connsiteY2" fmla="*/ 142130 h 142130"/>
                  <a:gd name="connsiteX3" fmla="*/ 75615 w 75614"/>
                  <a:gd name="connsiteY3" fmla="*/ 134043 h 142130"/>
                  <a:gd name="connsiteX4" fmla="*/ 28339 w 75614"/>
                  <a:gd name="connsiteY4" fmla="*/ 0 h 14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14" h="142130">
                    <a:moveTo>
                      <a:pt x="28339" y="0"/>
                    </a:moveTo>
                    <a:lnTo>
                      <a:pt x="0" y="3076"/>
                    </a:lnTo>
                    <a:lnTo>
                      <a:pt x="43944" y="142130"/>
                    </a:lnTo>
                    <a:lnTo>
                      <a:pt x="75615" y="134043"/>
                    </a:lnTo>
                    <a:lnTo>
                      <a:pt x="28339" y="0"/>
                    </a:lnTo>
                    <a:close/>
                  </a:path>
                </a:pathLst>
              </a:custGeom>
              <a:solidFill>
                <a:srgbClr val="6C6F73"/>
              </a:solidFill>
              <a:ln w="982"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E222E02D-43AE-489F-9E03-9E6CDFD14691}"/>
                  </a:ext>
                </a:extLst>
              </p:cNvPr>
              <p:cNvSpPr/>
              <p:nvPr/>
            </p:nvSpPr>
            <p:spPr>
              <a:xfrm>
                <a:off x="3252795" y="2471252"/>
                <a:ext cx="57750" cy="122202"/>
              </a:xfrm>
              <a:custGeom>
                <a:avLst/>
                <a:gdLst>
                  <a:gd name="connsiteX0" fmla="*/ 0 w 57750"/>
                  <a:gd name="connsiteY0" fmla="*/ 3449 h 122202"/>
                  <a:gd name="connsiteX1" fmla="*/ 30069 w 57750"/>
                  <a:gd name="connsiteY1" fmla="*/ 122202 h 122202"/>
                  <a:gd name="connsiteX2" fmla="*/ 57750 w 57750"/>
                  <a:gd name="connsiteY2" fmla="*/ 122202 h 122202"/>
                  <a:gd name="connsiteX3" fmla="*/ 18130 w 57750"/>
                  <a:gd name="connsiteY3" fmla="*/ 0 h 122202"/>
                  <a:gd name="connsiteX4" fmla="*/ 0 w 57750"/>
                  <a:gd name="connsiteY4" fmla="*/ 3449 h 122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50" h="122202">
                    <a:moveTo>
                      <a:pt x="0" y="3449"/>
                    </a:moveTo>
                    <a:lnTo>
                      <a:pt x="30069" y="122202"/>
                    </a:lnTo>
                    <a:lnTo>
                      <a:pt x="57750" y="122202"/>
                    </a:lnTo>
                    <a:lnTo>
                      <a:pt x="18130" y="0"/>
                    </a:lnTo>
                    <a:lnTo>
                      <a:pt x="0" y="3449"/>
                    </a:lnTo>
                    <a:close/>
                  </a:path>
                </a:pathLst>
              </a:custGeom>
              <a:solidFill>
                <a:srgbClr val="F6F01E"/>
              </a:solidFill>
              <a:ln w="982"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CBBA7640-2974-4778-B826-056FE3DFC385}"/>
                  </a:ext>
                </a:extLst>
              </p:cNvPr>
              <p:cNvSpPr/>
              <p:nvPr/>
            </p:nvSpPr>
            <p:spPr>
              <a:xfrm>
                <a:off x="3290735" y="2467027"/>
                <a:ext cx="66810" cy="120895"/>
              </a:xfrm>
              <a:custGeom>
                <a:avLst/>
                <a:gdLst>
                  <a:gd name="connsiteX0" fmla="*/ 0 w 66810"/>
                  <a:gd name="connsiteY0" fmla="*/ 4844 h 120895"/>
                  <a:gd name="connsiteX1" fmla="*/ 39208 w 66810"/>
                  <a:gd name="connsiteY1" fmla="*/ 120895 h 120895"/>
                  <a:gd name="connsiteX2" fmla="*/ 66810 w 66810"/>
                  <a:gd name="connsiteY2" fmla="*/ 118753 h 120895"/>
                  <a:gd name="connsiteX3" fmla="*/ 17815 w 66810"/>
                  <a:gd name="connsiteY3" fmla="*/ 0 h 120895"/>
                  <a:gd name="connsiteX4" fmla="*/ 0 w 66810"/>
                  <a:gd name="connsiteY4" fmla="*/ 4844 h 120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10" h="120895">
                    <a:moveTo>
                      <a:pt x="0" y="4844"/>
                    </a:moveTo>
                    <a:lnTo>
                      <a:pt x="39208" y="120895"/>
                    </a:lnTo>
                    <a:lnTo>
                      <a:pt x="66810" y="118753"/>
                    </a:lnTo>
                    <a:lnTo>
                      <a:pt x="17815" y="0"/>
                    </a:lnTo>
                    <a:lnTo>
                      <a:pt x="0" y="4844"/>
                    </a:lnTo>
                    <a:close/>
                  </a:path>
                </a:pathLst>
              </a:custGeom>
              <a:solidFill>
                <a:srgbClr val="F6F01E"/>
              </a:solidFill>
              <a:ln w="982"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88E0F9DC-FA77-47A2-B25C-76733404BE25}"/>
                  </a:ext>
                </a:extLst>
              </p:cNvPr>
              <p:cNvSpPr/>
              <p:nvPr/>
            </p:nvSpPr>
            <p:spPr>
              <a:xfrm>
                <a:off x="3148271" y="2492536"/>
                <a:ext cx="38657" cy="100917"/>
              </a:xfrm>
              <a:custGeom>
                <a:avLst/>
                <a:gdLst>
                  <a:gd name="connsiteX0" fmla="*/ 18612 w 38657"/>
                  <a:gd name="connsiteY0" fmla="*/ 0 h 100917"/>
                  <a:gd name="connsiteX1" fmla="*/ 38657 w 38657"/>
                  <a:gd name="connsiteY1" fmla="*/ 100918 h 100917"/>
                  <a:gd name="connsiteX2" fmla="*/ 13679 w 38657"/>
                  <a:gd name="connsiteY2" fmla="*/ 93636 h 100917"/>
                  <a:gd name="connsiteX3" fmla="*/ 0 w 38657"/>
                  <a:gd name="connsiteY3" fmla="*/ 0 h 100917"/>
                  <a:gd name="connsiteX4" fmla="*/ 18612 w 38657"/>
                  <a:gd name="connsiteY4" fmla="*/ 0 h 100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7" h="100917">
                    <a:moveTo>
                      <a:pt x="18612" y="0"/>
                    </a:moveTo>
                    <a:lnTo>
                      <a:pt x="38657" y="100918"/>
                    </a:lnTo>
                    <a:lnTo>
                      <a:pt x="13679" y="93636"/>
                    </a:lnTo>
                    <a:lnTo>
                      <a:pt x="0" y="0"/>
                    </a:lnTo>
                    <a:lnTo>
                      <a:pt x="18612" y="0"/>
                    </a:lnTo>
                    <a:close/>
                  </a:path>
                </a:pathLst>
              </a:custGeom>
              <a:solidFill>
                <a:srgbClr val="F6F01E"/>
              </a:solidFill>
              <a:ln w="982"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37CFAC54-8CE6-4657-BD31-42D5B9F4F2D8}"/>
                  </a:ext>
                </a:extLst>
              </p:cNvPr>
              <p:cNvSpPr/>
              <p:nvPr/>
            </p:nvSpPr>
            <p:spPr>
              <a:xfrm>
                <a:off x="3106744" y="2492536"/>
                <a:ext cx="34667" cy="88094"/>
              </a:xfrm>
              <a:custGeom>
                <a:avLst/>
                <a:gdLst>
                  <a:gd name="connsiteX0" fmla="*/ 20527 w 34667"/>
                  <a:gd name="connsiteY0" fmla="*/ 0 h 88094"/>
                  <a:gd name="connsiteX1" fmla="*/ 34668 w 34667"/>
                  <a:gd name="connsiteY1" fmla="*/ 88094 h 88094"/>
                  <a:gd name="connsiteX2" fmla="*/ 8598 w 34667"/>
                  <a:gd name="connsiteY2" fmla="*/ 82808 h 88094"/>
                  <a:gd name="connsiteX3" fmla="*/ 0 w 34667"/>
                  <a:gd name="connsiteY3" fmla="*/ 1867 h 88094"/>
                  <a:gd name="connsiteX4" fmla="*/ 20527 w 34667"/>
                  <a:gd name="connsiteY4" fmla="*/ 0 h 88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67" h="88094">
                    <a:moveTo>
                      <a:pt x="20527" y="0"/>
                    </a:moveTo>
                    <a:lnTo>
                      <a:pt x="34668" y="88094"/>
                    </a:lnTo>
                    <a:lnTo>
                      <a:pt x="8598" y="82808"/>
                    </a:lnTo>
                    <a:lnTo>
                      <a:pt x="0" y="1867"/>
                    </a:lnTo>
                    <a:lnTo>
                      <a:pt x="20527" y="0"/>
                    </a:lnTo>
                    <a:close/>
                  </a:path>
                </a:pathLst>
              </a:custGeom>
              <a:solidFill>
                <a:srgbClr val="F6F01E"/>
              </a:solidFill>
              <a:ln w="982" cap="flat">
                <a:noFill/>
                <a:prstDash val="solid"/>
                <a:miter/>
              </a:ln>
            </p:spPr>
            <p:txBody>
              <a:bodyPr rtlCol="0" anchor="ctr"/>
              <a:lstStyle/>
              <a:p>
                <a:endParaRPr lang="zh-CN" altLang="en-US"/>
              </a:p>
            </p:txBody>
          </p:sp>
        </p:grpSp>
        <p:sp>
          <p:nvSpPr>
            <p:cNvPr id="14" name="任意多边形: 形状 13">
              <a:extLst>
                <a:ext uri="{FF2B5EF4-FFF2-40B4-BE49-F238E27FC236}">
                  <a16:creationId xmlns:a16="http://schemas.microsoft.com/office/drawing/2014/main" id="{79C050BB-7EC7-44E9-8C42-8C43C341BCEC}"/>
                </a:ext>
              </a:extLst>
            </p:cNvPr>
            <p:cNvSpPr/>
            <p:nvPr/>
          </p:nvSpPr>
          <p:spPr>
            <a:xfrm>
              <a:off x="3536113" y="3223724"/>
              <a:ext cx="101467" cy="63567"/>
            </a:xfrm>
            <a:custGeom>
              <a:avLst/>
              <a:gdLst>
                <a:gd name="connsiteX0" fmla="*/ 95257 w 101467"/>
                <a:gd name="connsiteY0" fmla="*/ 0 h 63567"/>
                <a:gd name="connsiteX1" fmla="*/ 101467 w 101467"/>
                <a:gd name="connsiteY1" fmla="*/ 63568 h 63567"/>
                <a:gd name="connsiteX2" fmla="*/ 667 w 101467"/>
                <a:gd name="connsiteY2" fmla="*/ 63568 h 63567"/>
                <a:gd name="connsiteX3" fmla="*/ 39865 w 101467"/>
                <a:gd name="connsiteY3" fmla="*/ 15772 h 63567"/>
                <a:gd name="connsiteX4" fmla="*/ 34618 w 101467"/>
                <a:gd name="connsiteY4" fmla="*/ 0 h 63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67" h="63567">
                  <a:moveTo>
                    <a:pt x="95257" y="0"/>
                  </a:moveTo>
                  <a:lnTo>
                    <a:pt x="101467" y="63568"/>
                  </a:lnTo>
                  <a:lnTo>
                    <a:pt x="667" y="63568"/>
                  </a:lnTo>
                  <a:cubicBezTo>
                    <a:pt x="667" y="63568"/>
                    <a:pt x="-8344" y="2466"/>
                    <a:pt x="39865" y="15772"/>
                  </a:cubicBezTo>
                  <a:lnTo>
                    <a:pt x="34618" y="0"/>
                  </a:lnTo>
                  <a:close/>
                </a:path>
              </a:pathLst>
            </a:custGeom>
            <a:solidFill>
              <a:srgbClr val="D39757"/>
            </a:solidFill>
            <a:ln w="982"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CC819691-10DE-453B-8D79-0DE1B45F20BF}"/>
                </a:ext>
              </a:extLst>
            </p:cNvPr>
            <p:cNvSpPr/>
            <p:nvPr/>
          </p:nvSpPr>
          <p:spPr>
            <a:xfrm>
              <a:off x="3529149" y="3236626"/>
              <a:ext cx="108431" cy="50665"/>
            </a:xfrm>
            <a:custGeom>
              <a:avLst/>
              <a:gdLst>
                <a:gd name="connsiteX0" fmla="*/ 108431 w 108431"/>
                <a:gd name="connsiteY0" fmla="*/ 50666 h 50665"/>
                <a:gd name="connsiteX1" fmla="*/ 26125 w 108431"/>
                <a:gd name="connsiteY1" fmla="*/ 2093 h 50665"/>
                <a:gd name="connsiteX2" fmla="*/ 576 w 108431"/>
                <a:gd name="connsiteY2" fmla="*/ 50666 h 50665"/>
              </a:gdLst>
              <a:ahLst/>
              <a:cxnLst>
                <a:cxn ang="0">
                  <a:pos x="connsiteX0" y="connsiteY0"/>
                </a:cxn>
                <a:cxn ang="0">
                  <a:pos x="connsiteX1" y="connsiteY1"/>
                </a:cxn>
                <a:cxn ang="0">
                  <a:pos x="connsiteX2" y="connsiteY2"/>
                </a:cxn>
              </a:cxnLst>
              <a:rect l="l" t="t" r="r" b="b"/>
              <a:pathLst>
                <a:path w="108431" h="50665">
                  <a:moveTo>
                    <a:pt x="108431" y="50666"/>
                  </a:moveTo>
                  <a:cubicBezTo>
                    <a:pt x="108431" y="50666"/>
                    <a:pt x="73616" y="-12116"/>
                    <a:pt x="26125" y="2093"/>
                  </a:cubicBezTo>
                  <a:cubicBezTo>
                    <a:pt x="-6116" y="11743"/>
                    <a:pt x="576" y="50666"/>
                    <a:pt x="576" y="50666"/>
                  </a:cubicBezTo>
                  <a:close/>
                </a:path>
              </a:pathLst>
            </a:custGeom>
            <a:solidFill>
              <a:srgbClr val="D39757"/>
            </a:solidFill>
            <a:ln w="982"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9E77EC58-2BA4-49FB-A204-0C038FB987E5}"/>
                </a:ext>
              </a:extLst>
            </p:cNvPr>
            <p:cNvSpPr/>
            <p:nvPr/>
          </p:nvSpPr>
          <p:spPr>
            <a:xfrm>
              <a:off x="3291969" y="3223724"/>
              <a:ext cx="137997" cy="63567"/>
            </a:xfrm>
            <a:custGeom>
              <a:avLst/>
              <a:gdLst>
                <a:gd name="connsiteX0" fmla="*/ 137998 w 137997"/>
                <a:gd name="connsiteY0" fmla="*/ 5916 h 63567"/>
                <a:gd name="connsiteX1" fmla="*/ 137998 w 137997"/>
                <a:gd name="connsiteY1" fmla="*/ 63568 h 63567"/>
                <a:gd name="connsiteX2" fmla="*/ 1017 w 137997"/>
                <a:gd name="connsiteY2" fmla="*/ 63568 h 63567"/>
                <a:gd name="connsiteX3" fmla="*/ 73566 w 137997"/>
                <a:gd name="connsiteY3" fmla="*/ 17747 h 63567"/>
                <a:gd name="connsiteX4" fmla="*/ 83589 w 137997"/>
                <a:gd name="connsiteY4" fmla="*/ 0 h 63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7" h="63567">
                  <a:moveTo>
                    <a:pt x="137998" y="5916"/>
                  </a:moveTo>
                  <a:lnTo>
                    <a:pt x="137998" y="63568"/>
                  </a:lnTo>
                  <a:lnTo>
                    <a:pt x="1017" y="63568"/>
                  </a:lnTo>
                  <a:cubicBezTo>
                    <a:pt x="1017" y="63568"/>
                    <a:pt x="-14253" y="4933"/>
                    <a:pt x="73566" y="17747"/>
                  </a:cubicBezTo>
                  <a:cubicBezTo>
                    <a:pt x="73566" y="17747"/>
                    <a:pt x="84542" y="19221"/>
                    <a:pt x="83589" y="0"/>
                  </a:cubicBezTo>
                  <a:close/>
                </a:path>
              </a:pathLst>
            </a:custGeom>
            <a:solidFill>
              <a:srgbClr val="D39757"/>
            </a:solidFill>
            <a:ln w="982"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17D4AE57-3E8E-4601-AD3F-0F4F183F0B25}"/>
                </a:ext>
              </a:extLst>
            </p:cNvPr>
            <p:cNvSpPr/>
            <p:nvPr/>
          </p:nvSpPr>
          <p:spPr>
            <a:xfrm>
              <a:off x="3369730" y="2790603"/>
              <a:ext cx="118192" cy="440117"/>
            </a:xfrm>
            <a:custGeom>
              <a:avLst/>
              <a:gdLst>
                <a:gd name="connsiteX0" fmla="*/ 0 w 118192"/>
                <a:gd name="connsiteY0" fmla="*/ 0 h 440117"/>
                <a:gd name="connsiteX1" fmla="*/ 2486 w 118192"/>
                <a:gd name="connsiteY1" fmla="*/ 437485 h 440117"/>
                <a:gd name="connsiteX2" fmla="*/ 70220 w 118192"/>
                <a:gd name="connsiteY2" fmla="*/ 440118 h 440117"/>
                <a:gd name="connsiteX3" fmla="*/ 78779 w 118192"/>
                <a:gd name="connsiteY3" fmla="*/ 311548 h 440117"/>
                <a:gd name="connsiteX4" fmla="*/ 74396 w 118192"/>
                <a:gd name="connsiteY4" fmla="*/ 233045 h 440117"/>
                <a:gd name="connsiteX5" fmla="*/ 118193 w 118192"/>
                <a:gd name="connsiteY5" fmla="*/ 13256 h 44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92" h="440117">
                  <a:moveTo>
                    <a:pt x="0" y="0"/>
                  </a:moveTo>
                  <a:lnTo>
                    <a:pt x="2486" y="437485"/>
                  </a:lnTo>
                  <a:lnTo>
                    <a:pt x="70220" y="440118"/>
                  </a:lnTo>
                  <a:lnTo>
                    <a:pt x="78779" y="311548"/>
                  </a:lnTo>
                  <a:cubicBezTo>
                    <a:pt x="81727" y="285076"/>
                    <a:pt x="82709" y="258259"/>
                    <a:pt x="74396" y="233045"/>
                  </a:cubicBezTo>
                  <a:lnTo>
                    <a:pt x="118193" y="13256"/>
                  </a:lnTo>
                  <a:close/>
                </a:path>
              </a:pathLst>
            </a:custGeom>
            <a:solidFill>
              <a:srgbClr val="FC7F2F"/>
            </a:solidFill>
            <a:ln w="982" cap="flat">
              <a:noFill/>
              <a:prstDash val="solid"/>
              <a:miter/>
            </a:ln>
          </p:spPr>
          <p:txBody>
            <a:bodyPr rtlCol="0" anchor="ctr"/>
            <a:lstStyle/>
            <a:p>
              <a:endParaRPr lang="zh-CN" altLang="en-US"/>
            </a:p>
          </p:txBody>
        </p:sp>
        <p:grpSp>
          <p:nvGrpSpPr>
            <p:cNvPr id="18" name="图形 2">
              <a:extLst>
                <a:ext uri="{FF2B5EF4-FFF2-40B4-BE49-F238E27FC236}">
                  <a16:creationId xmlns:a16="http://schemas.microsoft.com/office/drawing/2014/main" id="{7E201263-1717-4947-9C47-4A677011BEFF}"/>
                </a:ext>
              </a:extLst>
            </p:cNvPr>
            <p:cNvGrpSpPr/>
            <p:nvPr/>
          </p:nvGrpSpPr>
          <p:grpSpPr>
            <a:xfrm>
              <a:off x="3338462" y="2832984"/>
              <a:ext cx="126879" cy="328941"/>
              <a:chOff x="3338462" y="2832984"/>
              <a:chExt cx="126879" cy="328941"/>
            </a:xfrm>
          </p:grpSpPr>
          <p:sp>
            <p:nvSpPr>
              <p:cNvPr id="75" name="任意多边形: 形状 74">
                <a:extLst>
                  <a:ext uri="{FF2B5EF4-FFF2-40B4-BE49-F238E27FC236}">
                    <a16:creationId xmlns:a16="http://schemas.microsoft.com/office/drawing/2014/main" id="{AF70B6CF-20D2-4F93-B59A-5E81F3EDB088}"/>
                  </a:ext>
                </a:extLst>
              </p:cNvPr>
              <p:cNvSpPr/>
              <p:nvPr/>
            </p:nvSpPr>
            <p:spPr>
              <a:xfrm>
                <a:off x="3354558" y="2832984"/>
                <a:ext cx="37281" cy="142709"/>
              </a:xfrm>
              <a:custGeom>
                <a:avLst/>
                <a:gdLst>
                  <a:gd name="connsiteX0" fmla="*/ 11202 w 37281"/>
                  <a:gd name="connsiteY0" fmla="*/ 0 h 142709"/>
                  <a:gd name="connsiteX1" fmla="*/ 37282 w 37281"/>
                  <a:gd name="connsiteY1" fmla="*/ 3950 h 142709"/>
                  <a:gd name="connsiteX2" fmla="*/ 33852 w 37281"/>
                  <a:gd name="connsiteY2" fmla="*/ 142710 h 142709"/>
                  <a:gd name="connsiteX3" fmla="*/ 0 w 37281"/>
                  <a:gd name="connsiteY3" fmla="*/ 142710 h 142709"/>
                  <a:gd name="connsiteX4" fmla="*/ 11202 w 37281"/>
                  <a:gd name="connsiteY4" fmla="*/ 0 h 142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81" h="142709">
                    <a:moveTo>
                      <a:pt x="11202" y="0"/>
                    </a:moveTo>
                    <a:lnTo>
                      <a:pt x="37282" y="3950"/>
                    </a:lnTo>
                    <a:lnTo>
                      <a:pt x="33852" y="142710"/>
                    </a:lnTo>
                    <a:lnTo>
                      <a:pt x="0" y="142710"/>
                    </a:lnTo>
                    <a:lnTo>
                      <a:pt x="11202" y="0"/>
                    </a:lnTo>
                    <a:close/>
                  </a:path>
                </a:pathLst>
              </a:custGeom>
              <a:solidFill>
                <a:srgbClr val="CACCCE"/>
              </a:solidFill>
              <a:ln w="982"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4767B94E-6D09-4739-8866-EF5FA3EF8603}"/>
                  </a:ext>
                </a:extLst>
              </p:cNvPr>
              <p:cNvSpPr/>
              <p:nvPr/>
            </p:nvSpPr>
            <p:spPr>
              <a:xfrm rot="-10800000">
                <a:off x="3354548" y="3106563"/>
                <a:ext cx="107364" cy="35257"/>
              </a:xfrm>
              <a:custGeom>
                <a:avLst/>
                <a:gdLst>
                  <a:gd name="connsiteX0" fmla="*/ 0 w 107364"/>
                  <a:gd name="connsiteY0" fmla="*/ 0 h 35257"/>
                  <a:gd name="connsiteX1" fmla="*/ 107364 w 107364"/>
                  <a:gd name="connsiteY1" fmla="*/ 0 h 35257"/>
                  <a:gd name="connsiteX2" fmla="*/ 107364 w 107364"/>
                  <a:gd name="connsiteY2" fmla="*/ 35257 h 35257"/>
                  <a:gd name="connsiteX3" fmla="*/ 0 w 107364"/>
                  <a:gd name="connsiteY3" fmla="*/ 35257 h 35257"/>
                </a:gdLst>
                <a:ahLst/>
                <a:cxnLst>
                  <a:cxn ang="0">
                    <a:pos x="connsiteX0" y="connsiteY0"/>
                  </a:cxn>
                  <a:cxn ang="0">
                    <a:pos x="connsiteX1" y="connsiteY1"/>
                  </a:cxn>
                  <a:cxn ang="0">
                    <a:pos x="connsiteX2" y="connsiteY2"/>
                  </a:cxn>
                  <a:cxn ang="0">
                    <a:pos x="connsiteX3" y="connsiteY3"/>
                  </a:cxn>
                </a:cxnLst>
                <a:rect l="l" t="t" r="r" b="b"/>
                <a:pathLst>
                  <a:path w="107364" h="35257">
                    <a:moveTo>
                      <a:pt x="0" y="0"/>
                    </a:moveTo>
                    <a:lnTo>
                      <a:pt x="107364" y="0"/>
                    </a:lnTo>
                    <a:lnTo>
                      <a:pt x="107364" y="35257"/>
                    </a:lnTo>
                    <a:lnTo>
                      <a:pt x="0" y="35257"/>
                    </a:lnTo>
                    <a:close/>
                  </a:path>
                </a:pathLst>
              </a:custGeom>
              <a:solidFill>
                <a:srgbClr val="6C6F73"/>
              </a:solidFill>
              <a:ln w="982"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1942BD1-D760-4C9E-98FB-9FC34E0231D3}"/>
                  </a:ext>
                </a:extLst>
              </p:cNvPr>
              <p:cNvSpPr/>
              <p:nvPr/>
            </p:nvSpPr>
            <p:spPr>
              <a:xfrm>
                <a:off x="3338462" y="3083363"/>
                <a:ext cx="126476" cy="30707"/>
              </a:xfrm>
              <a:custGeom>
                <a:avLst/>
                <a:gdLst>
                  <a:gd name="connsiteX0" fmla="*/ 126477 w 126476"/>
                  <a:gd name="connsiteY0" fmla="*/ 1484 h 30707"/>
                  <a:gd name="connsiteX1" fmla="*/ 0 w 126476"/>
                  <a:gd name="connsiteY1" fmla="*/ 0 h 30707"/>
                  <a:gd name="connsiteX2" fmla="*/ 9964 w 126476"/>
                  <a:gd name="connsiteY2" fmla="*/ 30138 h 30707"/>
                  <a:gd name="connsiteX3" fmla="*/ 125012 w 126476"/>
                  <a:gd name="connsiteY3" fmla="*/ 30708 h 30707"/>
                  <a:gd name="connsiteX4" fmla="*/ 126477 w 126476"/>
                  <a:gd name="connsiteY4" fmla="*/ 1484 h 30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76" h="30707">
                    <a:moveTo>
                      <a:pt x="126477" y="1484"/>
                    </a:moveTo>
                    <a:lnTo>
                      <a:pt x="0" y="0"/>
                    </a:lnTo>
                    <a:lnTo>
                      <a:pt x="9964" y="30138"/>
                    </a:lnTo>
                    <a:lnTo>
                      <a:pt x="125012" y="30708"/>
                    </a:lnTo>
                    <a:lnTo>
                      <a:pt x="126477" y="1484"/>
                    </a:lnTo>
                    <a:close/>
                  </a:path>
                </a:pathLst>
              </a:custGeom>
              <a:solidFill>
                <a:srgbClr val="F6F01E"/>
              </a:solidFill>
              <a:ln w="982"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AEF2BA7D-4CB4-471C-909E-26D60E09DAF9}"/>
                  </a:ext>
                </a:extLst>
              </p:cNvPr>
              <p:cNvSpPr/>
              <p:nvPr/>
            </p:nvSpPr>
            <p:spPr>
              <a:xfrm>
                <a:off x="3338865" y="3131218"/>
                <a:ext cx="126476" cy="30707"/>
              </a:xfrm>
              <a:custGeom>
                <a:avLst/>
                <a:gdLst>
                  <a:gd name="connsiteX0" fmla="*/ 126477 w 126476"/>
                  <a:gd name="connsiteY0" fmla="*/ 1494 h 30707"/>
                  <a:gd name="connsiteX1" fmla="*/ 0 w 126476"/>
                  <a:gd name="connsiteY1" fmla="*/ 0 h 30707"/>
                  <a:gd name="connsiteX2" fmla="*/ 9964 w 126476"/>
                  <a:gd name="connsiteY2" fmla="*/ 30138 h 30707"/>
                  <a:gd name="connsiteX3" fmla="*/ 125012 w 126476"/>
                  <a:gd name="connsiteY3" fmla="*/ 30708 h 30707"/>
                  <a:gd name="connsiteX4" fmla="*/ 126477 w 126476"/>
                  <a:gd name="connsiteY4" fmla="*/ 1494 h 30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76" h="30707">
                    <a:moveTo>
                      <a:pt x="126477" y="1494"/>
                    </a:moveTo>
                    <a:lnTo>
                      <a:pt x="0" y="0"/>
                    </a:lnTo>
                    <a:lnTo>
                      <a:pt x="9964" y="30138"/>
                    </a:lnTo>
                    <a:lnTo>
                      <a:pt x="125012" y="30708"/>
                    </a:lnTo>
                    <a:lnTo>
                      <a:pt x="126477" y="1494"/>
                    </a:lnTo>
                    <a:close/>
                  </a:path>
                </a:pathLst>
              </a:custGeom>
              <a:solidFill>
                <a:srgbClr val="F6F01E"/>
              </a:solidFill>
              <a:ln w="982" cap="flat">
                <a:noFill/>
                <a:prstDash val="solid"/>
                <a:miter/>
              </a:ln>
            </p:spPr>
            <p:txBody>
              <a:bodyPr rtlCol="0" anchor="ctr"/>
              <a:lstStyle/>
              <a:p>
                <a:endParaRPr lang="zh-CN" altLang="en-US"/>
              </a:p>
            </p:txBody>
          </p:sp>
        </p:grpSp>
        <p:sp>
          <p:nvSpPr>
            <p:cNvPr id="19" name="任意多边形: 形状 18">
              <a:extLst>
                <a:ext uri="{FF2B5EF4-FFF2-40B4-BE49-F238E27FC236}">
                  <a16:creationId xmlns:a16="http://schemas.microsoft.com/office/drawing/2014/main" id="{98C5BB77-36B5-4004-8C1A-60BFE13B450E}"/>
                </a:ext>
              </a:extLst>
            </p:cNvPr>
            <p:cNvSpPr/>
            <p:nvPr/>
          </p:nvSpPr>
          <p:spPr>
            <a:xfrm>
              <a:off x="3453128" y="2772640"/>
              <a:ext cx="183489" cy="454720"/>
            </a:xfrm>
            <a:custGeom>
              <a:avLst/>
              <a:gdLst>
                <a:gd name="connsiteX0" fmla="*/ 0 w 183489"/>
                <a:gd name="connsiteY0" fmla="*/ 27318 h 454720"/>
                <a:gd name="connsiteX1" fmla="*/ 112395 w 183489"/>
                <a:gd name="connsiteY1" fmla="*/ 454720 h 454720"/>
                <a:gd name="connsiteX2" fmla="*/ 183490 w 183489"/>
                <a:gd name="connsiteY2" fmla="*/ 454720 h 454720"/>
                <a:gd name="connsiteX3" fmla="*/ 157666 w 183489"/>
                <a:gd name="connsiteY3" fmla="*/ 293566 h 454720"/>
                <a:gd name="connsiteX4" fmla="*/ 131960 w 183489"/>
                <a:gd name="connsiteY4" fmla="*/ 223562 h 454720"/>
                <a:gd name="connsiteX5" fmla="*/ 131960 w 183489"/>
                <a:gd name="connsiteY5" fmla="*/ 223562 h 454720"/>
                <a:gd name="connsiteX6" fmla="*/ 121681 w 183489"/>
                <a:gd name="connsiteY6" fmla="*/ 0 h 45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89" h="454720">
                  <a:moveTo>
                    <a:pt x="0" y="27318"/>
                  </a:moveTo>
                  <a:lnTo>
                    <a:pt x="112395" y="454720"/>
                  </a:lnTo>
                  <a:lnTo>
                    <a:pt x="183490" y="454720"/>
                  </a:lnTo>
                  <a:lnTo>
                    <a:pt x="157666" y="293566"/>
                  </a:lnTo>
                  <a:cubicBezTo>
                    <a:pt x="153955" y="268724"/>
                    <a:pt x="145208" y="244902"/>
                    <a:pt x="131960" y="223562"/>
                  </a:cubicBezTo>
                  <a:lnTo>
                    <a:pt x="131960" y="223562"/>
                  </a:lnTo>
                  <a:lnTo>
                    <a:pt x="121681" y="0"/>
                  </a:lnTo>
                  <a:close/>
                </a:path>
              </a:pathLst>
            </a:custGeom>
            <a:solidFill>
              <a:srgbClr val="FC7F2F"/>
            </a:solidFill>
            <a:ln w="982" cap="flat">
              <a:noFill/>
              <a:prstDash val="solid"/>
              <a:miter/>
            </a:ln>
          </p:spPr>
          <p:txBody>
            <a:bodyPr rtlCol="0" anchor="ctr"/>
            <a:lstStyle/>
            <a:p>
              <a:endParaRPr lang="zh-CN" altLang="en-US"/>
            </a:p>
          </p:txBody>
        </p:sp>
        <p:grpSp>
          <p:nvGrpSpPr>
            <p:cNvPr id="20" name="图形 2">
              <a:extLst>
                <a:ext uri="{FF2B5EF4-FFF2-40B4-BE49-F238E27FC236}">
                  <a16:creationId xmlns:a16="http://schemas.microsoft.com/office/drawing/2014/main" id="{9683E466-2BB4-4966-BD26-1065E9DAE664}"/>
                </a:ext>
              </a:extLst>
            </p:cNvPr>
            <p:cNvGrpSpPr/>
            <p:nvPr/>
          </p:nvGrpSpPr>
          <p:grpSpPr>
            <a:xfrm>
              <a:off x="3507124" y="2824111"/>
              <a:ext cx="129168" cy="337509"/>
              <a:chOff x="3507124" y="2824111"/>
              <a:chExt cx="129168" cy="337509"/>
            </a:xfrm>
          </p:grpSpPr>
          <p:sp>
            <p:nvSpPr>
              <p:cNvPr id="71" name="任意多边形: 形状 70">
                <a:extLst>
                  <a:ext uri="{FF2B5EF4-FFF2-40B4-BE49-F238E27FC236}">
                    <a16:creationId xmlns:a16="http://schemas.microsoft.com/office/drawing/2014/main" id="{F0B75168-BD21-4096-89BE-479BB30B4937}"/>
                  </a:ext>
                </a:extLst>
              </p:cNvPr>
              <p:cNvSpPr/>
              <p:nvPr/>
            </p:nvSpPr>
            <p:spPr>
              <a:xfrm rot="-10800000">
                <a:off x="3526148" y="3095853"/>
                <a:ext cx="100731" cy="41556"/>
              </a:xfrm>
              <a:custGeom>
                <a:avLst/>
                <a:gdLst>
                  <a:gd name="connsiteX0" fmla="*/ 0 w 100731"/>
                  <a:gd name="connsiteY0" fmla="*/ 0 h 41556"/>
                  <a:gd name="connsiteX1" fmla="*/ 100731 w 100731"/>
                  <a:gd name="connsiteY1" fmla="*/ 0 h 41556"/>
                  <a:gd name="connsiteX2" fmla="*/ 100731 w 100731"/>
                  <a:gd name="connsiteY2" fmla="*/ 41556 h 41556"/>
                  <a:gd name="connsiteX3" fmla="*/ 0 w 100731"/>
                  <a:gd name="connsiteY3" fmla="*/ 41556 h 41556"/>
                </a:gdLst>
                <a:ahLst/>
                <a:cxnLst>
                  <a:cxn ang="0">
                    <a:pos x="connsiteX0" y="connsiteY0"/>
                  </a:cxn>
                  <a:cxn ang="0">
                    <a:pos x="connsiteX1" y="connsiteY1"/>
                  </a:cxn>
                  <a:cxn ang="0">
                    <a:pos x="connsiteX2" y="connsiteY2"/>
                  </a:cxn>
                  <a:cxn ang="0">
                    <a:pos x="connsiteX3" y="connsiteY3"/>
                  </a:cxn>
                </a:cxnLst>
                <a:rect l="l" t="t" r="r" b="b"/>
                <a:pathLst>
                  <a:path w="100731" h="41556">
                    <a:moveTo>
                      <a:pt x="0" y="0"/>
                    </a:moveTo>
                    <a:lnTo>
                      <a:pt x="100731" y="0"/>
                    </a:lnTo>
                    <a:lnTo>
                      <a:pt x="100731" y="41556"/>
                    </a:lnTo>
                    <a:lnTo>
                      <a:pt x="0" y="41556"/>
                    </a:lnTo>
                    <a:close/>
                  </a:path>
                </a:pathLst>
              </a:custGeom>
              <a:solidFill>
                <a:srgbClr val="6C6F73"/>
              </a:solidFill>
              <a:ln w="982"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2D0D9C3D-4219-4961-96FF-E52DF8A968E7}"/>
                  </a:ext>
                </a:extLst>
              </p:cNvPr>
              <p:cNvSpPr/>
              <p:nvPr/>
            </p:nvSpPr>
            <p:spPr>
              <a:xfrm>
                <a:off x="3536643" y="2824111"/>
                <a:ext cx="58300" cy="143879"/>
              </a:xfrm>
              <a:custGeom>
                <a:avLst/>
                <a:gdLst>
                  <a:gd name="connsiteX0" fmla="*/ 53112 w 58300"/>
                  <a:gd name="connsiteY0" fmla="*/ 0 h 143879"/>
                  <a:gd name="connsiteX1" fmla="*/ 0 w 58300"/>
                  <a:gd name="connsiteY1" fmla="*/ 7232 h 143879"/>
                  <a:gd name="connsiteX2" fmla="*/ 11320 w 58300"/>
                  <a:gd name="connsiteY2" fmla="*/ 143879 h 143879"/>
                  <a:gd name="connsiteX3" fmla="*/ 58300 w 58300"/>
                  <a:gd name="connsiteY3" fmla="*/ 138632 h 143879"/>
                  <a:gd name="connsiteX4" fmla="*/ 53112 w 58300"/>
                  <a:gd name="connsiteY4" fmla="*/ 0 h 143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00" h="143879">
                    <a:moveTo>
                      <a:pt x="53112" y="0"/>
                    </a:moveTo>
                    <a:lnTo>
                      <a:pt x="0" y="7232"/>
                    </a:lnTo>
                    <a:lnTo>
                      <a:pt x="11320" y="143879"/>
                    </a:lnTo>
                    <a:lnTo>
                      <a:pt x="58300" y="138632"/>
                    </a:lnTo>
                    <a:lnTo>
                      <a:pt x="53112" y="0"/>
                    </a:lnTo>
                    <a:close/>
                  </a:path>
                </a:pathLst>
              </a:custGeom>
              <a:solidFill>
                <a:srgbClr val="CACCCE"/>
              </a:solidFill>
              <a:ln w="982"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C233B2D5-4DEF-4B5C-9D95-097051ED0D6C}"/>
                  </a:ext>
                </a:extLst>
              </p:cNvPr>
              <p:cNvSpPr/>
              <p:nvPr/>
            </p:nvSpPr>
            <p:spPr>
              <a:xfrm>
                <a:off x="3507124" y="3079030"/>
                <a:ext cx="126378" cy="34815"/>
              </a:xfrm>
              <a:custGeom>
                <a:avLst/>
                <a:gdLst>
                  <a:gd name="connsiteX0" fmla="*/ 126378 w 126378"/>
                  <a:gd name="connsiteY0" fmla="*/ 0 h 34815"/>
                  <a:gd name="connsiteX1" fmla="*/ 0 w 126378"/>
                  <a:gd name="connsiteY1" fmla="*/ 5257 h 34815"/>
                  <a:gd name="connsiteX2" fmla="*/ 11448 w 126378"/>
                  <a:gd name="connsiteY2" fmla="*/ 34815 h 34815"/>
                  <a:gd name="connsiteX3" fmla="*/ 126378 w 126378"/>
                  <a:gd name="connsiteY3" fmla="*/ 29253 h 34815"/>
                  <a:gd name="connsiteX4" fmla="*/ 126378 w 126378"/>
                  <a:gd name="connsiteY4" fmla="*/ 0 h 34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8" h="34815">
                    <a:moveTo>
                      <a:pt x="126378" y="0"/>
                    </a:moveTo>
                    <a:lnTo>
                      <a:pt x="0" y="5257"/>
                    </a:lnTo>
                    <a:lnTo>
                      <a:pt x="11448" y="34815"/>
                    </a:lnTo>
                    <a:lnTo>
                      <a:pt x="126378" y="29253"/>
                    </a:lnTo>
                    <a:lnTo>
                      <a:pt x="126378" y="0"/>
                    </a:lnTo>
                    <a:close/>
                  </a:path>
                </a:pathLst>
              </a:custGeom>
              <a:solidFill>
                <a:srgbClr val="F6F01E"/>
              </a:solidFill>
              <a:ln w="982"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3404E91E-D2DF-4049-B5A3-D06B2F0EF656}"/>
                  </a:ext>
                </a:extLst>
              </p:cNvPr>
              <p:cNvSpPr/>
              <p:nvPr/>
            </p:nvSpPr>
            <p:spPr>
              <a:xfrm>
                <a:off x="3509915" y="3126796"/>
                <a:ext cx="126378" cy="34825"/>
              </a:xfrm>
              <a:custGeom>
                <a:avLst/>
                <a:gdLst>
                  <a:gd name="connsiteX0" fmla="*/ 126378 w 126378"/>
                  <a:gd name="connsiteY0" fmla="*/ 0 h 34825"/>
                  <a:gd name="connsiteX1" fmla="*/ 0 w 126378"/>
                  <a:gd name="connsiteY1" fmla="*/ 5257 h 34825"/>
                  <a:gd name="connsiteX2" fmla="*/ 11458 w 126378"/>
                  <a:gd name="connsiteY2" fmla="*/ 34825 h 34825"/>
                  <a:gd name="connsiteX3" fmla="*/ 126378 w 126378"/>
                  <a:gd name="connsiteY3" fmla="*/ 29263 h 34825"/>
                  <a:gd name="connsiteX4" fmla="*/ 126378 w 126378"/>
                  <a:gd name="connsiteY4" fmla="*/ 0 h 3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8" h="34825">
                    <a:moveTo>
                      <a:pt x="126378" y="0"/>
                    </a:moveTo>
                    <a:lnTo>
                      <a:pt x="0" y="5257"/>
                    </a:lnTo>
                    <a:lnTo>
                      <a:pt x="11458" y="34825"/>
                    </a:lnTo>
                    <a:lnTo>
                      <a:pt x="126378" y="29263"/>
                    </a:lnTo>
                    <a:lnTo>
                      <a:pt x="126378" y="0"/>
                    </a:lnTo>
                    <a:close/>
                  </a:path>
                </a:pathLst>
              </a:custGeom>
              <a:solidFill>
                <a:srgbClr val="F6F01E"/>
              </a:solidFill>
              <a:ln w="982" cap="flat">
                <a:noFill/>
                <a:prstDash val="solid"/>
                <a:miter/>
              </a:ln>
            </p:spPr>
            <p:txBody>
              <a:bodyPr rtlCol="0" anchor="ctr"/>
              <a:lstStyle/>
              <a:p>
                <a:endParaRPr lang="zh-CN" altLang="en-US"/>
              </a:p>
            </p:txBody>
          </p:sp>
        </p:grpSp>
        <p:sp>
          <p:nvSpPr>
            <p:cNvPr id="21" name="任意多边形: 形状 20">
              <a:extLst>
                <a:ext uri="{FF2B5EF4-FFF2-40B4-BE49-F238E27FC236}">
                  <a16:creationId xmlns:a16="http://schemas.microsoft.com/office/drawing/2014/main" id="{F283E9CD-AF96-477C-AD5F-5005CAAACB66}"/>
                </a:ext>
              </a:extLst>
            </p:cNvPr>
            <p:cNvSpPr/>
            <p:nvPr/>
          </p:nvSpPr>
          <p:spPr>
            <a:xfrm>
              <a:off x="3353025" y="2429657"/>
              <a:ext cx="243893" cy="383101"/>
            </a:xfrm>
            <a:custGeom>
              <a:avLst/>
              <a:gdLst>
                <a:gd name="connsiteX0" fmla="*/ 61907 w 243893"/>
                <a:gd name="connsiteY0" fmla="*/ 5513 h 383101"/>
                <a:gd name="connsiteX1" fmla="*/ 0 w 243893"/>
                <a:gd name="connsiteY1" fmla="*/ 31435 h 383101"/>
                <a:gd name="connsiteX2" fmla="*/ 16705 w 243893"/>
                <a:gd name="connsiteY2" fmla="*/ 360995 h 383101"/>
                <a:gd name="connsiteX3" fmla="*/ 221931 w 243893"/>
                <a:gd name="connsiteY3" fmla="*/ 352151 h 383101"/>
                <a:gd name="connsiteX4" fmla="*/ 243893 w 243893"/>
                <a:gd name="connsiteY4" fmla="*/ 31003 h 383101"/>
                <a:gd name="connsiteX5" fmla="*/ 187096 w 243893"/>
                <a:gd name="connsiteY5" fmla="*/ 0 h 383101"/>
                <a:gd name="connsiteX6" fmla="*/ 61907 w 243893"/>
                <a:gd name="connsiteY6" fmla="*/ 5513 h 38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93" h="383101">
                  <a:moveTo>
                    <a:pt x="61907" y="5513"/>
                  </a:moveTo>
                  <a:lnTo>
                    <a:pt x="0" y="31435"/>
                  </a:lnTo>
                  <a:lnTo>
                    <a:pt x="16705" y="360995"/>
                  </a:lnTo>
                  <a:cubicBezTo>
                    <a:pt x="16705" y="360995"/>
                    <a:pt x="87819" y="416191"/>
                    <a:pt x="221931" y="352151"/>
                  </a:cubicBezTo>
                  <a:cubicBezTo>
                    <a:pt x="221931" y="352151"/>
                    <a:pt x="218118" y="205432"/>
                    <a:pt x="243893" y="31003"/>
                  </a:cubicBezTo>
                  <a:lnTo>
                    <a:pt x="187096" y="0"/>
                  </a:lnTo>
                  <a:cubicBezTo>
                    <a:pt x="187096" y="0"/>
                    <a:pt x="102795" y="63980"/>
                    <a:pt x="61907" y="5513"/>
                  </a:cubicBezTo>
                  <a:close/>
                </a:path>
              </a:pathLst>
            </a:custGeom>
            <a:solidFill>
              <a:srgbClr val="FC7F2F"/>
            </a:solidFill>
            <a:ln w="982" cap="flat">
              <a:noFill/>
              <a:prstDash val="solid"/>
              <a:miter/>
            </a:ln>
          </p:spPr>
          <p:txBody>
            <a:bodyPr rtlCol="0" anchor="ctr"/>
            <a:lstStyle/>
            <a:p>
              <a:endParaRPr lang="zh-CN" altLang="en-US"/>
            </a:p>
          </p:txBody>
        </p:sp>
        <p:grpSp>
          <p:nvGrpSpPr>
            <p:cNvPr id="22" name="图形 2">
              <a:extLst>
                <a:ext uri="{FF2B5EF4-FFF2-40B4-BE49-F238E27FC236}">
                  <a16:creationId xmlns:a16="http://schemas.microsoft.com/office/drawing/2014/main" id="{AD2B3A22-FF56-4305-9501-645633AE8696}"/>
                </a:ext>
              </a:extLst>
            </p:cNvPr>
            <p:cNvGrpSpPr/>
            <p:nvPr/>
          </p:nvGrpSpPr>
          <p:grpSpPr>
            <a:xfrm>
              <a:off x="3351600" y="2586812"/>
              <a:ext cx="238154" cy="70396"/>
              <a:chOff x="3351600" y="2586812"/>
              <a:chExt cx="238154" cy="70396"/>
            </a:xfrm>
          </p:grpSpPr>
          <p:sp>
            <p:nvSpPr>
              <p:cNvPr id="68" name="任意多边形: 形状 67">
                <a:extLst>
                  <a:ext uri="{FF2B5EF4-FFF2-40B4-BE49-F238E27FC236}">
                    <a16:creationId xmlns:a16="http://schemas.microsoft.com/office/drawing/2014/main" id="{EFD9715E-63E1-4D17-BCF5-C08247A7DE39}"/>
                  </a:ext>
                </a:extLst>
              </p:cNvPr>
              <p:cNvSpPr/>
              <p:nvPr/>
            </p:nvSpPr>
            <p:spPr>
              <a:xfrm>
                <a:off x="3355374" y="2610061"/>
                <a:ext cx="233791" cy="29420"/>
              </a:xfrm>
              <a:custGeom>
                <a:avLst/>
                <a:gdLst>
                  <a:gd name="connsiteX0" fmla="*/ 0 w 233791"/>
                  <a:gd name="connsiteY0" fmla="*/ 29420 h 29420"/>
                  <a:gd name="connsiteX1" fmla="*/ 233792 w 233791"/>
                  <a:gd name="connsiteY1" fmla="*/ 23358 h 29420"/>
                  <a:gd name="connsiteX2" fmla="*/ 233792 w 233791"/>
                  <a:gd name="connsiteY2" fmla="*/ 0 h 29420"/>
                  <a:gd name="connsiteX3" fmla="*/ 0 w 233791"/>
                  <a:gd name="connsiteY3" fmla="*/ 0 h 29420"/>
                  <a:gd name="connsiteX4" fmla="*/ 0 w 233791"/>
                  <a:gd name="connsiteY4" fmla="*/ 29420 h 29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791" h="29420">
                    <a:moveTo>
                      <a:pt x="0" y="29420"/>
                    </a:moveTo>
                    <a:lnTo>
                      <a:pt x="233792" y="23358"/>
                    </a:lnTo>
                    <a:lnTo>
                      <a:pt x="233792" y="0"/>
                    </a:lnTo>
                    <a:lnTo>
                      <a:pt x="0" y="0"/>
                    </a:lnTo>
                    <a:lnTo>
                      <a:pt x="0" y="29420"/>
                    </a:lnTo>
                    <a:close/>
                  </a:path>
                </a:pathLst>
              </a:custGeom>
              <a:solidFill>
                <a:srgbClr val="6C6F73"/>
              </a:solidFill>
              <a:ln w="982"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2B1BBC9D-DAE5-4A78-AEAE-D233A223BB5D}"/>
                  </a:ext>
                </a:extLst>
              </p:cNvPr>
              <p:cNvSpPr/>
              <p:nvPr/>
            </p:nvSpPr>
            <p:spPr>
              <a:xfrm>
                <a:off x="3351600" y="2586812"/>
                <a:ext cx="238154" cy="29115"/>
              </a:xfrm>
              <a:custGeom>
                <a:avLst/>
                <a:gdLst>
                  <a:gd name="connsiteX0" fmla="*/ 238154 w 238154"/>
                  <a:gd name="connsiteY0" fmla="*/ 0 h 29115"/>
                  <a:gd name="connsiteX1" fmla="*/ 0 w 238154"/>
                  <a:gd name="connsiteY1" fmla="*/ 6466 h 29115"/>
                  <a:gd name="connsiteX2" fmla="*/ 3341 w 238154"/>
                  <a:gd name="connsiteY2" fmla="*/ 29116 h 29115"/>
                  <a:gd name="connsiteX3" fmla="*/ 231001 w 238154"/>
                  <a:gd name="connsiteY3" fmla="*/ 23358 h 29115"/>
                  <a:gd name="connsiteX4" fmla="*/ 238154 w 238154"/>
                  <a:gd name="connsiteY4" fmla="*/ 0 h 29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54" h="29115">
                    <a:moveTo>
                      <a:pt x="238154" y="0"/>
                    </a:moveTo>
                    <a:lnTo>
                      <a:pt x="0" y="6466"/>
                    </a:lnTo>
                    <a:lnTo>
                      <a:pt x="3341" y="29116"/>
                    </a:lnTo>
                    <a:lnTo>
                      <a:pt x="231001" y="23358"/>
                    </a:lnTo>
                    <a:lnTo>
                      <a:pt x="238154" y="0"/>
                    </a:lnTo>
                    <a:close/>
                  </a:path>
                </a:pathLst>
              </a:custGeom>
              <a:solidFill>
                <a:srgbClr val="F6F01E"/>
              </a:solidFill>
              <a:ln w="982"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A5140C4D-D65A-45E0-9DAF-8B609813CEA7}"/>
                  </a:ext>
                </a:extLst>
              </p:cNvPr>
              <p:cNvSpPr/>
              <p:nvPr/>
            </p:nvSpPr>
            <p:spPr>
              <a:xfrm>
                <a:off x="3355374" y="2631954"/>
                <a:ext cx="233948" cy="25254"/>
              </a:xfrm>
              <a:custGeom>
                <a:avLst/>
                <a:gdLst>
                  <a:gd name="connsiteX0" fmla="*/ 232062 w 233948"/>
                  <a:gd name="connsiteY0" fmla="*/ 0 h 25254"/>
                  <a:gd name="connsiteX1" fmla="*/ 0 w 233948"/>
                  <a:gd name="connsiteY1" fmla="*/ 3361 h 25254"/>
                  <a:gd name="connsiteX2" fmla="*/ 944 w 233948"/>
                  <a:gd name="connsiteY2" fmla="*/ 25254 h 25254"/>
                  <a:gd name="connsiteX3" fmla="*/ 233949 w 233948"/>
                  <a:gd name="connsiteY3" fmla="*/ 22729 h 25254"/>
                  <a:gd name="connsiteX4" fmla="*/ 232062 w 233948"/>
                  <a:gd name="connsiteY4" fmla="*/ 0 h 25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948" h="25254">
                    <a:moveTo>
                      <a:pt x="232062" y="0"/>
                    </a:moveTo>
                    <a:lnTo>
                      <a:pt x="0" y="3361"/>
                    </a:lnTo>
                    <a:lnTo>
                      <a:pt x="944" y="25254"/>
                    </a:lnTo>
                    <a:lnTo>
                      <a:pt x="233949" y="22729"/>
                    </a:lnTo>
                    <a:lnTo>
                      <a:pt x="232062" y="0"/>
                    </a:lnTo>
                    <a:close/>
                  </a:path>
                </a:pathLst>
              </a:custGeom>
              <a:solidFill>
                <a:srgbClr val="F6F01E"/>
              </a:solidFill>
              <a:ln w="982" cap="flat">
                <a:noFill/>
                <a:prstDash val="solid"/>
                <a:miter/>
              </a:ln>
            </p:spPr>
            <p:txBody>
              <a:bodyPr rtlCol="0" anchor="ctr"/>
              <a:lstStyle/>
              <a:p>
                <a:endParaRPr lang="zh-CN" altLang="en-US"/>
              </a:p>
            </p:txBody>
          </p:sp>
        </p:grpSp>
        <p:sp>
          <p:nvSpPr>
            <p:cNvPr id="23" name="任意多边形: 形状 22">
              <a:extLst>
                <a:ext uri="{FF2B5EF4-FFF2-40B4-BE49-F238E27FC236}">
                  <a16:creationId xmlns:a16="http://schemas.microsoft.com/office/drawing/2014/main" id="{7BC02E5B-9B68-4676-ACD9-9496FE1D17BF}"/>
                </a:ext>
              </a:extLst>
            </p:cNvPr>
            <p:cNvSpPr/>
            <p:nvPr/>
          </p:nvSpPr>
          <p:spPr>
            <a:xfrm>
              <a:off x="3431942" y="2380264"/>
              <a:ext cx="94815" cy="40784"/>
            </a:xfrm>
            <a:custGeom>
              <a:avLst/>
              <a:gdLst>
                <a:gd name="connsiteX0" fmla="*/ 94816 w 94815"/>
                <a:gd name="connsiteY0" fmla="*/ 9251 h 40784"/>
                <a:gd name="connsiteX1" fmla="*/ 0 w 94815"/>
                <a:gd name="connsiteY1" fmla="*/ 17112 h 40784"/>
                <a:gd name="connsiteX2" fmla="*/ 43914 w 94815"/>
                <a:gd name="connsiteY2" fmla="*/ 40784 h 40784"/>
                <a:gd name="connsiteX3" fmla="*/ 94816 w 94815"/>
                <a:gd name="connsiteY3" fmla="*/ 9251 h 40784"/>
              </a:gdLst>
              <a:ahLst/>
              <a:cxnLst>
                <a:cxn ang="0">
                  <a:pos x="connsiteX0" y="connsiteY0"/>
                </a:cxn>
                <a:cxn ang="0">
                  <a:pos x="connsiteX1" y="connsiteY1"/>
                </a:cxn>
                <a:cxn ang="0">
                  <a:pos x="connsiteX2" y="connsiteY2"/>
                </a:cxn>
                <a:cxn ang="0">
                  <a:pos x="connsiteX3" y="connsiteY3"/>
                </a:cxn>
              </a:cxnLst>
              <a:rect l="l" t="t" r="r" b="b"/>
              <a:pathLst>
                <a:path w="94815" h="40784">
                  <a:moveTo>
                    <a:pt x="94816" y="9251"/>
                  </a:moveTo>
                  <a:cubicBezTo>
                    <a:pt x="94816" y="9251"/>
                    <a:pt x="82041" y="-16091"/>
                    <a:pt x="0" y="17112"/>
                  </a:cubicBezTo>
                  <a:lnTo>
                    <a:pt x="43914" y="40784"/>
                  </a:lnTo>
                  <a:cubicBezTo>
                    <a:pt x="43914" y="40784"/>
                    <a:pt x="87819" y="30604"/>
                    <a:pt x="94816" y="9251"/>
                  </a:cubicBezTo>
                  <a:close/>
                </a:path>
              </a:pathLst>
            </a:custGeom>
            <a:solidFill>
              <a:srgbClr val="DE5A0F"/>
            </a:solidFill>
            <a:ln w="982"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DEBDD9F5-E595-4956-90DE-1E6979BBC5FD}"/>
                </a:ext>
              </a:extLst>
            </p:cNvPr>
            <p:cNvSpPr/>
            <p:nvPr/>
          </p:nvSpPr>
          <p:spPr>
            <a:xfrm>
              <a:off x="3367863" y="2749990"/>
              <a:ext cx="207092" cy="62912"/>
            </a:xfrm>
            <a:custGeom>
              <a:avLst/>
              <a:gdLst>
                <a:gd name="connsiteX0" fmla="*/ 205982 w 207092"/>
                <a:gd name="connsiteY0" fmla="*/ 0 h 62912"/>
                <a:gd name="connsiteX1" fmla="*/ 0 w 207092"/>
                <a:gd name="connsiteY1" fmla="*/ 12175 h 62912"/>
                <a:gd name="connsiteX2" fmla="*/ 1867 w 207092"/>
                <a:gd name="connsiteY2" fmla="*/ 40603 h 62912"/>
                <a:gd name="connsiteX3" fmla="*/ 207093 w 207092"/>
                <a:gd name="connsiteY3" fmla="*/ 31759 h 62912"/>
              </a:gdLst>
              <a:ahLst/>
              <a:cxnLst>
                <a:cxn ang="0">
                  <a:pos x="connsiteX0" y="connsiteY0"/>
                </a:cxn>
                <a:cxn ang="0">
                  <a:pos x="connsiteX1" y="connsiteY1"/>
                </a:cxn>
                <a:cxn ang="0">
                  <a:pos x="connsiteX2" y="connsiteY2"/>
                </a:cxn>
                <a:cxn ang="0">
                  <a:pos x="connsiteX3" y="connsiteY3"/>
                </a:cxn>
              </a:cxnLst>
              <a:rect l="l" t="t" r="r" b="b"/>
              <a:pathLst>
                <a:path w="207092" h="62912">
                  <a:moveTo>
                    <a:pt x="205982" y="0"/>
                  </a:moveTo>
                  <a:cubicBezTo>
                    <a:pt x="204567" y="983"/>
                    <a:pt x="93489" y="64589"/>
                    <a:pt x="0" y="12175"/>
                  </a:cubicBezTo>
                  <a:cubicBezTo>
                    <a:pt x="0" y="12175"/>
                    <a:pt x="1336" y="38146"/>
                    <a:pt x="1867" y="40603"/>
                  </a:cubicBezTo>
                  <a:cubicBezTo>
                    <a:pt x="2231" y="42274"/>
                    <a:pt x="67891" y="95278"/>
                    <a:pt x="207093" y="31759"/>
                  </a:cubicBezTo>
                  <a:close/>
                </a:path>
              </a:pathLst>
            </a:custGeom>
            <a:solidFill>
              <a:srgbClr val="F6F01E"/>
            </a:solidFill>
            <a:ln w="982"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3C495D17-3D17-432C-8A18-C028DC08E905}"/>
                </a:ext>
              </a:extLst>
            </p:cNvPr>
            <p:cNvSpPr/>
            <p:nvPr/>
          </p:nvSpPr>
          <p:spPr>
            <a:xfrm>
              <a:off x="3430047" y="2360528"/>
              <a:ext cx="91286" cy="70401"/>
            </a:xfrm>
            <a:custGeom>
              <a:avLst/>
              <a:gdLst>
                <a:gd name="connsiteX0" fmla="*/ 91286 w 91286"/>
                <a:gd name="connsiteY0" fmla="*/ 0 h 70401"/>
                <a:gd name="connsiteX1" fmla="*/ 91286 w 91286"/>
                <a:gd name="connsiteY1" fmla="*/ 45536 h 70401"/>
                <a:gd name="connsiteX2" fmla="*/ 21273 w 91286"/>
                <a:gd name="connsiteY2" fmla="*/ 69994 h 70401"/>
                <a:gd name="connsiteX3" fmla="*/ 735 w 91286"/>
                <a:gd name="connsiteY3" fmla="*/ 42097 h 70401"/>
                <a:gd name="connsiteX4" fmla="*/ 73785 w 91286"/>
                <a:gd name="connsiteY4" fmla="*/ 3174 h 70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6" h="70401">
                  <a:moveTo>
                    <a:pt x="91286" y="0"/>
                  </a:moveTo>
                  <a:lnTo>
                    <a:pt x="91286" y="45536"/>
                  </a:lnTo>
                  <a:cubicBezTo>
                    <a:pt x="91286" y="45536"/>
                    <a:pt x="48541" y="74121"/>
                    <a:pt x="21273" y="69994"/>
                  </a:cubicBezTo>
                  <a:cubicBezTo>
                    <a:pt x="-5996" y="65867"/>
                    <a:pt x="735" y="42097"/>
                    <a:pt x="735" y="42097"/>
                  </a:cubicBezTo>
                  <a:cubicBezTo>
                    <a:pt x="735" y="42097"/>
                    <a:pt x="64028" y="53800"/>
                    <a:pt x="73785" y="3174"/>
                  </a:cubicBezTo>
                  <a:close/>
                </a:path>
              </a:pathLst>
            </a:custGeom>
            <a:solidFill>
              <a:srgbClr val="FAC9A5"/>
            </a:solidFill>
            <a:ln w="982"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54186C53-4096-4402-9D34-91C1BD37D663}"/>
                </a:ext>
              </a:extLst>
            </p:cNvPr>
            <p:cNvSpPr/>
            <p:nvPr/>
          </p:nvSpPr>
          <p:spPr>
            <a:xfrm>
              <a:off x="3414922" y="2389516"/>
              <a:ext cx="125199" cy="86353"/>
            </a:xfrm>
            <a:custGeom>
              <a:avLst/>
              <a:gdLst>
                <a:gd name="connsiteX0" fmla="*/ 111835 w 125199"/>
                <a:gd name="connsiteY0" fmla="*/ 0 h 86353"/>
                <a:gd name="connsiteX1" fmla="*/ 125199 w 125199"/>
                <a:gd name="connsiteY1" fmla="*/ 40072 h 86353"/>
                <a:gd name="connsiteX2" fmla="*/ 47884 w 125199"/>
                <a:gd name="connsiteY2" fmla="*/ 86257 h 86353"/>
                <a:gd name="connsiteX3" fmla="*/ 0 w 125199"/>
                <a:gd name="connsiteY3" fmla="*/ 45644 h 86353"/>
                <a:gd name="connsiteX4" fmla="*/ 17020 w 125199"/>
                <a:gd name="connsiteY4" fmla="*/ 7851 h 86353"/>
                <a:gd name="connsiteX5" fmla="*/ 21097 w 125199"/>
                <a:gd name="connsiteY5" fmla="*/ 11163 h 86353"/>
                <a:gd name="connsiteX6" fmla="*/ 42873 w 125199"/>
                <a:gd name="connsiteY6" fmla="*/ 30541 h 86353"/>
                <a:gd name="connsiteX7" fmla="*/ 111835 w 125199"/>
                <a:gd name="connsiteY7" fmla="*/ 0 h 8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199" h="86353">
                  <a:moveTo>
                    <a:pt x="111835" y="0"/>
                  </a:moveTo>
                  <a:lnTo>
                    <a:pt x="125199" y="40072"/>
                  </a:lnTo>
                  <a:cubicBezTo>
                    <a:pt x="125199" y="40072"/>
                    <a:pt x="89991" y="88802"/>
                    <a:pt x="47884" y="86257"/>
                  </a:cubicBezTo>
                  <a:cubicBezTo>
                    <a:pt x="874" y="83437"/>
                    <a:pt x="0" y="45644"/>
                    <a:pt x="0" y="45644"/>
                  </a:cubicBezTo>
                  <a:lnTo>
                    <a:pt x="17020" y="7851"/>
                  </a:lnTo>
                  <a:lnTo>
                    <a:pt x="21097" y="11163"/>
                  </a:lnTo>
                  <a:cubicBezTo>
                    <a:pt x="21097" y="11163"/>
                    <a:pt x="17167" y="26885"/>
                    <a:pt x="42873" y="30541"/>
                  </a:cubicBezTo>
                  <a:cubicBezTo>
                    <a:pt x="68579" y="34196"/>
                    <a:pt x="111835" y="0"/>
                    <a:pt x="111835" y="0"/>
                  </a:cubicBezTo>
                  <a:close/>
                </a:path>
              </a:pathLst>
            </a:custGeom>
            <a:solidFill>
              <a:srgbClr val="FC7F2F"/>
            </a:solidFill>
            <a:ln w="982"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9E30D92D-90FC-47E9-BF35-A9BBB397F5DA}"/>
                </a:ext>
              </a:extLst>
            </p:cNvPr>
            <p:cNvSpPr/>
            <p:nvPr/>
          </p:nvSpPr>
          <p:spPr>
            <a:xfrm>
              <a:off x="3412973" y="2258311"/>
              <a:ext cx="97815" cy="153101"/>
            </a:xfrm>
            <a:custGeom>
              <a:avLst/>
              <a:gdLst>
                <a:gd name="connsiteX0" fmla="*/ 5477 w 97815"/>
                <a:gd name="connsiteY0" fmla="*/ 32872 h 153101"/>
                <a:gd name="connsiteX1" fmla="*/ 1192 w 97815"/>
                <a:gd name="connsiteY1" fmla="*/ 137435 h 153101"/>
                <a:gd name="connsiteX2" fmla="*/ 74026 w 97815"/>
                <a:gd name="connsiteY2" fmla="*/ 140334 h 153101"/>
                <a:gd name="connsiteX3" fmla="*/ 97816 w 97815"/>
                <a:gd name="connsiteY3" fmla="*/ 79646 h 153101"/>
                <a:gd name="connsiteX4" fmla="*/ 67747 w 97815"/>
                <a:gd name="connsiteY4" fmla="*/ 1879 h 153101"/>
                <a:gd name="connsiteX5" fmla="*/ 5477 w 97815"/>
                <a:gd name="connsiteY5" fmla="*/ 32872 h 15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815" h="153101">
                  <a:moveTo>
                    <a:pt x="5477" y="32872"/>
                  </a:moveTo>
                  <a:cubicBezTo>
                    <a:pt x="5477" y="32872"/>
                    <a:pt x="-3073" y="133534"/>
                    <a:pt x="1192" y="137435"/>
                  </a:cubicBezTo>
                  <a:cubicBezTo>
                    <a:pt x="5457" y="141336"/>
                    <a:pt x="25758" y="168801"/>
                    <a:pt x="74026" y="140334"/>
                  </a:cubicBezTo>
                  <a:cubicBezTo>
                    <a:pt x="74026" y="140334"/>
                    <a:pt x="97816" y="129633"/>
                    <a:pt x="97816" y="79646"/>
                  </a:cubicBezTo>
                  <a:cubicBezTo>
                    <a:pt x="97816" y="29658"/>
                    <a:pt x="91085" y="7156"/>
                    <a:pt x="67747" y="1879"/>
                  </a:cubicBezTo>
                  <a:cubicBezTo>
                    <a:pt x="44409" y="-3398"/>
                    <a:pt x="12227" y="1093"/>
                    <a:pt x="5477" y="32872"/>
                  </a:cubicBezTo>
                  <a:close/>
                </a:path>
              </a:pathLst>
            </a:custGeom>
            <a:solidFill>
              <a:srgbClr val="FAC9A5"/>
            </a:solidFill>
            <a:ln w="982"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25E49E7C-DD78-44B0-8253-96B446A1E33B}"/>
                </a:ext>
              </a:extLst>
            </p:cNvPr>
            <p:cNvSpPr/>
            <p:nvPr/>
          </p:nvSpPr>
          <p:spPr>
            <a:xfrm>
              <a:off x="3465401" y="2317664"/>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7" y="21107"/>
                    <a:pt x="0" y="16382"/>
                    <a:pt x="0" y="10554"/>
                  </a:cubicBezTo>
                  <a:cubicBezTo>
                    <a:pt x="0" y="4725"/>
                    <a:pt x="3067"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BF6C838-0F12-496E-81BB-18FBF3A48D85}"/>
                </a:ext>
              </a:extLst>
            </p:cNvPr>
            <p:cNvSpPr/>
            <p:nvPr/>
          </p:nvSpPr>
          <p:spPr>
            <a:xfrm>
              <a:off x="3433308" y="2316849"/>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6" y="21107"/>
                    <a:pt x="0" y="16382"/>
                    <a:pt x="0" y="10554"/>
                  </a:cubicBezTo>
                  <a:cubicBezTo>
                    <a:pt x="0" y="4725"/>
                    <a:pt x="3066"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77325E5D-4899-41A4-B600-FA6A0B0E6A65}"/>
                </a:ext>
              </a:extLst>
            </p:cNvPr>
            <p:cNvSpPr/>
            <p:nvPr/>
          </p:nvSpPr>
          <p:spPr>
            <a:xfrm>
              <a:off x="3469145" y="2320750"/>
              <a:ext cx="3930" cy="6072"/>
            </a:xfrm>
            <a:custGeom>
              <a:avLst/>
              <a:gdLst>
                <a:gd name="connsiteX0" fmla="*/ 3931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1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1" y="3036"/>
                  </a:moveTo>
                  <a:cubicBezTo>
                    <a:pt x="3931" y="4713"/>
                    <a:pt x="3051" y="6073"/>
                    <a:pt x="1965" y="6073"/>
                  </a:cubicBezTo>
                  <a:cubicBezTo>
                    <a:pt x="880" y="6073"/>
                    <a:pt x="0" y="4713"/>
                    <a:pt x="0" y="3036"/>
                  </a:cubicBezTo>
                  <a:cubicBezTo>
                    <a:pt x="0" y="1359"/>
                    <a:pt x="880" y="0"/>
                    <a:pt x="1965" y="0"/>
                  </a:cubicBezTo>
                  <a:cubicBezTo>
                    <a:pt x="3051" y="0"/>
                    <a:pt x="3931" y="1359"/>
                    <a:pt x="3931" y="3036"/>
                  </a:cubicBezTo>
                  <a:close/>
                </a:path>
              </a:pathLst>
            </a:custGeom>
            <a:solidFill>
              <a:srgbClr val="FFFFFF"/>
            </a:solidFill>
            <a:ln w="982"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22A9DA84-E4D5-4723-876E-FCE0CA6CAAC9}"/>
                </a:ext>
              </a:extLst>
            </p:cNvPr>
            <p:cNvSpPr/>
            <p:nvPr/>
          </p:nvSpPr>
          <p:spPr>
            <a:xfrm>
              <a:off x="3438191" y="2319109"/>
              <a:ext cx="3930" cy="6072"/>
            </a:xfrm>
            <a:custGeom>
              <a:avLst/>
              <a:gdLst>
                <a:gd name="connsiteX0" fmla="*/ 3931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1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1" y="3036"/>
                  </a:moveTo>
                  <a:cubicBezTo>
                    <a:pt x="3931" y="4713"/>
                    <a:pt x="3051" y="6073"/>
                    <a:pt x="1965" y="6073"/>
                  </a:cubicBezTo>
                  <a:cubicBezTo>
                    <a:pt x="880" y="6073"/>
                    <a:pt x="0" y="4713"/>
                    <a:pt x="0" y="3036"/>
                  </a:cubicBezTo>
                  <a:cubicBezTo>
                    <a:pt x="0" y="1359"/>
                    <a:pt x="880" y="0"/>
                    <a:pt x="1965" y="0"/>
                  </a:cubicBezTo>
                  <a:cubicBezTo>
                    <a:pt x="3051" y="0"/>
                    <a:pt x="3931" y="1359"/>
                    <a:pt x="3931" y="3036"/>
                  </a:cubicBezTo>
                  <a:close/>
                </a:path>
              </a:pathLst>
            </a:custGeom>
            <a:solidFill>
              <a:srgbClr val="FFFFFF"/>
            </a:solidFill>
            <a:ln w="982"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D7B3F459-66B2-4118-AED7-2D6B412CC6DF}"/>
                </a:ext>
              </a:extLst>
            </p:cNvPr>
            <p:cNvSpPr/>
            <p:nvPr/>
          </p:nvSpPr>
          <p:spPr>
            <a:xfrm>
              <a:off x="3439989" y="2327452"/>
              <a:ext cx="18395" cy="29979"/>
            </a:xfrm>
            <a:custGeom>
              <a:avLst/>
              <a:gdLst>
                <a:gd name="connsiteX0" fmla="*/ 18396 w 18395"/>
                <a:gd name="connsiteY0" fmla="*/ 0 h 29979"/>
                <a:gd name="connsiteX1" fmla="*/ 16716 w 18395"/>
                <a:gd name="connsiteY1" fmla="*/ 29627 h 29979"/>
                <a:gd name="connsiteX2" fmla="*/ 18396 w 18395"/>
                <a:gd name="connsiteY2" fmla="*/ 0 h 29979"/>
              </a:gdLst>
              <a:ahLst/>
              <a:cxnLst>
                <a:cxn ang="0">
                  <a:pos x="connsiteX0" y="connsiteY0"/>
                </a:cxn>
                <a:cxn ang="0">
                  <a:pos x="connsiteX1" y="connsiteY1"/>
                </a:cxn>
                <a:cxn ang="0">
                  <a:pos x="connsiteX2" y="connsiteY2"/>
                </a:cxn>
              </a:cxnLst>
              <a:rect l="l" t="t" r="r" b="b"/>
              <a:pathLst>
                <a:path w="18395" h="29979">
                  <a:moveTo>
                    <a:pt x="18396" y="0"/>
                  </a:moveTo>
                  <a:lnTo>
                    <a:pt x="16716" y="29627"/>
                  </a:lnTo>
                  <a:cubicBezTo>
                    <a:pt x="16716" y="29627"/>
                    <a:pt x="-21991" y="35424"/>
                    <a:pt x="18396" y="0"/>
                  </a:cubicBezTo>
                  <a:close/>
                </a:path>
              </a:pathLst>
            </a:custGeom>
            <a:solidFill>
              <a:srgbClr val="FAC9A5"/>
            </a:solidFill>
            <a:ln w="982"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559D5502-B8D6-4C57-B471-2B8FB2E7C434}"/>
                </a:ext>
              </a:extLst>
            </p:cNvPr>
            <p:cNvSpPr/>
            <p:nvPr/>
          </p:nvSpPr>
          <p:spPr>
            <a:xfrm>
              <a:off x="3414138" y="2221903"/>
              <a:ext cx="137323" cy="72914"/>
            </a:xfrm>
            <a:custGeom>
              <a:avLst/>
              <a:gdLst>
                <a:gd name="connsiteX0" fmla="*/ 137205 w 137323"/>
                <a:gd name="connsiteY0" fmla="*/ 72915 h 72914"/>
                <a:gd name="connsiteX1" fmla="*/ 68881 w 137323"/>
                <a:gd name="connsiteY1" fmla="*/ 42 h 72914"/>
                <a:gd name="connsiteX2" fmla="*/ 96 w 137323"/>
                <a:gd name="connsiteY2" fmla="*/ 71451 h 72914"/>
              </a:gdLst>
              <a:ahLst/>
              <a:cxnLst>
                <a:cxn ang="0">
                  <a:pos x="connsiteX0" y="connsiteY0"/>
                </a:cxn>
                <a:cxn ang="0">
                  <a:pos x="connsiteX1" y="connsiteY1"/>
                </a:cxn>
                <a:cxn ang="0">
                  <a:pos x="connsiteX2" y="connsiteY2"/>
                </a:cxn>
              </a:cxnLst>
              <a:rect l="l" t="t" r="r" b="b"/>
              <a:pathLst>
                <a:path w="137323" h="72914">
                  <a:moveTo>
                    <a:pt x="137205" y="72915"/>
                  </a:moveTo>
                  <a:cubicBezTo>
                    <a:pt x="137205" y="72915"/>
                    <a:pt x="143268" y="-2022"/>
                    <a:pt x="68881" y="42"/>
                  </a:cubicBezTo>
                  <a:cubicBezTo>
                    <a:pt x="-5505" y="2105"/>
                    <a:pt x="96" y="71451"/>
                    <a:pt x="96" y="71451"/>
                  </a:cubicBezTo>
                  <a:close/>
                </a:path>
              </a:pathLst>
            </a:custGeom>
            <a:solidFill>
              <a:srgbClr val="FC7F2F"/>
            </a:solidFill>
            <a:ln w="982"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68A692B4-577D-4C2B-9053-9FBC095A2DF0}"/>
                </a:ext>
              </a:extLst>
            </p:cNvPr>
            <p:cNvSpPr/>
            <p:nvPr/>
          </p:nvSpPr>
          <p:spPr>
            <a:xfrm>
              <a:off x="3391398" y="2262194"/>
              <a:ext cx="180816" cy="20399"/>
            </a:xfrm>
            <a:custGeom>
              <a:avLst/>
              <a:gdLst>
                <a:gd name="connsiteX0" fmla="*/ 180817 w 180816"/>
                <a:gd name="connsiteY0" fmla="*/ 4540 h 20399"/>
                <a:gd name="connsiteX1" fmla="*/ 0 w 180816"/>
                <a:gd name="connsiteY1" fmla="*/ 0 h 20399"/>
                <a:gd name="connsiteX2" fmla="*/ 315 w 180816"/>
                <a:gd name="connsiteY2" fmla="*/ 15742 h 20399"/>
                <a:gd name="connsiteX3" fmla="*/ 175471 w 180816"/>
                <a:gd name="connsiteY3" fmla="*/ 20400 h 20399"/>
                <a:gd name="connsiteX4" fmla="*/ 180817 w 180816"/>
                <a:gd name="connsiteY4" fmla="*/ 4540 h 20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816" h="20399">
                  <a:moveTo>
                    <a:pt x="180817" y="4540"/>
                  </a:moveTo>
                  <a:lnTo>
                    <a:pt x="0" y="0"/>
                  </a:lnTo>
                  <a:lnTo>
                    <a:pt x="315" y="15742"/>
                  </a:lnTo>
                  <a:lnTo>
                    <a:pt x="175471" y="20400"/>
                  </a:lnTo>
                  <a:lnTo>
                    <a:pt x="180817" y="4540"/>
                  </a:lnTo>
                  <a:close/>
                </a:path>
              </a:pathLst>
            </a:custGeom>
            <a:solidFill>
              <a:srgbClr val="211D1E"/>
            </a:solidFill>
            <a:ln w="982"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0F28042-25F2-44E1-A911-BE9BE15420DC}"/>
                </a:ext>
              </a:extLst>
            </p:cNvPr>
            <p:cNvSpPr/>
            <p:nvPr/>
          </p:nvSpPr>
          <p:spPr>
            <a:xfrm>
              <a:off x="3498889" y="2300606"/>
              <a:ext cx="46233" cy="64758"/>
            </a:xfrm>
            <a:custGeom>
              <a:avLst/>
              <a:gdLst>
                <a:gd name="connsiteX0" fmla="*/ 46234 w 46233"/>
                <a:gd name="connsiteY0" fmla="*/ 4815 h 64758"/>
                <a:gd name="connsiteX1" fmla="*/ 8726 w 46233"/>
                <a:gd name="connsiteY1" fmla="*/ 64756 h 64758"/>
                <a:gd name="connsiteX2" fmla="*/ 11084 w 46233"/>
                <a:gd name="connsiteY2" fmla="*/ 50813 h 64758"/>
                <a:gd name="connsiteX3" fmla="*/ 2240 w 46233"/>
                <a:gd name="connsiteY3" fmla="*/ 49830 h 64758"/>
                <a:gd name="connsiteX4" fmla="*/ 0 w 46233"/>
                <a:gd name="connsiteY4" fmla="*/ 0 h 64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33" h="64758">
                  <a:moveTo>
                    <a:pt x="46234" y="4815"/>
                  </a:moveTo>
                  <a:cubicBezTo>
                    <a:pt x="40849" y="66122"/>
                    <a:pt x="8726" y="64756"/>
                    <a:pt x="8726" y="64756"/>
                  </a:cubicBezTo>
                  <a:cubicBezTo>
                    <a:pt x="10154" y="60240"/>
                    <a:pt x="10947" y="55547"/>
                    <a:pt x="11084" y="50813"/>
                  </a:cubicBezTo>
                  <a:lnTo>
                    <a:pt x="2240" y="49830"/>
                  </a:lnTo>
                  <a:lnTo>
                    <a:pt x="0" y="0"/>
                  </a:lnTo>
                  <a:close/>
                </a:path>
              </a:pathLst>
            </a:custGeom>
            <a:solidFill>
              <a:srgbClr val="946028"/>
            </a:solidFill>
            <a:ln w="982"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489A3ECE-E73A-4ED9-AF02-6126B5A0BBBE}"/>
                </a:ext>
              </a:extLst>
            </p:cNvPr>
            <p:cNvSpPr/>
            <p:nvPr/>
          </p:nvSpPr>
          <p:spPr>
            <a:xfrm>
              <a:off x="3304011" y="2388140"/>
              <a:ext cx="32142" cy="46646"/>
            </a:xfrm>
            <a:custGeom>
              <a:avLst/>
              <a:gdLst>
                <a:gd name="connsiteX0" fmla="*/ 32142 w 32142"/>
                <a:gd name="connsiteY0" fmla="*/ 9856 h 46646"/>
                <a:gd name="connsiteX1" fmla="*/ 20675 w 32142"/>
                <a:gd name="connsiteY1" fmla="*/ 46646 h 46646"/>
                <a:gd name="connsiteX2" fmla="*/ 0 w 32142"/>
                <a:gd name="connsiteY2" fmla="*/ 38746 h 46646"/>
                <a:gd name="connsiteX3" fmla="*/ 9394 w 32142"/>
                <a:gd name="connsiteY3" fmla="*/ 0 h 46646"/>
                <a:gd name="connsiteX4" fmla="*/ 32142 w 32142"/>
                <a:gd name="connsiteY4" fmla="*/ 9856 h 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42" h="46646">
                  <a:moveTo>
                    <a:pt x="32142" y="9856"/>
                  </a:moveTo>
                  <a:lnTo>
                    <a:pt x="20675" y="46646"/>
                  </a:lnTo>
                  <a:lnTo>
                    <a:pt x="0" y="38746"/>
                  </a:lnTo>
                  <a:lnTo>
                    <a:pt x="9394" y="0"/>
                  </a:lnTo>
                  <a:lnTo>
                    <a:pt x="32142" y="9856"/>
                  </a:lnTo>
                  <a:close/>
                </a:path>
              </a:pathLst>
            </a:custGeom>
            <a:solidFill>
              <a:srgbClr val="353B4B"/>
            </a:solidFill>
            <a:ln w="982"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A76DAEC9-2B06-438B-AC03-0166551178FB}"/>
                </a:ext>
              </a:extLst>
            </p:cNvPr>
            <p:cNvSpPr/>
            <p:nvPr/>
          </p:nvSpPr>
          <p:spPr>
            <a:xfrm rot="10860600">
              <a:off x="3371167" y="2291443"/>
              <a:ext cx="220348" cy="14690"/>
            </a:xfrm>
            <a:custGeom>
              <a:avLst/>
              <a:gdLst>
                <a:gd name="connsiteX0" fmla="*/ 214306 w 220348"/>
                <a:gd name="connsiteY0" fmla="*/ 0 h 14690"/>
                <a:gd name="connsiteX1" fmla="*/ 220349 w 220348"/>
                <a:gd name="connsiteY1" fmla="*/ 0 h 14690"/>
                <a:gd name="connsiteX2" fmla="*/ 220349 w 220348"/>
                <a:gd name="connsiteY2" fmla="*/ 14690 h 14690"/>
                <a:gd name="connsiteX3" fmla="*/ 214306 w 220348"/>
                <a:gd name="connsiteY3" fmla="*/ 14690 h 14690"/>
                <a:gd name="connsiteX4" fmla="*/ 6043 w 220348"/>
                <a:gd name="connsiteY4" fmla="*/ 14690 h 14690"/>
                <a:gd name="connsiteX5" fmla="*/ 0 w 220348"/>
                <a:gd name="connsiteY5" fmla="*/ 14690 h 14690"/>
                <a:gd name="connsiteX6" fmla="*/ 0 w 220348"/>
                <a:gd name="connsiteY6" fmla="*/ 0 h 14690"/>
                <a:gd name="connsiteX7" fmla="*/ 6043 w 220348"/>
                <a:gd name="connsiteY7" fmla="*/ 0 h 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348" h="14690">
                  <a:moveTo>
                    <a:pt x="214306" y="0"/>
                  </a:moveTo>
                  <a:cubicBezTo>
                    <a:pt x="217643" y="0"/>
                    <a:pt x="220349" y="0"/>
                    <a:pt x="220349" y="0"/>
                  </a:cubicBezTo>
                  <a:lnTo>
                    <a:pt x="220349" y="14690"/>
                  </a:lnTo>
                  <a:cubicBezTo>
                    <a:pt x="220349" y="14690"/>
                    <a:pt x="217643" y="14690"/>
                    <a:pt x="214306" y="14690"/>
                  </a:cubicBezTo>
                  <a:lnTo>
                    <a:pt x="6043" y="14690"/>
                  </a:lnTo>
                  <a:cubicBezTo>
                    <a:pt x="2706" y="14690"/>
                    <a:pt x="0" y="14690"/>
                    <a:pt x="0" y="14690"/>
                  </a:cubicBezTo>
                  <a:lnTo>
                    <a:pt x="0" y="0"/>
                  </a:lnTo>
                  <a:cubicBezTo>
                    <a:pt x="0" y="0"/>
                    <a:pt x="2706" y="0"/>
                    <a:pt x="6043" y="0"/>
                  </a:cubicBezTo>
                  <a:close/>
                </a:path>
              </a:pathLst>
            </a:custGeom>
            <a:solidFill>
              <a:srgbClr val="FB9419"/>
            </a:solidFill>
            <a:ln w="982"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1719A79B-4A7F-420A-9449-EE5580B3D0D3}"/>
                </a:ext>
              </a:extLst>
            </p:cNvPr>
            <p:cNvSpPr/>
            <p:nvPr/>
          </p:nvSpPr>
          <p:spPr>
            <a:xfrm>
              <a:off x="3440157" y="2216375"/>
              <a:ext cx="77285" cy="74807"/>
            </a:xfrm>
            <a:custGeom>
              <a:avLst/>
              <a:gdLst>
                <a:gd name="connsiteX0" fmla="*/ 77285 w 77285"/>
                <a:gd name="connsiteY0" fmla="*/ 11761 h 74807"/>
                <a:gd name="connsiteX1" fmla="*/ 41183 w 77285"/>
                <a:gd name="connsiteY1" fmla="*/ 74807 h 74807"/>
                <a:gd name="connsiteX2" fmla="*/ 0 w 77285"/>
                <a:gd name="connsiteY2" fmla="*/ 74807 h 74807"/>
                <a:gd name="connsiteX3" fmla="*/ 32093 w 77285"/>
                <a:gd name="connsiteY3" fmla="*/ 991 h 74807"/>
                <a:gd name="connsiteX4" fmla="*/ 77285 w 77285"/>
                <a:gd name="connsiteY4" fmla="*/ 11761 h 74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85" h="74807">
                  <a:moveTo>
                    <a:pt x="77285" y="11761"/>
                  </a:moveTo>
                  <a:cubicBezTo>
                    <a:pt x="77285" y="11761"/>
                    <a:pt x="51039" y="2131"/>
                    <a:pt x="41183" y="74807"/>
                  </a:cubicBezTo>
                  <a:lnTo>
                    <a:pt x="0" y="74807"/>
                  </a:lnTo>
                  <a:cubicBezTo>
                    <a:pt x="0" y="74807"/>
                    <a:pt x="2751" y="12006"/>
                    <a:pt x="32093" y="991"/>
                  </a:cubicBezTo>
                  <a:cubicBezTo>
                    <a:pt x="32093" y="1020"/>
                    <a:pt x="72618" y="-4876"/>
                    <a:pt x="77285" y="11761"/>
                  </a:cubicBezTo>
                  <a:close/>
                </a:path>
              </a:pathLst>
            </a:custGeom>
            <a:solidFill>
              <a:srgbClr val="D39757"/>
            </a:solidFill>
            <a:ln w="982"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567FA632-96AF-459E-8563-568865B3BCCD}"/>
                </a:ext>
              </a:extLst>
            </p:cNvPr>
            <p:cNvSpPr/>
            <p:nvPr/>
          </p:nvSpPr>
          <p:spPr>
            <a:xfrm>
              <a:off x="3506996" y="2331732"/>
              <a:ext cx="28480" cy="36735"/>
            </a:xfrm>
            <a:custGeom>
              <a:avLst/>
              <a:gdLst>
                <a:gd name="connsiteX0" fmla="*/ 3970 w 28480"/>
                <a:gd name="connsiteY0" fmla="*/ 11147 h 36735"/>
                <a:gd name="connsiteX1" fmla="*/ 26404 w 28480"/>
                <a:gd name="connsiteY1" fmla="*/ 3610 h 36735"/>
                <a:gd name="connsiteX2" fmla="*/ 0 w 28480"/>
                <a:gd name="connsiteY2" fmla="*/ 36735 h 36735"/>
              </a:gdLst>
              <a:ahLst/>
              <a:cxnLst>
                <a:cxn ang="0">
                  <a:pos x="connsiteX0" y="connsiteY0"/>
                </a:cxn>
                <a:cxn ang="0">
                  <a:pos x="connsiteX1" y="connsiteY1"/>
                </a:cxn>
                <a:cxn ang="0">
                  <a:pos x="connsiteX2" y="connsiteY2"/>
                </a:cxn>
              </a:cxnLst>
              <a:rect l="l" t="t" r="r" b="b"/>
              <a:pathLst>
                <a:path w="28480" h="36735">
                  <a:moveTo>
                    <a:pt x="3970" y="11147"/>
                  </a:moveTo>
                  <a:cubicBezTo>
                    <a:pt x="3970" y="11147"/>
                    <a:pt x="18101" y="-7690"/>
                    <a:pt x="26404" y="3610"/>
                  </a:cubicBezTo>
                  <a:cubicBezTo>
                    <a:pt x="34707" y="14911"/>
                    <a:pt x="16518" y="31223"/>
                    <a:pt x="0" y="36735"/>
                  </a:cubicBezTo>
                  <a:close/>
                </a:path>
              </a:pathLst>
            </a:custGeom>
            <a:solidFill>
              <a:srgbClr val="FAC9A5"/>
            </a:solidFill>
            <a:ln w="982"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36D8A63F-C8A8-400C-9115-EF5DCD7160A1}"/>
                </a:ext>
              </a:extLst>
            </p:cNvPr>
            <p:cNvSpPr/>
            <p:nvPr/>
          </p:nvSpPr>
          <p:spPr>
            <a:xfrm>
              <a:off x="3441965" y="2364360"/>
              <a:ext cx="16174" cy="16705"/>
            </a:xfrm>
            <a:custGeom>
              <a:avLst/>
              <a:gdLst>
                <a:gd name="connsiteX0" fmla="*/ 16174 w 16174"/>
                <a:gd name="connsiteY0" fmla="*/ 8353 h 16705"/>
                <a:gd name="connsiteX1" fmla="*/ 8087 w 16174"/>
                <a:gd name="connsiteY1" fmla="*/ 16705 h 16705"/>
                <a:gd name="connsiteX2" fmla="*/ 0 w 16174"/>
                <a:gd name="connsiteY2" fmla="*/ 8353 h 16705"/>
                <a:gd name="connsiteX3" fmla="*/ 8087 w 16174"/>
                <a:gd name="connsiteY3" fmla="*/ 0 h 16705"/>
                <a:gd name="connsiteX4" fmla="*/ 16174 w 16174"/>
                <a:gd name="connsiteY4" fmla="*/ 8353 h 16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74" h="16705">
                  <a:moveTo>
                    <a:pt x="16174" y="8353"/>
                  </a:moveTo>
                  <a:cubicBezTo>
                    <a:pt x="16174" y="12965"/>
                    <a:pt x="12553" y="16705"/>
                    <a:pt x="8087" y="16705"/>
                  </a:cubicBezTo>
                  <a:cubicBezTo>
                    <a:pt x="3621" y="16705"/>
                    <a:pt x="0" y="12965"/>
                    <a:pt x="0" y="8353"/>
                  </a:cubicBezTo>
                  <a:cubicBezTo>
                    <a:pt x="0" y="3740"/>
                    <a:pt x="3621" y="0"/>
                    <a:pt x="8087" y="0"/>
                  </a:cubicBezTo>
                  <a:cubicBezTo>
                    <a:pt x="12554" y="0"/>
                    <a:pt x="16174" y="3740"/>
                    <a:pt x="16174" y="8353"/>
                  </a:cubicBezTo>
                  <a:close/>
                </a:path>
              </a:pathLst>
            </a:custGeom>
            <a:solidFill>
              <a:srgbClr val="93403A"/>
            </a:solidFill>
            <a:ln w="982"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9B09B702-1F1D-4B39-A81C-74C97E54DEFD}"/>
                </a:ext>
              </a:extLst>
            </p:cNvPr>
            <p:cNvSpPr/>
            <p:nvPr/>
          </p:nvSpPr>
          <p:spPr>
            <a:xfrm>
              <a:off x="3461225" y="2288520"/>
              <a:ext cx="28415" cy="15229"/>
            </a:xfrm>
            <a:custGeom>
              <a:avLst/>
              <a:gdLst>
                <a:gd name="connsiteX0" fmla="*/ 28389 w 28415"/>
                <a:gd name="connsiteY0" fmla="*/ 15230 h 15229"/>
                <a:gd name="connsiteX1" fmla="*/ 874 w 28415"/>
                <a:gd name="connsiteY1" fmla="*/ 14748 h 15229"/>
                <a:gd name="connsiteX2" fmla="*/ 0 w 28415"/>
                <a:gd name="connsiteY2" fmla="*/ 264 h 15229"/>
                <a:gd name="connsiteX3" fmla="*/ 28389 w 28415"/>
                <a:gd name="connsiteY3" fmla="*/ 15230 h 15229"/>
              </a:gdLst>
              <a:ahLst/>
              <a:cxnLst>
                <a:cxn ang="0">
                  <a:pos x="connsiteX0" y="connsiteY0"/>
                </a:cxn>
                <a:cxn ang="0">
                  <a:pos x="connsiteX1" y="connsiteY1"/>
                </a:cxn>
                <a:cxn ang="0">
                  <a:pos x="connsiteX2" y="connsiteY2"/>
                </a:cxn>
                <a:cxn ang="0">
                  <a:pos x="connsiteX3" y="connsiteY3"/>
                </a:cxn>
              </a:cxnLst>
              <a:rect l="l" t="t" r="r" b="b"/>
              <a:pathLst>
                <a:path w="28415" h="15229">
                  <a:moveTo>
                    <a:pt x="28389" y="15230"/>
                  </a:moveTo>
                  <a:cubicBezTo>
                    <a:pt x="28389" y="15230"/>
                    <a:pt x="13885" y="12891"/>
                    <a:pt x="874" y="14748"/>
                  </a:cubicBezTo>
                  <a:lnTo>
                    <a:pt x="0" y="264"/>
                  </a:lnTo>
                  <a:cubicBezTo>
                    <a:pt x="0" y="264"/>
                    <a:pt x="29420" y="-3234"/>
                    <a:pt x="28389" y="15230"/>
                  </a:cubicBezTo>
                  <a:close/>
                </a:path>
              </a:pathLst>
            </a:custGeom>
            <a:solidFill>
              <a:srgbClr val="946028"/>
            </a:solidFill>
            <a:ln w="982"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848172D8-E2BB-4322-B83E-142E4F55680C}"/>
                </a:ext>
              </a:extLst>
            </p:cNvPr>
            <p:cNvSpPr/>
            <p:nvPr/>
          </p:nvSpPr>
          <p:spPr>
            <a:xfrm>
              <a:off x="3420376" y="2286954"/>
              <a:ext cx="30019" cy="15577"/>
            </a:xfrm>
            <a:custGeom>
              <a:avLst/>
              <a:gdLst>
                <a:gd name="connsiteX0" fmla="*/ 0 w 30019"/>
                <a:gd name="connsiteY0" fmla="*/ 12738 h 15577"/>
                <a:gd name="connsiteX1" fmla="*/ 27406 w 30019"/>
                <a:gd name="connsiteY1" fmla="*/ 15578 h 15577"/>
                <a:gd name="connsiteX2" fmla="*/ 30020 w 30019"/>
                <a:gd name="connsiteY2" fmla="*/ 1300 h 15577"/>
                <a:gd name="connsiteX3" fmla="*/ 0 w 30019"/>
                <a:gd name="connsiteY3" fmla="*/ 12738 h 15577"/>
              </a:gdLst>
              <a:ahLst/>
              <a:cxnLst>
                <a:cxn ang="0">
                  <a:pos x="connsiteX0" y="connsiteY0"/>
                </a:cxn>
                <a:cxn ang="0">
                  <a:pos x="connsiteX1" y="connsiteY1"/>
                </a:cxn>
                <a:cxn ang="0">
                  <a:pos x="connsiteX2" y="connsiteY2"/>
                </a:cxn>
                <a:cxn ang="0">
                  <a:pos x="connsiteX3" y="connsiteY3"/>
                </a:cxn>
              </a:cxnLst>
              <a:rect l="l" t="t" r="r" b="b"/>
              <a:pathLst>
                <a:path w="30019" h="15577">
                  <a:moveTo>
                    <a:pt x="0" y="12738"/>
                  </a:moveTo>
                  <a:cubicBezTo>
                    <a:pt x="0" y="12738"/>
                    <a:pt x="14681" y="12158"/>
                    <a:pt x="27406" y="15578"/>
                  </a:cubicBezTo>
                  <a:lnTo>
                    <a:pt x="30020" y="1300"/>
                  </a:lnTo>
                  <a:cubicBezTo>
                    <a:pt x="30020" y="1300"/>
                    <a:pt x="1228" y="-5687"/>
                    <a:pt x="0" y="12738"/>
                  </a:cubicBezTo>
                  <a:close/>
                </a:path>
              </a:pathLst>
            </a:custGeom>
            <a:solidFill>
              <a:srgbClr val="946028"/>
            </a:solidFill>
            <a:ln w="982"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FD1A2B23-C0F4-4982-A111-EFFBAA1A7E8C}"/>
                </a:ext>
              </a:extLst>
            </p:cNvPr>
            <p:cNvSpPr/>
            <p:nvPr/>
          </p:nvSpPr>
          <p:spPr>
            <a:xfrm>
              <a:off x="3445394" y="2418405"/>
              <a:ext cx="21323" cy="57379"/>
            </a:xfrm>
            <a:custGeom>
              <a:avLst/>
              <a:gdLst>
                <a:gd name="connsiteX0" fmla="*/ 21323 w 21323"/>
                <a:gd name="connsiteY0" fmla="*/ 1592 h 57379"/>
                <a:gd name="connsiteX1" fmla="*/ 17393 w 21323"/>
                <a:gd name="connsiteY1" fmla="*/ 57377 h 57379"/>
                <a:gd name="connsiteX2" fmla="*/ 16705 w 21323"/>
                <a:gd name="connsiteY2" fmla="*/ 57377 h 57379"/>
                <a:gd name="connsiteX3" fmla="*/ 0 w 21323"/>
                <a:gd name="connsiteY3" fmla="*/ 54252 h 57379"/>
                <a:gd name="connsiteX4" fmla="*/ 0 w 21323"/>
                <a:gd name="connsiteY4" fmla="*/ 54252 h 57379"/>
                <a:gd name="connsiteX5" fmla="*/ 4756 w 21323"/>
                <a:gd name="connsiteY5" fmla="*/ 0 h 57379"/>
                <a:gd name="connsiteX6" fmla="*/ 21324 w 21323"/>
                <a:gd name="connsiteY6" fmla="*/ 1592 h 5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23" h="57379">
                  <a:moveTo>
                    <a:pt x="21323" y="1592"/>
                  </a:moveTo>
                  <a:lnTo>
                    <a:pt x="17393" y="57377"/>
                  </a:lnTo>
                  <a:lnTo>
                    <a:pt x="16705" y="57377"/>
                  </a:lnTo>
                  <a:cubicBezTo>
                    <a:pt x="10986" y="57436"/>
                    <a:pt x="5311" y="56374"/>
                    <a:pt x="0" y="54252"/>
                  </a:cubicBezTo>
                  <a:lnTo>
                    <a:pt x="0" y="54252"/>
                  </a:lnTo>
                  <a:lnTo>
                    <a:pt x="4756" y="0"/>
                  </a:lnTo>
                  <a:cubicBezTo>
                    <a:pt x="9905" y="2513"/>
                    <a:pt x="15790" y="3079"/>
                    <a:pt x="21324" y="1592"/>
                  </a:cubicBezTo>
                  <a:close/>
                </a:path>
              </a:pathLst>
            </a:custGeom>
            <a:solidFill>
              <a:srgbClr val="CACCCE"/>
            </a:solidFill>
            <a:ln w="982"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998E8477-0A12-43A3-8861-D24E9C3BFE0C}"/>
                </a:ext>
              </a:extLst>
            </p:cNvPr>
            <p:cNvSpPr/>
            <p:nvPr/>
          </p:nvSpPr>
          <p:spPr>
            <a:xfrm>
              <a:off x="3445414" y="2472667"/>
              <a:ext cx="21303" cy="340035"/>
            </a:xfrm>
            <a:custGeom>
              <a:avLst/>
              <a:gdLst>
                <a:gd name="connsiteX0" fmla="*/ 0 w 21303"/>
                <a:gd name="connsiteY0" fmla="*/ 0 h 340035"/>
                <a:gd name="connsiteX1" fmla="*/ 1366 w 21303"/>
                <a:gd name="connsiteY1" fmla="*/ 340035 h 340035"/>
                <a:gd name="connsiteX2" fmla="*/ 21304 w 21303"/>
                <a:gd name="connsiteY2" fmla="*/ 339593 h 340035"/>
                <a:gd name="connsiteX3" fmla="*/ 17177 w 21303"/>
                <a:gd name="connsiteY3" fmla="*/ 3125 h 340035"/>
                <a:gd name="connsiteX4" fmla="*/ 0 w 21303"/>
                <a:gd name="connsiteY4" fmla="*/ 0 h 34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03" h="340035">
                  <a:moveTo>
                    <a:pt x="0" y="0"/>
                  </a:moveTo>
                  <a:lnTo>
                    <a:pt x="1366" y="340035"/>
                  </a:lnTo>
                  <a:lnTo>
                    <a:pt x="21304" y="339593"/>
                  </a:lnTo>
                  <a:lnTo>
                    <a:pt x="17177" y="3125"/>
                  </a:lnTo>
                  <a:lnTo>
                    <a:pt x="0" y="0"/>
                  </a:lnTo>
                  <a:close/>
                </a:path>
              </a:pathLst>
            </a:custGeom>
            <a:solidFill>
              <a:srgbClr val="CACCCE"/>
            </a:solidFill>
            <a:ln w="982"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76A20152-5B7D-4C85-9571-A553600FBE8F}"/>
                </a:ext>
              </a:extLst>
            </p:cNvPr>
            <p:cNvSpPr/>
            <p:nvPr/>
          </p:nvSpPr>
          <p:spPr>
            <a:xfrm>
              <a:off x="3447920" y="2253773"/>
              <a:ext cx="30874" cy="30874"/>
            </a:xfrm>
            <a:custGeom>
              <a:avLst/>
              <a:gdLst>
                <a:gd name="connsiteX0" fmla="*/ 30875 w 30874"/>
                <a:gd name="connsiteY0" fmla="*/ 15437 h 30874"/>
                <a:gd name="connsiteX1" fmla="*/ 15437 w 30874"/>
                <a:gd name="connsiteY1" fmla="*/ 30875 h 30874"/>
                <a:gd name="connsiteX2" fmla="*/ 0 w 30874"/>
                <a:gd name="connsiteY2" fmla="*/ 15437 h 30874"/>
                <a:gd name="connsiteX3" fmla="*/ 15437 w 30874"/>
                <a:gd name="connsiteY3" fmla="*/ 0 h 30874"/>
                <a:gd name="connsiteX4" fmla="*/ 30875 w 30874"/>
                <a:gd name="connsiteY4" fmla="*/ 15437 h 3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4" h="30874">
                  <a:moveTo>
                    <a:pt x="30875" y="15437"/>
                  </a:moveTo>
                  <a:cubicBezTo>
                    <a:pt x="30875" y="23963"/>
                    <a:pt x="23963" y="30875"/>
                    <a:pt x="15437" y="30875"/>
                  </a:cubicBezTo>
                  <a:cubicBezTo>
                    <a:pt x="6911" y="30875"/>
                    <a:pt x="0" y="23963"/>
                    <a:pt x="0" y="15437"/>
                  </a:cubicBezTo>
                  <a:cubicBezTo>
                    <a:pt x="0" y="6912"/>
                    <a:pt x="6912" y="0"/>
                    <a:pt x="15437" y="0"/>
                  </a:cubicBezTo>
                  <a:cubicBezTo>
                    <a:pt x="23963" y="0"/>
                    <a:pt x="30875" y="6912"/>
                    <a:pt x="30875" y="15437"/>
                  </a:cubicBezTo>
                  <a:close/>
                </a:path>
              </a:pathLst>
            </a:custGeom>
            <a:solidFill>
              <a:srgbClr val="211D1E"/>
            </a:solidFill>
            <a:ln w="982"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D2B57801-C126-4557-9C76-406C7A3FEAF8}"/>
                </a:ext>
              </a:extLst>
            </p:cNvPr>
            <p:cNvSpPr/>
            <p:nvPr/>
          </p:nvSpPr>
          <p:spPr>
            <a:xfrm>
              <a:off x="3452459" y="2258273"/>
              <a:ext cx="21795" cy="21795"/>
            </a:xfrm>
            <a:custGeom>
              <a:avLst/>
              <a:gdLst>
                <a:gd name="connsiteX0" fmla="*/ 21795 w 21795"/>
                <a:gd name="connsiteY0" fmla="*/ 10898 h 21795"/>
                <a:gd name="connsiteX1" fmla="*/ 10898 w 21795"/>
                <a:gd name="connsiteY1" fmla="*/ 21795 h 21795"/>
                <a:gd name="connsiteX2" fmla="*/ 0 w 21795"/>
                <a:gd name="connsiteY2" fmla="*/ 10898 h 21795"/>
                <a:gd name="connsiteX3" fmla="*/ 10898 w 21795"/>
                <a:gd name="connsiteY3" fmla="*/ 0 h 21795"/>
                <a:gd name="connsiteX4" fmla="*/ 21795 w 21795"/>
                <a:gd name="connsiteY4" fmla="*/ 10898 h 2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95" h="21795">
                  <a:moveTo>
                    <a:pt x="21795" y="10898"/>
                  </a:moveTo>
                  <a:cubicBezTo>
                    <a:pt x="21795" y="16916"/>
                    <a:pt x="16916" y="21795"/>
                    <a:pt x="10898" y="21795"/>
                  </a:cubicBezTo>
                  <a:cubicBezTo>
                    <a:pt x="4879" y="21795"/>
                    <a:pt x="0" y="16916"/>
                    <a:pt x="0" y="10898"/>
                  </a:cubicBezTo>
                  <a:cubicBezTo>
                    <a:pt x="0" y="4879"/>
                    <a:pt x="4879" y="0"/>
                    <a:pt x="10898" y="0"/>
                  </a:cubicBezTo>
                  <a:cubicBezTo>
                    <a:pt x="16916" y="0"/>
                    <a:pt x="21795" y="4879"/>
                    <a:pt x="21795" y="10898"/>
                  </a:cubicBezTo>
                  <a:close/>
                </a:path>
              </a:pathLst>
            </a:custGeom>
            <a:solidFill>
              <a:srgbClr val="F6F01E"/>
            </a:solidFill>
            <a:ln w="982"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A119176C-21FE-4388-9762-0580DA311A03}"/>
                </a:ext>
              </a:extLst>
            </p:cNvPr>
            <p:cNvSpPr/>
            <p:nvPr/>
          </p:nvSpPr>
          <p:spPr>
            <a:xfrm>
              <a:off x="3279085" y="2407136"/>
              <a:ext cx="61736" cy="92691"/>
            </a:xfrm>
            <a:custGeom>
              <a:avLst/>
              <a:gdLst>
                <a:gd name="connsiteX0" fmla="*/ 35303 w 61736"/>
                <a:gd name="connsiteY0" fmla="*/ 92692 h 92691"/>
                <a:gd name="connsiteX1" fmla="*/ 8103 w 61736"/>
                <a:gd name="connsiteY1" fmla="*/ 70523 h 92691"/>
                <a:gd name="connsiteX2" fmla="*/ 547 w 61736"/>
                <a:gd name="connsiteY2" fmla="*/ 50536 h 92691"/>
                <a:gd name="connsiteX3" fmla="*/ 10108 w 61736"/>
                <a:gd name="connsiteY3" fmla="*/ 11771 h 92691"/>
                <a:gd name="connsiteX4" fmla="*/ 28825 w 61736"/>
                <a:gd name="connsiteY4" fmla="*/ 453 h 92691"/>
                <a:gd name="connsiteX5" fmla="*/ 33436 w 61736"/>
                <a:gd name="connsiteY5" fmla="*/ 2426 h 92691"/>
                <a:gd name="connsiteX6" fmla="*/ 53443 w 61736"/>
                <a:gd name="connsiteY6" fmla="*/ 15200 h 92691"/>
                <a:gd name="connsiteX7" fmla="*/ 61736 w 61736"/>
                <a:gd name="connsiteY7" fmla="*/ 66701 h 92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36" h="92691">
                  <a:moveTo>
                    <a:pt x="35303" y="92692"/>
                  </a:moveTo>
                  <a:lnTo>
                    <a:pt x="8103" y="70523"/>
                  </a:lnTo>
                  <a:cubicBezTo>
                    <a:pt x="1686" y="66070"/>
                    <a:pt x="-1319" y="58121"/>
                    <a:pt x="547" y="50536"/>
                  </a:cubicBezTo>
                  <a:lnTo>
                    <a:pt x="10108" y="11771"/>
                  </a:lnTo>
                  <a:cubicBezTo>
                    <a:pt x="12151" y="3477"/>
                    <a:pt x="20531" y="-1591"/>
                    <a:pt x="28825" y="453"/>
                  </a:cubicBezTo>
                  <a:cubicBezTo>
                    <a:pt x="30459" y="855"/>
                    <a:pt x="32017" y="1522"/>
                    <a:pt x="33436" y="2426"/>
                  </a:cubicBezTo>
                  <a:lnTo>
                    <a:pt x="53443" y="15200"/>
                  </a:lnTo>
                  <a:lnTo>
                    <a:pt x="61736" y="66701"/>
                  </a:lnTo>
                  <a:close/>
                </a:path>
              </a:pathLst>
            </a:custGeom>
            <a:solidFill>
              <a:srgbClr val="603F00"/>
            </a:solidFill>
            <a:ln w="982"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2849B230-BA99-49F1-ABE7-A03702F29728}"/>
                </a:ext>
              </a:extLst>
            </p:cNvPr>
            <p:cNvSpPr/>
            <p:nvPr/>
          </p:nvSpPr>
          <p:spPr>
            <a:xfrm>
              <a:off x="3455024" y="2263216"/>
              <a:ext cx="6721" cy="6721"/>
            </a:xfrm>
            <a:custGeom>
              <a:avLst/>
              <a:gdLst>
                <a:gd name="connsiteX0" fmla="*/ 6721 w 6721"/>
                <a:gd name="connsiteY0" fmla="*/ 3361 h 6721"/>
                <a:gd name="connsiteX1" fmla="*/ 3361 w 6721"/>
                <a:gd name="connsiteY1" fmla="*/ 6721 h 6721"/>
                <a:gd name="connsiteX2" fmla="*/ 0 w 6721"/>
                <a:gd name="connsiteY2" fmla="*/ 3361 h 6721"/>
                <a:gd name="connsiteX3" fmla="*/ 3361 w 6721"/>
                <a:gd name="connsiteY3" fmla="*/ 0 h 6721"/>
                <a:gd name="connsiteX4" fmla="*/ 6721 w 6721"/>
                <a:gd name="connsiteY4" fmla="*/ 3361 h 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1" h="6721">
                  <a:moveTo>
                    <a:pt x="6721" y="3361"/>
                  </a:moveTo>
                  <a:cubicBezTo>
                    <a:pt x="6721" y="5217"/>
                    <a:pt x="5217" y="6721"/>
                    <a:pt x="3361" y="6721"/>
                  </a:cubicBezTo>
                  <a:cubicBezTo>
                    <a:pt x="1504" y="6721"/>
                    <a:pt x="0" y="5217"/>
                    <a:pt x="0" y="3361"/>
                  </a:cubicBezTo>
                  <a:cubicBezTo>
                    <a:pt x="0" y="1505"/>
                    <a:pt x="1505" y="0"/>
                    <a:pt x="3361" y="0"/>
                  </a:cubicBezTo>
                  <a:cubicBezTo>
                    <a:pt x="5217" y="0"/>
                    <a:pt x="6721" y="1505"/>
                    <a:pt x="6721" y="3361"/>
                  </a:cubicBezTo>
                  <a:close/>
                </a:path>
              </a:pathLst>
            </a:custGeom>
            <a:solidFill>
              <a:srgbClr val="FFFFFF"/>
            </a:solidFill>
            <a:ln w="982"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1D424949-FA28-41E6-8243-D820E4CD59AC}"/>
                </a:ext>
              </a:extLst>
            </p:cNvPr>
            <p:cNvSpPr/>
            <p:nvPr/>
          </p:nvSpPr>
          <p:spPr>
            <a:xfrm>
              <a:off x="3343837" y="2338870"/>
              <a:ext cx="26089" cy="44671"/>
            </a:xfrm>
            <a:custGeom>
              <a:avLst/>
              <a:gdLst>
                <a:gd name="connsiteX0" fmla="*/ 8274 w 26089"/>
                <a:gd name="connsiteY0" fmla="*/ 0 h 44671"/>
                <a:gd name="connsiteX1" fmla="*/ 26089 w 26089"/>
                <a:gd name="connsiteY1" fmla="*/ 6535 h 44671"/>
                <a:gd name="connsiteX2" fmla="*/ 17186 w 26089"/>
                <a:gd name="connsiteY2" fmla="*/ 44671 h 44671"/>
                <a:gd name="connsiteX3" fmla="*/ 0 w 26089"/>
                <a:gd name="connsiteY3" fmla="*/ 42126 h 44671"/>
                <a:gd name="connsiteX4" fmla="*/ 8274 w 26089"/>
                <a:gd name="connsiteY4" fmla="*/ 0 h 44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89" h="44671">
                  <a:moveTo>
                    <a:pt x="8274" y="0"/>
                  </a:moveTo>
                  <a:lnTo>
                    <a:pt x="26089" y="6535"/>
                  </a:lnTo>
                  <a:lnTo>
                    <a:pt x="17186" y="44671"/>
                  </a:lnTo>
                  <a:lnTo>
                    <a:pt x="0" y="42126"/>
                  </a:lnTo>
                  <a:lnTo>
                    <a:pt x="8274" y="0"/>
                  </a:lnTo>
                  <a:close/>
                </a:path>
              </a:pathLst>
            </a:custGeom>
            <a:solidFill>
              <a:srgbClr val="6C6F73"/>
            </a:solidFill>
            <a:ln w="982"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AFEE0439-78D2-4CA3-A3EC-483877ACA9E0}"/>
                </a:ext>
              </a:extLst>
            </p:cNvPr>
            <p:cNvSpPr/>
            <p:nvPr/>
          </p:nvSpPr>
          <p:spPr>
            <a:xfrm>
              <a:off x="3445635" y="2459460"/>
              <a:ext cx="179606" cy="220692"/>
            </a:xfrm>
            <a:custGeom>
              <a:avLst/>
              <a:gdLst>
                <a:gd name="connsiteX0" fmla="*/ 147156 w 179606"/>
                <a:gd name="connsiteY0" fmla="*/ 953 h 220692"/>
                <a:gd name="connsiteX1" fmla="*/ 12877 w 179606"/>
                <a:gd name="connsiteY1" fmla="*/ 85618 h 220692"/>
                <a:gd name="connsiteX2" fmla="*/ 51702 w 179606"/>
                <a:gd name="connsiteY2" fmla="*/ 220693 h 220692"/>
                <a:gd name="connsiteX3" fmla="*/ 155499 w 179606"/>
                <a:gd name="connsiteY3" fmla="*/ 135959 h 220692"/>
                <a:gd name="connsiteX4" fmla="*/ 172882 w 179606"/>
                <a:gd name="connsiteY4" fmla="*/ 29931 h 220692"/>
                <a:gd name="connsiteX5" fmla="*/ 172882 w 179606"/>
                <a:gd name="connsiteY5" fmla="*/ 29931 h 220692"/>
                <a:gd name="connsiteX6" fmla="*/ 148581 w 179606"/>
                <a:gd name="connsiteY6" fmla="*/ 0 h 22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606" h="220692">
                  <a:moveTo>
                    <a:pt x="147156" y="953"/>
                  </a:moveTo>
                  <a:lnTo>
                    <a:pt x="12877" y="85618"/>
                  </a:lnTo>
                  <a:cubicBezTo>
                    <a:pt x="12877" y="85618"/>
                    <a:pt x="-34211" y="203919"/>
                    <a:pt x="51702" y="220693"/>
                  </a:cubicBezTo>
                  <a:cubicBezTo>
                    <a:pt x="51702" y="220693"/>
                    <a:pt x="109678" y="191852"/>
                    <a:pt x="155499" y="135959"/>
                  </a:cubicBezTo>
                  <a:cubicBezTo>
                    <a:pt x="179574" y="106578"/>
                    <a:pt x="186108" y="65916"/>
                    <a:pt x="172882" y="29931"/>
                  </a:cubicBezTo>
                  <a:lnTo>
                    <a:pt x="172882" y="29931"/>
                  </a:lnTo>
                  <a:cubicBezTo>
                    <a:pt x="168214" y="17226"/>
                    <a:pt x="160422" y="5906"/>
                    <a:pt x="148581" y="0"/>
                  </a:cubicBezTo>
                  <a:close/>
                </a:path>
              </a:pathLst>
            </a:custGeom>
            <a:solidFill>
              <a:srgbClr val="FC7F2F"/>
            </a:solidFill>
            <a:ln w="982" cap="flat">
              <a:noFill/>
              <a:prstDash val="solid"/>
              <a:miter/>
            </a:ln>
          </p:spPr>
          <p:txBody>
            <a:bodyPr rtlCol="0" anchor="ctr"/>
            <a:lstStyle/>
            <a:p>
              <a:endParaRPr lang="zh-CN" altLang="en-US"/>
            </a:p>
          </p:txBody>
        </p:sp>
        <p:grpSp>
          <p:nvGrpSpPr>
            <p:cNvPr id="51" name="图形 2">
              <a:extLst>
                <a:ext uri="{FF2B5EF4-FFF2-40B4-BE49-F238E27FC236}">
                  <a16:creationId xmlns:a16="http://schemas.microsoft.com/office/drawing/2014/main" id="{C6221EE2-8D60-40A7-87DA-647F2EFB62C6}"/>
                </a:ext>
              </a:extLst>
            </p:cNvPr>
            <p:cNvGrpSpPr/>
            <p:nvPr/>
          </p:nvGrpSpPr>
          <p:grpSpPr>
            <a:xfrm>
              <a:off x="3475679" y="2494403"/>
              <a:ext cx="166794" cy="132225"/>
              <a:chOff x="3475679" y="2494403"/>
              <a:chExt cx="166794" cy="132225"/>
            </a:xfrm>
          </p:grpSpPr>
          <p:sp>
            <p:nvSpPr>
              <p:cNvPr id="65" name="任意多边形: 形状 64">
                <a:extLst>
                  <a:ext uri="{FF2B5EF4-FFF2-40B4-BE49-F238E27FC236}">
                    <a16:creationId xmlns:a16="http://schemas.microsoft.com/office/drawing/2014/main" id="{A9A0FE3B-C975-4AFC-BAC1-51F32F539189}"/>
                  </a:ext>
                </a:extLst>
              </p:cNvPr>
              <p:cNvSpPr/>
              <p:nvPr/>
            </p:nvSpPr>
            <p:spPr>
              <a:xfrm>
                <a:off x="3479089" y="2499828"/>
                <a:ext cx="163384" cy="122717"/>
              </a:xfrm>
              <a:custGeom>
                <a:avLst/>
                <a:gdLst>
                  <a:gd name="connsiteX0" fmla="*/ 163385 w 163384"/>
                  <a:gd name="connsiteY0" fmla="*/ 80803 h 122717"/>
                  <a:gd name="connsiteX1" fmla="*/ 131753 w 163384"/>
                  <a:gd name="connsiteY1" fmla="*/ 121318 h 122717"/>
                  <a:gd name="connsiteX2" fmla="*/ 0 w 163384"/>
                  <a:gd name="connsiteY2" fmla="*/ 20930 h 122717"/>
                  <a:gd name="connsiteX3" fmla="*/ 24566 w 163384"/>
                  <a:gd name="connsiteY3" fmla="*/ 0 h 122717"/>
                  <a:gd name="connsiteX4" fmla="*/ 163385 w 163384"/>
                  <a:gd name="connsiteY4" fmla="*/ 80803 h 122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84" h="122717">
                    <a:moveTo>
                      <a:pt x="163385" y="80803"/>
                    </a:moveTo>
                    <a:cubicBezTo>
                      <a:pt x="163385" y="80803"/>
                      <a:pt x="142366" y="131714"/>
                      <a:pt x="131753" y="121318"/>
                    </a:cubicBezTo>
                    <a:cubicBezTo>
                      <a:pt x="121141" y="110921"/>
                      <a:pt x="0" y="20930"/>
                      <a:pt x="0" y="20930"/>
                    </a:cubicBezTo>
                    <a:lnTo>
                      <a:pt x="24566" y="0"/>
                    </a:lnTo>
                    <a:cubicBezTo>
                      <a:pt x="24566" y="0"/>
                      <a:pt x="130810" y="38687"/>
                      <a:pt x="163385" y="80803"/>
                    </a:cubicBezTo>
                    <a:close/>
                  </a:path>
                </a:pathLst>
              </a:custGeom>
              <a:solidFill>
                <a:srgbClr val="6C6F73"/>
              </a:solidFill>
              <a:ln w="982"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14981849-F1DF-471F-8ED8-2D0EECE5EBBA}"/>
                  </a:ext>
                </a:extLst>
              </p:cNvPr>
              <p:cNvSpPr/>
              <p:nvPr/>
            </p:nvSpPr>
            <p:spPr>
              <a:xfrm>
                <a:off x="3475679" y="2516916"/>
                <a:ext cx="129178" cy="109712"/>
              </a:xfrm>
              <a:custGeom>
                <a:avLst/>
                <a:gdLst>
                  <a:gd name="connsiteX0" fmla="*/ 0 w 129178"/>
                  <a:gd name="connsiteY0" fmla="*/ 11821 h 109712"/>
                  <a:gd name="connsiteX1" fmla="*/ 109457 w 129178"/>
                  <a:gd name="connsiteY1" fmla="*/ 109713 h 109712"/>
                  <a:gd name="connsiteX2" fmla="*/ 129179 w 129178"/>
                  <a:gd name="connsiteY2" fmla="*/ 88969 h 109712"/>
                  <a:gd name="connsiteX3" fmla="*/ 10180 w 129178"/>
                  <a:gd name="connsiteY3" fmla="*/ 0 h 109712"/>
                </a:gdLst>
                <a:ahLst/>
                <a:cxnLst>
                  <a:cxn ang="0">
                    <a:pos x="connsiteX0" y="connsiteY0"/>
                  </a:cxn>
                  <a:cxn ang="0">
                    <a:pos x="connsiteX1" y="connsiteY1"/>
                  </a:cxn>
                  <a:cxn ang="0">
                    <a:pos x="connsiteX2" y="connsiteY2"/>
                  </a:cxn>
                  <a:cxn ang="0">
                    <a:pos x="connsiteX3" y="connsiteY3"/>
                  </a:cxn>
                </a:cxnLst>
                <a:rect l="l" t="t" r="r" b="b"/>
                <a:pathLst>
                  <a:path w="129178" h="109712">
                    <a:moveTo>
                      <a:pt x="0" y="11821"/>
                    </a:moveTo>
                    <a:cubicBezTo>
                      <a:pt x="0" y="11821"/>
                      <a:pt x="66181" y="35474"/>
                      <a:pt x="109457" y="109713"/>
                    </a:cubicBezTo>
                    <a:lnTo>
                      <a:pt x="129179" y="88969"/>
                    </a:lnTo>
                    <a:cubicBezTo>
                      <a:pt x="129179" y="88969"/>
                      <a:pt x="69365" y="5906"/>
                      <a:pt x="10180" y="0"/>
                    </a:cubicBezTo>
                    <a:close/>
                  </a:path>
                </a:pathLst>
              </a:custGeom>
              <a:solidFill>
                <a:srgbClr val="F6F01E"/>
              </a:solidFill>
              <a:ln w="98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0155A9E9-CB7D-44B7-A1CC-3E4C38E588C8}"/>
                  </a:ext>
                </a:extLst>
              </p:cNvPr>
              <p:cNvSpPr/>
              <p:nvPr/>
            </p:nvSpPr>
            <p:spPr>
              <a:xfrm>
                <a:off x="3503675" y="2494403"/>
                <a:ext cx="133001" cy="86227"/>
              </a:xfrm>
              <a:custGeom>
                <a:avLst/>
                <a:gdLst>
                  <a:gd name="connsiteX0" fmla="*/ 0 w 133001"/>
                  <a:gd name="connsiteY0" fmla="*/ 14622 h 86227"/>
                  <a:gd name="connsiteX1" fmla="*/ 121544 w 133001"/>
                  <a:gd name="connsiteY1" fmla="*/ 86227 h 86227"/>
                  <a:gd name="connsiteX2" fmla="*/ 133001 w 133001"/>
                  <a:gd name="connsiteY2" fmla="*/ 50429 h 86227"/>
                  <a:gd name="connsiteX3" fmla="*/ 12578 w 133001"/>
                  <a:gd name="connsiteY3" fmla="*/ 0 h 86227"/>
                </a:gdLst>
                <a:ahLst/>
                <a:cxnLst>
                  <a:cxn ang="0">
                    <a:pos x="connsiteX0" y="connsiteY0"/>
                  </a:cxn>
                  <a:cxn ang="0">
                    <a:pos x="connsiteX1" y="connsiteY1"/>
                  </a:cxn>
                  <a:cxn ang="0">
                    <a:pos x="connsiteX2" y="connsiteY2"/>
                  </a:cxn>
                  <a:cxn ang="0">
                    <a:pos x="connsiteX3" y="connsiteY3"/>
                  </a:cxn>
                </a:cxnLst>
                <a:rect l="l" t="t" r="r" b="b"/>
                <a:pathLst>
                  <a:path w="133001" h="86227">
                    <a:moveTo>
                      <a:pt x="0" y="14622"/>
                    </a:moveTo>
                    <a:cubicBezTo>
                      <a:pt x="11988" y="14622"/>
                      <a:pt x="79594" y="30344"/>
                      <a:pt x="121544" y="86227"/>
                    </a:cubicBezTo>
                    <a:lnTo>
                      <a:pt x="133001" y="50429"/>
                    </a:lnTo>
                    <a:cubicBezTo>
                      <a:pt x="133001" y="50429"/>
                      <a:pt x="92123" y="11124"/>
                      <a:pt x="12578" y="0"/>
                    </a:cubicBezTo>
                    <a:close/>
                  </a:path>
                </a:pathLst>
              </a:custGeom>
              <a:solidFill>
                <a:srgbClr val="F6F01E"/>
              </a:solidFill>
              <a:ln w="982" cap="flat">
                <a:noFill/>
                <a:prstDash val="solid"/>
                <a:miter/>
              </a:ln>
            </p:spPr>
            <p:txBody>
              <a:bodyPr rtlCol="0" anchor="ctr"/>
              <a:lstStyle/>
              <a:p>
                <a:endParaRPr lang="zh-CN" altLang="en-US"/>
              </a:p>
            </p:txBody>
          </p:sp>
        </p:grpSp>
        <p:sp>
          <p:nvSpPr>
            <p:cNvPr id="52" name="任意多边形: 形状 51">
              <a:extLst>
                <a:ext uri="{FF2B5EF4-FFF2-40B4-BE49-F238E27FC236}">
                  <a16:creationId xmlns:a16="http://schemas.microsoft.com/office/drawing/2014/main" id="{157687A6-EB60-4DFB-A202-ED13323B1D86}"/>
                </a:ext>
              </a:extLst>
            </p:cNvPr>
            <p:cNvSpPr/>
            <p:nvPr/>
          </p:nvSpPr>
          <p:spPr>
            <a:xfrm>
              <a:off x="3306409" y="2380996"/>
              <a:ext cx="41359" cy="24693"/>
            </a:xfrm>
            <a:custGeom>
              <a:avLst/>
              <a:gdLst>
                <a:gd name="connsiteX0" fmla="*/ 41359 w 41359"/>
                <a:gd name="connsiteY0" fmla="*/ 0 h 24693"/>
                <a:gd name="connsiteX1" fmla="*/ 31179 w 41359"/>
                <a:gd name="connsiteY1" fmla="*/ 24694 h 24693"/>
                <a:gd name="connsiteX2" fmla="*/ 0 w 41359"/>
                <a:gd name="connsiteY2" fmla="*/ 17000 h 24693"/>
                <a:gd name="connsiteX3" fmla="*/ 0 w 41359"/>
                <a:gd name="connsiteY3" fmla="*/ 2545 h 24693"/>
                <a:gd name="connsiteX4" fmla="*/ 41359 w 41359"/>
                <a:gd name="connsiteY4" fmla="*/ 0 h 24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59" h="24693">
                  <a:moveTo>
                    <a:pt x="41359" y="0"/>
                  </a:moveTo>
                  <a:lnTo>
                    <a:pt x="31179" y="24694"/>
                  </a:lnTo>
                  <a:lnTo>
                    <a:pt x="0" y="17000"/>
                  </a:lnTo>
                  <a:lnTo>
                    <a:pt x="0" y="2545"/>
                  </a:lnTo>
                  <a:lnTo>
                    <a:pt x="41359" y="0"/>
                  </a:lnTo>
                  <a:close/>
                </a:path>
              </a:pathLst>
            </a:custGeom>
            <a:solidFill>
              <a:srgbClr val="353B4B"/>
            </a:solidFill>
            <a:ln w="982"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42A7F651-369C-4678-A993-89F7959283A4}"/>
                </a:ext>
              </a:extLst>
            </p:cNvPr>
            <p:cNvSpPr/>
            <p:nvPr/>
          </p:nvSpPr>
          <p:spPr>
            <a:xfrm>
              <a:off x="3306409" y="2467636"/>
              <a:ext cx="225442" cy="215422"/>
            </a:xfrm>
            <a:custGeom>
              <a:avLst/>
              <a:gdLst>
                <a:gd name="connsiteX0" fmla="*/ 38176 w 225442"/>
                <a:gd name="connsiteY0" fmla="*/ 0 h 215422"/>
                <a:gd name="connsiteX1" fmla="*/ 0 w 225442"/>
                <a:gd name="connsiteY1" fmla="*/ 33508 h 215422"/>
                <a:gd name="connsiteX2" fmla="*/ 190909 w 225442"/>
                <a:gd name="connsiteY2" fmla="*/ 212517 h 215422"/>
                <a:gd name="connsiteX3" fmla="*/ 152084 w 225442"/>
                <a:gd name="connsiteY3" fmla="*/ 77442 h 215422"/>
              </a:gdLst>
              <a:ahLst/>
              <a:cxnLst>
                <a:cxn ang="0">
                  <a:pos x="connsiteX0" y="connsiteY0"/>
                </a:cxn>
                <a:cxn ang="0">
                  <a:pos x="connsiteX1" y="connsiteY1"/>
                </a:cxn>
                <a:cxn ang="0">
                  <a:pos x="connsiteX2" y="connsiteY2"/>
                </a:cxn>
                <a:cxn ang="0">
                  <a:pos x="connsiteX3" y="connsiteY3"/>
                </a:cxn>
              </a:cxnLst>
              <a:rect l="l" t="t" r="r" b="b"/>
              <a:pathLst>
                <a:path w="225442" h="215422">
                  <a:moveTo>
                    <a:pt x="38176" y="0"/>
                  </a:moveTo>
                  <a:lnTo>
                    <a:pt x="0" y="33508"/>
                  </a:lnTo>
                  <a:cubicBezTo>
                    <a:pt x="0" y="33508"/>
                    <a:pt x="101291" y="242282"/>
                    <a:pt x="190909" y="212517"/>
                  </a:cubicBezTo>
                  <a:cubicBezTo>
                    <a:pt x="286992" y="180611"/>
                    <a:pt x="152084" y="77442"/>
                    <a:pt x="152084" y="77442"/>
                  </a:cubicBezTo>
                  <a:close/>
                </a:path>
              </a:pathLst>
            </a:custGeom>
            <a:solidFill>
              <a:srgbClr val="FC9848"/>
            </a:solidFill>
            <a:ln w="982" cap="flat">
              <a:noFill/>
              <a:prstDash val="solid"/>
              <a:miter/>
            </a:ln>
          </p:spPr>
          <p:txBody>
            <a:bodyPr rtlCol="0" anchor="ctr"/>
            <a:lstStyle/>
            <a:p>
              <a:endParaRPr lang="zh-CN" altLang="en-US"/>
            </a:p>
          </p:txBody>
        </p:sp>
        <p:grpSp>
          <p:nvGrpSpPr>
            <p:cNvPr id="54" name="图形 2">
              <a:extLst>
                <a:ext uri="{FF2B5EF4-FFF2-40B4-BE49-F238E27FC236}">
                  <a16:creationId xmlns:a16="http://schemas.microsoft.com/office/drawing/2014/main" id="{741FE8A8-3D4B-454D-B67B-A6DF1C4A71B6}"/>
                </a:ext>
              </a:extLst>
            </p:cNvPr>
            <p:cNvGrpSpPr/>
            <p:nvPr/>
          </p:nvGrpSpPr>
          <p:grpSpPr>
            <a:xfrm>
              <a:off x="3323448" y="2467017"/>
              <a:ext cx="101959" cy="152595"/>
              <a:chOff x="3323448" y="2467017"/>
              <a:chExt cx="101959" cy="152595"/>
            </a:xfrm>
          </p:grpSpPr>
          <p:sp>
            <p:nvSpPr>
              <p:cNvPr id="62" name="任意多边形: 形状 61">
                <a:extLst>
                  <a:ext uri="{FF2B5EF4-FFF2-40B4-BE49-F238E27FC236}">
                    <a16:creationId xmlns:a16="http://schemas.microsoft.com/office/drawing/2014/main" id="{BA4884B9-B178-4F08-8333-FE51DD3F7619}"/>
                  </a:ext>
                </a:extLst>
              </p:cNvPr>
              <p:cNvSpPr/>
              <p:nvPr/>
            </p:nvSpPr>
            <p:spPr>
              <a:xfrm>
                <a:off x="3329943" y="2472667"/>
                <a:ext cx="84979" cy="137393"/>
              </a:xfrm>
              <a:custGeom>
                <a:avLst/>
                <a:gdLst>
                  <a:gd name="connsiteX0" fmla="*/ 84979 w 84979"/>
                  <a:gd name="connsiteY0" fmla="*/ 21736 h 137393"/>
                  <a:gd name="connsiteX1" fmla="*/ 25431 w 84979"/>
                  <a:gd name="connsiteY1" fmla="*/ 137394 h 137393"/>
                  <a:gd name="connsiteX2" fmla="*/ 0 w 84979"/>
                  <a:gd name="connsiteY2" fmla="*/ 115255 h 137393"/>
                  <a:gd name="connsiteX3" fmla="*/ 65572 w 84979"/>
                  <a:gd name="connsiteY3" fmla="*/ 0 h 137393"/>
                  <a:gd name="connsiteX4" fmla="*/ 84979 w 84979"/>
                  <a:gd name="connsiteY4" fmla="*/ 21736 h 137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9" h="137393">
                    <a:moveTo>
                      <a:pt x="84979" y="21736"/>
                    </a:moveTo>
                    <a:lnTo>
                      <a:pt x="25431" y="137394"/>
                    </a:lnTo>
                    <a:lnTo>
                      <a:pt x="0" y="115255"/>
                    </a:lnTo>
                    <a:lnTo>
                      <a:pt x="65572" y="0"/>
                    </a:lnTo>
                    <a:lnTo>
                      <a:pt x="84979" y="21736"/>
                    </a:lnTo>
                    <a:close/>
                  </a:path>
                </a:pathLst>
              </a:custGeom>
              <a:solidFill>
                <a:srgbClr val="6C6F73"/>
              </a:solidFill>
              <a:ln w="982"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9716DCF3-FDF7-4472-8233-522D49295743}"/>
                  </a:ext>
                </a:extLst>
              </p:cNvPr>
              <p:cNvSpPr/>
              <p:nvPr/>
            </p:nvSpPr>
            <p:spPr>
              <a:xfrm>
                <a:off x="3356042" y="2502461"/>
                <a:ext cx="69364" cy="117151"/>
              </a:xfrm>
              <a:custGeom>
                <a:avLst/>
                <a:gdLst>
                  <a:gd name="connsiteX0" fmla="*/ 69365 w 69364"/>
                  <a:gd name="connsiteY0" fmla="*/ 11163 h 117151"/>
                  <a:gd name="connsiteX1" fmla="*/ 15909 w 69364"/>
                  <a:gd name="connsiteY1" fmla="*/ 117151 h 117151"/>
                  <a:gd name="connsiteX2" fmla="*/ 0 w 69364"/>
                  <a:gd name="connsiteY2" fmla="*/ 95916 h 117151"/>
                  <a:gd name="connsiteX3" fmla="*/ 53456 w 69364"/>
                  <a:gd name="connsiteY3" fmla="*/ 0 h 117151"/>
                  <a:gd name="connsiteX4" fmla="*/ 69365 w 69364"/>
                  <a:gd name="connsiteY4" fmla="*/ 11163 h 117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64" h="117151">
                    <a:moveTo>
                      <a:pt x="69365" y="11163"/>
                    </a:moveTo>
                    <a:lnTo>
                      <a:pt x="15909" y="117151"/>
                    </a:lnTo>
                    <a:lnTo>
                      <a:pt x="0" y="95916"/>
                    </a:lnTo>
                    <a:lnTo>
                      <a:pt x="53456" y="0"/>
                    </a:lnTo>
                    <a:lnTo>
                      <a:pt x="69365" y="11163"/>
                    </a:lnTo>
                    <a:close/>
                  </a:path>
                </a:pathLst>
              </a:custGeom>
              <a:solidFill>
                <a:srgbClr val="F6F01E"/>
              </a:solidFill>
              <a:ln w="982"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0B912246-9129-4052-B051-1044D0802644}"/>
                  </a:ext>
                </a:extLst>
              </p:cNvPr>
              <p:cNvSpPr/>
              <p:nvPr/>
            </p:nvSpPr>
            <p:spPr>
              <a:xfrm>
                <a:off x="3323448" y="2467017"/>
                <a:ext cx="75811" cy="113613"/>
              </a:xfrm>
              <a:custGeom>
                <a:avLst/>
                <a:gdLst>
                  <a:gd name="connsiteX0" fmla="*/ 75811 w 75811"/>
                  <a:gd name="connsiteY0" fmla="*/ 12470 h 113613"/>
                  <a:gd name="connsiteX1" fmla="*/ 14190 w 75811"/>
                  <a:gd name="connsiteY1" fmla="*/ 113614 h 113613"/>
                  <a:gd name="connsiteX2" fmla="*/ 0 w 75811"/>
                  <a:gd name="connsiteY2" fmla="*/ 91111 h 113613"/>
                  <a:gd name="connsiteX3" fmla="*/ 60836 w 75811"/>
                  <a:gd name="connsiteY3" fmla="*/ 0 h 113613"/>
                  <a:gd name="connsiteX4" fmla="*/ 75811 w 75811"/>
                  <a:gd name="connsiteY4" fmla="*/ 12470 h 113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811" h="113613">
                    <a:moveTo>
                      <a:pt x="75811" y="12470"/>
                    </a:moveTo>
                    <a:lnTo>
                      <a:pt x="14190" y="113614"/>
                    </a:lnTo>
                    <a:lnTo>
                      <a:pt x="0" y="91111"/>
                    </a:lnTo>
                    <a:lnTo>
                      <a:pt x="60836" y="0"/>
                    </a:lnTo>
                    <a:lnTo>
                      <a:pt x="75811" y="12470"/>
                    </a:lnTo>
                    <a:close/>
                  </a:path>
                </a:pathLst>
              </a:custGeom>
              <a:solidFill>
                <a:srgbClr val="F6F01E"/>
              </a:solidFill>
              <a:ln w="982" cap="flat">
                <a:noFill/>
                <a:prstDash val="solid"/>
                <a:miter/>
              </a:ln>
            </p:spPr>
            <p:txBody>
              <a:bodyPr rtlCol="0" anchor="ctr"/>
              <a:lstStyle/>
              <a:p>
                <a:endParaRPr lang="zh-CN" altLang="en-US"/>
              </a:p>
            </p:txBody>
          </p:sp>
        </p:grpSp>
        <p:sp>
          <p:nvSpPr>
            <p:cNvPr id="55" name="任意多边形: 形状 54">
              <a:extLst>
                <a:ext uri="{FF2B5EF4-FFF2-40B4-BE49-F238E27FC236}">
                  <a16:creationId xmlns:a16="http://schemas.microsoft.com/office/drawing/2014/main" id="{21F68F80-CCB9-4089-A89F-256F97E4CB00}"/>
                </a:ext>
              </a:extLst>
            </p:cNvPr>
            <p:cNvSpPr/>
            <p:nvPr/>
          </p:nvSpPr>
          <p:spPr>
            <a:xfrm>
              <a:off x="3152418" y="2236694"/>
              <a:ext cx="204353" cy="151465"/>
            </a:xfrm>
            <a:custGeom>
              <a:avLst/>
              <a:gdLst>
                <a:gd name="connsiteX0" fmla="*/ 203634 w 204353"/>
                <a:gd name="connsiteY0" fmla="*/ 123578 h 151465"/>
                <a:gd name="connsiteX1" fmla="*/ 203634 w 204353"/>
                <a:gd name="connsiteY1" fmla="*/ 123578 h 151465"/>
                <a:gd name="connsiteX2" fmla="*/ 169438 w 204353"/>
                <a:gd name="connsiteY2" fmla="*/ 151446 h 151465"/>
                <a:gd name="connsiteX3" fmla="*/ 137993 w 204353"/>
                <a:gd name="connsiteY3" fmla="*/ 144950 h 151465"/>
                <a:gd name="connsiteX4" fmla="*/ 76234 w 204353"/>
                <a:gd name="connsiteY4" fmla="*/ 141639 h 151465"/>
                <a:gd name="connsiteX5" fmla="*/ 0 w 204353"/>
                <a:gd name="connsiteY5" fmla="*/ 151465 h 151465"/>
                <a:gd name="connsiteX6" fmla="*/ 22905 w 204353"/>
                <a:gd name="connsiteY6" fmla="*/ 0 h 151465"/>
                <a:gd name="connsiteX7" fmla="*/ 95179 w 204353"/>
                <a:gd name="connsiteY7" fmla="*/ 46617 h 151465"/>
                <a:gd name="connsiteX8" fmla="*/ 183814 w 204353"/>
                <a:gd name="connsiteY8" fmla="*/ 85176 h 151465"/>
                <a:gd name="connsiteX9" fmla="*/ 185711 w 204353"/>
                <a:gd name="connsiteY9" fmla="*/ 85648 h 151465"/>
                <a:gd name="connsiteX10" fmla="*/ 203634 w 204353"/>
                <a:gd name="connsiteY10" fmla="*/ 123578 h 151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353" h="151465">
                  <a:moveTo>
                    <a:pt x="203634" y="123578"/>
                  </a:moveTo>
                  <a:lnTo>
                    <a:pt x="203634" y="123578"/>
                  </a:lnTo>
                  <a:cubicBezTo>
                    <a:pt x="200291" y="139804"/>
                    <a:pt x="186005" y="151446"/>
                    <a:pt x="169438" y="151446"/>
                  </a:cubicBezTo>
                  <a:lnTo>
                    <a:pt x="137993" y="144950"/>
                  </a:lnTo>
                  <a:cubicBezTo>
                    <a:pt x="123479" y="141953"/>
                    <a:pt x="90983" y="140234"/>
                    <a:pt x="76234" y="141639"/>
                  </a:cubicBezTo>
                  <a:lnTo>
                    <a:pt x="0" y="151465"/>
                  </a:lnTo>
                  <a:lnTo>
                    <a:pt x="22905" y="0"/>
                  </a:lnTo>
                  <a:lnTo>
                    <a:pt x="95179" y="46617"/>
                  </a:lnTo>
                  <a:cubicBezTo>
                    <a:pt x="122436" y="64195"/>
                    <a:pt x="152372" y="77218"/>
                    <a:pt x="183814" y="85176"/>
                  </a:cubicBezTo>
                  <a:lnTo>
                    <a:pt x="185711" y="85648"/>
                  </a:lnTo>
                  <a:cubicBezTo>
                    <a:pt x="199462" y="92892"/>
                    <a:pt x="206769" y="108354"/>
                    <a:pt x="203634" y="123578"/>
                  </a:cubicBezTo>
                  <a:close/>
                </a:path>
              </a:pathLst>
            </a:custGeom>
            <a:solidFill>
              <a:srgbClr val="BE2A1F"/>
            </a:solidFill>
            <a:ln w="982"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9E8FA276-6CE3-4E05-8DC2-1812BAF8E817}"/>
                </a:ext>
              </a:extLst>
            </p:cNvPr>
            <p:cNvSpPr/>
            <p:nvPr/>
          </p:nvSpPr>
          <p:spPr>
            <a:xfrm>
              <a:off x="3129856" y="2186383"/>
              <a:ext cx="180070" cy="260725"/>
            </a:xfrm>
            <a:custGeom>
              <a:avLst/>
              <a:gdLst>
                <a:gd name="connsiteX0" fmla="*/ 180070 w 180070"/>
                <a:gd name="connsiteY0" fmla="*/ 100564 h 260725"/>
                <a:gd name="connsiteX1" fmla="*/ 159435 w 180070"/>
                <a:gd name="connsiteY1" fmla="*/ 212714 h 260725"/>
                <a:gd name="connsiteX2" fmla="*/ 0 w 180070"/>
                <a:gd name="connsiteY2" fmla="*/ 260726 h 260725"/>
                <a:gd name="connsiteX3" fmla="*/ 43030 w 180070"/>
                <a:gd name="connsiteY3" fmla="*/ 0 h 260725"/>
                <a:gd name="connsiteX4" fmla="*/ 180070 w 180070"/>
                <a:gd name="connsiteY4" fmla="*/ 100564 h 260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70" h="260725">
                  <a:moveTo>
                    <a:pt x="180070" y="100564"/>
                  </a:moveTo>
                  <a:lnTo>
                    <a:pt x="159435" y="212714"/>
                  </a:lnTo>
                  <a:lnTo>
                    <a:pt x="0" y="260726"/>
                  </a:lnTo>
                  <a:lnTo>
                    <a:pt x="43030" y="0"/>
                  </a:lnTo>
                  <a:lnTo>
                    <a:pt x="180070" y="100564"/>
                  </a:lnTo>
                  <a:close/>
                </a:path>
              </a:pathLst>
            </a:custGeom>
            <a:solidFill>
              <a:srgbClr val="CACCCE"/>
            </a:solidFill>
            <a:ln w="982"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D81613D9-1312-46CE-A2DB-A7938351BE91}"/>
                </a:ext>
              </a:extLst>
            </p:cNvPr>
            <p:cNvSpPr/>
            <p:nvPr/>
          </p:nvSpPr>
          <p:spPr>
            <a:xfrm>
              <a:off x="3141400" y="2222375"/>
              <a:ext cx="41092" cy="183314"/>
            </a:xfrm>
            <a:custGeom>
              <a:avLst/>
              <a:gdLst>
                <a:gd name="connsiteX0" fmla="*/ 40989 w 41092"/>
                <a:gd name="connsiteY0" fmla="*/ 8502 h 183314"/>
                <a:gd name="connsiteX1" fmla="*/ 14054 w 41092"/>
                <a:gd name="connsiteY1" fmla="*/ 177203 h 183314"/>
                <a:gd name="connsiteX2" fmla="*/ 7077 w 41092"/>
                <a:gd name="connsiteY2" fmla="*/ 183315 h 183314"/>
                <a:gd name="connsiteX3" fmla="*/ 7078 w 41092"/>
                <a:gd name="connsiteY3" fmla="*/ 183315 h 183314"/>
                <a:gd name="connsiteX4" fmla="*/ 1 w 41092"/>
                <a:gd name="connsiteY4" fmla="*/ 175949 h 183314"/>
                <a:gd name="connsiteX5" fmla="*/ 111 w 41092"/>
                <a:gd name="connsiteY5" fmla="*/ 174835 h 183314"/>
                <a:gd name="connsiteX6" fmla="*/ 26996 w 41092"/>
                <a:gd name="connsiteY6" fmla="*/ 6095 h 183314"/>
                <a:gd name="connsiteX7" fmla="*/ 34873 w 41092"/>
                <a:gd name="connsiteY7" fmla="*/ 62 h 183314"/>
                <a:gd name="connsiteX8" fmla="*/ 38031 w 41092"/>
                <a:gd name="connsiteY8" fmla="*/ 1309 h 183314"/>
                <a:gd name="connsiteX9" fmla="*/ 38090 w 41092"/>
                <a:gd name="connsiteY9" fmla="*/ 1309 h 183314"/>
                <a:gd name="connsiteX10" fmla="*/ 40989 w 41092"/>
                <a:gd name="connsiteY10" fmla="*/ 8502 h 18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92" h="183314">
                  <a:moveTo>
                    <a:pt x="40989" y="8502"/>
                  </a:moveTo>
                  <a:lnTo>
                    <a:pt x="14054" y="177203"/>
                  </a:lnTo>
                  <a:cubicBezTo>
                    <a:pt x="13547" y="180678"/>
                    <a:pt x="10589" y="183270"/>
                    <a:pt x="7077" y="183315"/>
                  </a:cubicBezTo>
                  <a:lnTo>
                    <a:pt x="7078" y="183315"/>
                  </a:lnTo>
                  <a:cubicBezTo>
                    <a:pt x="3090" y="183235"/>
                    <a:pt x="-78" y="179937"/>
                    <a:pt x="1" y="175949"/>
                  </a:cubicBezTo>
                  <a:cubicBezTo>
                    <a:pt x="9" y="175575"/>
                    <a:pt x="45" y="175203"/>
                    <a:pt x="111" y="174835"/>
                  </a:cubicBezTo>
                  <a:lnTo>
                    <a:pt x="26996" y="6095"/>
                  </a:lnTo>
                  <a:cubicBezTo>
                    <a:pt x="27505" y="2253"/>
                    <a:pt x="31032" y="-448"/>
                    <a:pt x="34873" y="62"/>
                  </a:cubicBezTo>
                  <a:cubicBezTo>
                    <a:pt x="36012" y="213"/>
                    <a:pt x="37096" y="641"/>
                    <a:pt x="38031" y="1309"/>
                  </a:cubicBezTo>
                  <a:lnTo>
                    <a:pt x="38090" y="1309"/>
                  </a:lnTo>
                  <a:cubicBezTo>
                    <a:pt x="40334" y="2969"/>
                    <a:pt x="41455" y="5750"/>
                    <a:pt x="40989" y="8502"/>
                  </a:cubicBezTo>
                  <a:close/>
                </a:path>
              </a:pathLst>
            </a:custGeom>
            <a:solidFill>
              <a:srgbClr val="6C6F73"/>
            </a:solidFill>
            <a:ln w="982"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FB347202-654F-4850-B32F-6DE41CDE4A16}"/>
                </a:ext>
              </a:extLst>
            </p:cNvPr>
            <p:cNvSpPr/>
            <p:nvPr/>
          </p:nvSpPr>
          <p:spPr>
            <a:xfrm>
              <a:off x="3067910" y="2204405"/>
              <a:ext cx="50389" cy="49918"/>
            </a:xfrm>
            <a:custGeom>
              <a:avLst/>
              <a:gdLst>
                <a:gd name="connsiteX0" fmla="*/ 50390 w 50389"/>
                <a:gd name="connsiteY0" fmla="*/ 49918 h 49918"/>
                <a:gd name="connsiteX1" fmla="*/ 11153 w 50389"/>
                <a:gd name="connsiteY1" fmla="*/ 0 h 49918"/>
                <a:gd name="connsiteX2" fmla="*/ 0 w 50389"/>
                <a:gd name="connsiteY2" fmla="*/ 33105 h 49918"/>
                <a:gd name="connsiteX3" fmla="*/ 50390 w 50389"/>
                <a:gd name="connsiteY3" fmla="*/ 49918 h 49918"/>
              </a:gdLst>
              <a:ahLst/>
              <a:cxnLst>
                <a:cxn ang="0">
                  <a:pos x="connsiteX0" y="connsiteY0"/>
                </a:cxn>
                <a:cxn ang="0">
                  <a:pos x="connsiteX1" y="connsiteY1"/>
                </a:cxn>
                <a:cxn ang="0">
                  <a:pos x="connsiteX2" y="connsiteY2"/>
                </a:cxn>
                <a:cxn ang="0">
                  <a:pos x="connsiteX3" y="connsiteY3"/>
                </a:cxn>
              </a:cxnLst>
              <a:rect l="l" t="t" r="r" b="b"/>
              <a:pathLst>
                <a:path w="50389" h="49918">
                  <a:moveTo>
                    <a:pt x="50390" y="49918"/>
                  </a:moveTo>
                  <a:lnTo>
                    <a:pt x="11153" y="0"/>
                  </a:lnTo>
                  <a:lnTo>
                    <a:pt x="0" y="33105"/>
                  </a:lnTo>
                  <a:lnTo>
                    <a:pt x="50390" y="49918"/>
                  </a:lnTo>
                  <a:close/>
                </a:path>
              </a:pathLst>
            </a:custGeom>
            <a:solidFill>
              <a:srgbClr val="1A98FF"/>
            </a:solidFill>
            <a:ln w="982"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F17F1646-D1FA-4A91-9E6B-5B80FAAF4644}"/>
                </a:ext>
              </a:extLst>
            </p:cNvPr>
            <p:cNvSpPr/>
            <p:nvPr/>
          </p:nvSpPr>
          <p:spPr>
            <a:xfrm>
              <a:off x="3035984" y="2254832"/>
              <a:ext cx="75064" cy="42207"/>
            </a:xfrm>
            <a:custGeom>
              <a:avLst/>
              <a:gdLst>
                <a:gd name="connsiteX0" fmla="*/ 75064 w 75064"/>
                <a:gd name="connsiteY0" fmla="*/ 24598 h 42207"/>
                <a:gd name="connsiteX1" fmla="*/ 4913 w 75064"/>
                <a:gd name="connsiteY1" fmla="*/ 169 h 42207"/>
                <a:gd name="connsiteX2" fmla="*/ 0 w 75064"/>
                <a:gd name="connsiteY2" fmla="*/ 42207 h 42207"/>
              </a:gdLst>
              <a:ahLst/>
              <a:cxnLst>
                <a:cxn ang="0">
                  <a:pos x="connsiteX0" y="connsiteY0"/>
                </a:cxn>
                <a:cxn ang="0">
                  <a:pos x="connsiteX1" y="connsiteY1"/>
                </a:cxn>
                <a:cxn ang="0">
                  <a:pos x="connsiteX2" y="connsiteY2"/>
                </a:cxn>
              </a:cxnLst>
              <a:rect l="l" t="t" r="r" b="b"/>
              <a:pathLst>
                <a:path w="75064" h="42207">
                  <a:moveTo>
                    <a:pt x="75064" y="24598"/>
                  </a:moveTo>
                  <a:cubicBezTo>
                    <a:pt x="75064" y="24598"/>
                    <a:pt x="6711" y="-2376"/>
                    <a:pt x="4913" y="169"/>
                  </a:cubicBezTo>
                  <a:cubicBezTo>
                    <a:pt x="3115" y="2714"/>
                    <a:pt x="0" y="42207"/>
                    <a:pt x="0" y="42207"/>
                  </a:cubicBezTo>
                  <a:close/>
                </a:path>
              </a:pathLst>
            </a:custGeom>
            <a:solidFill>
              <a:srgbClr val="1A98FF"/>
            </a:solidFill>
            <a:ln w="982"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3E07CCF4-F6B3-4DFE-AFC3-2FD7CB1E53A3}"/>
                </a:ext>
              </a:extLst>
            </p:cNvPr>
            <p:cNvSpPr/>
            <p:nvPr/>
          </p:nvSpPr>
          <p:spPr>
            <a:xfrm>
              <a:off x="3041740" y="2317488"/>
              <a:ext cx="55236" cy="33871"/>
            </a:xfrm>
            <a:custGeom>
              <a:avLst/>
              <a:gdLst>
                <a:gd name="connsiteX0" fmla="*/ 55237 w 55236"/>
                <a:gd name="connsiteY0" fmla="*/ 0 h 33871"/>
                <a:gd name="connsiteX1" fmla="*/ 81 w 55236"/>
                <a:gd name="connsiteY1" fmla="*/ 2427 h 33871"/>
                <a:gd name="connsiteX2" fmla="*/ 9642 w 55236"/>
                <a:gd name="connsiteY2" fmla="*/ 33872 h 33871"/>
              </a:gdLst>
              <a:ahLst/>
              <a:cxnLst>
                <a:cxn ang="0">
                  <a:pos x="connsiteX0" y="connsiteY0"/>
                </a:cxn>
                <a:cxn ang="0">
                  <a:pos x="connsiteX1" y="connsiteY1"/>
                </a:cxn>
                <a:cxn ang="0">
                  <a:pos x="connsiteX2" y="connsiteY2"/>
                </a:cxn>
              </a:cxnLst>
              <a:rect l="l" t="t" r="r" b="b"/>
              <a:pathLst>
                <a:path w="55236" h="33871">
                  <a:moveTo>
                    <a:pt x="55237" y="0"/>
                  </a:moveTo>
                  <a:cubicBezTo>
                    <a:pt x="55237" y="0"/>
                    <a:pt x="1191" y="983"/>
                    <a:pt x="81" y="2427"/>
                  </a:cubicBezTo>
                  <a:cubicBezTo>
                    <a:pt x="-1029" y="3872"/>
                    <a:pt x="9642" y="33872"/>
                    <a:pt x="9642" y="33872"/>
                  </a:cubicBezTo>
                  <a:close/>
                </a:path>
              </a:pathLst>
            </a:custGeom>
            <a:solidFill>
              <a:srgbClr val="1A98FF"/>
            </a:solidFill>
            <a:ln w="982"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15E7580D-EB22-4971-8381-2E87E2EAD4DA}"/>
                </a:ext>
              </a:extLst>
            </p:cNvPr>
            <p:cNvSpPr/>
            <p:nvPr/>
          </p:nvSpPr>
          <p:spPr>
            <a:xfrm>
              <a:off x="3006937" y="2468471"/>
              <a:ext cx="58536" cy="61543"/>
            </a:xfrm>
            <a:custGeom>
              <a:avLst/>
              <a:gdLst>
                <a:gd name="connsiteX0" fmla="*/ 53996 w 58536"/>
                <a:gd name="connsiteY0" fmla="*/ 33990 h 61543"/>
                <a:gd name="connsiteX1" fmla="*/ 40416 w 58536"/>
                <a:gd name="connsiteY1" fmla="*/ 15221 h 61543"/>
                <a:gd name="connsiteX2" fmla="*/ 20341 w 58536"/>
                <a:gd name="connsiteY2" fmla="*/ 3017 h 61543"/>
                <a:gd name="connsiteX3" fmla="*/ 0 w 58536"/>
                <a:gd name="connsiteY3" fmla="*/ 0 h 61543"/>
                <a:gd name="connsiteX4" fmla="*/ 0 w 58536"/>
                <a:gd name="connsiteY4" fmla="*/ 15025 h 61543"/>
                <a:gd name="connsiteX5" fmla="*/ 20105 w 58536"/>
                <a:gd name="connsiteY5" fmla="*/ 27907 h 61543"/>
                <a:gd name="connsiteX6" fmla="*/ 58536 w 58536"/>
                <a:gd name="connsiteY6" fmla="*/ 61543 h 61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36" h="61543">
                  <a:moveTo>
                    <a:pt x="53996" y="33990"/>
                  </a:moveTo>
                  <a:lnTo>
                    <a:pt x="40416" y="15221"/>
                  </a:lnTo>
                  <a:cubicBezTo>
                    <a:pt x="35641" y="8616"/>
                    <a:pt x="28403" y="4216"/>
                    <a:pt x="20341" y="3017"/>
                  </a:cubicBezTo>
                  <a:lnTo>
                    <a:pt x="0" y="0"/>
                  </a:lnTo>
                  <a:lnTo>
                    <a:pt x="0" y="15025"/>
                  </a:lnTo>
                  <a:lnTo>
                    <a:pt x="20105" y="27907"/>
                  </a:lnTo>
                  <a:cubicBezTo>
                    <a:pt x="20105" y="27907"/>
                    <a:pt x="25863" y="54763"/>
                    <a:pt x="58536" y="61543"/>
                  </a:cubicBezTo>
                  <a:close/>
                </a:path>
              </a:pathLst>
            </a:custGeom>
            <a:solidFill>
              <a:srgbClr val="603F00"/>
            </a:solidFill>
            <a:ln w="982" cap="flat">
              <a:noFill/>
              <a:prstDash val="solid"/>
              <a:miter/>
            </a:ln>
          </p:spPr>
          <p:txBody>
            <a:bodyPr rtlCol="0" anchor="ctr"/>
            <a:lstStyle/>
            <a:p>
              <a:endParaRPr lang="zh-CN" altLang="en-US"/>
            </a:p>
          </p:txBody>
        </p:sp>
      </p:grpSp>
      <p:sp>
        <p:nvSpPr>
          <p:cNvPr id="4" name="矩形 3">
            <a:extLst>
              <a:ext uri="{FF2B5EF4-FFF2-40B4-BE49-F238E27FC236}">
                <a16:creationId xmlns:a16="http://schemas.microsoft.com/office/drawing/2014/main" id="{5FDC4865-7E33-4969-BE8B-1AE993866072}"/>
              </a:ext>
            </a:extLst>
          </p:cNvPr>
          <p:cNvSpPr/>
          <p:nvPr/>
        </p:nvSpPr>
        <p:spPr>
          <a:xfrm>
            <a:off x="6049046" y="2597521"/>
            <a:ext cx="92674" cy="116727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占位符 2">
            <a:extLst>
              <a:ext uri="{FF2B5EF4-FFF2-40B4-BE49-F238E27FC236}">
                <a16:creationId xmlns:a16="http://schemas.microsoft.com/office/drawing/2014/main" id="{7E69FFBC-5115-45C7-90F7-12B2383682CB}"/>
              </a:ext>
            </a:extLst>
          </p:cNvPr>
          <p:cNvSpPr txBox="1">
            <a:spLocks/>
          </p:cNvSpPr>
          <p:nvPr/>
        </p:nvSpPr>
        <p:spPr>
          <a:xfrm>
            <a:off x="6309360" y="2465513"/>
            <a:ext cx="4120461" cy="883348"/>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OPPOSans M" panose="00020600040101010101" pitchFamily="18" charset="-122"/>
                <a:ea typeface="OPPOSans M" panose="00020600040101010101" pitchFamily="18" charset="-122"/>
                <a:cs typeface="OPPOSans M"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sz="5400" dirty="0">
                <a:latin typeface="+mj-ea"/>
                <a:ea typeface="+mj-ea"/>
                <a:cs typeface="OPPOSans R" panose="00020600040101010101" pitchFamily="18" charset="-122"/>
              </a:rPr>
              <a:t>消防基础知识</a:t>
            </a:r>
          </a:p>
        </p:txBody>
      </p:sp>
      <p:sp>
        <p:nvSpPr>
          <p:cNvPr id="86" name="文本占位符 2">
            <a:extLst>
              <a:ext uri="{FF2B5EF4-FFF2-40B4-BE49-F238E27FC236}">
                <a16:creationId xmlns:a16="http://schemas.microsoft.com/office/drawing/2014/main" id="{CD563038-B665-45E8-987D-7D1F3455ACCA}"/>
              </a:ext>
            </a:extLst>
          </p:cNvPr>
          <p:cNvSpPr txBox="1">
            <a:spLocks/>
          </p:cNvSpPr>
          <p:nvPr/>
        </p:nvSpPr>
        <p:spPr>
          <a:xfrm>
            <a:off x="6340028" y="3429686"/>
            <a:ext cx="3145574" cy="428265"/>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lnSpc>
                <a:spcPct val="125000"/>
              </a:lnSpc>
            </a:pPr>
            <a:r>
              <a:rPr lang="en-US" altLang="zh-CN" dirty="0">
                <a:solidFill>
                  <a:schemeClr val="accent5">
                    <a:lumMod val="60000"/>
                    <a:lumOff val="40000"/>
                  </a:schemeClr>
                </a:solidFill>
                <a:cs typeface="OPPOSans R" panose="00020600040101010101" pitchFamily="18" charset="-122"/>
              </a:rPr>
              <a:t>Fire basic knowledge</a:t>
            </a:r>
            <a:endParaRPr lang="zh-CN" altLang="en-US" dirty="0">
              <a:solidFill>
                <a:schemeClr val="accent5">
                  <a:lumMod val="60000"/>
                  <a:lumOff val="40000"/>
                </a:schemeClr>
              </a:solidFill>
              <a:cs typeface="OPPOSans R" panose="00020600040101010101" pitchFamily="18" charset="-122"/>
            </a:endParaRPr>
          </a:p>
        </p:txBody>
      </p:sp>
    </p:spTree>
    <p:custDataLst>
      <p:tags r:id="rId1"/>
    </p:custDataLst>
    <p:extLst>
      <p:ext uri="{BB962C8B-B14F-4D97-AF65-F5344CB8AC3E}">
        <p14:creationId xmlns:p14="http://schemas.microsoft.com/office/powerpoint/2010/main" val="863189173"/>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81C383B-3AE1-4EF4-85E6-11AFEFE34E7B}"/>
              </a:ext>
            </a:extLst>
          </p:cNvPr>
          <p:cNvSpPr>
            <a:spLocks noGrp="1"/>
          </p:cNvSpPr>
          <p:nvPr>
            <p:ph type="body" sz="quarter" idx="10"/>
          </p:nvPr>
        </p:nvSpPr>
        <p:spPr>
          <a:xfrm>
            <a:off x="1203960" y="549275"/>
            <a:ext cx="6238562" cy="455436"/>
          </a:xfrm>
          <a:prstGeom prst="rect">
            <a:avLst/>
          </a:prstGeom>
        </p:spPr>
        <p:txBody>
          <a:bodyPr/>
          <a:lstStyle/>
          <a:p>
            <a:r>
              <a:rPr lang="zh-CN" altLang="en-US" sz="3200" dirty="0"/>
              <a:t>消防安全基础知识</a:t>
            </a:r>
            <a:r>
              <a:rPr lang="en-US" altLang="zh-CN" sz="3200" dirty="0"/>
              <a:t>——</a:t>
            </a:r>
            <a:r>
              <a:rPr lang="zh-CN" altLang="en-US" sz="3200" dirty="0"/>
              <a:t>“一畅两会”</a:t>
            </a:r>
          </a:p>
        </p:txBody>
      </p:sp>
      <p:grpSp>
        <p:nvGrpSpPr>
          <p:cNvPr id="9" name="组合 8">
            <a:extLst>
              <a:ext uri="{FF2B5EF4-FFF2-40B4-BE49-F238E27FC236}">
                <a16:creationId xmlns:a16="http://schemas.microsoft.com/office/drawing/2014/main" id="{7D1C588F-0F0D-49DF-909A-8FAD41D4312C}"/>
              </a:ext>
            </a:extLst>
          </p:cNvPr>
          <p:cNvGrpSpPr/>
          <p:nvPr/>
        </p:nvGrpSpPr>
        <p:grpSpPr>
          <a:xfrm>
            <a:off x="1728131" y="1986275"/>
            <a:ext cx="6082861" cy="1362952"/>
            <a:chOff x="3203890" y="1963125"/>
            <a:chExt cx="6082861" cy="1362952"/>
          </a:xfrm>
        </p:grpSpPr>
        <p:sp>
          <p:nvSpPr>
            <p:cNvPr id="45" name="文本框 44">
              <a:extLst>
                <a:ext uri="{FF2B5EF4-FFF2-40B4-BE49-F238E27FC236}">
                  <a16:creationId xmlns:a16="http://schemas.microsoft.com/office/drawing/2014/main" id="{E776F724-31A2-47F6-945E-80A1B23585B2}"/>
                </a:ext>
              </a:extLst>
            </p:cNvPr>
            <p:cNvSpPr txBox="1"/>
            <p:nvPr/>
          </p:nvSpPr>
          <p:spPr>
            <a:xfrm>
              <a:off x="3203891" y="1963125"/>
              <a:ext cx="1070806" cy="430887"/>
            </a:xfrm>
            <a:prstGeom prst="rect">
              <a:avLst/>
            </a:prstGeom>
            <a:noFill/>
          </p:spPr>
          <p:txBody>
            <a:bodyPr wrap="none" lIns="0" tIns="0" rIns="0" bIns="0" rtlCol="0">
              <a:spAutoFit/>
            </a:bodyPr>
            <a:lstStyle/>
            <a:p>
              <a:pPr lvl="0" algn="just"/>
              <a:r>
                <a:rPr lang="zh-CN" altLang="en-US" sz="2800" dirty="0">
                  <a:solidFill>
                    <a:schemeClr val="accent5"/>
                  </a:solidFill>
                  <a:latin typeface="+mj-ea"/>
                  <a:ea typeface="+mj-ea"/>
                </a:rPr>
                <a:t>“一畅”</a:t>
              </a:r>
            </a:p>
          </p:txBody>
        </p:sp>
        <p:sp>
          <p:nvSpPr>
            <p:cNvPr id="46" name="文本框 45">
              <a:extLst>
                <a:ext uri="{FF2B5EF4-FFF2-40B4-BE49-F238E27FC236}">
                  <a16:creationId xmlns:a16="http://schemas.microsoft.com/office/drawing/2014/main" id="{B5275972-9ADD-4302-807B-A32CB854419C}"/>
                </a:ext>
              </a:extLst>
            </p:cNvPr>
            <p:cNvSpPr txBox="1"/>
            <p:nvPr/>
          </p:nvSpPr>
          <p:spPr>
            <a:xfrm>
              <a:off x="3203890" y="2428844"/>
              <a:ext cx="6082861" cy="897233"/>
            </a:xfrm>
            <a:prstGeom prst="rect">
              <a:avLst/>
            </a:prstGeom>
            <a:noFill/>
          </p:spPr>
          <p:txBody>
            <a:bodyPr wrap="square" lIns="0" tIns="0" rIns="0" bIns="0" rtlCol="0">
              <a:spAutoFit/>
            </a:bodyPr>
            <a:lstStyle/>
            <a:p>
              <a:pPr lvl="0" algn="just">
                <a:lnSpc>
                  <a:spcPct val="125000"/>
                </a:lnSpc>
              </a:pPr>
              <a:r>
                <a:rPr lang="zh-CN" altLang="en-US" sz="2400" dirty="0">
                  <a:solidFill>
                    <a:prstClr val="white"/>
                  </a:solidFill>
                  <a:latin typeface="+mn-ea"/>
                </a:rPr>
                <a:t>是指社会各单位必须畅通消防安全疏散通道和安全出口</a:t>
              </a:r>
              <a:endParaRPr lang="zh-CN" altLang="en-US" sz="2400" dirty="0">
                <a:solidFill>
                  <a:schemeClr val="bg1"/>
                </a:solidFill>
                <a:latin typeface="+mn-ea"/>
              </a:endParaRPr>
            </a:p>
          </p:txBody>
        </p:sp>
      </p:grpSp>
      <p:grpSp>
        <p:nvGrpSpPr>
          <p:cNvPr id="8" name="组合 7">
            <a:extLst>
              <a:ext uri="{FF2B5EF4-FFF2-40B4-BE49-F238E27FC236}">
                <a16:creationId xmlns:a16="http://schemas.microsoft.com/office/drawing/2014/main" id="{9B9C8245-AD04-4D12-A413-D2852136831C}"/>
              </a:ext>
            </a:extLst>
          </p:cNvPr>
          <p:cNvGrpSpPr/>
          <p:nvPr/>
        </p:nvGrpSpPr>
        <p:grpSpPr>
          <a:xfrm>
            <a:off x="4531646" y="4091569"/>
            <a:ext cx="5937160" cy="1328120"/>
            <a:chOff x="3196554" y="3990586"/>
            <a:chExt cx="5937160" cy="1328120"/>
          </a:xfrm>
        </p:grpSpPr>
        <p:sp>
          <p:nvSpPr>
            <p:cNvPr id="47" name="文本框 46">
              <a:extLst>
                <a:ext uri="{FF2B5EF4-FFF2-40B4-BE49-F238E27FC236}">
                  <a16:creationId xmlns:a16="http://schemas.microsoft.com/office/drawing/2014/main" id="{263E538E-3C6E-450B-862C-B365FDE38C57}"/>
                </a:ext>
              </a:extLst>
            </p:cNvPr>
            <p:cNvSpPr txBox="1"/>
            <p:nvPr/>
          </p:nvSpPr>
          <p:spPr>
            <a:xfrm>
              <a:off x="3203891" y="3990586"/>
              <a:ext cx="1070806" cy="430887"/>
            </a:xfrm>
            <a:prstGeom prst="rect">
              <a:avLst/>
            </a:prstGeom>
            <a:noFill/>
          </p:spPr>
          <p:txBody>
            <a:bodyPr wrap="none" lIns="0" tIns="0" rIns="0" bIns="0" rtlCol="0">
              <a:spAutoFit/>
            </a:bodyPr>
            <a:lstStyle/>
            <a:p>
              <a:pPr algn="ctr"/>
              <a:r>
                <a:rPr lang="zh-CN" altLang="en-US" sz="2800" dirty="0">
                  <a:solidFill>
                    <a:schemeClr val="accent5"/>
                  </a:solidFill>
                  <a:latin typeface="+mj-ea"/>
                  <a:ea typeface="+mj-ea"/>
                </a:rPr>
                <a:t>“两会”</a:t>
              </a:r>
            </a:p>
          </p:txBody>
        </p:sp>
        <p:sp>
          <p:nvSpPr>
            <p:cNvPr id="48" name="文本框 47">
              <a:extLst>
                <a:ext uri="{FF2B5EF4-FFF2-40B4-BE49-F238E27FC236}">
                  <a16:creationId xmlns:a16="http://schemas.microsoft.com/office/drawing/2014/main" id="{0F50B4A1-2FF0-4FCE-947E-82E03BD651C7}"/>
                </a:ext>
              </a:extLst>
            </p:cNvPr>
            <p:cNvSpPr txBox="1"/>
            <p:nvPr/>
          </p:nvSpPr>
          <p:spPr>
            <a:xfrm>
              <a:off x="3196554" y="4421473"/>
              <a:ext cx="5937160" cy="897233"/>
            </a:xfrm>
            <a:prstGeom prst="rect">
              <a:avLst/>
            </a:prstGeom>
            <a:noFill/>
          </p:spPr>
          <p:txBody>
            <a:bodyPr wrap="square" lIns="0" tIns="0" rIns="0" bIns="0" rtlCol="0">
              <a:spAutoFit/>
            </a:bodyPr>
            <a:lstStyle/>
            <a:p>
              <a:pPr>
                <a:lnSpc>
                  <a:spcPct val="125000"/>
                </a:lnSpc>
              </a:pPr>
              <a:r>
                <a:rPr lang="zh-CN" altLang="en-US" sz="2400" dirty="0">
                  <a:solidFill>
                    <a:prstClr val="white"/>
                  </a:solidFill>
                  <a:latin typeface="+mn-ea"/>
                </a:rPr>
                <a:t>是指社会各单位从业人员会报警和扑救初期火灾，会自救逃生</a:t>
              </a:r>
              <a:endParaRPr lang="zh-CN" altLang="en-US" sz="2400" dirty="0">
                <a:solidFill>
                  <a:schemeClr val="bg1"/>
                </a:solidFill>
                <a:latin typeface="+mn-ea"/>
              </a:endParaRPr>
            </a:p>
          </p:txBody>
        </p:sp>
      </p:grpSp>
      <p:grpSp>
        <p:nvGrpSpPr>
          <p:cNvPr id="7" name="组合 6">
            <a:extLst>
              <a:ext uri="{FF2B5EF4-FFF2-40B4-BE49-F238E27FC236}">
                <a16:creationId xmlns:a16="http://schemas.microsoft.com/office/drawing/2014/main" id="{EB45930D-7852-4B4C-91A7-C8B5751BBD13}"/>
              </a:ext>
            </a:extLst>
          </p:cNvPr>
          <p:cNvGrpSpPr/>
          <p:nvPr/>
        </p:nvGrpSpPr>
        <p:grpSpPr>
          <a:xfrm>
            <a:off x="1366010" y="1799147"/>
            <a:ext cx="6717376" cy="1748405"/>
            <a:chOff x="2853344" y="1799147"/>
            <a:chExt cx="6717376" cy="1748405"/>
          </a:xfrm>
        </p:grpSpPr>
        <p:sp>
          <p:nvSpPr>
            <p:cNvPr id="5" name="矩形 4">
              <a:extLst>
                <a:ext uri="{FF2B5EF4-FFF2-40B4-BE49-F238E27FC236}">
                  <a16:creationId xmlns:a16="http://schemas.microsoft.com/office/drawing/2014/main" id="{52619DF6-CC8B-4E21-87E8-401BD003BA5A}"/>
                </a:ext>
              </a:extLst>
            </p:cNvPr>
            <p:cNvSpPr/>
            <p:nvPr/>
          </p:nvSpPr>
          <p:spPr>
            <a:xfrm>
              <a:off x="2853344" y="2043778"/>
              <a:ext cx="115408" cy="12591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76F1A342-5DFA-4CE8-B029-BA4A16A79345}"/>
                </a:ext>
              </a:extLst>
            </p:cNvPr>
            <p:cNvSpPr/>
            <p:nvPr/>
          </p:nvSpPr>
          <p:spPr>
            <a:xfrm>
              <a:off x="2905248" y="1799147"/>
              <a:ext cx="6665472" cy="1748405"/>
            </a:xfrm>
            <a:prstGeom prst="roundRect">
              <a:avLst/>
            </a:prstGeom>
            <a:noFill/>
            <a:ln w="317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EDD6C104-AFEE-4F7D-9C82-021FD9E99CBC}"/>
              </a:ext>
            </a:extLst>
          </p:cNvPr>
          <p:cNvGrpSpPr/>
          <p:nvPr/>
        </p:nvGrpSpPr>
        <p:grpSpPr>
          <a:xfrm>
            <a:off x="4083834" y="3864387"/>
            <a:ext cx="6717376" cy="1748405"/>
            <a:chOff x="2853344" y="1799147"/>
            <a:chExt cx="6717376" cy="1748405"/>
          </a:xfrm>
        </p:grpSpPr>
        <p:sp>
          <p:nvSpPr>
            <p:cNvPr id="21" name="矩形 20">
              <a:extLst>
                <a:ext uri="{FF2B5EF4-FFF2-40B4-BE49-F238E27FC236}">
                  <a16:creationId xmlns:a16="http://schemas.microsoft.com/office/drawing/2014/main" id="{243FB11A-EC4C-4343-A513-96F53FBBFC85}"/>
                </a:ext>
              </a:extLst>
            </p:cNvPr>
            <p:cNvSpPr/>
            <p:nvPr/>
          </p:nvSpPr>
          <p:spPr>
            <a:xfrm>
              <a:off x="2853344" y="2043778"/>
              <a:ext cx="115408" cy="12591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CA872C2D-04B6-44CE-9F56-C27B43D0AEB5}"/>
                </a:ext>
              </a:extLst>
            </p:cNvPr>
            <p:cNvSpPr/>
            <p:nvPr/>
          </p:nvSpPr>
          <p:spPr>
            <a:xfrm>
              <a:off x="2905248" y="1799147"/>
              <a:ext cx="6665472" cy="1748405"/>
            </a:xfrm>
            <a:prstGeom prst="roundRect">
              <a:avLst/>
            </a:prstGeom>
            <a:noFill/>
            <a:ln w="317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C18B6313-CB09-4864-9AD4-9CF4AD8126B3}"/>
              </a:ext>
            </a:extLst>
          </p:cNvPr>
          <p:cNvGrpSpPr/>
          <p:nvPr/>
        </p:nvGrpSpPr>
        <p:grpSpPr>
          <a:xfrm>
            <a:off x="7799417" y="2394012"/>
            <a:ext cx="3621279" cy="1470375"/>
            <a:chOff x="8391613" y="2904786"/>
            <a:chExt cx="2613968" cy="1061369"/>
          </a:xfrm>
        </p:grpSpPr>
        <p:pic>
          <p:nvPicPr>
            <p:cNvPr id="10" name="图片 9">
              <a:extLst>
                <a:ext uri="{FF2B5EF4-FFF2-40B4-BE49-F238E27FC236}">
                  <a16:creationId xmlns:a16="http://schemas.microsoft.com/office/drawing/2014/main" id="{30460A33-33E0-4D40-8763-A63EBCBF1D61}"/>
                </a:ext>
              </a:extLst>
            </p:cNvPr>
            <p:cNvPicPr>
              <a:picLocks noChangeAspect="1"/>
            </p:cNvPicPr>
            <p:nvPr/>
          </p:nvPicPr>
          <p:blipFill>
            <a:blip r:embed="rId2"/>
            <a:stretch>
              <a:fillRect/>
            </a:stretch>
          </p:blipFill>
          <p:spPr>
            <a:xfrm>
              <a:off x="8391613" y="2904786"/>
              <a:ext cx="2609314" cy="1048603"/>
            </a:xfrm>
            <a:prstGeom prst="rect">
              <a:avLst/>
            </a:prstGeom>
          </p:spPr>
        </p:pic>
        <p:pic>
          <p:nvPicPr>
            <p:cNvPr id="11" name="图片 10">
              <a:extLst>
                <a:ext uri="{FF2B5EF4-FFF2-40B4-BE49-F238E27FC236}">
                  <a16:creationId xmlns:a16="http://schemas.microsoft.com/office/drawing/2014/main" id="{32B10487-0D7A-4325-830F-2BE433DBCCCB}"/>
                </a:ext>
              </a:extLst>
            </p:cNvPr>
            <p:cNvPicPr>
              <a:picLocks noChangeAspect="1"/>
            </p:cNvPicPr>
            <p:nvPr/>
          </p:nvPicPr>
          <p:blipFill>
            <a:blip r:embed="rId3"/>
            <a:stretch>
              <a:fillRect/>
            </a:stretch>
          </p:blipFill>
          <p:spPr>
            <a:xfrm>
              <a:off x="8396267" y="2917552"/>
              <a:ext cx="2609314" cy="1048603"/>
            </a:xfrm>
            <a:prstGeom prst="rect">
              <a:avLst/>
            </a:prstGeom>
          </p:spPr>
        </p:pic>
      </p:grpSp>
      <p:grpSp>
        <p:nvGrpSpPr>
          <p:cNvPr id="15" name="组合 14">
            <a:extLst>
              <a:ext uri="{FF2B5EF4-FFF2-40B4-BE49-F238E27FC236}">
                <a16:creationId xmlns:a16="http://schemas.microsoft.com/office/drawing/2014/main" id="{1500EFFA-B9CD-4789-9398-8842DC0D72E8}"/>
              </a:ext>
            </a:extLst>
          </p:cNvPr>
          <p:cNvGrpSpPr/>
          <p:nvPr/>
        </p:nvGrpSpPr>
        <p:grpSpPr>
          <a:xfrm>
            <a:off x="1252430" y="3846702"/>
            <a:ext cx="2695466" cy="1759753"/>
            <a:chOff x="1597480" y="3853956"/>
            <a:chExt cx="2390338" cy="1560548"/>
          </a:xfrm>
        </p:grpSpPr>
        <p:pic>
          <p:nvPicPr>
            <p:cNvPr id="13" name="图片 12">
              <a:extLst>
                <a:ext uri="{FF2B5EF4-FFF2-40B4-BE49-F238E27FC236}">
                  <a16:creationId xmlns:a16="http://schemas.microsoft.com/office/drawing/2014/main" id="{DA15538E-0202-4D8D-96EE-6A106292CCC8}"/>
                </a:ext>
              </a:extLst>
            </p:cNvPr>
            <p:cNvPicPr>
              <a:picLocks noChangeAspect="1"/>
            </p:cNvPicPr>
            <p:nvPr/>
          </p:nvPicPr>
          <p:blipFill>
            <a:blip r:embed="rId4"/>
            <a:stretch>
              <a:fillRect/>
            </a:stretch>
          </p:blipFill>
          <p:spPr>
            <a:xfrm>
              <a:off x="1610172" y="3859889"/>
              <a:ext cx="2377646" cy="1554615"/>
            </a:xfrm>
            <a:prstGeom prst="rect">
              <a:avLst/>
            </a:prstGeom>
          </p:spPr>
        </p:pic>
        <p:pic>
          <p:nvPicPr>
            <p:cNvPr id="14" name="图片 13">
              <a:extLst>
                <a:ext uri="{FF2B5EF4-FFF2-40B4-BE49-F238E27FC236}">
                  <a16:creationId xmlns:a16="http://schemas.microsoft.com/office/drawing/2014/main" id="{8143E7D8-F58A-4280-9923-F95976AA40C1}"/>
                </a:ext>
              </a:extLst>
            </p:cNvPr>
            <p:cNvPicPr>
              <a:picLocks noChangeAspect="1"/>
            </p:cNvPicPr>
            <p:nvPr/>
          </p:nvPicPr>
          <p:blipFill>
            <a:blip r:embed="rId5"/>
            <a:stretch>
              <a:fillRect/>
            </a:stretch>
          </p:blipFill>
          <p:spPr>
            <a:xfrm>
              <a:off x="1597480" y="3853956"/>
              <a:ext cx="2371550" cy="1554615"/>
            </a:xfrm>
            <a:prstGeom prst="rect">
              <a:avLst/>
            </a:prstGeom>
          </p:spPr>
        </p:pic>
      </p:grpSp>
    </p:spTree>
    <p:extLst>
      <p:ext uri="{BB962C8B-B14F-4D97-AF65-F5344CB8AC3E}">
        <p14:creationId xmlns:p14="http://schemas.microsoft.com/office/powerpoint/2010/main" val="29319240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椭圆 47">
            <a:extLst>
              <a:ext uri="{FF2B5EF4-FFF2-40B4-BE49-F238E27FC236}">
                <a16:creationId xmlns:a16="http://schemas.microsoft.com/office/drawing/2014/main" id="{A80BBC17-4B23-468B-B043-2051D951F935}"/>
              </a:ext>
            </a:extLst>
          </p:cNvPr>
          <p:cNvSpPr/>
          <p:nvPr/>
        </p:nvSpPr>
        <p:spPr>
          <a:xfrm>
            <a:off x="4738008" y="2461658"/>
            <a:ext cx="2760687" cy="2760687"/>
          </a:xfrm>
          <a:prstGeom prst="ellipse">
            <a:avLst/>
          </a:prstGeom>
          <a:noFill/>
          <a:ln w="12700">
            <a:gradFill>
              <a:gsLst>
                <a:gs pos="0">
                  <a:schemeClr val="accent5">
                    <a:alpha val="0"/>
                  </a:schemeClr>
                </a:gs>
                <a:gs pos="100000">
                  <a:schemeClr val="accent5"/>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748CD328-DF99-4D4E-ABF6-CBAA4C9CDA4F}"/>
              </a:ext>
            </a:extLst>
          </p:cNvPr>
          <p:cNvSpPr/>
          <p:nvPr/>
        </p:nvSpPr>
        <p:spPr>
          <a:xfrm>
            <a:off x="4525010" y="2220600"/>
            <a:ext cx="3162300" cy="3162300"/>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D81C383B-3AE1-4EF4-85E6-11AFEFE34E7B}"/>
              </a:ext>
            </a:extLst>
          </p:cNvPr>
          <p:cNvSpPr>
            <a:spLocks noGrp="1"/>
          </p:cNvSpPr>
          <p:nvPr>
            <p:ph type="body" sz="quarter" idx="10"/>
          </p:nvPr>
        </p:nvSpPr>
        <p:spPr>
          <a:xfrm>
            <a:off x="1203960" y="549275"/>
            <a:ext cx="6355080" cy="455436"/>
          </a:xfrm>
          <a:prstGeom prst="rect">
            <a:avLst/>
          </a:prstGeom>
        </p:spPr>
        <p:txBody>
          <a:bodyPr/>
          <a:lstStyle/>
          <a:p>
            <a:r>
              <a:rPr lang="zh-CN" altLang="en-US" sz="3200" dirty="0"/>
              <a:t>消防安全基础知识</a:t>
            </a:r>
            <a:r>
              <a:rPr lang="en-US" altLang="zh-CN" sz="3200" dirty="0"/>
              <a:t>——</a:t>
            </a:r>
            <a:r>
              <a:rPr lang="zh-CN" altLang="en-US" sz="3200" dirty="0"/>
              <a:t>“四懂四会”</a:t>
            </a:r>
          </a:p>
        </p:txBody>
      </p:sp>
      <p:sp>
        <p:nvSpPr>
          <p:cNvPr id="28" name="矩形 27">
            <a:extLst>
              <a:ext uri="{FF2B5EF4-FFF2-40B4-BE49-F238E27FC236}">
                <a16:creationId xmlns:a16="http://schemas.microsoft.com/office/drawing/2014/main" id="{EA364C56-EEAE-445D-A518-5E28AE58B60F}"/>
              </a:ext>
            </a:extLst>
          </p:cNvPr>
          <p:cNvSpPr/>
          <p:nvPr/>
        </p:nvSpPr>
        <p:spPr>
          <a:xfrm>
            <a:off x="2532904" y="3012562"/>
            <a:ext cx="1809013" cy="307777"/>
          </a:xfrm>
          <a:prstGeom prst="rect">
            <a:avLst/>
          </a:prstGeom>
        </p:spPr>
        <p:txBody>
          <a:bodyPr wrap="square" lIns="0" tIns="0" rIns="0" bIns="0">
            <a:spAutoFit/>
          </a:bodyPr>
          <a:lstStyle/>
          <a:p>
            <a:pPr algn="r"/>
            <a:r>
              <a:rPr lang="zh-CN" altLang="en-US" sz="2000" dirty="0">
                <a:solidFill>
                  <a:prstClr val="white"/>
                </a:solidFill>
                <a:latin typeface="+mn-ea"/>
              </a:rPr>
              <a:t>懂得火灾危险性</a:t>
            </a:r>
            <a:endParaRPr lang="zh-CN" altLang="en-US" sz="2000" b="0" i="0" dirty="0">
              <a:solidFill>
                <a:schemeClr val="bg1"/>
              </a:solidFill>
              <a:effectLst/>
              <a:latin typeface="+mn-ea"/>
            </a:endParaRPr>
          </a:p>
        </p:txBody>
      </p:sp>
      <p:sp>
        <p:nvSpPr>
          <p:cNvPr id="29" name="矩形 28">
            <a:extLst>
              <a:ext uri="{FF2B5EF4-FFF2-40B4-BE49-F238E27FC236}">
                <a16:creationId xmlns:a16="http://schemas.microsoft.com/office/drawing/2014/main" id="{C0ABB27F-D5A6-41C2-B387-1BF694AFD075}"/>
              </a:ext>
            </a:extLst>
          </p:cNvPr>
          <p:cNvSpPr/>
          <p:nvPr/>
        </p:nvSpPr>
        <p:spPr>
          <a:xfrm>
            <a:off x="2770056" y="1873090"/>
            <a:ext cx="2424671" cy="307777"/>
          </a:xfrm>
          <a:prstGeom prst="rect">
            <a:avLst/>
          </a:prstGeom>
        </p:spPr>
        <p:txBody>
          <a:bodyPr wrap="square" lIns="0" tIns="0" rIns="0" bIns="0">
            <a:spAutoFit/>
          </a:bodyPr>
          <a:lstStyle/>
          <a:p>
            <a:pPr algn="r"/>
            <a:r>
              <a:rPr lang="zh-CN" altLang="en-US" sz="2000" dirty="0">
                <a:solidFill>
                  <a:prstClr val="white"/>
                </a:solidFill>
                <a:latin typeface="+mn-ea"/>
              </a:rPr>
              <a:t>懂得预防火灾的措施</a:t>
            </a:r>
            <a:endParaRPr lang="zh-CN" altLang="en-US" sz="2000" b="0" i="0" dirty="0">
              <a:solidFill>
                <a:schemeClr val="bg1"/>
              </a:solidFill>
              <a:effectLst/>
              <a:latin typeface="+mn-ea"/>
            </a:endParaRPr>
          </a:p>
        </p:txBody>
      </p:sp>
      <p:sp>
        <p:nvSpPr>
          <p:cNvPr id="30" name="矩形 29">
            <a:extLst>
              <a:ext uri="{FF2B5EF4-FFF2-40B4-BE49-F238E27FC236}">
                <a16:creationId xmlns:a16="http://schemas.microsoft.com/office/drawing/2014/main" id="{F3B3CDB5-8EF2-4F5C-88ED-1618C49867AC}"/>
              </a:ext>
            </a:extLst>
          </p:cNvPr>
          <p:cNvSpPr/>
          <p:nvPr/>
        </p:nvSpPr>
        <p:spPr>
          <a:xfrm>
            <a:off x="7029169" y="1879918"/>
            <a:ext cx="2382752" cy="307777"/>
          </a:xfrm>
          <a:prstGeom prst="rect">
            <a:avLst/>
          </a:prstGeom>
        </p:spPr>
        <p:txBody>
          <a:bodyPr wrap="square" lIns="0" tIns="0" rIns="0" bIns="0">
            <a:spAutoFit/>
          </a:bodyPr>
          <a:lstStyle/>
          <a:p>
            <a:r>
              <a:rPr lang="zh-CN" altLang="en-US" sz="2000" dirty="0">
                <a:solidFill>
                  <a:prstClr val="white"/>
                </a:solidFill>
                <a:latin typeface="+mn-ea"/>
              </a:rPr>
              <a:t>懂得火灾扑救的方法</a:t>
            </a:r>
            <a:endParaRPr lang="zh-CN" altLang="en-US" sz="2000" b="0" i="0" dirty="0">
              <a:solidFill>
                <a:schemeClr val="bg1"/>
              </a:solidFill>
              <a:effectLst/>
              <a:latin typeface="+mn-ea"/>
            </a:endParaRPr>
          </a:p>
        </p:txBody>
      </p:sp>
      <p:sp>
        <p:nvSpPr>
          <p:cNvPr id="31" name="矩形 30">
            <a:extLst>
              <a:ext uri="{FF2B5EF4-FFF2-40B4-BE49-F238E27FC236}">
                <a16:creationId xmlns:a16="http://schemas.microsoft.com/office/drawing/2014/main" id="{B7113B95-5D9B-4204-BE7B-64BD865DC664}"/>
              </a:ext>
            </a:extLst>
          </p:cNvPr>
          <p:cNvSpPr/>
          <p:nvPr/>
        </p:nvSpPr>
        <p:spPr>
          <a:xfrm>
            <a:off x="7950303" y="3012767"/>
            <a:ext cx="2382752" cy="307777"/>
          </a:xfrm>
          <a:prstGeom prst="rect">
            <a:avLst/>
          </a:prstGeom>
        </p:spPr>
        <p:txBody>
          <a:bodyPr wrap="square" lIns="0" tIns="0" rIns="0" bIns="0">
            <a:spAutoFit/>
          </a:bodyPr>
          <a:lstStyle/>
          <a:p>
            <a:r>
              <a:rPr lang="zh-CN" altLang="en-US" sz="2000" dirty="0">
                <a:solidFill>
                  <a:prstClr val="white"/>
                </a:solidFill>
                <a:latin typeface="+mn-ea"/>
              </a:rPr>
              <a:t>懂得火场逃生的办法</a:t>
            </a:r>
            <a:endParaRPr lang="zh-CN" altLang="en-US" sz="2000" b="0" i="0" dirty="0">
              <a:solidFill>
                <a:schemeClr val="bg1"/>
              </a:solidFill>
              <a:effectLst/>
              <a:latin typeface="+mn-ea"/>
            </a:endParaRPr>
          </a:p>
        </p:txBody>
      </p:sp>
      <p:sp>
        <p:nvSpPr>
          <p:cNvPr id="33" name="矩形 32">
            <a:extLst>
              <a:ext uri="{FF2B5EF4-FFF2-40B4-BE49-F238E27FC236}">
                <a16:creationId xmlns:a16="http://schemas.microsoft.com/office/drawing/2014/main" id="{E92370A6-C250-4AE2-A95A-C6B35195539F}"/>
              </a:ext>
            </a:extLst>
          </p:cNvPr>
          <p:cNvSpPr/>
          <p:nvPr/>
        </p:nvSpPr>
        <p:spPr>
          <a:xfrm>
            <a:off x="2747189" y="4194345"/>
            <a:ext cx="1557763" cy="307777"/>
          </a:xfrm>
          <a:prstGeom prst="rect">
            <a:avLst/>
          </a:prstGeom>
        </p:spPr>
        <p:txBody>
          <a:bodyPr wrap="square" lIns="0" tIns="0" rIns="0" bIns="0">
            <a:spAutoFit/>
          </a:bodyPr>
          <a:lstStyle/>
          <a:p>
            <a:pPr algn="r"/>
            <a:r>
              <a:rPr lang="zh-CN" altLang="en-US" sz="2000" dirty="0">
                <a:solidFill>
                  <a:prstClr val="white"/>
                </a:solidFill>
                <a:latin typeface="+mn-ea"/>
              </a:rPr>
              <a:t>会报火警</a:t>
            </a:r>
            <a:r>
              <a:rPr lang="en-US" altLang="zh-CN" sz="2000" dirty="0">
                <a:solidFill>
                  <a:schemeClr val="bg1"/>
                </a:solidFill>
                <a:latin typeface="+mn-ea"/>
              </a:rPr>
              <a:t>119</a:t>
            </a:r>
            <a:endParaRPr lang="zh-CN" altLang="en-US" sz="2000" b="0" i="0" dirty="0">
              <a:solidFill>
                <a:schemeClr val="bg1"/>
              </a:solidFill>
              <a:effectLst/>
              <a:latin typeface="+mn-ea"/>
            </a:endParaRPr>
          </a:p>
        </p:txBody>
      </p:sp>
      <p:sp>
        <p:nvSpPr>
          <p:cNvPr id="34" name="矩形 33">
            <a:extLst>
              <a:ext uri="{FF2B5EF4-FFF2-40B4-BE49-F238E27FC236}">
                <a16:creationId xmlns:a16="http://schemas.microsoft.com/office/drawing/2014/main" id="{29B5BE86-5C88-41A3-8BBE-4438BC4622F4}"/>
              </a:ext>
            </a:extLst>
          </p:cNvPr>
          <p:cNvSpPr/>
          <p:nvPr/>
        </p:nvSpPr>
        <p:spPr>
          <a:xfrm>
            <a:off x="3082216" y="5256634"/>
            <a:ext cx="2010015" cy="307777"/>
          </a:xfrm>
          <a:prstGeom prst="rect">
            <a:avLst/>
          </a:prstGeom>
        </p:spPr>
        <p:txBody>
          <a:bodyPr wrap="square" lIns="0" tIns="0" rIns="0" bIns="0">
            <a:spAutoFit/>
          </a:bodyPr>
          <a:lstStyle/>
          <a:p>
            <a:pPr algn="r"/>
            <a:r>
              <a:rPr lang="zh-CN" altLang="en-US" sz="2000" dirty="0">
                <a:solidFill>
                  <a:prstClr val="white"/>
                </a:solidFill>
                <a:latin typeface="+mn-ea"/>
              </a:rPr>
              <a:t>会使用灭火器材</a:t>
            </a:r>
            <a:endParaRPr lang="zh-CN" altLang="en-US" sz="2000" b="0" i="0" dirty="0">
              <a:solidFill>
                <a:schemeClr val="bg1"/>
              </a:solidFill>
              <a:effectLst/>
              <a:latin typeface="+mn-ea"/>
            </a:endParaRPr>
          </a:p>
        </p:txBody>
      </p:sp>
      <p:sp>
        <p:nvSpPr>
          <p:cNvPr id="35" name="矩形 34">
            <a:extLst>
              <a:ext uri="{FF2B5EF4-FFF2-40B4-BE49-F238E27FC236}">
                <a16:creationId xmlns:a16="http://schemas.microsoft.com/office/drawing/2014/main" id="{BF9EC2BE-AF72-4A83-947B-A9B8EB96861F}"/>
              </a:ext>
            </a:extLst>
          </p:cNvPr>
          <p:cNvSpPr/>
          <p:nvPr/>
        </p:nvSpPr>
        <p:spPr>
          <a:xfrm>
            <a:off x="7091118" y="5256633"/>
            <a:ext cx="2010015" cy="307777"/>
          </a:xfrm>
          <a:prstGeom prst="rect">
            <a:avLst/>
          </a:prstGeom>
        </p:spPr>
        <p:txBody>
          <a:bodyPr wrap="square" lIns="0" tIns="0" rIns="0" bIns="0">
            <a:spAutoFit/>
          </a:bodyPr>
          <a:lstStyle/>
          <a:p>
            <a:r>
              <a:rPr lang="zh-CN" altLang="en-US" sz="2000" dirty="0">
                <a:solidFill>
                  <a:prstClr val="white"/>
                </a:solidFill>
                <a:latin typeface="+mn-ea"/>
              </a:rPr>
              <a:t>会扑救初期火灾</a:t>
            </a:r>
            <a:endParaRPr lang="zh-CN" altLang="en-US" sz="2000" b="0" i="0" dirty="0">
              <a:solidFill>
                <a:schemeClr val="bg1"/>
              </a:solidFill>
              <a:effectLst/>
              <a:latin typeface="+mn-ea"/>
            </a:endParaRPr>
          </a:p>
        </p:txBody>
      </p:sp>
      <p:sp>
        <p:nvSpPr>
          <p:cNvPr id="36" name="矩形 35">
            <a:extLst>
              <a:ext uri="{FF2B5EF4-FFF2-40B4-BE49-F238E27FC236}">
                <a16:creationId xmlns:a16="http://schemas.microsoft.com/office/drawing/2014/main" id="{BBF071D7-1BB0-440D-BA2F-45F809D91D73}"/>
              </a:ext>
            </a:extLst>
          </p:cNvPr>
          <p:cNvSpPr/>
          <p:nvPr/>
        </p:nvSpPr>
        <p:spPr>
          <a:xfrm>
            <a:off x="7901848" y="4219837"/>
            <a:ext cx="2010015" cy="307777"/>
          </a:xfrm>
          <a:prstGeom prst="rect">
            <a:avLst/>
          </a:prstGeom>
        </p:spPr>
        <p:txBody>
          <a:bodyPr wrap="square" lIns="0" tIns="0" rIns="0" bIns="0">
            <a:spAutoFit/>
          </a:bodyPr>
          <a:lstStyle/>
          <a:p>
            <a:r>
              <a:rPr lang="zh-CN" altLang="en-US" sz="2000" dirty="0">
                <a:solidFill>
                  <a:prstClr val="white"/>
                </a:solidFill>
                <a:latin typeface="+mn-ea"/>
              </a:rPr>
              <a:t>会组织人员疏散</a:t>
            </a:r>
            <a:endParaRPr lang="zh-CN" altLang="en-US" sz="2000" b="0" i="0" dirty="0">
              <a:solidFill>
                <a:schemeClr val="bg1"/>
              </a:solidFill>
              <a:effectLst/>
              <a:latin typeface="+mn-ea"/>
            </a:endParaRPr>
          </a:p>
        </p:txBody>
      </p:sp>
      <p:sp>
        <p:nvSpPr>
          <p:cNvPr id="7" name="梯形 6">
            <a:extLst>
              <a:ext uri="{FF2B5EF4-FFF2-40B4-BE49-F238E27FC236}">
                <a16:creationId xmlns:a16="http://schemas.microsoft.com/office/drawing/2014/main" id="{44E7E67F-5F54-4FD2-AF1C-AB5A34F5659D}"/>
              </a:ext>
            </a:extLst>
          </p:cNvPr>
          <p:cNvSpPr/>
          <p:nvPr/>
        </p:nvSpPr>
        <p:spPr>
          <a:xfrm rot="10800000">
            <a:off x="5226305" y="1762143"/>
            <a:ext cx="1784094" cy="885781"/>
          </a:xfrm>
          <a:prstGeom prst="trapezoid">
            <a:avLst>
              <a:gd name="adj" fmla="val 511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BDBC8D4-A702-4BF9-84F7-9D98DAAF6746}"/>
              </a:ext>
            </a:extLst>
          </p:cNvPr>
          <p:cNvSpPr/>
          <p:nvPr/>
        </p:nvSpPr>
        <p:spPr>
          <a:xfrm>
            <a:off x="4561418" y="2204352"/>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矩形 559">
            <a:extLst>
              <a:ext uri="{FF2B5EF4-FFF2-40B4-BE49-F238E27FC236}">
                <a16:creationId xmlns:a16="http://schemas.microsoft.com/office/drawing/2014/main" id="{151A9661-5EA4-46CC-A083-191D56549DD8}"/>
              </a:ext>
            </a:extLst>
          </p:cNvPr>
          <p:cNvSpPr/>
          <p:nvPr/>
        </p:nvSpPr>
        <p:spPr>
          <a:xfrm>
            <a:off x="3722517" y="3308981"/>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1" name="矩形 560">
            <a:extLst>
              <a:ext uri="{FF2B5EF4-FFF2-40B4-BE49-F238E27FC236}">
                <a16:creationId xmlns:a16="http://schemas.microsoft.com/office/drawing/2014/main" id="{CB0EC0F5-A0F9-411C-8B83-5B8FFF4881B4}"/>
              </a:ext>
            </a:extLst>
          </p:cNvPr>
          <p:cNvSpPr/>
          <p:nvPr/>
        </p:nvSpPr>
        <p:spPr>
          <a:xfrm>
            <a:off x="3708242" y="4498025"/>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2" name="矩形 561">
            <a:extLst>
              <a:ext uri="{FF2B5EF4-FFF2-40B4-BE49-F238E27FC236}">
                <a16:creationId xmlns:a16="http://schemas.microsoft.com/office/drawing/2014/main" id="{2391D934-BD94-4F73-87DD-5795055B8563}"/>
              </a:ext>
            </a:extLst>
          </p:cNvPr>
          <p:cNvSpPr/>
          <p:nvPr/>
        </p:nvSpPr>
        <p:spPr>
          <a:xfrm>
            <a:off x="4492456" y="5576476"/>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矩形 562">
            <a:extLst>
              <a:ext uri="{FF2B5EF4-FFF2-40B4-BE49-F238E27FC236}">
                <a16:creationId xmlns:a16="http://schemas.microsoft.com/office/drawing/2014/main" id="{89C3E3C8-ABA9-42DE-B99F-34DA71E7328F}"/>
              </a:ext>
            </a:extLst>
          </p:cNvPr>
          <p:cNvSpPr/>
          <p:nvPr/>
        </p:nvSpPr>
        <p:spPr>
          <a:xfrm>
            <a:off x="7104916" y="5558052"/>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4" name="矩形 563">
            <a:extLst>
              <a:ext uri="{FF2B5EF4-FFF2-40B4-BE49-F238E27FC236}">
                <a16:creationId xmlns:a16="http://schemas.microsoft.com/office/drawing/2014/main" id="{C88C3D06-B57F-485F-B197-F8E881A1A96E}"/>
              </a:ext>
            </a:extLst>
          </p:cNvPr>
          <p:cNvSpPr/>
          <p:nvPr/>
        </p:nvSpPr>
        <p:spPr>
          <a:xfrm>
            <a:off x="7913030" y="4531448"/>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5" name="矩形 564">
            <a:extLst>
              <a:ext uri="{FF2B5EF4-FFF2-40B4-BE49-F238E27FC236}">
                <a16:creationId xmlns:a16="http://schemas.microsoft.com/office/drawing/2014/main" id="{D84587EF-0665-4571-875F-B24AB0788A1D}"/>
              </a:ext>
            </a:extLst>
          </p:cNvPr>
          <p:cNvSpPr/>
          <p:nvPr/>
        </p:nvSpPr>
        <p:spPr>
          <a:xfrm>
            <a:off x="7963221" y="3323590"/>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6" name="矩形 565">
            <a:extLst>
              <a:ext uri="{FF2B5EF4-FFF2-40B4-BE49-F238E27FC236}">
                <a16:creationId xmlns:a16="http://schemas.microsoft.com/office/drawing/2014/main" id="{11D6EF55-A2FC-4B55-950B-B856ECD424AB}"/>
              </a:ext>
            </a:extLst>
          </p:cNvPr>
          <p:cNvSpPr/>
          <p:nvPr/>
        </p:nvSpPr>
        <p:spPr>
          <a:xfrm>
            <a:off x="7064622" y="2204351"/>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ADB5FE7B-4D99-4715-9BD2-58509A7179FC}"/>
              </a:ext>
            </a:extLst>
          </p:cNvPr>
          <p:cNvPicPr>
            <a:picLocks noChangeAspect="1"/>
          </p:cNvPicPr>
          <p:nvPr/>
        </p:nvPicPr>
        <p:blipFill>
          <a:blip r:embed="rId2"/>
          <a:stretch>
            <a:fillRect/>
          </a:stretch>
        </p:blipFill>
        <p:spPr>
          <a:xfrm>
            <a:off x="5411081" y="1359484"/>
            <a:ext cx="1633870" cy="3883489"/>
          </a:xfrm>
          <a:prstGeom prst="rect">
            <a:avLst/>
          </a:prstGeom>
        </p:spPr>
      </p:pic>
      <p:pic>
        <p:nvPicPr>
          <p:cNvPr id="4" name="图片 3">
            <a:extLst>
              <a:ext uri="{FF2B5EF4-FFF2-40B4-BE49-F238E27FC236}">
                <a16:creationId xmlns:a16="http://schemas.microsoft.com/office/drawing/2014/main" id="{A6D1CA0E-590F-4F25-8C24-A09619A22706}"/>
              </a:ext>
            </a:extLst>
          </p:cNvPr>
          <p:cNvPicPr>
            <a:picLocks noChangeAspect="1"/>
          </p:cNvPicPr>
          <p:nvPr/>
        </p:nvPicPr>
        <p:blipFill>
          <a:blip r:embed="rId3"/>
          <a:stretch>
            <a:fillRect/>
          </a:stretch>
        </p:blipFill>
        <p:spPr>
          <a:xfrm>
            <a:off x="5423286" y="1405204"/>
            <a:ext cx="1633870" cy="3883489"/>
          </a:xfrm>
          <a:prstGeom prst="rect">
            <a:avLst/>
          </a:prstGeom>
        </p:spPr>
      </p:pic>
      <p:grpSp>
        <p:nvGrpSpPr>
          <p:cNvPr id="11" name="组合 10">
            <a:extLst>
              <a:ext uri="{FF2B5EF4-FFF2-40B4-BE49-F238E27FC236}">
                <a16:creationId xmlns:a16="http://schemas.microsoft.com/office/drawing/2014/main" id="{D8BCD94F-0641-4A30-9773-7AB602753666}"/>
              </a:ext>
            </a:extLst>
          </p:cNvPr>
          <p:cNvGrpSpPr/>
          <p:nvPr/>
        </p:nvGrpSpPr>
        <p:grpSpPr>
          <a:xfrm flipH="1" flipV="1">
            <a:off x="-44287" y="5242973"/>
            <a:ext cx="975091" cy="979525"/>
            <a:chOff x="9835663" y="863558"/>
            <a:chExt cx="975091" cy="979525"/>
          </a:xfrm>
        </p:grpSpPr>
        <p:cxnSp>
          <p:nvCxnSpPr>
            <p:cNvPr id="5" name="直接连接符 4">
              <a:extLst>
                <a:ext uri="{FF2B5EF4-FFF2-40B4-BE49-F238E27FC236}">
                  <a16:creationId xmlns:a16="http://schemas.microsoft.com/office/drawing/2014/main" id="{12B24402-07DB-468C-9E31-AA1DA7675927}"/>
                </a:ext>
              </a:extLst>
            </p:cNvPr>
            <p:cNvCxnSpPr>
              <a:cxnSpLocks/>
            </p:cNvCxnSpPr>
            <p:nvPr/>
          </p:nvCxnSpPr>
          <p:spPr>
            <a:xfrm flipV="1">
              <a:off x="9939089" y="863558"/>
              <a:ext cx="871665" cy="87166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id="{5F9550B2-7378-42DA-BA4C-A9C82F31FE9E}"/>
                </a:ext>
              </a:extLst>
            </p:cNvPr>
            <p:cNvSpPr/>
            <p:nvPr/>
          </p:nvSpPr>
          <p:spPr>
            <a:xfrm>
              <a:off x="9835663" y="1762142"/>
              <a:ext cx="80941" cy="80941"/>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7" name="直接连接符 36">
            <a:extLst>
              <a:ext uri="{FF2B5EF4-FFF2-40B4-BE49-F238E27FC236}">
                <a16:creationId xmlns:a16="http://schemas.microsoft.com/office/drawing/2014/main" id="{7BEC4E94-8B58-499E-96BB-D38B715CBD0B}"/>
              </a:ext>
            </a:extLst>
          </p:cNvPr>
          <p:cNvCxnSpPr>
            <a:cxnSpLocks/>
          </p:cNvCxnSpPr>
          <p:nvPr/>
        </p:nvCxnSpPr>
        <p:spPr>
          <a:xfrm flipV="1">
            <a:off x="10695008" y="652614"/>
            <a:ext cx="1020762" cy="102076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38" name="椭圆 37">
            <a:extLst>
              <a:ext uri="{FF2B5EF4-FFF2-40B4-BE49-F238E27FC236}">
                <a16:creationId xmlns:a16="http://schemas.microsoft.com/office/drawing/2014/main" id="{022861E3-EDEA-4877-934A-470DEB9B1D23}"/>
              </a:ext>
            </a:extLst>
          </p:cNvPr>
          <p:cNvSpPr/>
          <p:nvPr/>
        </p:nvSpPr>
        <p:spPr>
          <a:xfrm>
            <a:off x="10093902" y="2197974"/>
            <a:ext cx="80941" cy="80941"/>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a16="http://schemas.microsoft.com/office/drawing/2014/main" id="{6C4632A3-6DBE-4B4E-B4A9-81D100A3ED54}"/>
              </a:ext>
            </a:extLst>
          </p:cNvPr>
          <p:cNvCxnSpPr>
            <a:cxnSpLocks/>
          </p:cNvCxnSpPr>
          <p:nvPr/>
        </p:nvCxnSpPr>
        <p:spPr>
          <a:xfrm flipV="1">
            <a:off x="10225727" y="1847234"/>
            <a:ext cx="312733" cy="31273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B0C4E7AE-B7F4-4AC4-BE84-E494BF72F23D}"/>
              </a:ext>
            </a:extLst>
          </p:cNvPr>
          <p:cNvGrpSpPr/>
          <p:nvPr/>
        </p:nvGrpSpPr>
        <p:grpSpPr>
          <a:xfrm>
            <a:off x="794474" y="4881976"/>
            <a:ext cx="1490043" cy="1507354"/>
            <a:chOff x="1256173" y="4872519"/>
            <a:chExt cx="1490043" cy="1507354"/>
          </a:xfrm>
        </p:grpSpPr>
        <p:cxnSp>
          <p:nvCxnSpPr>
            <p:cNvPr id="40" name="直接连接符 39">
              <a:extLst>
                <a:ext uri="{FF2B5EF4-FFF2-40B4-BE49-F238E27FC236}">
                  <a16:creationId xmlns:a16="http://schemas.microsoft.com/office/drawing/2014/main" id="{42629400-B1AC-4032-8EF4-9ADF58DB9819}"/>
                </a:ext>
              </a:extLst>
            </p:cNvPr>
            <p:cNvCxnSpPr>
              <a:cxnSpLocks/>
            </p:cNvCxnSpPr>
            <p:nvPr/>
          </p:nvCxnSpPr>
          <p:spPr>
            <a:xfrm flipV="1">
              <a:off x="2294821" y="4872519"/>
              <a:ext cx="451395" cy="451395"/>
            </a:xfrm>
            <a:prstGeom prst="line">
              <a:avLst/>
            </a:prstGeom>
            <a:ln w="19050">
              <a:solidFill>
                <a:schemeClr val="accent5"/>
              </a:solidFill>
              <a:prstDash val="lg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563D0929-D4D3-4ED1-822D-5FAC1A57560A}"/>
                </a:ext>
              </a:extLst>
            </p:cNvPr>
            <p:cNvCxnSpPr>
              <a:cxnSpLocks/>
            </p:cNvCxnSpPr>
            <p:nvPr/>
          </p:nvCxnSpPr>
          <p:spPr>
            <a:xfrm flipV="1">
              <a:off x="1256173" y="5425280"/>
              <a:ext cx="954592" cy="95459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cxnSp>
        <p:nvCxnSpPr>
          <p:cNvPr id="42" name="直接连接符 41">
            <a:extLst>
              <a:ext uri="{FF2B5EF4-FFF2-40B4-BE49-F238E27FC236}">
                <a16:creationId xmlns:a16="http://schemas.microsoft.com/office/drawing/2014/main" id="{35DBA52B-D2DE-45F7-9EE2-49C08318E598}"/>
              </a:ext>
            </a:extLst>
          </p:cNvPr>
          <p:cNvCxnSpPr>
            <a:cxnSpLocks/>
          </p:cNvCxnSpPr>
          <p:nvPr/>
        </p:nvCxnSpPr>
        <p:spPr>
          <a:xfrm flipV="1">
            <a:off x="10695008" y="9288"/>
            <a:ext cx="1020762" cy="1020762"/>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FA793B14-A2AD-498A-994D-643DFC947761}"/>
              </a:ext>
            </a:extLst>
          </p:cNvPr>
          <p:cNvSpPr/>
          <p:nvPr/>
        </p:nvSpPr>
        <p:spPr>
          <a:xfrm>
            <a:off x="11775346" y="1918339"/>
            <a:ext cx="312733" cy="3127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14120B6B-CF66-46B9-9699-3943CC3FBA39}"/>
              </a:ext>
            </a:extLst>
          </p:cNvPr>
          <p:cNvSpPr/>
          <p:nvPr/>
        </p:nvSpPr>
        <p:spPr>
          <a:xfrm>
            <a:off x="10909659" y="84804"/>
            <a:ext cx="152946" cy="15294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854D83FF-712C-446A-BA77-1E2FDC74B331}"/>
              </a:ext>
            </a:extLst>
          </p:cNvPr>
          <p:cNvSpPr/>
          <p:nvPr/>
        </p:nvSpPr>
        <p:spPr>
          <a:xfrm>
            <a:off x="1299405" y="3893289"/>
            <a:ext cx="188860" cy="1888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2DE97BE0-EDAC-4B8C-B69A-183FB8413214}"/>
              </a:ext>
            </a:extLst>
          </p:cNvPr>
          <p:cNvSpPr/>
          <p:nvPr/>
        </p:nvSpPr>
        <p:spPr>
          <a:xfrm>
            <a:off x="1079282" y="4194345"/>
            <a:ext cx="98278" cy="982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05364006"/>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81C383B-3AE1-4EF4-85E6-11AFEFE34E7B}"/>
              </a:ext>
            </a:extLst>
          </p:cNvPr>
          <p:cNvSpPr>
            <a:spLocks noGrp="1"/>
          </p:cNvSpPr>
          <p:nvPr>
            <p:ph type="body" sz="quarter" idx="10"/>
          </p:nvPr>
        </p:nvSpPr>
        <p:spPr>
          <a:xfrm>
            <a:off x="1203960" y="549275"/>
            <a:ext cx="6279823" cy="455436"/>
          </a:xfrm>
          <a:prstGeom prst="rect">
            <a:avLst/>
          </a:prstGeom>
        </p:spPr>
        <p:txBody>
          <a:bodyPr/>
          <a:lstStyle/>
          <a:p>
            <a:r>
              <a:rPr lang="zh-CN" altLang="en-US" sz="3200" dirty="0"/>
              <a:t>消防安全基础知识</a:t>
            </a:r>
            <a:r>
              <a:rPr lang="en-US" altLang="zh-CN" sz="3200" dirty="0"/>
              <a:t>——</a:t>
            </a:r>
            <a:r>
              <a:rPr lang="zh-CN" altLang="en-US" sz="3200" dirty="0"/>
              <a:t>“四个能力”</a:t>
            </a:r>
          </a:p>
        </p:txBody>
      </p:sp>
      <p:grpSp>
        <p:nvGrpSpPr>
          <p:cNvPr id="8" name="组合 7">
            <a:extLst>
              <a:ext uri="{FF2B5EF4-FFF2-40B4-BE49-F238E27FC236}">
                <a16:creationId xmlns:a16="http://schemas.microsoft.com/office/drawing/2014/main" id="{904CB9A2-C434-4A2F-9466-16B18E426D80}"/>
              </a:ext>
            </a:extLst>
          </p:cNvPr>
          <p:cNvGrpSpPr/>
          <p:nvPr/>
        </p:nvGrpSpPr>
        <p:grpSpPr>
          <a:xfrm>
            <a:off x="697389" y="1348756"/>
            <a:ext cx="10806366" cy="4864508"/>
            <a:chOff x="1210779" y="1313548"/>
            <a:chExt cx="9671690" cy="4864508"/>
          </a:xfrm>
        </p:grpSpPr>
        <p:sp>
          <p:nvSpPr>
            <p:cNvPr id="3" name="矩形: 圆角 2">
              <a:extLst>
                <a:ext uri="{FF2B5EF4-FFF2-40B4-BE49-F238E27FC236}">
                  <a16:creationId xmlns:a16="http://schemas.microsoft.com/office/drawing/2014/main" id="{F2E1D9E4-75CB-4049-88E2-FFF7DC2E84FA}"/>
                </a:ext>
              </a:extLst>
            </p:cNvPr>
            <p:cNvSpPr/>
            <p:nvPr/>
          </p:nvSpPr>
          <p:spPr>
            <a:xfrm>
              <a:off x="1574611" y="1708804"/>
              <a:ext cx="2257776" cy="3648741"/>
            </a:xfrm>
            <a:prstGeom prst="roundRect">
              <a:avLst>
                <a:gd name="adj" fmla="val 21727"/>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id="{7BBB420E-32F4-4A6D-9F88-9DA9C78804EE}"/>
                </a:ext>
              </a:extLst>
            </p:cNvPr>
            <p:cNvSpPr/>
            <p:nvPr/>
          </p:nvSpPr>
          <p:spPr>
            <a:xfrm>
              <a:off x="3832390" y="2192161"/>
              <a:ext cx="2257776" cy="3648741"/>
            </a:xfrm>
            <a:prstGeom prst="roundRect">
              <a:avLst>
                <a:gd name="adj" fmla="val 21727"/>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圆角 40">
              <a:extLst>
                <a:ext uri="{FF2B5EF4-FFF2-40B4-BE49-F238E27FC236}">
                  <a16:creationId xmlns:a16="http://schemas.microsoft.com/office/drawing/2014/main" id="{9E37CD1B-748D-455B-B3EF-F8C1FC961C8D}"/>
                </a:ext>
              </a:extLst>
            </p:cNvPr>
            <p:cNvSpPr/>
            <p:nvPr/>
          </p:nvSpPr>
          <p:spPr>
            <a:xfrm>
              <a:off x="6090170" y="1313548"/>
              <a:ext cx="2257776" cy="3648741"/>
            </a:xfrm>
            <a:prstGeom prst="roundRect">
              <a:avLst>
                <a:gd name="adj" fmla="val 21727"/>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912D6112-D01D-4CAB-9192-2864C8FA4208}"/>
                </a:ext>
              </a:extLst>
            </p:cNvPr>
            <p:cNvSpPr/>
            <p:nvPr/>
          </p:nvSpPr>
          <p:spPr>
            <a:xfrm>
              <a:off x="8348806" y="2529315"/>
              <a:ext cx="2257776" cy="3648741"/>
            </a:xfrm>
            <a:prstGeom prst="roundRect">
              <a:avLst>
                <a:gd name="adj" fmla="val 21727"/>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65326BF2-43A2-4085-999A-01FAA9DEE9E6}"/>
                </a:ext>
              </a:extLst>
            </p:cNvPr>
            <p:cNvSpPr/>
            <p:nvPr/>
          </p:nvSpPr>
          <p:spPr>
            <a:xfrm>
              <a:off x="1210779" y="3208619"/>
              <a:ext cx="2603118" cy="23706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EB0268B1-B4C9-4A93-9D41-30EAF2A5535A}"/>
                </a:ext>
              </a:extLst>
            </p:cNvPr>
            <p:cNvSpPr/>
            <p:nvPr/>
          </p:nvSpPr>
          <p:spPr>
            <a:xfrm>
              <a:off x="3846785" y="1708804"/>
              <a:ext cx="2223532" cy="28483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a:extLst>
                <a:ext uri="{FF2B5EF4-FFF2-40B4-BE49-F238E27FC236}">
                  <a16:creationId xmlns:a16="http://schemas.microsoft.com/office/drawing/2014/main" id="{0431B55B-5B6A-4298-8E18-CC5E86D2B8EB}"/>
                </a:ext>
              </a:extLst>
            </p:cNvPr>
            <p:cNvSpPr/>
            <p:nvPr/>
          </p:nvSpPr>
          <p:spPr>
            <a:xfrm>
              <a:off x="6104561" y="2330434"/>
              <a:ext cx="2227351" cy="358679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57F93670-1CC4-46A4-A175-5D979DD865DF}"/>
                </a:ext>
              </a:extLst>
            </p:cNvPr>
            <p:cNvSpPr/>
            <p:nvPr/>
          </p:nvSpPr>
          <p:spPr>
            <a:xfrm>
              <a:off x="8373611" y="2079359"/>
              <a:ext cx="2508858" cy="2612056"/>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9F736A0D-512E-457D-A47F-02240210097D}"/>
                </a:ext>
              </a:extLst>
            </p:cNvPr>
            <p:cNvSpPr/>
            <p:nvPr/>
          </p:nvSpPr>
          <p:spPr>
            <a:xfrm>
              <a:off x="1481361" y="3137918"/>
              <a:ext cx="172760" cy="1956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F0327E87-80D2-46DB-B77D-52612C056F72}"/>
                </a:ext>
              </a:extLst>
            </p:cNvPr>
            <p:cNvSpPr/>
            <p:nvPr/>
          </p:nvSpPr>
          <p:spPr>
            <a:xfrm>
              <a:off x="10531131" y="4557112"/>
              <a:ext cx="150240" cy="16615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E2B0A198-7723-461C-9935-28CF06B7F314}"/>
              </a:ext>
            </a:extLst>
          </p:cNvPr>
          <p:cNvGrpSpPr/>
          <p:nvPr/>
        </p:nvGrpSpPr>
        <p:grpSpPr>
          <a:xfrm>
            <a:off x="1506867" y="2196242"/>
            <a:ext cx="1691788" cy="3387125"/>
            <a:chOff x="1489423" y="7740008"/>
            <a:chExt cx="1691788" cy="3387125"/>
          </a:xfrm>
        </p:grpSpPr>
        <p:sp>
          <p:nvSpPr>
            <p:cNvPr id="9" name="矩形: 圆角 8">
              <a:extLst>
                <a:ext uri="{FF2B5EF4-FFF2-40B4-BE49-F238E27FC236}">
                  <a16:creationId xmlns:a16="http://schemas.microsoft.com/office/drawing/2014/main" id="{C9492D6F-97D5-47EB-A270-7F2D9CEE2771}"/>
                </a:ext>
              </a:extLst>
            </p:cNvPr>
            <p:cNvSpPr/>
            <p:nvPr/>
          </p:nvSpPr>
          <p:spPr>
            <a:xfrm>
              <a:off x="1489423" y="7740008"/>
              <a:ext cx="1691788" cy="338712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778E37FD-EA38-42B3-AD55-3567EAD55D27}"/>
                </a:ext>
              </a:extLst>
            </p:cNvPr>
            <p:cNvSpPr/>
            <p:nvPr/>
          </p:nvSpPr>
          <p:spPr>
            <a:xfrm>
              <a:off x="1673257" y="9180926"/>
              <a:ext cx="1324120" cy="1107996"/>
            </a:xfrm>
            <a:prstGeom prst="rect">
              <a:avLst/>
            </a:prstGeom>
          </p:spPr>
          <p:txBody>
            <a:bodyPr wrap="square" lIns="0" tIns="0" rIns="0" bIns="0">
              <a:spAutoFit/>
            </a:bodyPr>
            <a:lstStyle/>
            <a:p>
              <a:pPr algn="just"/>
              <a:r>
                <a:rPr lang="zh-CN" altLang="en-US" sz="2400" dirty="0">
                  <a:solidFill>
                    <a:schemeClr val="accent6"/>
                  </a:solidFill>
                  <a:latin typeface="+mn-ea"/>
                </a:rPr>
                <a:t>检查消除火灾隐患能力</a:t>
              </a:r>
            </a:p>
          </p:txBody>
        </p:sp>
        <p:sp>
          <p:nvSpPr>
            <p:cNvPr id="10" name="椭圆 9">
              <a:extLst>
                <a:ext uri="{FF2B5EF4-FFF2-40B4-BE49-F238E27FC236}">
                  <a16:creationId xmlns:a16="http://schemas.microsoft.com/office/drawing/2014/main" id="{3EB6465B-C450-4908-BA3E-F94C53962E4F}"/>
                </a:ext>
              </a:extLst>
            </p:cNvPr>
            <p:cNvSpPr>
              <a:spLocks/>
            </p:cNvSpPr>
            <p:nvPr/>
          </p:nvSpPr>
          <p:spPr>
            <a:xfrm>
              <a:off x="1867182" y="7973878"/>
              <a:ext cx="934692" cy="9346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search_88665">
              <a:extLst>
                <a:ext uri="{FF2B5EF4-FFF2-40B4-BE49-F238E27FC236}">
                  <a16:creationId xmlns:a16="http://schemas.microsoft.com/office/drawing/2014/main" id="{3F04200C-708C-4411-B892-AD791EC71BF6}"/>
                </a:ext>
              </a:extLst>
            </p:cNvPr>
            <p:cNvSpPr/>
            <p:nvPr/>
          </p:nvSpPr>
          <p:spPr>
            <a:xfrm>
              <a:off x="2029771" y="8147569"/>
              <a:ext cx="609685" cy="608897"/>
            </a:xfrm>
            <a:custGeom>
              <a:avLst/>
              <a:gdLst>
                <a:gd name="connsiteX0" fmla="*/ 541718 w 604114"/>
                <a:gd name="connsiteY0" fmla="*/ 522074 h 603334"/>
                <a:gd name="connsiteX1" fmla="*/ 522687 w 604114"/>
                <a:gd name="connsiteY1" fmla="*/ 541078 h 603334"/>
                <a:gd name="connsiteX2" fmla="*/ 532093 w 604114"/>
                <a:gd name="connsiteY2" fmla="*/ 550690 h 603334"/>
                <a:gd name="connsiteX3" fmla="*/ 551343 w 604114"/>
                <a:gd name="connsiteY3" fmla="*/ 531685 h 603334"/>
                <a:gd name="connsiteX4" fmla="*/ 363661 w 604114"/>
                <a:gd name="connsiteY4" fmla="*/ 344263 h 603334"/>
                <a:gd name="connsiteX5" fmla="*/ 354474 w 604114"/>
                <a:gd name="connsiteY5" fmla="*/ 354093 h 603334"/>
                <a:gd name="connsiteX6" fmla="*/ 344630 w 604114"/>
                <a:gd name="connsiteY6" fmla="*/ 363267 h 603334"/>
                <a:gd name="connsiteX7" fmla="*/ 491626 w 604114"/>
                <a:gd name="connsiteY7" fmla="*/ 510278 h 603334"/>
                <a:gd name="connsiteX8" fmla="*/ 510875 w 604114"/>
                <a:gd name="connsiteY8" fmla="*/ 491274 h 603334"/>
                <a:gd name="connsiteX9" fmla="*/ 285375 w 604114"/>
                <a:gd name="connsiteY9" fmla="*/ 107837 h 603334"/>
                <a:gd name="connsiteX10" fmla="*/ 300899 w 604114"/>
                <a:gd name="connsiteY10" fmla="*/ 114226 h 603334"/>
                <a:gd name="connsiteX11" fmla="*/ 300899 w 604114"/>
                <a:gd name="connsiteY11" fmla="*/ 300554 h 603334"/>
                <a:gd name="connsiteX12" fmla="*/ 285375 w 604114"/>
                <a:gd name="connsiteY12" fmla="*/ 306889 h 603334"/>
                <a:gd name="connsiteX13" fmla="*/ 269850 w 604114"/>
                <a:gd name="connsiteY13" fmla="*/ 300554 h 603334"/>
                <a:gd name="connsiteX14" fmla="*/ 269850 w 604114"/>
                <a:gd name="connsiteY14" fmla="*/ 269754 h 603334"/>
                <a:gd name="connsiteX15" fmla="*/ 269850 w 604114"/>
                <a:gd name="connsiteY15" fmla="*/ 145244 h 603334"/>
                <a:gd name="connsiteX16" fmla="*/ 269850 w 604114"/>
                <a:gd name="connsiteY16" fmla="*/ 114226 h 603334"/>
                <a:gd name="connsiteX17" fmla="*/ 285375 w 604114"/>
                <a:gd name="connsiteY17" fmla="*/ 107837 h 603334"/>
                <a:gd name="connsiteX18" fmla="*/ 129772 w 604114"/>
                <a:gd name="connsiteY18" fmla="*/ 107837 h 603334"/>
                <a:gd name="connsiteX19" fmla="*/ 145389 w 604114"/>
                <a:gd name="connsiteY19" fmla="*/ 114226 h 603334"/>
                <a:gd name="connsiteX20" fmla="*/ 145389 w 604114"/>
                <a:gd name="connsiteY20" fmla="*/ 145244 h 603334"/>
                <a:gd name="connsiteX21" fmla="*/ 119569 w 604114"/>
                <a:gd name="connsiteY21" fmla="*/ 207499 h 603334"/>
                <a:gd name="connsiteX22" fmla="*/ 145389 w 604114"/>
                <a:gd name="connsiteY22" fmla="*/ 269754 h 603334"/>
                <a:gd name="connsiteX23" fmla="*/ 145389 w 604114"/>
                <a:gd name="connsiteY23" fmla="*/ 300554 h 603334"/>
                <a:gd name="connsiteX24" fmla="*/ 129854 w 604114"/>
                <a:gd name="connsiteY24" fmla="*/ 306889 h 603334"/>
                <a:gd name="connsiteX25" fmla="*/ 114318 w 604114"/>
                <a:gd name="connsiteY25" fmla="*/ 300554 h 603334"/>
                <a:gd name="connsiteX26" fmla="*/ 75807 w 604114"/>
                <a:gd name="connsiteY26" fmla="*/ 207499 h 603334"/>
                <a:gd name="connsiteX27" fmla="*/ 114318 w 604114"/>
                <a:gd name="connsiteY27" fmla="*/ 114226 h 603334"/>
                <a:gd name="connsiteX28" fmla="*/ 129772 w 604114"/>
                <a:gd name="connsiteY28" fmla="*/ 107837 h 603334"/>
                <a:gd name="connsiteX29" fmla="*/ 207478 w 604114"/>
                <a:gd name="connsiteY29" fmla="*/ 43688 h 603334"/>
                <a:gd name="connsiteX30" fmla="*/ 91545 w 604114"/>
                <a:gd name="connsiteY30" fmla="*/ 91745 h 603334"/>
                <a:gd name="connsiteX31" fmla="*/ 91545 w 604114"/>
                <a:gd name="connsiteY31" fmla="*/ 323293 h 603334"/>
                <a:gd name="connsiteX32" fmla="*/ 207478 w 604114"/>
                <a:gd name="connsiteY32" fmla="*/ 371131 h 603334"/>
                <a:gd name="connsiteX33" fmla="*/ 323631 w 604114"/>
                <a:gd name="connsiteY33" fmla="*/ 323293 h 603334"/>
                <a:gd name="connsiteX34" fmla="*/ 323631 w 604114"/>
                <a:gd name="connsiteY34" fmla="*/ 91745 h 603334"/>
                <a:gd name="connsiteX35" fmla="*/ 207478 w 604114"/>
                <a:gd name="connsiteY35" fmla="*/ 43688 h 603334"/>
                <a:gd name="connsiteX36" fmla="*/ 207478 w 604114"/>
                <a:gd name="connsiteY36" fmla="*/ 0 h 603334"/>
                <a:gd name="connsiteX37" fmla="*/ 354474 w 604114"/>
                <a:gd name="connsiteY37" fmla="*/ 60727 h 603334"/>
                <a:gd name="connsiteX38" fmla="*/ 389254 w 604114"/>
                <a:gd name="connsiteY38" fmla="*/ 308002 h 603334"/>
                <a:gd name="connsiteX39" fmla="*/ 597716 w 604114"/>
                <a:gd name="connsiteY39" fmla="*/ 516176 h 603334"/>
                <a:gd name="connsiteX40" fmla="*/ 597716 w 604114"/>
                <a:gd name="connsiteY40" fmla="*/ 546976 h 603334"/>
                <a:gd name="connsiteX41" fmla="*/ 547624 w 604114"/>
                <a:gd name="connsiteY41" fmla="*/ 596999 h 603334"/>
                <a:gd name="connsiteX42" fmla="*/ 532093 w 604114"/>
                <a:gd name="connsiteY42" fmla="*/ 603334 h 603334"/>
                <a:gd name="connsiteX43" fmla="*/ 516781 w 604114"/>
                <a:gd name="connsiteY43" fmla="*/ 596999 h 603334"/>
                <a:gd name="connsiteX44" fmla="*/ 308319 w 604114"/>
                <a:gd name="connsiteY44" fmla="*/ 388825 h 603334"/>
                <a:gd name="connsiteX45" fmla="*/ 207478 w 604114"/>
                <a:gd name="connsiteY45" fmla="*/ 414819 h 603334"/>
                <a:gd name="connsiteX46" fmla="*/ 60702 w 604114"/>
                <a:gd name="connsiteY46" fmla="*/ 354093 h 603334"/>
                <a:gd name="connsiteX47" fmla="*/ 60702 w 604114"/>
                <a:gd name="connsiteY47" fmla="*/ 60727 h 603334"/>
                <a:gd name="connsiteX48" fmla="*/ 207478 w 604114"/>
                <a:gd name="connsiteY48" fmla="*/ 0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4114" h="603334">
                  <a:moveTo>
                    <a:pt x="541718" y="522074"/>
                  </a:moveTo>
                  <a:lnTo>
                    <a:pt x="522687" y="541078"/>
                  </a:lnTo>
                  <a:lnTo>
                    <a:pt x="532093" y="550690"/>
                  </a:lnTo>
                  <a:lnTo>
                    <a:pt x="551343" y="531685"/>
                  </a:lnTo>
                  <a:close/>
                  <a:moveTo>
                    <a:pt x="363661" y="344263"/>
                  </a:moveTo>
                  <a:cubicBezTo>
                    <a:pt x="360599" y="347540"/>
                    <a:pt x="357755" y="350816"/>
                    <a:pt x="354474" y="354093"/>
                  </a:cubicBezTo>
                  <a:cubicBezTo>
                    <a:pt x="351193" y="357369"/>
                    <a:pt x="347911" y="360428"/>
                    <a:pt x="344630" y="363267"/>
                  </a:cubicBezTo>
                  <a:lnTo>
                    <a:pt x="491626" y="510278"/>
                  </a:lnTo>
                  <a:lnTo>
                    <a:pt x="510875" y="491274"/>
                  </a:lnTo>
                  <a:close/>
                  <a:moveTo>
                    <a:pt x="285375" y="107837"/>
                  </a:moveTo>
                  <a:cubicBezTo>
                    <a:pt x="291005" y="107837"/>
                    <a:pt x="296636" y="109967"/>
                    <a:pt x="300899" y="114226"/>
                  </a:cubicBezTo>
                  <a:cubicBezTo>
                    <a:pt x="352282" y="165559"/>
                    <a:pt x="352282" y="249221"/>
                    <a:pt x="300899" y="300554"/>
                  </a:cubicBezTo>
                  <a:cubicBezTo>
                    <a:pt x="296526" y="304705"/>
                    <a:pt x="291060" y="306889"/>
                    <a:pt x="285375" y="306889"/>
                  </a:cubicBezTo>
                  <a:cubicBezTo>
                    <a:pt x="279690" y="306889"/>
                    <a:pt x="274223" y="304705"/>
                    <a:pt x="269850" y="300554"/>
                  </a:cubicBezTo>
                  <a:cubicBezTo>
                    <a:pt x="261323" y="292035"/>
                    <a:pt x="261323" y="278274"/>
                    <a:pt x="269850" y="269754"/>
                  </a:cubicBezTo>
                  <a:cubicBezTo>
                    <a:pt x="304179" y="235241"/>
                    <a:pt x="304179" y="179539"/>
                    <a:pt x="269850" y="145244"/>
                  </a:cubicBezTo>
                  <a:cubicBezTo>
                    <a:pt x="261323" y="136725"/>
                    <a:pt x="261323" y="122745"/>
                    <a:pt x="269850" y="114226"/>
                  </a:cubicBezTo>
                  <a:cubicBezTo>
                    <a:pt x="274114" y="109967"/>
                    <a:pt x="279745" y="107837"/>
                    <a:pt x="285375" y="107837"/>
                  </a:cubicBezTo>
                  <a:close/>
                  <a:moveTo>
                    <a:pt x="129772" y="107837"/>
                  </a:moveTo>
                  <a:cubicBezTo>
                    <a:pt x="135379" y="107837"/>
                    <a:pt x="141013" y="109967"/>
                    <a:pt x="145389" y="114226"/>
                  </a:cubicBezTo>
                  <a:cubicBezTo>
                    <a:pt x="153923" y="122745"/>
                    <a:pt x="153923" y="136725"/>
                    <a:pt x="145389" y="145244"/>
                  </a:cubicBezTo>
                  <a:cubicBezTo>
                    <a:pt x="128541" y="161846"/>
                    <a:pt x="119569" y="183908"/>
                    <a:pt x="119569" y="207499"/>
                  </a:cubicBezTo>
                  <a:cubicBezTo>
                    <a:pt x="119569" y="230872"/>
                    <a:pt x="128541" y="252935"/>
                    <a:pt x="145389" y="269754"/>
                  </a:cubicBezTo>
                  <a:cubicBezTo>
                    <a:pt x="153923" y="278274"/>
                    <a:pt x="153923" y="292035"/>
                    <a:pt x="145389" y="300554"/>
                  </a:cubicBezTo>
                  <a:cubicBezTo>
                    <a:pt x="141013" y="304705"/>
                    <a:pt x="135324" y="306889"/>
                    <a:pt x="129854" y="306889"/>
                  </a:cubicBezTo>
                  <a:cubicBezTo>
                    <a:pt x="124165" y="306889"/>
                    <a:pt x="118694" y="304705"/>
                    <a:pt x="114318" y="300554"/>
                  </a:cubicBezTo>
                  <a:cubicBezTo>
                    <a:pt x="89373" y="275652"/>
                    <a:pt x="75807" y="242668"/>
                    <a:pt x="75807" y="207499"/>
                  </a:cubicBezTo>
                  <a:cubicBezTo>
                    <a:pt x="75807" y="172331"/>
                    <a:pt x="89373" y="139128"/>
                    <a:pt x="114318" y="114226"/>
                  </a:cubicBezTo>
                  <a:cubicBezTo>
                    <a:pt x="118585" y="109967"/>
                    <a:pt x="124165" y="107837"/>
                    <a:pt x="129772" y="107837"/>
                  </a:cubicBezTo>
                  <a:close/>
                  <a:moveTo>
                    <a:pt x="207478" y="43688"/>
                  </a:moveTo>
                  <a:cubicBezTo>
                    <a:pt x="163730" y="43688"/>
                    <a:pt x="122606" y="60727"/>
                    <a:pt x="91545" y="91745"/>
                  </a:cubicBezTo>
                  <a:cubicBezTo>
                    <a:pt x="27672" y="155530"/>
                    <a:pt x="27672" y="259289"/>
                    <a:pt x="91545" y="323293"/>
                  </a:cubicBezTo>
                  <a:cubicBezTo>
                    <a:pt x="122606" y="354093"/>
                    <a:pt x="163730" y="371131"/>
                    <a:pt x="207478" y="371131"/>
                  </a:cubicBezTo>
                  <a:cubicBezTo>
                    <a:pt x="251446" y="371131"/>
                    <a:pt x="292569" y="354093"/>
                    <a:pt x="323631" y="323293"/>
                  </a:cubicBezTo>
                  <a:cubicBezTo>
                    <a:pt x="387504" y="259289"/>
                    <a:pt x="387504" y="155530"/>
                    <a:pt x="323631" y="91745"/>
                  </a:cubicBezTo>
                  <a:cubicBezTo>
                    <a:pt x="292569" y="60727"/>
                    <a:pt x="251446" y="43688"/>
                    <a:pt x="207478" y="43688"/>
                  </a:cubicBezTo>
                  <a:close/>
                  <a:moveTo>
                    <a:pt x="207478" y="0"/>
                  </a:moveTo>
                  <a:cubicBezTo>
                    <a:pt x="263039" y="0"/>
                    <a:pt x="315319" y="21626"/>
                    <a:pt x="354474" y="60727"/>
                  </a:cubicBezTo>
                  <a:cubicBezTo>
                    <a:pt x="421409" y="127570"/>
                    <a:pt x="433003" y="229145"/>
                    <a:pt x="389254" y="308002"/>
                  </a:cubicBezTo>
                  <a:lnTo>
                    <a:pt x="597716" y="516176"/>
                  </a:lnTo>
                  <a:cubicBezTo>
                    <a:pt x="606247" y="524695"/>
                    <a:pt x="606247" y="538457"/>
                    <a:pt x="597716" y="546976"/>
                  </a:cubicBezTo>
                  <a:lnTo>
                    <a:pt x="547624" y="596999"/>
                  </a:lnTo>
                  <a:cubicBezTo>
                    <a:pt x="543249" y="601368"/>
                    <a:pt x="537780" y="603334"/>
                    <a:pt x="532093" y="603334"/>
                  </a:cubicBezTo>
                  <a:cubicBezTo>
                    <a:pt x="526625" y="603334"/>
                    <a:pt x="520937" y="601150"/>
                    <a:pt x="516781" y="596999"/>
                  </a:cubicBezTo>
                  <a:lnTo>
                    <a:pt x="308319" y="388825"/>
                  </a:lnTo>
                  <a:cubicBezTo>
                    <a:pt x="277914" y="405863"/>
                    <a:pt x="243352" y="414819"/>
                    <a:pt x="207478" y="414819"/>
                  </a:cubicBezTo>
                  <a:cubicBezTo>
                    <a:pt x="152137" y="414819"/>
                    <a:pt x="99857" y="393412"/>
                    <a:pt x="60702" y="354093"/>
                  </a:cubicBezTo>
                  <a:cubicBezTo>
                    <a:pt x="-20233" y="273270"/>
                    <a:pt x="-20233" y="141550"/>
                    <a:pt x="60702" y="60727"/>
                  </a:cubicBezTo>
                  <a:cubicBezTo>
                    <a:pt x="99857" y="21626"/>
                    <a:pt x="152137" y="0"/>
                    <a:pt x="20747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组合 12">
            <a:extLst>
              <a:ext uri="{FF2B5EF4-FFF2-40B4-BE49-F238E27FC236}">
                <a16:creationId xmlns:a16="http://schemas.microsoft.com/office/drawing/2014/main" id="{48607273-DC34-4860-9750-29133460B516}"/>
              </a:ext>
            </a:extLst>
          </p:cNvPr>
          <p:cNvGrpSpPr/>
          <p:nvPr/>
        </p:nvGrpSpPr>
        <p:grpSpPr>
          <a:xfrm>
            <a:off x="4071547" y="1989138"/>
            <a:ext cx="1691788" cy="3387125"/>
            <a:chOff x="3772321" y="7973878"/>
            <a:chExt cx="1691788" cy="3387125"/>
          </a:xfrm>
        </p:grpSpPr>
        <p:sp>
          <p:nvSpPr>
            <p:cNvPr id="52" name="矩形: 圆角 51">
              <a:extLst>
                <a:ext uri="{FF2B5EF4-FFF2-40B4-BE49-F238E27FC236}">
                  <a16:creationId xmlns:a16="http://schemas.microsoft.com/office/drawing/2014/main" id="{1E7C3791-6EEC-44AD-BD95-326113DEFDFB}"/>
                </a:ext>
              </a:extLst>
            </p:cNvPr>
            <p:cNvSpPr/>
            <p:nvPr/>
          </p:nvSpPr>
          <p:spPr>
            <a:xfrm>
              <a:off x="3772321" y="7973878"/>
              <a:ext cx="1691788" cy="338712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74C5D03F-CEE7-4140-8921-5B9ABC55DBA2}"/>
                </a:ext>
              </a:extLst>
            </p:cNvPr>
            <p:cNvSpPr/>
            <p:nvPr/>
          </p:nvSpPr>
          <p:spPr>
            <a:xfrm>
              <a:off x="3981079" y="9497035"/>
              <a:ext cx="1344070" cy="738664"/>
            </a:xfrm>
            <a:prstGeom prst="rect">
              <a:avLst/>
            </a:prstGeom>
          </p:spPr>
          <p:txBody>
            <a:bodyPr wrap="square" lIns="0" tIns="0" rIns="0" bIns="0">
              <a:spAutoFit/>
            </a:bodyPr>
            <a:lstStyle/>
            <a:p>
              <a:pPr algn="dist"/>
              <a:r>
                <a:rPr lang="zh-CN" altLang="en-US" sz="2400" dirty="0">
                  <a:solidFill>
                    <a:schemeClr val="accent6"/>
                  </a:solidFill>
                  <a:latin typeface="+mn-ea"/>
                </a:rPr>
                <a:t>扑救初期火灾能力</a:t>
              </a:r>
            </a:p>
          </p:txBody>
        </p:sp>
        <p:sp>
          <p:nvSpPr>
            <p:cNvPr id="48" name="椭圆 47">
              <a:extLst>
                <a:ext uri="{FF2B5EF4-FFF2-40B4-BE49-F238E27FC236}">
                  <a16:creationId xmlns:a16="http://schemas.microsoft.com/office/drawing/2014/main" id="{160023BA-70B5-4710-8437-3886AAA97A58}"/>
                </a:ext>
              </a:extLst>
            </p:cNvPr>
            <p:cNvSpPr>
              <a:spLocks/>
            </p:cNvSpPr>
            <p:nvPr/>
          </p:nvSpPr>
          <p:spPr>
            <a:xfrm>
              <a:off x="4162300" y="8198271"/>
              <a:ext cx="934692" cy="9346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search_88665">
              <a:extLst>
                <a:ext uri="{FF2B5EF4-FFF2-40B4-BE49-F238E27FC236}">
                  <a16:creationId xmlns:a16="http://schemas.microsoft.com/office/drawing/2014/main" id="{4FC5204C-5C91-4AEF-BB68-4CA43212013B}"/>
                </a:ext>
              </a:extLst>
            </p:cNvPr>
            <p:cNvSpPr/>
            <p:nvPr/>
          </p:nvSpPr>
          <p:spPr>
            <a:xfrm>
              <a:off x="4363113" y="8383554"/>
              <a:ext cx="557424" cy="609685"/>
            </a:xfrm>
            <a:custGeom>
              <a:avLst/>
              <a:gdLst>
                <a:gd name="T0" fmla="*/ 6233 w 6233"/>
                <a:gd name="T1" fmla="*/ 668 h 6827"/>
                <a:gd name="T2" fmla="*/ 6010 w 6233"/>
                <a:gd name="T3" fmla="*/ 445 h 6827"/>
                <a:gd name="T4" fmla="*/ 3968 w 6233"/>
                <a:gd name="T5" fmla="*/ 445 h 6827"/>
                <a:gd name="T6" fmla="*/ 3339 w 6233"/>
                <a:gd name="T7" fmla="*/ 0 h 6827"/>
                <a:gd name="T8" fmla="*/ 2709 w 6233"/>
                <a:gd name="T9" fmla="*/ 445 h 6827"/>
                <a:gd name="T10" fmla="*/ 2003 w 6233"/>
                <a:gd name="T11" fmla="*/ 445 h 6827"/>
                <a:gd name="T12" fmla="*/ 445 w 6233"/>
                <a:gd name="T13" fmla="*/ 2003 h 6827"/>
                <a:gd name="T14" fmla="*/ 445 w 6233"/>
                <a:gd name="T15" fmla="*/ 3600 h 6827"/>
                <a:gd name="T16" fmla="*/ 0 w 6233"/>
                <a:gd name="T17" fmla="*/ 4230 h 6827"/>
                <a:gd name="T18" fmla="*/ 0 w 6233"/>
                <a:gd name="T19" fmla="*/ 5565 h 6827"/>
                <a:gd name="T20" fmla="*/ 222 w 6233"/>
                <a:gd name="T21" fmla="*/ 5788 h 6827"/>
                <a:gd name="T22" fmla="*/ 1113 w 6233"/>
                <a:gd name="T23" fmla="*/ 5788 h 6827"/>
                <a:gd name="T24" fmla="*/ 1335 w 6233"/>
                <a:gd name="T25" fmla="*/ 5565 h 6827"/>
                <a:gd name="T26" fmla="*/ 1335 w 6233"/>
                <a:gd name="T27" fmla="*/ 4230 h 6827"/>
                <a:gd name="T28" fmla="*/ 890 w 6233"/>
                <a:gd name="T29" fmla="*/ 3600 h 6827"/>
                <a:gd name="T30" fmla="*/ 890 w 6233"/>
                <a:gd name="T31" fmla="*/ 2003 h 6827"/>
                <a:gd name="T32" fmla="*/ 2003 w 6233"/>
                <a:gd name="T33" fmla="*/ 890 h 6827"/>
                <a:gd name="T34" fmla="*/ 2709 w 6233"/>
                <a:gd name="T35" fmla="*/ 890 h 6827"/>
                <a:gd name="T36" fmla="*/ 3116 w 6233"/>
                <a:gd name="T37" fmla="*/ 1297 h 6827"/>
                <a:gd name="T38" fmla="*/ 3116 w 6233"/>
                <a:gd name="T39" fmla="*/ 1797 h 6827"/>
                <a:gd name="T40" fmla="*/ 1781 w 6233"/>
                <a:gd name="T41" fmla="*/ 3339 h 6827"/>
                <a:gd name="T42" fmla="*/ 1781 w 6233"/>
                <a:gd name="T43" fmla="*/ 6604 h 6827"/>
                <a:gd name="T44" fmla="*/ 2003 w 6233"/>
                <a:gd name="T45" fmla="*/ 6827 h 6827"/>
                <a:gd name="T46" fmla="*/ 4675 w 6233"/>
                <a:gd name="T47" fmla="*/ 6827 h 6827"/>
                <a:gd name="T48" fmla="*/ 4897 w 6233"/>
                <a:gd name="T49" fmla="*/ 6604 h 6827"/>
                <a:gd name="T50" fmla="*/ 4897 w 6233"/>
                <a:gd name="T51" fmla="*/ 3339 h 6827"/>
                <a:gd name="T52" fmla="*/ 3562 w 6233"/>
                <a:gd name="T53" fmla="*/ 1797 h 6827"/>
                <a:gd name="T54" fmla="*/ 3562 w 6233"/>
                <a:gd name="T55" fmla="*/ 1297 h 6827"/>
                <a:gd name="T56" fmla="*/ 3966 w 6233"/>
                <a:gd name="T57" fmla="*/ 899 h 6827"/>
                <a:gd name="T58" fmla="*/ 5630 w 6233"/>
                <a:gd name="T59" fmla="*/ 2114 h 6827"/>
                <a:gd name="T60" fmla="*/ 5922 w 6233"/>
                <a:gd name="T61" fmla="*/ 2232 h 6827"/>
                <a:gd name="T62" fmla="*/ 6040 w 6233"/>
                <a:gd name="T63" fmla="*/ 1941 h 6827"/>
                <a:gd name="T64" fmla="*/ 5194 w 6233"/>
                <a:gd name="T65" fmla="*/ 890 h 6827"/>
                <a:gd name="T66" fmla="*/ 6010 w 6233"/>
                <a:gd name="T67" fmla="*/ 890 h 6827"/>
                <a:gd name="T68" fmla="*/ 6233 w 6233"/>
                <a:gd name="T69" fmla="*/ 668 h 6827"/>
                <a:gd name="T70" fmla="*/ 890 w 6233"/>
                <a:gd name="T71" fmla="*/ 5343 h 6827"/>
                <a:gd name="T72" fmla="*/ 445 w 6233"/>
                <a:gd name="T73" fmla="*/ 5343 h 6827"/>
                <a:gd name="T74" fmla="*/ 445 w 6233"/>
                <a:gd name="T75" fmla="*/ 4230 h 6827"/>
                <a:gd name="T76" fmla="*/ 668 w 6233"/>
                <a:gd name="T77" fmla="*/ 4007 h 6827"/>
                <a:gd name="T78" fmla="*/ 890 w 6233"/>
                <a:gd name="T79" fmla="*/ 4230 h 6827"/>
                <a:gd name="T80" fmla="*/ 890 w 6233"/>
                <a:gd name="T81" fmla="*/ 5343 h 6827"/>
                <a:gd name="T82" fmla="*/ 4452 w 6233"/>
                <a:gd name="T83" fmla="*/ 6381 h 6827"/>
                <a:gd name="T84" fmla="*/ 2226 w 6233"/>
                <a:gd name="T85" fmla="*/ 6381 h 6827"/>
                <a:gd name="T86" fmla="*/ 2226 w 6233"/>
                <a:gd name="T87" fmla="*/ 5343 h 6827"/>
                <a:gd name="T88" fmla="*/ 4452 w 6233"/>
                <a:gd name="T89" fmla="*/ 5343 h 6827"/>
                <a:gd name="T90" fmla="*/ 4452 w 6233"/>
                <a:gd name="T91" fmla="*/ 6381 h 6827"/>
                <a:gd name="T92" fmla="*/ 4452 w 6233"/>
                <a:gd name="T93" fmla="*/ 4897 h 6827"/>
                <a:gd name="T94" fmla="*/ 2226 w 6233"/>
                <a:gd name="T95" fmla="*/ 4897 h 6827"/>
                <a:gd name="T96" fmla="*/ 2226 w 6233"/>
                <a:gd name="T97" fmla="*/ 4007 h 6827"/>
                <a:gd name="T98" fmla="*/ 4452 w 6233"/>
                <a:gd name="T99" fmla="*/ 4007 h 6827"/>
                <a:gd name="T100" fmla="*/ 4452 w 6233"/>
                <a:gd name="T101" fmla="*/ 4897 h 6827"/>
                <a:gd name="T102" fmla="*/ 4452 w 6233"/>
                <a:gd name="T103" fmla="*/ 3339 h 6827"/>
                <a:gd name="T104" fmla="*/ 4452 w 6233"/>
                <a:gd name="T105" fmla="*/ 3562 h 6827"/>
                <a:gd name="T106" fmla="*/ 2226 w 6233"/>
                <a:gd name="T107" fmla="*/ 3562 h 6827"/>
                <a:gd name="T108" fmla="*/ 2226 w 6233"/>
                <a:gd name="T109" fmla="*/ 3339 h 6827"/>
                <a:gd name="T110" fmla="*/ 3339 w 6233"/>
                <a:gd name="T111" fmla="*/ 2226 h 6827"/>
                <a:gd name="T112" fmla="*/ 4452 w 6233"/>
                <a:gd name="T113" fmla="*/ 3339 h 6827"/>
                <a:gd name="T114" fmla="*/ 3339 w 6233"/>
                <a:gd name="T115" fmla="*/ 890 h 6827"/>
                <a:gd name="T116" fmla="*/ 3116 w 6233"/>
                <a:gd name="T117" fmla="*/ 668 h 6827"/>
                <a:gd name="T118" fmla="*/ 3339 w 6233"/>
                <a:gd name="T119" fmla="*/ 445 h 6827"/>
                <a:gd name="T120" fmla="*/ 3562 w 6233"/>
                <a:gd name="T121" fmla="*/ 668 h 6827"/>
                <a:gd name="T122" fmla="*/ 3339 w 6233"/>
                <a:gd name="T123" fmla="*/ 890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33" h="6827">
                  <a:moveTo>
                    <a:pt x="6233" y="668"/>
                  </a:moveTo>
                  <a:cubicBezTo>
                    <a:pt x="6233" y="545"/>
                    <a:pt x="6133" y="445"/>
                    <a:pt x="6010" y="445"/>
                  </a:cubicBezTo>
                  <a:lnTo>
                    <a:pt x="3968" y="445"/>
                  </a:lnTo>
                  <a:cubicBezTo>
                    <a:pt x="3877" y="186"/>
                    <a:pt x="3629" y="0"/>
                    <a:pt x="3339" y="0"/>
                  </a:cubicBezTo>
                  <a:cubicBezTo>
                    <a:pt x="3049" y="0"/>
                    <a:pt x="2801" y="186"/>
                    <a:pt x="2709" y="445"/>
                  </a:cubicBezTo>
                  <a:lnTo>
                    <a:pt x="2003" y="445"/>
                  </a:lnTo>
                  <a:cubicBezTo>
                    <a:pt x="1144" y="445"/>
                    <a:pt x="445" y="1144"/>
                    <a:pt x="445" y="2003"/>
                  </a:cubicBezTo>
                  <a:lnTo>
                    <a:pt x="445" y="3600"/>
                  </a:lnTo>
                  <a:cubicBezTo>
                    <a:pt x="186" y="3692"/>
                    <a:pt x="0" y="3939"/>
                    <a:pt x="0" y="4230"/>
                  </a:cubicBezTo>
                  <a:lnTo>
                    <a:pt x="0" y="5565"/>
                  </a:lnTo>
                  <a:cubicBezTo>
                    <a:pt x="0" y="5688"/>
                    <a:pt x="99" y="5788"/>
                    <a:pt x="222" y="5788"/>
                  </a:cubicBezTo>
                  <a:lnTo>
                    <a:pt x="1113" y="5788"/>
                  </a:lnTo>
                  <a:cubicBezTo>
                    <a:pt x="1236" y="5788"/>
                    <a:pt x="1335" y="5688"/>
                    <a:pt x="1335" y="5565"/>
                  </a:cubicBezTo>
                  <a:lnTo>
                    <a:pt x="1335" y="4230"/>
                  </a:lnTo>
                  <a:cubicBezTo>
                    <a:pt x="1335" y="3939"/>
                    <a:pt x="1149" y="3692"/>
                    <a:pt x="890" y="3600"/>
                  </a:cubicBezTo>
                  <a:lnTo>
                    <a:pt x="890" y="2003"/>
                  </a:lnTo>
                  <a:cubicBezTo>
                    <a:pt x="890" y="1390"/>
                    <a:pt x="1390" y="890"/>
                    <a:pt x="2003" y="890"/>
                  </a:cubicBezTo>
                  <a:lnTo>
                    <a:pt x="2709" y="890"/>
                  </a:lnTo>
                  <a:cubicBezTo>
                    <a:pt x="2777" y="1080"/>
                    <a:pt x="2927" y="1230"/>
                    <a:pt x="3116" y="1297"/>
                  </a:cubicBezTo>
                  <a:lnTo>
                    <a:pt x="3116" y="1797"/>
                  </a:lnTo>
                  <a:cubicBezTo>
                    <a:pt x="2362" y="1905"/>
                    <a:pt x="1781" y="2555"/>
                    <a:pt x="1781" y="3339"/>
                  </a:cubicBezTo>
                  <a:lnTo>
                    <a:pt x="1781" y="6604"/>
                  </a:lnTo>
                  <a:cubicBezTo>
                    <a:pt x="1781" y="6727"/>
                    <a:pt x="1880" y="6827"/>
                    <a:pt x="2003" y="6827"/>
                  </a:cubicBezTo>
                  <a:lnTo>
                    <a:pt x="4675" y="6827"/>
                  </a:lnTo>
                  <a:cubicBezTo>
                    <a:pt x="4798" y="6827"/>
                    <a:pt x="4897" y="6727"/>
                    <a:pt x="4897" y="6604"/>
                  </a:cubicBezTo>
                  <a:lnTo>
                    <a:pt x="4897" y="3339"/>
                  </a:lnTo>
                  <a:cubicBezTo>
                    <a:pt x="4897" y="2555"/>
                    <a:pt x="4316" y="1905"/>
                    <a:pt x="3562" y="1797"/>
                  </a:cubicBezTo>
                  <a:lnTo>
                    <a:pt x="3562" y="1297"/>
                  </a:lnTo>
                  <a:cubicBezTo>
                    <a:pt x="3748" y="1231"/>
                    <a:pt x="3897" y="1084"/>
                    <a:pt x="3966" y="899"/>
                  </a:cubicBezTo>
                  <a:cubicBezTo>
                    <a:pt x="4698" y="965"/>
                    <a:pt x="5340" y="1427"/>
                    <a:pt x="5630" y="2114"/>
                  </a:cubicBezTo>
                  <a:cubicBezTo>
                    <a:pt x="5678" y="2227"/>
                    <a:pt x="5809" y="2280"/>
                    <a:pt x="5922" y="2232"/>
                  </a:cubicBezTo>
                  <a:cubicBezTo>
                    <a:pt x="6035" y="2185"/>
                    <a:pt x="6088" y="2054"/>
                    <a:pt x="6040" y="1941"/>
                  </a:cubicBezTo>
                  <a:cubicBezTo>
                    <a:pt x="5857" y="1508"/>
                    <a:pt x="5561" y="1149"/>
                    <a:pt x="5194" y="890"/>
                  </a:cubicBezTo>
                  <a:lnTo>
                    <a:pt x="6010" y="890"/>
                  </a:lnTo>
                  <a:cubicBezTo>
                    <a:pt x="6133" y="890"/>
                    <a:pt x="6233" y="791"/>
                    <a:pt x="6233" y="668"/>
                  </a:cubicBezTo>
                  <a:close/>
                  <a:moveTo>
                    <a:pt x="890" y="5343"/>
                  </a:moveTo>
                  <a:lnTo>
                    <a:pt x="445" y="5343"/>
                  </a:lnTo>
                  <a:lnTo>
                    <a:pt x="445" y="4230"/>
                  </a:lnTo>
                  <a:cubicBezTo>
                    <a:pt x="445" y="4107"/>
                    <a:pt x="545" y="4007"/>
                    <a:pt x="668" y="4007"/>
                  </a:cubicBezTo>
                  <a:cubicBezTo>
                    <a:pt x="790" y="4007"/>
                    <a:pt x="890" y="4107"/>
                    <a:pt x="890" y="4230"/>
                  </a:cubicBezTo>
                  <a:lnTo>
                    <a:pt x="890" y="5343"/>
                  </a:lnTo>
                  <a:close/>
                  <a:moveTo>
                    <a:pt x="4452" y="6381"/>
                  </a:moveTo>
                  <a:lnTo>
                    <a:pt x="2226" y="6381"/>
                  </a:lnTo>
                  <a:lnTo>
                    <a:pt x="2226" y="5343"/>
                  </a:lnTo>
                  <a:lnTo>
                    <a:pt x="4452" y="5343"/>
                  </a:lnTo>
                  <a:lnTo>
                    <a:pt x="4452" y="6381"/>
                  </a:lnTo>
                  <a:close/>
                  <a:moveTo>
                    <a:pt x="4452" y="4897"/>
                  </a:moveTo>
                  <a:lnTo>
                    <a:pt x="2226" y="4897"/>
                  </a:lnTo>
                  <a:lnTo>
                    <a:pt x="2226" y="4007"/>
                  </a:lnTo>
                  <a:lnTo>
                    <a:pt x="4452" y="4007"/>
                  </a:lnTo>
                  <a:lnTo>
                    <a:pt x="4452" y="4897"/>
                  </a:lnTo>
                  <a:close/>
                  <a:moveTo>
                    <a:pt x="4452" y="3339"/>
                  </a:moveTo>
                  <a:lnTo>
                    <a:pt x="4452" y="3562"/>
                  </a:lnTo>
                  <a:lnTo>
                    <a:pt x="2226" y="3562"/>
                  </a:lnTo>
                  <a:lnTo>
                    <a:pt x="2226" y="3339"/>
                  </a:lnTo>
                  <a:cubicBezTo>
                    <a:pt x="2226" y="2725"/>
                    <a:pt x="2725" y="2226"/>
                    <a:pt x="3339" y="2226"/>
                  </a:cubicBezTo>
                  <a:cubicBezTo>
                    <a:pt x="3953" y="2226"/>
                    <a:pt x="4452" y="2725"/>
                    <a:pt x="4452" y="3339"/>
                  </a:cubicBezTo>
                  <a:close/>
                  <a:moveTo>
                    <a:pt x="3339" y="890"/>
                  </a:moveTo>
                  <a:cubicBezTo>
                    <a:pt x="3216" y="890"/>
                    <a:pt x="3116" y="791"/>
                    <a:pt x="3116" y="668"/>
                  </a:cubicBezTo>
                  <a:cubicBezTo>
                    <a:pt x="3116" y="545"/>
                    <a:pt x="3216" y="445"/>
                    <a:pt x="3339" y="445"/>
                  </a:cubicBezTo>
                  <a:cubicBezTo>
                    <a:pt x="3462" y="445"/>
                    <a:pt x="3562" y="545"/>
                    <a:pt x="3562" y="668"/>
                  </a:cubicBezTo>
                  <a:cubicBezTo>
                    <a:pt x="3562" y="791"/>
                    <a:pt x="3462" y="890"/>
                    <a:pt x="3339" y="89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5" name="组合 14">
            <a:extLst>
              <a:ext uri="{FF2B5EF4-FFF2-40B4-BE49-F238E27FC236}">
                <a16:creationId xmlns:a16="http://schemas.microsoft.com/office/drawing/2014/main" id="{2315897A-ADC4-4EF2-8E9A-192CBBBC0F53}"/>
              </a:ext>
            </a:extLst>
          </p:cNvPr>
          <p:cNvGrpSpPr/>
          <p:nvPr/>
        </p:nvGrpSpPr>
        <p:grpSpPr>
          <a:xfrm>
            <a:off x="6539202" y="1727032"/>
            <a:ext cx="1691788" cy="3387125"/>
            <a:chOff x="6002442" y="7340717"/>
            <a:chExt cx="1691788" cy="3387125"/>
          </a:xfrm>
        </p:grpSpPr>
        <p:sp>
          <p:nvSpPr>
            <p:cNvPr id="47" name="矩形: 圆角 46">
              <a:extLst>
                <a:ext uri="{FF2B5EF4-FFF2-40B4-BE49-F238E27FC236}">
                  <a16:creationId xmlns:a16="http://schemas.microsoft.com/office/drawing/2014/main" id="{1D43E078-D3B6-4AF8-AADB-4A19FEF2102C}"/>
                </a:ext>
              </a:extLst>
            </p:cNvPr>
            <p:cNvSpPr/>
            <p:nvPr/>
          </p:nvSpPr>
          <p:spPr>
            <a:xfrm>
              <a:off x="6002442" y="7340717"/>
              <a:ext cx="1691788" cy="338712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39C261DC-6824-41C9-AC58-9B57B442E41E}"/>
                </a:ext>
              </a:extLst>
            </p:cNvPr>
            <p:cNvSpPr/>
            <p:nvPr/>
          </p:nvSpPr>
          <p:spPr>
            <a:xfrm>
              <a:off x="6193150" y="8966016"/>
              <a:ext cx="1338036" cy="1107996"/>
            </a:xfrm>
            <a:prstGeom prst="rect">
              <a:avLst/>
            </a:prstGeom>
          </p:spPr>
          <p:txBody>
            <a:bodyPr wrap="square" lIns="0" tIns="0" rIns="0" bIns="0">
              <a:spAutoFit/>
            </a:bodyPr>
            <a:lstStyle/>
            <a:p>
              <a:pPr algn="just"/>
              <a:r>
                <a:rPr lang="zh-CN" altLang="en-US" sz="2400" dirty="0">
                  <a:solidFill>
                    <a:schemeClr val="accent6"/>
                  </a:solidFill>
                  <a:latin typeface="+mn-ea"/>
                </a:rPr>
                <a:t>组织人员疏散逃生能力</a:t>
              </a:r>
            </a:p>
          </p:txBody>
        </p:sp>
        <p:sp>
          <p:nvSpPr>
            <p:cNvPr id="49" name="椭圆 48">
              <a:extLst>
                <a:ext uri="{FF2B5EF4-FFF2-40B4-BE49-F238E27FC236}">
                  <a16:creationId xmlns:a16="http://schemas.microsoft.com/office/drawing/2014/main" id="{2E906DD4-9F0C-4179-9402-1B20054B0DE2}"/>
                </a:ext>
              </a:extLst>
            </p:cNvPr>
            <p:cNvSpPr>
              <a:spLocks/>
            </p:cNvSpPr>
            <p:nvPr/>
          </p:nvSpPr>
          <p:spPr>
            <a:xfrm>
              <a:off x="6394822" y="7614428"/>
              <a:ext cx="934692" cy="9346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search_88665">
              <a:extLst>
                <a:ext uri="{FF2B5EF4-FFF2-40B4-BE49-F238E27FC236}">
                  <a16:creationId xmlns:a16="http://schemas.microsoft.com/office/drawing/2014/main" id="{E0673166-A927-46FA-8749-491BE6DCBA38}"/>
                </a:ext>
              </a:extLst>
            </p:cNvPr>
            <p:cNvSpPr/>
            <p:nvPr/>
          </p:nvSpPr>
          <p:spPr>
            <a:xfrm>
              <a:off x="6587665" y="7786777"/>
              <a:ext cx="533393" cy="609685"/>
            </a:xfrm>
            <a:custGeom>
              <a:avLst/>
              <a:gdLst>
                <a:gd name="connsiteX0" fmla="*/ 139727 w 526912"/>
                <a:gd name="connsiteY0" fmla="*/ 253110 h 602276"/>
                <a:gd name="connsiteX1" fmla="*/ 139899 w 526912"/>
                <a:gd name="connsiteY1" fmla="*/ 263937 h 602276"/>
                <a:gd name="connsiteX2" fmla="*/ 147470 w 526912"/>
                <a:gd name="connsiteY2" fmla="*/ 253110 h 602276"/>
                <a:gd name="connsiteX3" fmla="*/ 84662 w 526912"/>
                <a:gd name="connsiteY3" fmla="*/ 204306 h 602276"/>
                <a:gd name="connsiteX4" fmla="*/ 84662 w 526912"/>
                <a:gd name="connsiteY4" fmla="*/ 306898 h 602276"/>
                <a:gd name="connsiteX5" fmla="*/ 105483 w 526912"/>
                <a:gd name="connsiteY5" fmla="*/ 307070 h 602276"/>
                <a:gd name="connsiteX6" fmla="*/ 118217 w 526912"/>
                <a:gd name="connsiteY6" fmla="*/ 290229 h 602276"/>
                <a:gd name="connsiteX7" fmla="*/ 117701 w 526912"/>
                <a:gd name="connsiteY7" fmla="*/ 242284 h 602276"/>
                <a:gd name="connsiteX8" fmla="*/ 120798 w 526912"/>
                <a:gd name="connsiteY8" fmla="*/ 234379 h 602276"/>
                <a:gd name="connsiteX9" fmla="*/ 128714 w 526912"/>
                <a:gd name="connsiteY9" fmla="*/ 231114 h 602276"/>
                <a:gd name="connsiteX10" fmla="*/ 168637 w 526912"/>
                <a:gd name="connsiteY10" fmla="*/ 231114 h 602276"/>
                <a:gd name="connsiteX11" fmla="*/ 178445 w 526912"/>
                <a:gd name="connsiteY11" fmla="*/ 237129 h 602276"/>
                <a:gd name="connsiteX12" fmla="*/ 177585 w 526912"/>
                <a:gd name="connsiteY12" fmla="*/ 248470 h 602276"/>
                <a:gd name="connsiteX13" fmla="*/ 114432 w 526912"/>
                <a:gd name="connsiteY13" fmla="*/ 337658 h 602276"/>
                <a:gd name="connsiteX14" fmla="*/ 115120 w 526912"/>
                <a:gd name="connsiteY14" fmla="*/ 424612 h 602276"/>
                <a:gd name="connsiteX15" fmla="*/ 112022 w 526912"/>
                <a:gd name="connsiteY15" fmla="*/ 432516 h 602276"/>
                <a:gd name="connsiteX16" fmla="*/ 104279 w 526912"/>
                <a:gd name="connsiteY16" fmla="*/ 435782 h 602276"/>
                <a:gd name="connsiteX17" fmla="*/ 22026 w 526912"/>
                <a:gd name="connsiteY17" fmla="*/ 435782 h 602276"/>
                <a:gd name="connsiteX18" fmla="*/ 22026 w 526912"/>
                <a:gd name="connsiteY18" fmla="*/ 473072 h 602276"/>
                <a:gd name="connsiteX19" fmla="*/ 151601 w 526912"/>
                <a:gd name="connsiteY19" fmla="*/ 473072 h 602276"/>
                <a:gd name="connsiteX20" fmla="*/ 151601 w 526912"/>
                <a:gd name="connsiteY20" fmla="*/ 403990 h 602276"/>
                <a:gd name="connsiteX21" fmla="*/ 157451 w 526912"/>
                <a:gd name="connsiteY21" fmla="*/ 394367 h 602276"/>
                <a:gd name="connsiteX22" fmla="*/ 168637 w 526912"/>
                <a:gd name="connsiteY22" fmla="*/ 394711 h 602276"/>
                <a:gd name="connsiteX23" fmla="*/ 221809 w 526912"/>
                <a:gd name="connsiteY23" fmla="*/ 429595 h 602276"/>
                <a:gd name="connsiteX24" fmla="*/ 226627 w 526912"/>
                <a:gd name="connsiteY24" fmla="*/ 438703 h 602276"/>
                <a:gd name="connsiteX25" fmla="*/ 226627 w 526912"/>
                <a:gd name="connsiteY25" fmla="*/ 524282 h 602276"/>
                <a:gd name="connsiteX26" fmla="*/ 260354 w 526912"/>
                <a:gd name="connsiteY26" fmla="*/ 524282 h 602276"/>
                <a:gd name="connsiteX27" fmla="*/ 259666 w 526912"/>
                <a:gd name="connsiteY27" fmla="*/ 413098 h 602276"/>
                <a:gd name="connsiteX28" fmla="*/ 194792 w 526912"/>
                <a:gd name="connsiteY28" fmla="*/ 368590 h 602276"/>
                <a:gd name="connsiteX29" fmla="*/ 190146 w 526912"/>
                <a:gd name="connsiteY29" fmla="*/ 361373 h 602276"/>
                <a:gd name="connsiteX30" fmla="*/ 192039 w 526912"/>
                <a:gd name="connsiteY30" fmla="*/ 353124 h 602276"/>
                <a:gd name="connsiteX31" fmla="*/ 225766 w 526912"/>
                <a:gd name="connsiteY31" fmla="*/ 307070 h 602276"/>
                <a:gd name="connsiteX32" fmla="*/ 237984 w 526912"/>
                <a:gd name="connsiteY32" fmla="*/ 303117 h 602276"/>
                <a:gd name="connsiteX33" fmla="*/ 245555 w 526912"/>
                <a:gd name="connsiteY33" fmla="*/ 313428 h 602276"/>
                <a:gd name="connsiteX34" fmla="*/ 245555 w 526912"/>
                <a:gd name="connsiteY34" fmla="*/ 339033 h 602276"/>
                <a:gd name="connsiteX35" fmla="*/ 345016 w 526912"/>
                <a:gd name="connsiteY35" fmla="*/ 339033 h 602276"/>
                <a:gd name="connsiteX36" fmla="*/ 345016 w 526912"/>
                <a:gd name="connsiteY36" fmla="*/ 307070 h 602276"/>
                <a:gd name="connsiteX37" fmla="*/ 281003 w 526912"/>
                <a:gd name="connsiteY37" fmla="*/ 307070 h 602276"/>
                <a:gd name="connsiteX38" fmla="*/ 270162 w 526912"/>
                <a:gd name="connsiteY38" fmla="*/ 296072 h 602276"/>
                <a:gd name="connsiteX39" fmla="*/ 270162 w 526912"/>
                <a:gd name="connsiteY39" fmla="*/ 245205 h 602276"/>
                <a:gd name="connsiteX40" fmla="*/ 212172 w 526912"/>
                <a:gd name="connsiteY40" fmla="*/ 204306 h 602276"/>
                <a:gd name="connsiteX41" fmla="*/ 73821 w 526912"/>
                <a:gd name="connsiteY41" fmla="*/ 182482 h 602276"/>
                <a:gd name="connsiteX42" fmla="*/ 215786 w 526912"/>
                <a:gd name="connsiteY42" fmla="*/ 182482 h 602276"/>
                <a:gd name="connsiteX43" fmla="*/ 221981 w 526912"/>
                <a:gd name="connsiteY43" fmla="*/ 184544 h 602276"/>
                <a:gd name="connsiteX44" fmla="*/ 287370 w 526912"/>
                <a:gd name="connsiteY44" fmla="*/ 230599 h 602276"/>
                <a:gd name="connsiteX45" fmla="*/ 292016 w 526912"/>
                <a:gd name="connsiteY45" fmla="*/ 239535 h 602276"/>
                <a:gd name="connsiteX46" fmla="*/ 292016 w 526912"/>
                <a:gd name="connsiteY46" fmla="*/ 285073 h 602276"/>
                <a:gd name="connsiteX47" fmla="*/ 355857 w 526912"/>
                <a:gd name="connsiteY47" fmla="*/ 285073 h 602276"/>
                <a:gd name="connsiteX48" fmla="*/ 366870 w 526912"/>
                <a:gd name="connsiteY48" fmla="*/ 296072 h 602276"/>
                <a:gd name="connsiteX49" fmla="*/ 366870 w 526912"/>
                <a:gd name="connsiteY49" fmla="*/ 350031 h 602276"/>
                <a:gd name="connsiteX50" fmla="*/ 355857 w 526912"/>
                <a:gd name="connsiteY50" fmla="*/ 360857 h 602276"/>
                <a:gd name="connsiteX51" fmla="*/ 234542 w 526912"/>
                <a:gd name="connsiteY51" fmla="*/ 360857 h 602276"/>
                <a:gd name="connsiteX52" fmla="*/ 223529 w 526912"/>
                <a:gd name="connsiteY52" fmla="*/ 350031 h 602276"/>
                <a:gd name="connsiteX53" fmla="*/ 223529 w 526912"/>
                <a:gd name="connsiteY53" fmla="*/ 347110 h 602276"/>
                <a:gd name="connsiteX54" fmla="*/ 216474 w 526912"/>
                <a:gd name="connsiteY54" fmla="*/ 356905 h 602276"/>
                <a:gd name="connsiteX55" fmla="*/ 276874 w 526912"/>
                <a:gd name="connsiteY55" fmla="*/ 398319 h 602276"/>
                <a:gd name="connsiteX56" fmla="*/ 281520 w 526912"/>
                <a:gd name="connsiteY56" fmla="*/ 407255 h 602276"/>
                <a:gd name="connsiteX57" fmla="*/ 282380 w 526912"/>
                <a:gd name="connsiteY57" fmla="*/ 535108 h 602276"/>
                <a:gd name="connsiteX58" fmla="*/ 279283 w 526912"/>
                <a:gd name="connsiteY58" fmla="*/ 543013 h 602276"/>
                <a:gd name="connsiteX59" fmla="*/ 271539 w 526912"/>
                <a:gd name="connsiteY59" fmla="*/ 546106 h 602276"/>
                <a:gd name="connsiteX60" fmla="*/ 215786 w 526912"/>
                <a:gd name="connsiteY60" fmla="*/ 546106 h 602276"/>
                <a:gd name="connsiteX61" fmla="*/ 204773 w 526912"/>
                <a:gd name="connsiteY61" fmla="*/ 535280 h 602276"/>
                <a:gd name="connsiteX62" fmla="*/ 204773 w 526912"/>
                <a:gd name="connsiteY62" fmla="*/ 444546 h 602276"/>
                <a:gd name="connsiteX63" fmla="*/ 173627 w 526912"/>
                <a:gd name="connsiteY63" fmla="*/ 424096 h 602276"/>
                <a:gd name="connsiteX64" fmla="*/ 173627 w 526912"/>
                <a:gd name="connsiteY64" fmla="*/ 483898 h 602276"/>
                <a:gd name="connsiteX65" fmla="*/ 162614 w 526912"/>
                <a:gd name="connsiteY65" fmla="*/ 494896 h 602276"/>
                <a:gd name="connsiteX66" fmla="*/ 11013 w 526912"/>
                <a:gd name="connsiteY66" fmla="*/ 494896 h 602276"/>
                <a:gd name="connsiteX67" fmla="*/ 0 w 526912"/>
                <a:gd name="connsiteY67" fmla="*/ 483898 h 602276"/>
                <a:gd name="connsiteX68" fmla="*/ 0 w 526912"/>
                <a:gd name="connsiteY68" fmla="*/ 424783 h 602276"/>
                <a:gd name="connsiteX69" fmla="*/ 11013 w 526912"/>
                <a:gd name="connsiteY69" fmla="*/ 413785 h 602276"/>
                <a:gd name="connsiteX70" fmla="*/ 93094 w 526912"/>
                <a:gd name="connsiteY70" fmla="*/ 413785 h 602276"/>
                <a:gd name="connsiteX71" fmla="*/ 92406 w 526912"/>
                <a:gd name="connsiteY71" fmla="*/ 334393 h 602276"/>
                <a:gd name="connsiteX72" fmla="*/ 93782 w 526912"/>
                <a:gd name="connsiteY72" fmla="*/ 328894 h 602276"/>
                <a:gd name="connsiteX73" fmla="*/ 73649 w 526912"/>
                <a:gd name="connsiteY73" fmla="*/ 328722 h 602276"/>
                <a:gd name="connsiteX74" fmla="*/ 62808 w 526912"/>
                <a:gd name="connsiteY74" fmla="*/ 317724 h 602276"/>
                <a:gd name="connsiteX75" fmla="*/ 62808 w 526912"/>
                <a:gd name="connsiteY75" fmla="*/ 193480 h 602276"/>
                <a:gd name="connsiteX76" fmla="*/ 73821 w 526912"/>
                <a:gd name="connsiteY76" fmla="*/ 182482 h 602276"/>
                <a:gd name="connsiteX77" fmla="*/ 299072 w 526912"/>
                <a:gd name="connsiteY77" fmla="*/ 107411 h 602276"/>
                <a:gd name="connsiteX78" fmla="*/ 254857 w 526912"/>
                <a:gd name="connsiteY78" fmla="*/ 151383 h 602276"/>
                <a:gd name="connsiteX79" fmla="*/ 299072 w 526912"/>
                <a:gd name="connsiteY79" fmla="*/ 195528 h 602276"/>
                <a:gd name="connsiteX80" fmla="*/ 343115 w 526912"/>
                <a:gd name="connsiteY80" fmla="*/ 151383 h 602276"/>
                <a:gd name="connsiteX81" fmla="*/ 299072 w 526912"/>
                <a:gd name="connsiteY81" fmla="*/ 107411 h 602276"/>
                <a:gd name="connsiteX82" fmla="*/ 299072 w 526912"/>
                <a:gd name="connsiteY82" fmla="*/ 85596 h 602276"/>
                <a:gd name="connsiteX83" fmla="*/ 364964 w 526912"/>
                <a:gd name="connsiteY83" fmla="*/ 151383 h 602276"/>
                <a:gd name="connsiteX84" fmla="*/ 299072 w 526912"/>
                <a:gd name="connsiteY84" fmla="*/ 217342 h 602276"/>
                <a:gd name="connsiteX85" fmla="*/ 233007 w 526912"/>
                <a:gd name="connsiteY85" fmla="*/ 151383 h 602276"/>
                <a:gd name="connsiteX86" fmla="*/ 299072 w 526912"/>
                <a:gd name="connsiteY86" fmla="*/ 85596 h 602276"/>
                <a:gd name="connsiteX87" fmla="*/ 166032 w 526912"/>
                <a:gd name="connsiteY87" fmla="*/ 0 h 602276"/>
                <a:gd name="connsiteX88" fmla="*/ 510563 w 526912"/>
                <a:gd name="connsiteY88" fmla="*/ 0 h 602276"/>
                <a:gd name="connsiteX89" fmla="*/ 526912 w 526912"/>
                <a:gd name="connsiteY89" fmla="*/ 16496 h 602276"/>
                <a:gd name="connsiteX90" fmla="*/ 526912 w 526912"/>
                <a:gd name="connsiteY90" fmla="*/ 585780 h 602276"/>
                <a:gd name="connsiteX91" fmla="*/ 510563 w 526912"/>
                <a:gd name="connsiteY91" fmla="*/ 602276 h 602276"/>
                <a:gd name="connsiteX92" fmla="*/ 165171 w 526912"/>
                <a:gd name="connsiteY92" fmla="*/ 602276 h 602276"/>
                <a:gd name="connsiteX93" fmla="*/ 148822 w 526912"/>
                <a:gd name="connsiteY93" fmla="*/ 585780 h 602276"/>
                <a:gd name="connsiteX94" fmla="*/ 148822 w 526912"/>
                <a:gd name="connsiteY94" fmla="*/ 519968 h 602276"/>
                <a:gd name="connsiteX95" fmla="*/ 181692 w 526912"/>
                <a:gd name="connsiteY95" fmla="*/ 519968 h 602276"/>
                <a:gd name="connsiteX96" fmla="*/ 181692 w 526912"/>
                <a:gd name="connsiteY96" fmla="*/ 569456 h 602276"/>
                <a:gd name="connsiteX97" fmla="*/ 494042 w 526912"/>
                <a:gd name="connsiteY97" fmla="*/ 569456 h 602276"/>
                <a:gd name="connsiteX98" fmla="*/ 494042 w 526912"/>
                <a:gd name="connsiteY98" fmla="*/ 32820 h 602276"/>
                <a:gd name="connsiteX99" fmla="*/ 182553 w 526912"/>
                <a:gd name="connsiteY99" fmla="*/ 32820 h 602276"/>
                <a:gd name="connsiteX100" fmla="*/ 182553 w 526912"/>
                <a:gd name="connsiteY100" fmla="*/ 159461 h 602276"/>
                <a:gd name="connsiteX101" fmla="*/ 149683 w 526912"/>
                <a:gd name="connsiteY101" fmla="*/ 159461 h 602276"/>
                <a:gd name="connsiteX102" fmla="*/ 149683 w 526912"/>
                <a:gd name="connsiteY102" fmla="*/ 16496 h 602276"/>
                <a:gd name="connsiteX103" fmla="*/ 166032 w 526912"/>
                <a:gd name="connsiteY103" fmla="*/ 0 h 60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26912" h="602276">
                  <a:moveTo>
                    <a:pt x="139727" y="253110"/>
                  </a:moveTo>
                  <a:lnTo>
                    <a:pt x="139899" y="263937"/>
                  </a:lnTo>
                  <a:lnTo>
                    <a:pt x="147470" y="253110"/>
                  </a:lnTo>
                  <a:close/>
                  <a:moveTo>
                    <a:pt x="84662" y="204306"/>
                  </a:moveTo>
                  <a:lnTo>
                    <a:pt x="84662" y="306898"/>
                  </a:lnTo>
                  <a:lnTo>
                    <a:pt x="105483" y="307070"/>
                  </a:lnTo>
                  <a:lnTo>
                    <a:pt x="118217" y="290229"/>
                  </a:lnTo>
                  <a:lnTo>
                    <a:pt x="117701" y="242284"/>
                  </a:lnTo>
                  <a:cubicBezTo>
                    <a:pt x="117701" y="239363"/>
                    <a:pt x="118733" y="236441"/>
                    <a:pt x="120798" y="234379"/>
                  </a:cubicBezTo>
                  <a:cubicBezTo>
                    <a:pt x="122863" y="232317"/>
                    <a:pt x="125617" y="231114"/>
                    <a:pt x="128714" y="231114"/>
                  </a:cubicBezTo>
                  <a:lnTo>
                    <a:pt x="168637" y="231114"/>
                  </a:lnTo>
                  <a:cubicBezTo>
                    <a:pt x="172766" y="231114"/>
                    <a:pt x="176552" y="233520"/>
                    <a:pt x="178445" y="237129"/>
                  </a:cubicBezTo>
                  <a:cubicBezTo>
                    <a:pt x="180338" y="240737"/>
                    <a:pt x="179994" y="245034"/>
                    <a:pt x="177585" y="248470"/>
                  </a:cubicBezTo>
                  <a:lnTo>
                    <a:pt x="114432" y="337658"/>
                  </a:lnTo>
                  <a:lnTo>
                    <a:pt x="115120" y="424612"/>
                  </a:lnTo>
                  <a:cubicBezTo>
                    <a:pt x="115292" y="427533"/>
                    <a:pt x="114087" y="430454"/>
                    <a:pt x="112022" y="432516"/>
                  </a:cubicBezTo>
                  <a:cubicBezTo>
                    <a:pt x="109958" y="434579"/>
                    <a:pt x="107204" y="435782"/>
                    <a:pt x="104279" y="435782"/>
                  </a:cubicBezTo>
                  <a:lnTo>
                    <a:pt x="22026" y="435782"/>
                  </a:lnTo>
                  <a:lnTo>
                    <a:pt x="22026" y="473072"/>
                  </a:lnTo>
                  <a:lnTo>
                    <a:pt x="151601" y="473072"/>
                  </a:lnTo>
                  <a:lnTo>
                    <a:pt x="151601" y="403990"/>
                  </a:lnTo>
                  <a:cubicBezTo>
                    <a:pt x="151601" y="399866"/>
                    <a:pt x="153838" y="396257"/>
                    <a:pt x="157451" y="394367"/>
                  </a:cubicBezTo>
                  <a:cubicBezTo>
                    <a:pt x="160893" y="392305"/>
                    <a:pt x="165195" y="392648"/>
                    <a:pt x="168637" y="394711"/>
                  </a:cubicBezTo>
                  <a:lnTo>
                    <a:pt x="221809" y="429595"/>
                  </a:lnTo>
                  <a:cubicBezTo>
                    <a:pt x="224906" y="431657"/>
                    <a:pt x="226627" y="435094"/>
                    <a:pt x="226627" y="438703"/>
                  </a:cubicBezTo>
                  <a:lnTo>
                    <a:pt x="226627" y="524282"/>
                  </a:lnTo>
                  <a:lnTo>
                    <a:pt x="260354" y="524282"/>
                  </a:lnTo>
                  <a:lnTo>
                    <a:pt x="259666" y="413098"/>
                  </a:lnTo>
                  <a:lnTo>
                    <a:pt x="194792" y="368590"/>
                  </a:lnTo>
                  <a:cubicBezTo>
                    <a:pt x="192211" y="366872"/>
                    <a:pt x="190663" y="364294"/>
                    <a:pt x="190146" y="361373"/>
                  </a:cubicBezTo>
                  <a:cubicBezTo>
                    <a:pt x="189630" y="358451"/>
                    <a:pt x="190318" y="355530"/>
                    <a:pt x="192039" y="353124"/>
                  </a:cubicBezTo>
                  <a:lnTo>
                    <a:pt x="225766" y="307070"/>
                  </a:lnTo>
                  <a:cubicBezTo>
                    <a:pt x="228520" y="303117"/>
                    <a:pt x="233510" y="301571"/>
                    <a:pt x="237984" y="303117"/>
                  </a:cubicBezTo>
                  <a:cubicBezTo>
                    <a:pt x="242458" y="304492"/>
                    <a:pt x="245555" y="308788"/>
                    <a:pt x="245555" y="313428"/>
                  </a:cubicBezTo>
                  <a:lnTo>
                    <a:pt x="245555" y="339033"/>
                  </a:lnTo>
                  <a:lnTo>
                    <a:pt x="345016" y="339033"/>
                  </a:lnTo>
                  <a:lnTo>
                    <a:pt x="345016" y="307070"/>
                  </a:lnTo>
                  <a:lnTo>
                    <a:pt x="281003" y="307070"/>
                  </a:lnTo>
                  <a:cubicBezTo>
                    <a:pt x="274981" y="307070"/>
                    <a:pt x="270162" y="302086"/>
                    <a:pt x="270162" y="296072"/>
                  </a:cubicBezTo>
                  <a:lnTo>
                    <a:pt x="270162" y="245205"/>
                  </a:lnTo>
                  <a:lnTo>
                    <a:pt x="212172" y="204306"/>
                  </a:lnTo>
                  <a:close/>
                  <a:moveTo>
                    <a:pt x="73821" y="182482"/>
                  </a:moveTo>
                  <a:lnTo>
                    <a:pt x="215786" y="182482"/>
                  </a:lnTo>
                  <a:cubicBezTo>
                    <a:pt x="218023" y="182482"/>
                    <a:pt x="220260" y="183169"/>
                    <a:pt x="221981" y="184544"/>
                  </a:cubicBezTo>
                  <a:lnTo>
                    <a:pt x="287370" y="230599"/>
                  </a:lnTo>
                  <a:cubicBezTo>
                    <a:pt x="290296" y="232661"/>
                    <a:pt x="292016" y="235926"/>
                    <a:pt x="292016" y="239535"/>
                  </a:cubicBezTo>
                  <a:lnTo>
                    <a:pt x="292016" y="285073"/>
                  </a:lnTo>
                  <a:lnTo>
                    <a:pt x="355857" y="285073"/>
                  </a:lnTo>
                  <a:cubicBezTo>
                    <a:pt x="362052" y="285073"/>
                    <a:pt x="366870" y="290057"/>
                    <a:pt x="366870" y="296072"/>
                  </a:cubicBezTo>
                  <a:lnTo>
                    <a:pt x="366870" y="350031"/>
                  </a:lnTo>
                  <a:cubicBezTo>
                    <a:pt x="366870" y="356045"/>
                    <a:pt x="362052" y="360857"/>
                    <a:pt x="355857" y="360857"/>
                  </a:cubicBezTo>
                  <a:lnTo>
                    <a:pt x="234542" y="360857"/>
                  </a:lnTo>
                  <a:cubicBezTo>
                    <a:pt x="228520" y="360857"/>
                    <a:pt x="223529" y="356045"/>
                    <a:pt x="223529" y="350031"/>
                  </a:cubicBezTo>
                  <a:lnTo>
                    <a:pt x="223529" y="347110"/>
                  </a:lnTo>
                  <a:lnTo>
                    <a:pt x="216474" y="356905"/>
                  </a:lnTo>
                  <a:lnTo>
                    <a:pt x="276874" y="398319"/>
                  </a:lnTo>
                  <a:cubicBezTo>
                    <a:pt x="279799" y="400381"/>
                    <a:pt x="281520" y="403647"/>
                    <a:pt x="281520" y="407255"/>
                  </a:cubicBezTo>
                  <a:lnTo>
                    <a:pt x="282380" y="535108"/>
                  </a:lnTo>
                  <a:cubicBezTo>
                    <a:pt x="282380" y="538029"/>
                    <a:pt x="281348" y="540951"/>
                    <a:pt x="279283" y="543013"/>
                  </a:cubicBezTo>
                  <a:cubicBezTo>
                    <a:pt x="277218" y="545075"/>
                    <a:pt x="274464" y="546106"/>
                    <a:pt x="271539" y="546106"/>
                  </a:cubicBezTo>
                  <a:lnTo>
                    <a:pt x="215786" y="546106"/>
                  </a:lnTo>
                  <a:cubicBezTo>
                    <a:pt x="209591" y="546106"/>
                    <a:pt x="204773" y="541294"/>
                    <a:pt x="204773" y="535280"/>
                  </a:cubicBezTo>
                  <a:lnTo>
                    <a:pt x="204773" y="444546"/>
                  </a:lnTo>
                  <a:lnTo>
                    <a:pt x="173627" y="424096"/>
                  </a:lnTo>
                  <a:lnTo>
                    <a:pt x="173627" y="483898"/>
                  </a:lnTo>
                  <a:cubicBezTo>
                    <a:pt x="173627" y="489913"/>
                    <a:pt x="168637" y="494896"/>
                    <a:pt x="162614" y="494896"/>
                  </a:cubicBezTo>
                  <a:lnTo>
                    <a:pt x="11013" y="494896"/>
                  </a:lnTo>
                  <a:cubicBezTo>
                    <a:pt x="4990" y="494896"/>
                    <a:pt x="0" y="489913"/>
                    <a:pt x="0" y="483898"/>
                  </a:cubicBezTo>
                  <a:lnTo>
                    <a:pt x="0" y="424783"/>
                  </a:lnTo>
                  <a:cubicBezTo>
                    <a:pt x="0" y="418769"/>
                    <a:pt x="4990" y="413785"/>
                    <a:pt x="11013" y="413785"/>
                  </a:cubicBezTo>
                  <a:lnTo>
                    <a:pt x="93094" y="413785"/>
                  </a:lnTo>
                  <a:lnTo>
                    <a:pt x="92406" y="334393"/>
                  </a:lnTo>
                  <a:cubicBezTo>
                    <a:pt x="92406" y="332503"/>
                    <a:pt x="92922" y="330612"/>
                    <a:pt x="93782" y="328894"/>
                  </a:cubicBezTo>
                  <a:lnTo>
                    <a:pt x="73649" y="328722"/>
                  </a:lnTo>
                  <a:cubicBezTo>
                    <a:pt x="67626" y="328722"/>
                    <a:pt x="62808" y="323739"/>
                    <a:pt x="62808" y="317724"/>
                  </a:cubicBezTo>
                  <a:lnTo>
                    <a:pt x="62808" y="193480"/>
                  </a:lnTo>
                  <a:cubicBezTo>
                    <a:pt x="62808" y="187294"/>
                    <a:pt x="67626" y="182482"/>
                    <a:pt x="73821" y="182482"/>
                  </a:cubicBezTo>
                  <a:close/>
                  <a:moveTo>
                    <a:pt x="299072" y="107411"/>
                  </a:moveTo>
                  <a:cubicBezTo>
                    <a:pt x="274642" y="107411"/>
                    <a:pt x="254857" y="127164"/>
                    <a:pt x="254857" y="151383"/>
                  </a:cubicBezTo>
                  <a:cubicBezTo>
                    <a:pt x="254857" y="175774"/>
                    <a:pt x="274642" y="195528"/>
                    <a:pt x="299072" y="195528"/>
                  </a:cubicBezTo>
                  <a:cubicBezTo>
                    <a:pt x="323330" y="195528"/>
                    <a:pt x="343115" y="175774"/>
                    <a:pt x="343115" y="151383"/>
                  </a:cubicBezTo>
                  <a:cubicBezTo>
                    <a:pt x="343115" y="127164"/>
                    <a:pt x="323330" y="107411"/>
                    <a:pt x="299072" y="107411"/>
                  </a:cubicBezTo>
                  <a:close/>
                  <a:moveTo>
                    <a:pt x="299072" y="85596"/>
                  </a:moveTo>
                  <a:cubicBezTo>
                    <a:pt x="335373" y="85596"/>
                    <a:pt x="364964" y="115140"/>
                    <a:pt x="364964" y="151383"/>
                  </a:cubicBezTo>
                  <a:cubicBezTo>
                    <a:pt x="364964" y="187798"/>
                    <a:pt x="335373" y="217342"/>
                    <a:pt x="299072" y="217342"/>
                  </a:cubicBezTo>
                  <a:cubicBezTo>
                    <a:pt x="262599" y="217342"/>
                    <a:pt x="233007" y="187798"/>
                    <a:pt x="233007" y="151383"/>
                  </a:cubicBezTo>
                  <a:cubicBezTo>
                    <a:pt x="233007" y="115140"/>
                    <a:pt x="262599" y="85596"/>
                    <a:pt x="299072" y="85596"/>
                  </a:cubicBezTo>
                  <a:close/>
                  <a:moveTo>
                    <a:pt x="166032" y="0"/>
                  </a:moveTo>
                  <a:lnTo>
                    <a:pt x="510563" y="0"/>
                  </a:lnTo>
                  <a:cubicBezTo>
                    <a:pt x="519512" y="0"/>
                    <a:pt x="526912" y="7389"/>
                    <a:pt x="526912" y="16496"/>
                  </a:cubicBezTo>
                  <a:lnTo>
                    <a:pt x="526912" y="585780"/>
                  </a:lnTo>
                  <a:cubicBezTo>
                    <a:pt x="526912" y="594887"/>
                    <a:pt x="519512" y="602276"/>
                    <a:pt x="510563" y="602276"/>
                  </a:cubicBezTo>
                  <a:lnTo>
                    <a:pt x="165171" y="602276"/>
                  </a:lnTo>
                  <a:cubicBezTo>
                    <a:pt x="156222" y="602276"/>
                    <a:pt x="148822" y="594887"/>
                    <a:pt x="148822" y="585780"/>
                  </a:cubicBezTo>
                  <a:lnTo>
                    <a:pt x="148822" y="519968"/>
                  </a:lnTo>
                  <a:lnTo>
                    <a:pt x="181692" y="519968"/>
                  </a:lnTo>
                  <a:lnTo>
                    <a:pt x="181692" y="569456"/>
                  </a:lnTo>
                  <a:lnTo>
                    <a:pt x="494042" y="569456"/>
                  </a:lnTo>
                  <a:lnTo>
                    <a:pt x="494042" y="32820"/>
                  </a:lnTo>
                  <a:lnTo>
                    <a:pt x="182553" y="32820"/>
                  </a:lnTo>
                  <a:lnTo>
                    <a:pt x="182553" y="159461"/>
                  </a:lnTo>
                  <a:lnTo>
                    <a:pt x="149683" y="159461"/>
                  </a:lnTo>
                  <a:lnTo>
                    <a:pt x="149683" y="16496"/>
                  </a:lnTo>
                  <a:cubicBezTo>
                    <a:pt x="149683" y="7389"/>
                    <a:pt x="156911" y="0"/>
                    <a:pt x="16603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6" name="组合 15">
            <a:extLst>
              <a:ext uri="{FF2B5EF4-FFF2-40B4-BE49-F238E27FC236}">
                <a16:creationId xmlns:a16="http://schemas.microsoft.com/office/drawing/2014/main" id="{6ACA82CC-E2F1-4E61-B0FE-2017701AE9C3}"/>
              </a:ext>
            </a:extLst>
          </p:cNvPr>
          <p:cNvGrpSpPr/>
          <p:nvPr/>
        </p:nvGrpSpPr>
        <p:grpSpPr>
          <a:xfrm>
            <a:off x="9106135" y="2398393"/>
            <a:ext cx="1691788" cy="3387125"/>
            <a:chOff x="8269340" y="8287520"/>
            <a:chExt cx="1691788" cy="3387125"/>
          </a:xfrm>
        </p:grpSpPr>
        <p:sp>
          <p:nvSpPr>
            <p:cNvPr id="54" name="矩形: 圆角 53">
              <a:extLst>
                <a:ext uri="{FF2B5EF4-FFF2-40B4-BE49-F238E27FC236}">
                  <a16:creationId xmlns:a16="http://schemas.microsoft.com/office/drawing/2014/main" id="{74DD013E-1C4A-49F6-BE6F-4A165B8413A8}"/>
                </a:ext>
              </a:extLst>
            </p:cNvPr>
            <p:cNvSpPr/>
            <p:nvPr/>
          </p:nvSpPr>
          <p:spPr>
            <a:xfrm>
              <a:off x="8269340" y="8287520"/>
              <a:ext cx="1691788" cy="338712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F53384AD-6230-4C43-B513-35A506BA89DB}"/>
                </a:ext>
              </a:extLst>
            </p:cNvPr>
            <p:cNvSpPr/>
            <p:nvPr/>
          </p:nvSpPr>
          <p:spPr>
            <a:xfrm>
              <a:off x="8435846" y="9866367"/>
              <a:ext cx="1444789" cy="1107996"/>
            </a:xfrm>
            <a:prstGeom prst="rect">
              <a:avLst/>
            </a:prstGeom>
          </p:spPr>
          <p:txBody>
            <a:bodyPr wrap="square" lIns="0" tIns="0" rIns="0" bIns="0">
              <a:spAutoFit/>
            </a:bodyPr>
            <a:lstStyle/>
            <a:p>
              <a:pPr algn="just"/>
              <a:r>
                <a:rPr lang="zh-CN" altLang="en-US" sz="2400" dirty="0">
                  <a:solidFill>
                    <a:schemeClr val="accent6"/>
                  </a:solidFill>
                  <a:latin typeface="+mn-ea"/>
                </a:rPr>
                <a:t>消防宣传教育培训能力</a:t>
              </a:r>
            </a:p>
          </p:txBody>
        </p:sp>
        <p:sp>
          <p:nvSpPr>
            <p:cNvPr id="51" name="椭圆 50">
              <a:extLst>
                <a:ext uri="{FF2B5EF4-FFF2-40B4-BE49-F238E27FC236}">
                  <a16:creationId xmlns:a16="http://schemas.microsoft.com/office/drawing/2014/main" id="{6FD16F69-1F19-4D4C-B905-C21AC7B17B56}"/>
                </a:ext>
              </a:extLst>
            </p:cNvPr>
            <p:cNvSpPr>
              <a:spLocks/>
            </p:cNvSpPr>
            <p:nvPr/>
          </p:nvSpPr>
          <p:spPr>
            <a:xfrm>
              <a:off x="8647872" y="8663725"/>
              <a:ext cx="934692" cy="9346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search_88665">
              <a:extLst>
                <a:ext uri="{FF2B5EF4-FFF2-40B4-BE49-F238E27FC236}">
                  <a16:creationId xmlns:a16="http://schemas.microsoft.com/office/drawing/2014/main" id="{0CB036BA-28C7-4D2E-BD7A-9D2A362B4CBC}"/>
                </a:ext>
              </a:extLst>
            </p:cNvPr>
            <p:cNvSpPr/>
            <p:nvPr/>
          </p:nvSpPr>
          <p:spPr>
            <a:xfrm>
              <a:off x="8871722" y="8827554"/>
              <a:ext cx="473447" cy="609685"/>
            </a:xfrm>
            <a:custGeom>
              <a:avLst/>
              <a:gdLst>
                <a:gd name="T0" fmla="*/ 3009 w 3308"/>
                <a:gd name="T1" fmla="*/ 2576 h 4266"/>
                <a:gd name="T2" fmla="*/ 2625 w 3308"/>
                <a:gd name="T3" fmla="*/ 1979 h 4266"/>
                <a:gd name="T4" fmla="*/ 1393 w 3308"/>
                <a:gd name="T5" fmla="*/ 1702 h 4266"/>
                <a:gd name="T6" fmla="*/ 300 w 3308"/>
                <a:gd name="T7" fmla="*/ 2575 h 4266"/>
                <a:gd name="T8" fmla="*/ 13 w 3308"/>
                <a:gd name="T9" fmla="*/ 3263 h 4266"/>
                <a:gd name="T10" fmla="*/ 91 w 3308"/>
                <a:gd name="T11" fmla="*/ 3424 h 4266"/>
                <a:gd name="T12" fmla="*/ 705 w 3308"/>
                <a:gd name="T13" fmla="*/ 3928 h 4266"/>
                <a:gd name="T14" fmla="*/ 1623 w 3308"/>
                <a:gd name="T15" fmla="*/ 4262 h 4266"/>
                <a:gd name="T16" fmla="*/ 1627 w 3308"/>
                <a:gd name="T17" fmla="*/ 4263 h 4266"/>
                <a:gd name="T18" fmla="*/ 1627 w 3308"/>
                <a:gd name="T19" fmla="*/ 4263 h 4266"/>
                <a:gd name="T20" fmla="*/ 1628 w 3308"/>
                <a:gd name="T21" fmla="*/ 4263 h 4266"/>
                <a:gd name="T22" fmla="*/ 1628 w 3308"/>
                <a:gd name="T23" fmla="*/ 4263 h 4266"/>
                <a:gd name="T24" fmla="*/ 1654 w 3308"/>
                <a:gd name="T25" fmla="*/ 4266 h 4266"/>
                <a:gd name="T26" fmla="*/ 1654 w 3308"/>
                <a:gd name="T27" fmla="*/ 4266 h 4266"/>
                <a:gd name="T28" fmla="*/ 1655 w 3308"/>
                <a:gd name="T29" fmla="*/ 4266 h 4266"/>
                <a:gd name="T30" fmla="*/ 1683 w 3308"/>
                <a:gd name="T31" fmla="*/ 4263 h 4266"/>
                <a:gd name="T32" fmla="*/ 1683 w 3308"/>
                <a:gd name="T33" fmla="*/ 4263 h 4266"/>
                <a:gd name="T34" fmla="*/ 1683 w 3308"/>
                <a:gd name="T35" fmla="*/ 4262 h 4266"/>
                <a:gd name="T36" fmla="*/ 1684 w 3308"/>
                <a:gd name="T37" fmla="*/ 4262 h 4266"/>
                <a:gd name="T38" fmla="*/ 1685 w 3308"/>
                <a:gd name="T39" fmla="*/ 4262 h 4266"/>
                <a:gd name="T40" fmla="*/ 1685 w 3308"/>
                <a:gd name="T41" fmla="*/ 4262 h 4266"/>
                <a:gd name="T42" fmla="*/ 2513 w 3308"/>
                <a:gd name="T43" fmla="*/ 4044 h 4266"/>
                <a:gd name="T44" fmla="*/ 2603 w 3308"/>
                <a:gd name="T45" fmla="*/ 3603 h 4266"/>
                <a:gd name="T46" fmla="*/ 3292 w 3308"/>
                <a:gd name="T47" fmla="*/ 3361 h 4266"/>
                <a:gd name="T48" fmla="*/ 1534 w 3308"/>
                <a:gd name="T49" fmla="*/ 3990 h 4266"/>
                <a:gd name="T50" fmla="*/ 945 w 3308"/>
                <a:gd name="T51" fmla="*/ 3673 h 4266"/>
                <a:gd name="T52" fmla="*/ 1215 w 3308"/>
                <a:gd name="T53" fmla="*/ 3626 h 4266"/>
                <a:gd name="T54" fmla="*/ 945 w 3308"/>
                <a:gd name="T55" fmla="*/ 3423 h 4266"/>
                <a:gd name="T56" fmla="*/ 1534 w 3308"/>
                <a:gd name="T57" fmla="*/ 3212 h 4266"/>
                <a:gd name="T58" fmla="*/ 2363 w 3308"/>
                <a:gd name="T59" fmla="*/ 3423 h 4266"/>
                <a:gd name="T60" fmla="*/ 2107 w 3308"/>
                <a:gd name="T61" fmla="*/ 3622 h 4266"/>
                <a:gd name="T62" fmla="*/ 2363 w 3308"/>
                <a:gd name="T63" fmla="*/ 3673 h 4266"/>
                <a:gd name="T64" fmla="*/ 1774 w 3308"/>
                <a:gd name="T65" fmla="*/ 3990 h 4266"/>
                <a:gd name="T66" fmla="*/ 2363 w 3308"/>
                <a:gd name="T67" fmla="*/ 3057 h 4266"/>
                <a:gd name="T68" fmla="*/ 2603 w 3308"/>
                <a:gd name="T69" fmla="*/ 3353 h 4266"/>
                <a:gd name="T70" fmla="*/ 2556 w 3308"/>
                <a:gd name="T71" fmla="*/ 2806 h 4266"/>
                <a:gd name="T72" fmla="*/ 2372 w 3308"/>
                <a:gd name="T73" fmla="*/ 2806 h 4266"/>
                <a:gd name="T74" fmla="*/ 2252 w 3308"/>
                <a:gd name="T75" fmla="*/ 2530 h 4266"/>
                <a:gd name="T76" fmla="*/ 2132 w 3308"/>
                <a:gd name="T77" fmla="*/ 2870 h 4266"/>
                <a:gd name="T78" fmla="*/ 1177 w 3308"/>
                <a:gd name="T79" fmla="*/ 2870 h 4266"/>
                <a:gd name="T80" fmla="*/ 1057 w 3308"/>
                <a:gd name="T81" fmla="*/ 2530 h 4266"/>
                <a:gd name="T82" fmla="*/ 937 w 3308"/>
                <a:gd name="T83" fmla="*/ 2806 h 4266"/>
                <a:gd name="T84" fmla="*/ 752 w 3308"/>
                <a:gd name="T85" fmla="*/ 2806 h 4266"/>
                <a:gd name="T86" fmla="*/ 705 w 3308"/>
                <a:gd name="T87" fmla="*/ 3353 h 4266"/>
                <a:gd name="T88" fmla="*/ 521 w 3308"/>
                <a:gd name="T89" fmla="*/ 2669 h 4266"/>
                <a:gd name="T90" fmla="*/ 1915 w 3308"/>
                <a:gd name="T91" fmla="*/ 1942 h 4266"/>
                <a:gd name="T92" fmla="*/ 3022 w 3308"/>
                <a:gd name="T93" fmla="*/ 3231 h 4266"/>
                <a:gd name="T94" fmla="*/ 1661 w 3308"/>
                <a:gd name="T95" fmla="*/ 1497 h 4266"/>
                <a:gd name="T96" fmla="*/ 1661 w 3308"/>
                <a:gd name="T97" fmla="*/ 0 h 4266"/>
                <a:gd name="T98" fmla="*/ 1035 w 3308"/>
                <a:gd name="T99" fmla="*/ 339 h 4266"/>
                <a:gd name="T100" fmla="*/ 1661 w 3308"/>
                <a:gd name="T101" fmla="*/ 1497 h 4266"/>
                <a:gd name="T102" fmla="*/ 1661 w 3308"/>
                <a:gd name="T103" fmla="*/ 796 h 4266"/>
                <a:gd name="T104" fmla="*/ 1985 w 3308"/>
                <a:gd name="T105" fmla="*/ 599 h 4266"/>
                <a:gd name="T106" fmla="*/ 1661 w 3308"/>
                <a:gd name="T107" fmla="*/ 556 h 4266"/>
                <a:gd name="T108" fmla="*/ 1661 w 3308"/>
                <a:gd name="T109" fmla="*/ 240 h 4266"/>
                <a:gd name="T110" fmla="*/ 1661 w 3308"/>
                <a:gd name="T111" fmla="*/ 1257 h 4266"/>
                <a:gd name="T112" fmla="*/ 1171 w 3308"/>
                <a:gd name="T113" fmla="*/ 613 h 4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8" h="4266">
                  <a:moveTo>
                    <a:pt x="3295" y="3263"/>
                  </a:moveTo>
                  <a:lnTo>
                    <a:pt x="3009" y="2576"/>
                  </a:lnTo>
                  <a:cubicBezTo>
                    <a:pt x="3009" y="2576"/>
                    <a:pt x="3008" y="2575"/>
                    <a:pt x="3008" y="2575"/>
                  </a:cubicBezTo>
                  <a:cubicBezTo>
                    <a:pt x="2893" y="2308"/>
                    <a:pt x="2771" y="2119"/>
                    <a:pt x="2625" y="1979"/>
                  </a:cubicBezTo>
                  <a:cubicBezTo>
                    <a:pt x="2431" y="1795"/>
                    <a:pt x="2192" y="1702"/>
                    <a:pt x="1915" y="1702"/>
                  </a:cubicBezTo>
                  <a:lnTo>
                    <a:pt x="1393" y="1702"/>
                  </a:lnTo>
                  <a:cubicBezTo>
                    <a:pt x="1116" y="1702"/>
                    <a:pt x="877" y="1795"/>
                    <a:pt x="683" y="1979"/>
                  </a:cubicBezTo>
                  <a:cubicBezTo>
                    <a:pt x="537" y="2119"/>
                    <a:pt x="415" y="2308"/>
                    <a:pt x="300" y="2575"/>
                  </a:cubicBezTo>
                  <a:cubicBezTo>
                    <a:pt x="300" y="2575"/>
                    <a:pt x="299" y="2576"/>
                    <a:pt x="299" y="2576"/>
                  </a:cubicBezTo>
                  <a:lnTo>
                    <a:pt x="13" y="3263"/>
                  </a:lnTo>
                  <a:cubicBezTo>
                    <a:pt x="0" y="3295"/>
                    <a:pt x="1" y="3330"/>
                    <a:pt x="16" y="3361"/>
                  </a:cubicBezTo>
                  <a:cubicBezTo>
                    <a:pt x="31" y="3392"/>
                    <a:pt x="58" y="3415"/>
                    <a:pt x="91" y="3424"/>
                  </a:cubicBezTo>
                  <a:lnTo>
                    <a:pt x="705" y="3603"/>
                  </a:lnTo>
                  <a:lnTo>
                    <a:pt x="705" y="3928"/>
                  </a:lnTo>
                  <a:cubicBezTo>
                    <a:pt x="705" y="3983"/>
                    <a:pt x="742" y="4030"/>
                    <a:pt x="795" y="4044"/>
                  </a:cubicBezTo>
                  <a:lnTo>
                    <a:pt x="1623" y="4262"/>
                  </a:lnTo>
                  <a:cubicBezTo>
                    <a:pt x="1624" y="4262"/>
                    <a:pt x="1625" y="4263"/>
                    <a:pt x="1627" y="4263"/>
                  </a:cubicBezTo>
                  <a:lnTo>
                    <a:pt x="1627" y="4263"/>
                  </a:lnTo>
                  <a:cubicBezTo>
                    <a:pt x="1627" y="4263"/>
                    <a:pt x="1627" y="4263"/>
                    <a:pt x="1627" y="4263"/>
                  </a:cubicBezTo>
                  <a:cubicBezTo>
                    <a:pt x="1627" y="4263"/>
                    <a:pt x="1627" y="4263"/>
                    <a:pt x="1627" y="4263"/>
                  </a:cubicBezTo>
                  <a:cubicBezTo>
                    <a:pt x="1627" y="4263"/>
                    <a:pt x="1627" y="4263"/>
                    <a:pt x="1627" y="4263"/>
                  </a:cubicBezTo>
                  <a:cubicBezTo>
                    <a:pt x="1627" y="4263"/>
                    <a:pt x="1627" y="4263"/>
                    <a:pt x="1628" y="4263"/>
                  </a:cubicBezTo>
                  <a:cubicBezTo>
                    <a:pt x="1628" y="4263"/>
                    <a:pt x="1628" y="4263"/>
                    <a:pt x="1628" y="4263"/>
                  </a:cubicBezTo>
                  <a:lnTo>
                    <a:pt x="1628" y="4263"/>
                  </a:lnTo>
                  <a:cubicBezTo>
                    <a:pt x="1636" y="4265"/>
                    <a:pt x="1645" y="4266"/>
                    <a:pt x="1653" y="4266"/>
                  </a:cubicBezTo>
                  <a:lnTo>
                    <a:pt x="1654" y="4266"/>
                  </a:lnTo>
                  <a:lnTo>
                    <a:pt x="1654" y="4266"/>
                  </a:lnTo>
                  <a:lnTo>
                    <a:pt x="1654" y="4266"/>
                  </a:lnTo>
                  <a:lnTo>
                    <a:pt x="1655" y="4266"/>
                  </a:lnTo>
                  <a:lnTo>
                    <a:pt x="1655" y="4266"/>
                  </a:lnTo>
                  <a:cubicBezTo>
                    <a:pt x="1664" y="4266"/>
                    <a:pt x="1673" y="4265"/>
                    <a:pt x="1683" y="4263"/>
                  </a:cubicBezTo>
                  <a:lnTo>
                    <a:pt x="1683" y="4263"/>
                  </a:lnTo>
                  <a:cubicBezTo>
                    <a:pt x="1683" y="4263"/>
                    <a:pt x="1683" y="4263"/>
                    <a:pt x="1683" y="4263"/>
                  </a:cubicBezTo>
                  <a:cubicBezTo>
                    <a:pt x="1683" y="4263"/>
                    <a:pt x="1683" y="4263"/>
                    <a:pt x="1683" y="4263"/>
                  </a:cubicBezTo>
                  <a:cubicBezTo>
                    <a:pt x="1683" y="4263"/>
                    <a:pt x="1683" y="4263"/>
                    <a:pt x="1683" y="4262"/>
                  </a:cubicBezTo>
                  <a:cubicBezTo>
                    <a:pt x="1683" y="4262"/>
                    <a:pt x="1683" y="4262"/>
                    <a:pt x="1683" y="4262"/>
                  </a:cubicBezTo>
                  <a:cubicBezTo>
                    <a:pt x="1683" y="4262"/>
                    <a:pt x="1683" y="4262"/>
                    <a:pt x="1683" y="4262"/>
                  </a:cubicBezTo>
                  <a:cubicBezTo>
                    <a:pt x="1683" y="4262"/>
                    <a:pt x="1684" y="4262"/>
                    <a:pt x="1684" y="4262"/>
                  </a:cubicBezTo>
                  <a:cubicBezTo>
                    <a:pt x="1684" y="4262"/>
                    <a:pt x="1684" y="4262"/>
                    <a:pt x="1684" y="4262"/>
                  </a:cubicBezTo>
                  <a:cubicBezTo>
                    <a:pt x="1684" y="4262"/>
                    <a:pt x="1684" y="4262"/>
                    <a:pt x="1685" y="4262"/>
                  </a:cubicBezTo>
                  <a:cubicBezTo>
                    <a:pt x="1685" y="4262"/>
                    <a:pt x="1685" y="4262"/>
                    <a:pt x="1685" y="4262"/>
                  </a:cubicBezTo>
                  <a:lnTo>
                    <a:pt x="1685" y="4262"/>
                  </a:lnTo>
                  <a:cubicBezTo>
                    <a:pt x="1685" y="4262"/>
                    <a:pt x="1685" y="4262"/>
                    <a:pt x="1685" y="4262"/>
                  </a:cubicBezTo>
                  <a:lnTo>
                    <a:pt x="2513" y="4044"/>
                  </a:lnTo>
                  <a:cubicBezTo>
                    <a:pt x="2566" y="4030"/>
                    <a:pt x="2603" y="3983"/>
                    <a:pt x="2603" y="3928"/>
                  </a:cubicBezTo>
                  <a:lnTo>
                    <a:pt x="2603" y="3603"/>
                  </a:lnTo>
                  <a:lnTo>
                    <a:pt x="3217" y="3424"/>
                  </a:lnTo>
                  <a:cubicBezTo>
                    <a:pt x="3250" y="3415"/>
                    <a:pt x="3277" y="3392"/>
                    <a:pt x="3292" y="3361"/>
                  </a:cubicBezTo>
                  <a:cubicBezTo>
                    <a:pt x="3307" y="3330"/>
                    <a:pt x="3308" y="3295"/>
                    <a:pt x="3295" y="3263"/>
                  </a:cubicBezTo>
                  <a:close/>
                  <a:moveTo>
                    <a:pt x="1534" y="3990"/>
                  </a:moveTo>
                  <a:lnTo>
                    <a:pt x="945" y="3836"/>
                  </a:lnTo>
                  <a:lnTo>
                    <a:pt x="945" y="3673"/>
                  </a:lnTo>
                  <a:lnTo>
                    <a:pt x="1066" y="3708"/>
                  </a:lnTo>
                  <a:cubicBezTo>
                    <a:pt x="1130" y="3727"/>
                    <a:pt x="1196" y="3690"/>
                    <a:pt x="1215" y="3626"/>
                  </a:cubicBezTo>
                  <a:cubicBezTo>
                    <a:pt x="1233" y="3563"/>
                    <a:pt x="1197" y="3496"/>
                    <a:pt x="1133" y="3478"/>
                  </a:cubicBezTo>
                  <a:lnTo>
                    <a:pt x="945" y="3423"/>
                  </a:lnTo>
                  <a:lnTo>
                    <a:pt x="945" y="3057"/>
                  </a:lnTo>
                  <a:lnTo>
                    <a:pt x="1534" y="3212"/>
                  </a:lnTo>
                  <a:lnTo>
                    <a:pt x="1534" y="3990"/>
                  </a:lnTo>
                  <a:close/>
                  <a:moveTo>
                    <a:pt x="2363" y="3423"/>
                  </a:moveTo>
                  <a:lnTo>
                    <a:pt x="2189" y="3474"/>
                  </a:lnTo>
                  <a:cubicBezTo>
                    <a:pt x="2125" y="3492"/>
                    <a:pt x="2088" y="3559"/>
                    <a:pt x="2107" y="3622"/>
                  </a:cubicBezTo>
                  <a:cubicBezTo>
                    <a:pt x="2125" y="3686"/>
                    <a:pt x="2192" y="3723"/>
                    <a:pt x="2256" y="3704"/>
                  </a:cubicBezTo>
                  <a:lnTo>
                    <a:pt x="2363" y="3673"/>
                  </a:lnTo>
                  <a:lnTo>
                    <a:pt x="2363" y="3836"/>
                  </a:lnTo>
                  <a:lnTo>
                    <a:pt x="1774" y="3990"/>
                  </a:lnTo>
                  <a:lnTo>
                    <a:pt x="1774" y="3212"/>
                  </a:lnTo>
                  <a:lnTo>
                    <a:pt x="2363" y="3057"/>
                  </a:lnTo>
                  <a:lnTo>
                    <a:pt x="2363" y="3423"/>
                  </a:lnTo>
                  <a:close/>
                  <a:moveTo>
                    <a:pt x="2603" y="3353"/>
                  </a:moveTo>
                  <a:lnTo>
                    <a:pt x="2603" y="2901"/>
                  </a:lnTo>
                  <a:cubicBezTo>
                    <a:pt x="2603" y="2864"/>
                    <a:pt x="2586" y="2829"/>
                    <a:pt x="2556" y="2806"/>
                  </a:cubicBezTo>
                  <a:cubicBezTo>
                    <a:pt x="2527" y="2783"/>
                    <a:pt x="2488" y="2776"/>
                    <a:pt x="2452" y="2785"/>
                  </a:cubicBezTo>
                  <a:lnTo>
                    <a:pt x="2372" y="2806"/>
                  </a:lnTo>
                  <a:lnTo>
                    <a:pt x="2372" y="2650"/>
                  </a:lnTo>
                  <a:cubicBezTo>
                    <a:pt x="2372" y="2584"/>
                    <a:pt x="2318" y="2530"/>
                    <a:pt x="2252" y="2530"/>
                  </a:cubicBezTo>
                  <a:cubicBezTo>
                    <a:pt x="2185" y="2530"/>
                    <a:pt x="2132" y="2584"/>
                    <a:pt x="2132" y="2650"/>
                  </a:cubicBezTo>
                  <a:lnTo>
                    <a:pt x="2132" y="2870"/>
                  </a:lnTo>
                  <a:lnTo>
                    <a:pt x="1654" y="2995"/>
                  </a:lnTo>
                  <a:lnTo>
                    <a:pt x="1177" y="2870"/>
                  </a:lnTo>
                  <a:lnTo>
                    <a:pt x="1177" y="2650"/>
                  </a:lnTo>
                  <a:cubicBezTo>
                    <a:pt x="1177" y="2584"/>
                    <a:pt x="1123" y="2530"/>
                    <a:pt x="1057" y="2530"/>
                  </a:cubicBezTo>
                  <a:cubicBezTo>
                    <a:pt x="990" y="2530"/>
                    <a:pt x="937" y="2584"/>
                    <a:pt x="937" y="2650"/>
                  </a:cubicBezTo>
                  <a:lnTo>
                    <a:pt x="937" y="2806"/>
                  </a:lnTo>
                  <a:lnTo>
                    <a:pt x="856" y="2785"/>
                  </a:lnTo>
                  <a:cubicBezTo>
                    <a:pt x="820" y="2776"/>
                    <a:pt x="781" y="2784"/>
                    <a:pt x="752" y="2806"/>
                  </a:cubicBezTo>
                  <a:cubicBezTo>
                    <a:pt x="722" y="2829"/>
                    <a:pt x="705" y="2864"/>
                    <a:pt x="705" y="2901"/>
                  </a:cubicBezTo>
                  <a:lnTo>
                    <a:pt x="705" y="3353"/>
                  </a:lnTo>
                  <a:lnTo>
                    <a:pt x="287" y="3231"/>
                  </a:lnTo>
                  <a:lnTo>
                    <a:pt x="521" y="2669"/>
                  </a:lnTo>
                  <a:cubicBezTo>
                    <a:pt x="741" y="2159"/>
                    <a:pt x="1002" y="1942"/>
                    <a:pt x="1393" y="1942"/>
                  </a:cubicBezTo>
                  <a:lnTo>
                    <a:pt x="1915" y="1942"/>
                  </a:lnTo>
                  <a:cubicBezTo>
                    <a:pt x="2306" y="1942"/>
                    <a:pt x="2567" y="2159"/>
                    <a:pt x="2788" y="2669"/>
                  </a:cubicBezTo>
                  <a:lnTo>
                    <a:pt x="3022" y="3231"/>
                  </a:lnTo>
                  <a:lnTo>
                    <a:pt x="2603" y="3353"/>
                  </a:lnTo>
                  <a:close/>
                  <a:moveTo>
                    <a:pt x="1661" y="1497"/>
                  </a:moveTo>
                  <a:cubicBezTo>
                    <a:pt x="2074" y="1497"/>
                    <a:pt x="2410" y="1161"/>
                    <a:pt x="2410" y="749"/>
                  </a:cubicBezTo>
                  <a:cubicBezTo>
                    <a:pt x="2410" y="336"/>
                    <a:pt x="2074" y="0"/>
                    <a:pt x="1661" y="0"/>
                  </a:cubicBezTo>
                  <a:cubicBezTo>
                    <a:pt x="1406" y="0"/>
                    <a:pt x="1181" y="128"/>
                    <a:pt x="1045" y="323"/>
                  </a:cubicBezTo>
                  <a:cubicBezTo>
                    <a:pt x="1041" y="328"/>
                    <a:pt x="1038" y="333"/>
                    <a:pt x="1035" y="339"/>
                  </a:cubicBezTo>
                  <a:cubicBezTo>
                    <a:pt x="957" y="457"/>
                    <a:pt x="912" y="597"/>
                    <a:pt x="912" y="749"/>
                  </a:cubicBezTo>
                  <a:cubicBezTo>
                    <a:pt x="912" y="1161"/>
                    <a:pt x="1248" y="1497"/>
                    <a:pt x="1661" y="1497"/>
                  </a:cubicBezTo>
                  <a:close/>
                  <a:moveTo>
                    <a:pt x="1171" y="613"/>
                  </a:moveTo>
                  <a:cubicBezTo>
                    <a:pt x="1305" y="729"/>
                    <a:pt x="1478" y="796"/>
                    <a:pt x="1661" y="796"/>
                  </a:cubicBezTo>
                  <a:cubicBezTo>
                    <a:pt x="1747" y="796"/>
                    <a:pt x="1832" y="781"/>
                    <a:pt x="1912" y="752"/>
                  </a:cubicBezTo>
                  <a:cubicBezTo>
                    <a:pt x="1975" y="730"/>
                    <a:pt x="2007" y="661"/>
                    <a:pt x="1985" y="599"/>
                  </a:cubicBezTo>
                  <a:cubicBezTo>
                    <a:pt x="1963" y="536"/>
                    <a:pt x="1894" y="504"/>
                    <a:pt x="1832" y="526"/>
                  </a:cubicBezTo>
                  <a:cubicBezTo>
                    <a:pt x="1777" y="546"/>
                    <a:pt x="1720" y="556"/>
                    <a:pt x="1661" y="556"/>
                  </a:cubicBezTo>
                  <a:cubicBezTo>
                    <a:pt x="1520" y="556"/>
                    <a:pt x="1388" y="498"/>
                    <a:pt x="1293" y="398"/>
                  </a:cubicBezTo>
                  <a:cubicBezTo>
                    <a:pt x="1386" y="301"/>
                    <a:pt x="1516" y="240"/>
                    <a:pt x="1661" y="240"/>
                  </a:cubicBezTo>
                  <a:cubicBezTo>
                    <a:pt x="1941" y="240"/>
                    <a:pt x="2170" y="468"/>
                    <a:pt x="2170" y="749"/>
                  </a:cubicBezTo>
                  <a:cubicBezTo>
                    <a:pt x="2170" y="1029"/>
                    <a:pt x="1941" y="1257"/>
                    <a:pt x="1661" y="1257"/>
                  </a:cubicBezTo>
                  <a:cubicBezTo>
                    <a:pt x="1380" y="1257"/>
                    <a:pt x="1152" y="1029"/>
                    <a:pt x="1152" y="749"/>
                  </a:cubicBezTo>
                  <a:cubicBezTo>
                    <a:pt x="1152" y="702"/>
                    <a:pt x="1159" y="656"/>
                    <a:pt x="1171" y="61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Tree>
    <p:custDataLst>
      <p:tags r:id="rId1"/>
    </p:custDataLst>
    <p:extLst>
      <p:ext uri="{BB962C8B-B14F-4D97-AF65-F5344CB8AC3E}">
        <p14:creationId xmlns:p14="http://schemas.microsoft.com/office/powerpoint/2010/main" val="3606278347"/>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2BA9CFC5-FF03-4D37-9BF0-917E231F5154}"/>
              </a:ext>
            </a:extLst>
          </p:cNvPr>
          <p:cNvGrpSpPr/>
          <p:nvPr/>
        </p:nvGrpSpPr>
        <p:grpSpPr>
          <a:xfrm>
            <a:off x="9927076" y="1647801"/>
            <a:ext cx="1777392" cy="4387239"/>
            <a:chOff x="9927076" y="1647801"/>
            <a:chExt cx="1777392" cy="4387239"/>
          </a:xfrm>
        </p:grpSpPr>
        <p:sp>
          <p:nvSpPr>
            <p:cNvPr id="55" name="矩形: 圆角 54">
              <a:extLst>
                <a:ext uri="{FF2B5EF4-FFF2-40B4-BE49-F238E27FC236}">
                  <a16:creationId xmlns:a16="http://schemas.microsoft.com/office/drawing/2014/main" id="{B40CAEC3-FE30-4308-AC6D-F1895630C3D8}"/>
                </a:ext>
              </a:extLst>
            </p:cNvPr>
            <p:cNvSpPr/>
            <p:nvPr/>
          </p:nvSpPr>
          <p:spPr>
            <a:xfrm>
              <a:off x="9964886"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圆角 91">
              <a:extLst>
                <a:ext uri="{FF2B5EF4-FFF2-40B4-BE49-F238E27FC236}">
                  <a16:creationId xmlns:a16="http://schemas.microsoft.com/office/drawing/2014/main" id="{6D24A057-5295-4F80-9823-A46DA36F3739}"/>
                </a:ext>
              </a:extLst>
            </p:cNvPr>
            <p:cNvSpPr/>
            <p:nvPr/>
          </p:nvSpPr>
          <p:spPr>
            <a:xfrm>
              <a:off x="9927076"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06DDA5FE-261A-480A-BC29-36024A294881}"/>
                </a:ext>
              </a:extLst>
            </p:cNvPr>
            <p:cNvSpPr/>
            <p:nvPr/>
          </p:nvSpPr>
          <p:spPr>
            <a:xfrm>
              <a:off x="11399217" y="1790032"/>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6F2EFDF8-FCDB-46E8-AB70-48BAF77730DC}"/>
              </a:ext>
            </a:extLst>
          </p:cNvPr>
          <p:cNvGrpSpPr/>
          <p:nvPr/>
        </p:nvGrpSpPr>
        <p:grpSpPr>
          <a:xfrm>
            <a:off x="8044848" y="1647801"/>
            <a:ext cx="1771296" cy="4387239"/>
            <a:chOff x="8044848" y="1647801"/>
            <a:chExt cx="1771296" cy="4387239"/>
          </a:xfrm>
        </p:grpSpPr>
        <p:sp>
          <p:nvSpPr>
            <p:cNvPr id="54" name="矩形: 圆角 53">
              <a:extLst>
                <a:ext uri="{FF2B5EF4-FFF2-40B4-BE49-F238E27FC236}">
                  <a16:creationId xmlns:a16="http://schemas.microsoft.com/office/drawing/2014/main" id="{D4DED06B-FE56-401A-A488-2F5DD5D28C60}"/>
                </a:ext>
              </a:extLst>
            </p:cNvPr>
            <p:cNvSpPr/>
            <p:nvPr/>
          </p:nvSpPr>
          <p:spPr>
            <a:xfrm>
              <a:off x="8076562"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圆角 90">
              <a:extLst>
                <a:ext uri="{FF2B5EF4-FFF2-40B4-BE49-F238E27FC236}">
                  <a16:creationId xmlns:a16="http://schemas.microsoft.com/office/drawing/2014/main" id="{6735D731-C00C-4921-AA85-D107FE64BE07}"/>
                </a:ext>
              </a:extLst>
            </p:cNvPr>
            <p:cNvSpPr/>
            <p:nvPr/>
          </p:nvSpPr>
          <p:spPr>
            <a:xfrm>
              <a:off x="8044848"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24645FCA-AA04-46C4-A575-EABD3B0281D2}"/>
                </a:ext>
              </a:extLst>
            </p:cNvPr>
            <p:cNvSpPr/>
            <p:nvPr/>
          </p:nvSpPr>
          <p:spPr>
            <a:xfrm>
              <a:off x="9487401" y="1790032"/>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9906CD1B-AD05-48E7-B212-B106E6C5A718}"/>
              </a:ext>
            </a:extLst>
          </p:cNvPr>
          <p:cNvGrpSpPr/>
          <p:nvPr/>
        </p:nvGrpSpPr>
        <p:grpSpPr>
          <a:xfrm>
            <a:off x="6162621" y="1647801"/>
            <a:ext cx="1777392" cy="4387239"/>
            <a:chOff x="6162621" y="1647801"/>
            <a:chExt cx="1777392" cy="4387239"/>
          </a:xfrm>
        </p:grpSpPr>
        <p:sp>
          <p:nvSpPr>
            <p:cNvPr id="53" name="矩形: 圆角 52">
              <a:extLst>
                <a:ext uri="{FF2B5EF4-FFF2-40B4-BE49-F238E27FC236}">
                  <a16:creationId xmlns:a16="http://schemas.microsoft.com/office/drawing/2014/main" id="{F4DE15B4-6903-4AEE-BC30-9C48C01D7DA2}"/>
                </a:ext>
              </a:extLst>
            </p:cNvPr>
            <p:cNvSpPr/>
            <p:nvPr/>
          </p:nvSpPr>
          <p:spPr>
            <a:xfrm>
              <a:off x="6200431"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圆角 89">
              <a:extLst>
                <a:ext uri="{FF2B5EF4-FFF2-40B4-BE49-F238E27FC236}">
                  <a16:creationId xmlns:a16="http://schemas.microsoft.com/office/drawing/2014/main" id="{BD9EA4D5-567D-4645-87A9-DC749B1C9FD2}"/>
                </a:ext>
              </a:extLst>
            </p:cNvPr>
            <p:cNvSpPr/>
            <p:nvPr/>
          </p:nvSpPr>
          <p:spPr>
            <a:xfrm>
              <a:off x="6162621"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DF945125-6928-4A8B-8B18-81663706E25C}"/>
                </a:ext>
              </a:extLst>
            </p:cNvPr>
            <p:cNvSpPr/>
            <p:nvPr/>
          </p:nvSpPr>
          <p:spPr>
            <a:xfrm>
              <a:off x="7647188" y="1790032"/>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1E272C99-324A-4F5A-A7B0-31598E6B4078}"/>
              </a:ext>
            </a:extLst>
          </p:cNvPr>
          <p:cNvGrpSpPr/>
          <p:nvPr/>
        </p:nvGrpSpPr>
        <p:grpSpPr>
          <a:xfrm>
            <a:off x="4280393" y="1647801"/>
            <a:ext cx="1777392" cy="4387239"/>
            <a:chOff x="4280393" y="1647801"/>
            <a:chExt cx="1777392" cy="4387239"/>
          </a:xfrm>
        </p:grpSpPr>
        <p:sp>
          <p:nvSpPr>
            <p:cNvPr id="52" name="矩形: 圆角 51">
              <a:extLst>
                <a:ext uri="{FF2B5EF4-FFF2-40B4-BE49-F238E27FC236}">
                  <a16:creationId xmlns:a16="http://schemas.microsoft.com/office/drawing/2014/main" id="{462B7981-5448-4550-8544-50C23FA8ED50}"/>
                </a:ext>
              </a:extLst>
            </p:cNvPr>
            <p:cNvSpPr/>
            <p:nvPr/>
          </p:nvSpPr>
          <p:spPr>
            <a:xfrm>
              <a:off x="4318203"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圆角 88">
              <a:extLst>
                <a:ext uri="{FF2B5EF4-FFF2-40B4-BE49-F238E27FC236}">
                  <a16:creationId xmlns:a16="http://schemas.microsoft.com/office/drawing/2014/main" id="{7E8907D5-15DA-42A2-9F70-6CCF5D248F49}"/>
                </a:ext>
              </a:extLst>
            </p:cNvPr>
            <p:cNvSpPr/>
            <p:nvPr/>
          </p:nvSpPr>
          <p:spPr>
            <a:xfrm>
              <a:off x="4280393"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367E454A-D64C-4958-B863-9D9CA061ADF7}"/>
                </a:ext>
              </a:extLst>
            </p:cNvPr>
            <p:cNvSpPr/>
            <p:nvPr/>
          </p:nvSpPr>
          <p:spPr>
            <a:xfrm>
              <a:off x="5750011" y="1790032"/>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1F404C29-DCAA-488E-8C3F-77D6801025A7}"/>
              </a:ext>
            </a:extLst>
          </p:cNvPr>
          <p:cNvGrpSpPr/>
          <p:nvPr/>
        </p:nvGrpSpPr>
        <p:grpSpPr>
          <a:xfrm>
            <a:off x="2398166" y="1647801"/>
            <a:ext cx="1777392" cy="4387239"/>
            <a:chOff x="2398166" y="1647801"/>
            <a:chExt cx="1777392" cy="4387239"/>
          </a:xfrm>
        </p:grpSpPr>
        <p:sp>
          <p:nvSpPr>
            <p:cNvPr id="51" name="矩形: 圆角 50">
              <a:extLst>
                <a:ext uri="{FF2B5EF4-FFF2-40B4-BE49-F238E27FC236}">
                  <a16:creationId xmlns:a16="http://schemas.microsoft.com/office/drawing/2014/main" id="{A2CA5171-953D-4E70-8D95-5456859D8852}"/>
                </a:ext>
              </a:extLst>
            </p:cNvPr>
            <p:cNvSpPr/>
            <p:nvPr/>
          </p:nvSpPr>
          <p:spPr>
            <a:xfrm>
              <a:off x="2435976"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圆角 87">
              <a:extLst>
                <a:ext uri="{FF2B5EF4-FFF2-40B4-BE49-F238E27FC236}">
                  <a16:creationId xmlns:a16="http://schemas.microsoft.com/office/drawing/2014/main" id="{5AFDF524-177D-4C50-86F9-3D783CCC0153}"/>
                </a:ext>
              </a:extLst>
            </p:cNvPr>
            <p:cNvSpPr/>
            <p:nvPr/>
          </p:nvSpPr>
          <p:spPr>
            <a:xfrm>
              <a:off x="2398166"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465869A3-7117-4528-8E4A-2F09593672EE}"/>
                </a:ext>
              </a:extLst>
            </p:cNvPr>
            <p:cNvSpPr/>
            <p:nvPr/>
          </p:nvSpPr>
          <p:spPr>
            <a:xfrm>
              <a:off x="3867783" y="1790032"/>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id="{F0179BA8-EDAC-4137-8502-616B33FD2B5D}"/>
              </a:ext>
            </a:extLst>
          </p:cNvPr>
          <p:cNvGrpSpPr/>
          <p:nvPr/>
        </p:nvGrpSpPr>
        <p:grpSpPr>
          <a:xfrm>
            <a:off x="515938" y="1647801"/>
            <a:ext cx="1777392" cy="4387239"/>
            <a:chOff x="515938" y="1647801"/>
            <a:chExt cx="1777392" cy="4387239"/>
          </a:xfrm>
        </p:grpSpPr>
        <p:sp>
          <p:nvSpPr>
            <p:cNvPr id="50" name="矩形: 圆角 49">
              <a:extLst>
                <a:ext uri="{FF2B5EF4-FFF2-40B4-BE49-F238E27FC236}">
                  <a16:creationId xmlns:a16="http://schemas.microsoft.com/office/drawing/2014/main" id="{78C15E4A-4712-4A8D-A800-21F8C840C725}"/>
                </a:ext>
              </a:extLst>
            </p:cNvPr>
            <p:cNvSpPr/>
            <p:nvPr/>
          </p:nvSpPr>
          <p:spPr>
            <a:xfrm>
              <a:off x="553748"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23ADAC84-DC05-4869-8E52-4D110F6C8D70}"/>
                </a:ext>
              </a:extLst>
            </p:cNvPr>
            <p:cNvSpPr/>
            <p:nvPr/>
          </p:nvSpPr>
          <p:spPr>
            <a:xfrm>
              <a:off x="515938"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9F3C6973-55A1-4439-98A9-317BF305F241}"/>
                </a:ext>
              </a:extLst>
            </p:cNvPr>
            <p:cNvSpPr/>
            <p:nvPr/>
          </p:nvSpPr>
          <p:spPr>
            <a:xfrm>
              <a:off x="1966554" y="1812464"/>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占位符 1">
            <a:extLst>
              <a:ext uri="{FF2B5EF4-FFF2-40B4-BE49-F238E27FC236}">
                <a16:creationId xmlns:a16="http://schemas.microsoft.com/office/drawing/2014/main" id="{D81C383B-3AE1-4EF4-85E6-11AFEFE34E7B}"/>
              </a:ext>
            </a:extLst>
          </p:cNvPr>
          <p:cNvSpPr>
            <a:spLocks noGrp="1"/>
          </p:cNvSpPr>
          <p:nvPr>
            <p:ph type="body" sz="quarter" idx="10"/>
          </p:nvPr>
        </p:nvSpPr>
        <p:spPr>
          <a:xfrm>
            <a:off x="1203960" y="549275"/>
            <a:ext cx="7220139" cy="455436"/>
          </a:xfrm>
          <a:prstGeom prst="rect">
            <a:avLst/>
          </a:prstGeom>
        </p:spPr>
        <p:txBody>
          <a:bodyPr/>
          <a:lstStyle/>
          <a:p>
            <a:r>
              <a:rPr lang="zh-CN" altLang="en-US" sz="3200" dirty="0"/>
              <a:t>消防安全基础知识</a:t>
            </a:r>
            <a:r>
              <a:rPr lang="en-US" altLang="zh-CN" sz="3200" dirty="0"/>
              <a:t>——</a:t>
            </a:r>
            <a:r>
              <a:rPr lang="zh-CN" altLang="en-US" sz="3200" dirty="0"/>
              <a:t>扑救火灾的原则</a:t>
            </a:r>
          </a:p>
        </p:txBody>
      </p:sp>
      <p:sp>
        <p:nvSpPr>
          <p:cNvPr id="73" name="íṩlíḋé">
            <a:extLst>
              <a:ext uri="{FF2B5EF4-FFF2-40B4-BE49-F238E27FC236}">
                <a16:creationId xmlns:a16="http://schemas.microsoft.com/office/drawing/2014/main" id="{C3644BE4-301C-436F-9191-187CED24895D}"/>
              </a:ext>
            </a:extLst>
          </p:cNvPr>
          <p:cNvSpPr txBox="1">
            <a:spLocks noChangeArrowheads="1"/>
          </p:cNvSpPr>
          <p:nvPr/>
        </p:nvSpPr>
        <p:spPr bwMode="auto">
          <a:xfrm>
            <a:off x="684873" y="2642090"/>
            <a:ext cx="1361330" cy="905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报警早</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损失少</a:t>
            </a:r>
            <a:endParaRPr lang="en-US" altLang="zh-CN" b="1" dirty="0">
              <a:solidFill>
                <a:schemeClr val="accent6"/>
              </a:solidFill>
              <a:latin typeface="+mn-ea"/>
              <a:ea typeface="+mn-ea"/>
            </a:endParaRPr>
          </a:p>
        </p:txBody>
      </p:sp>
      <p:sp>
        <p:nvSpPr>
          <p:cNvPr id="8" name="文本框 7">
            <a:extLst>
              <a:ext uri="{FF2B5EF4-FFF2-40B4-BE49-F238E27FC236}">
                <a16:creationId xmlns:a16="http://schemas.microsoft.com/office/drawing/2014/main" id="{FB8578A5-C5F0-4D50-8229-8812E1785B02}"/>
              </a:ext>
            </a:extLst>
          </p:cNvPr>
          <p:cNvSpPr txBox="1"/>
          <p:nvPr/>
        </p:nvSpPr>
        <p:spPr>
          <a:xfrm>
            <a:off x="914125"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01</a:t>
            </a:r>
            <a:endParaRPr lang="zh-CN" altLang="en-US" sz="2800" dirty="0">
              <a:solidFill>
                <a:schemeClr val="accent6"/>
              </a:solidFill>
              <a:latin typeface="+mj-ea"/>
              <a:ea typeface="+mj-ea"/>
            </a:endParaRPr>
          </a:p>
        </p:txBody>
      </p:sp>
      <p:cxnSp>
        <p:nvCxnSpPr>
          <p:cNvPr id="4" name="直接连接符 3">
            <a:extLst>
              <a:ext uri="{FF2B5EF4-FFF2-40B4-BE49-F238E27FC236}">
                <a16:creationId xmlns:a16="http://schemas.microsoft.com/office/drawing/2014/main" id="{D88B1E3F-87F8-46EB-B17D-939FB02780DE}"/>
              </a:ext>
            </a:extLst>
          </p:cNvPr>
          <p:cNvCxnSpPr>
            <a:cxnSpLocks/>
          </p:cNvCxnSpPr>
          <p:nvPr/>
        </p:nvCxnSpPr>
        <p:spPr>
          <a:xfrm flipH="1">
            <a:off x="1242221"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75" name="îŝḷïďe">
            <a:extLst>
              <a:ext uri="{FF2B5EF4-FFF2-40B4-BE49-F238E27FC236}">
                <a16:creationId xmlns:a16="http://schemas.microsoft.com/office/drawing/2014/main" id="{E99C21C4-40C0-4407-B1C9-186DFE2B2FC1}"/>
              </a:ext>
            </a:extLst>
          </p:cNvPr>
          <p:cNvSpPr txBox="1">
            <a:spLocks noChangeArrowheads="1"/>
          </p:cNvSpPr>
          <p:nvPr/>
        </p:nvSpPr>
        <p:spPr bwMode="auto">
          <a:xfrm>
            <a:off x="2807832" y="2713855"/>
            <a:ext cx="902825" cy="71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边报警</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边扑救</a:t>
            </a:r>
            <a:endParaRPr lang="en-US" altLang="zh-CN" b="1" dirty="0">
              <a:solidFill>
                <a:schemeClr val="accent6"/>
              </a:solidFill>
              <a:latin typeface="+mn-ea"/>
              <a:ea typeface="+mn-ea"/>
            </a:endParaRPr>
          </a:p>
        </p:txBody>
      </p:sp>
      <p:sp>
        <p:nvSpPr>
          <p:cNvPr id="110" name="文本框 109">
            <a:extLst>
              <a:ext uri="{FF2B5EF4-FFF2-40B4-BE49-F238E27FC236}">
                <a16:creationId xmlns:a16="http://schemas.microsoft.com/office/drawing/2014/main" id="{5B506C60-51E5-428C-84A5-DD27F2F69785}"/>
              </a:ext>
            </a:extLst>
          </p:cNvPr>
          <p:cNvSpPr txBox="1"/>
          <p:nvPr/>
        </p:nvSpPr>
        <p:spPr>
          <a:xfrm>
            <a:off x="2771751"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02</a:t>
            </a:r>
            <a:endParaRPr lang="zh-CN" altLang="en-US" sz="2800" dirty="0">
              <a:solidFill>
                <a:schemeClr val="accent6"/>
              </a:solidFill>
              <a:latin typeface="+mj-ea"/>
              <a:ea typeface="+mj-ea"/>
            </a:endParaRPr>
          </a:p>
        </p:txBody>
      </p:sp>
      <p:cxnSp>
        <p:nvCxnSpPr>
          <p:cNvPr id="57" name="直接连接符 56">
            <a:extLst>
              <a:ext uri="{FF2B5EF4-FFF2-40B4-BE49-F238E27FC236}">
                <a16:creationId xmlns:a16="http://schemas.microsoft.com/office/drawing/2014/main" id="{D517801C-E0E5-4273-9E6B-ECF42BF2DA4B}"/>
              </a:ext>
            </a:extLst>
          </p:cNvPr>
          <p:cNvCxnSpPr>
            <a:cxnSpLocks/>
          </p:cNvCxnSpPr>
          <p:nvPr/>
        </p:nvCxnSpPr>
        <p:spPr>
          <a:xfrm flipH="1">
            <a:off x="3099847"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81" name="ïsļïḋê">
            <a:extLst>
              <a:ext uri="{FF2B5EF4-FFF2-40B4-BE49-F238E27FC236}">
                <a16:creationId xmlns:a16="http://schemas.microsoft.com/office/drawing/2014/main" id="{3C17ACB9-5E05-47DB-93C1-8E569BDAECF9}"/>
              </a:ext>
            </a:extLst>
          </p:cNvPr>
          <p:cNvSpPr txBox="1">
            <a:spLocks noChangeArrowheads="1"/>
          </p:cNvSpPr>
          <p:nvPr/>
        </p:nvSpPr>
        <p:spPr bwMode="auto">
          <a:xfrm>
            <a:off x="4517041" y="2688909"/>
            <a:ext cx="1252163" cy="79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先救人</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后救物</a:t>
            </a:r>
            <a:endParaRPr lang="en-US" altLang="zh-CN" b="1" dirty="0">
              <a:solidFill>
                <a:schemeClr val="accent6"/>
              </a:solidFill>
              <a:latin typeface="+mn-ea"/>
              <a:ea typeface="+mn-ea"/>
            </a:endParaRPr>
          </a:p>
        </p:txBody>
      </p:sp>
      <p:sp>
        <p:nvSpPr>
          <p:cNvPr id="111" name="文本框 110">
            <a:extLst>
              <a:ext uri="{FF2B5EF4-FFF2-40B4-BE49-F238E27FC236}">
                <a16:creationId xmlns:a16="http://schemas.microsoft.com/office/drawing/2014/main" id="{B860FE1E-ED51-4959-925C-168CF8BE7CC4}"/>
              </a:ext>
            </a:extLst>
          </p:cNvPr>
          <p:cNvSpPr txBox="1"/>
          <p:nvPr/>
        </p:nvSpPr>
        <p:spPr>
          <a:xfrm>
            <a:off x="4691711"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03</a:t>
            </a:r>
            <a:endParaRPr lang="zh-CN" altLang="en-US" sz="2800" dirty="0">
              <a:solidFill>
                <a:schemeClr val="accent6"/>
              </a:solidFill>
              <a:latin typeface="+mj-ea"/>
              <a:ea typeface="+mj-ea"/>
            </a:endParaRPr>
          </a:p>
        </p:txBody>
      </p:sp>
      <p:cxnSp>
        <p:nvCxnSpPr>
          <p:cNvPr id="58" name="直接连接符 57">
            <a:extLst>
              <a:ext uri="{FF2B5EF4-FFF2-40B4-BE49-F238E27FC236}">
                <a16:creationId xmlns:a16="http://schemas.microsoft.com/office/drawing/2014/main" id="{065F6D8A-544C-4F68-938C-54F58C5A7C5B}"/>
              </a:ext>
            </a:extLst>
          </p:cNvPr>
          <p:cNvCxnSpPr>
            <a:cxnSpLocks/>
          </p:cNvCxnSpPr>
          <p:nvPr/>
        </p:nvCxnSpPr>
        <p:spPr>
          <a:xfrm flipH="1">
            <a:off x="5026868"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79" name="ïṣḻiḓè">
            <a:extLst>
              <a:ext uri="{FF2B5EF4-FFF2-40B4-BE49-F238E27FC236}">
                <a16:creationId xmlns:a16="http://schemas.microsoft.com/office/drawing/2014/main" id="{C4B8BA35-CB04-4EDF-8773-49ADD4AB8D82}"/>
              </a:ext>
            </a:extLst>
          </p:cNvPr>
          <p:cNvSpPr txBox="1">
            <a:spLocks noChangeArrowheads="1"/>
          </p:cNvSpPr>
          <p:nvPr/>
        </p:nvSpPr>
        <p:spPr bwMode="auto">
          <a:xfrm>
            <a:off x="6438203" y="2628946"/>
            <a:ext cx="1203900" cy="918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先控制</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再灭火</a:t>
            </a:r>
            <a:endParaRPr lang="en-US" altLang="zh-CN" b="1" dirty="0">
              <a:solidFill>
                <a:schemeClr val="accent6"/>
              </a:solidFill>
              <a:latin typeface="+mn-ea"/>
              <a:ea typeface="+mn-ea"/>
            </a:endParaRPr>
          </a:p>
        </p:txBody>
      </p:sp>
      <p:sp>
        <p:nvSpPr>
          <p:cNvPr id="113" name="文本框 112">
            <a:extLst>
              <a:ext uri="{FF2B5EF4-FFF2-40B4-BE49-F238E27FC236}">
                <a16:creationId xmlns:a16="http://schemas.microsoft.com/office/drawing/2014/main" id="{02AC6D88-77DB-4B12-9F35-89CA7377C0B3}"/>
              </a:ext>
            </a:extLst>
          </p:cNvPr>
          <p:cNvSpPr txBox="1"/>
          <p:nvPr/>
        </p:nvSpPr>
        <p:spPr>
          <a:xfrm>
            <a:off x="6587807"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04</a:t>
            </a:r>
            <a:endParaRPr lang="zh-CN" altLang="en-US" sz="2800" dirty="0">
              <a:solidFill>
                <a:schemeClr val="accent6"/>
              </a:solidFill>
              <a:latin typeface="+mj-ea"/>
              <a:ea typeface="+mj-ea"/>
            </a:endParaRPr>
          </a:p>
        </p:txBody>
      </p:sp>
      <p:cxnSp>
        <p:nvCxnSpPr>
          <p:cNvPr id="59" name="直接连接符 58">
            <a:extLst>
              <a:ext uri="{FF2B5EF4-FFF2-40B4-BE49-F238E27FC236}">
                <a16:creationId xmlns:a16="http://schemas.microsoft.com/office/drawing/2014/main" id="{3D242EF1-E192-4281-8BF6-B40CA2F95B8B}"/>
              </a:ext>
            </a:extLst>
          </p:cNvPr>
          <p:cNvCxnSpPr>
            <a:cxnSpLocks/>
          </p:cNvCxnSpPr>
          <p:nvPr/>
        </p:nvCxnSpPr>
        <p:spPr>
          <a:xfrm flipH="1">
            <a:off x="6909096"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77" name="íSļïḓè">
            <a:extLst>
              <a:ext uri="{FF2B5EF4-FFF2-40B4-BE49-F238E27FC236}">
                <a16:creationId xmlns:a16="http://schemas.microsoft.com/office/drawing/2014/main" id="{542A932E-03DE-488A-B4AE-605E263C2092}"/>
              </a:ext>
            </a:extLst>
          </p:cNvPr>
          <p:cNvSpPr txBox="1">
            <a:spLocks noChangeArrowheads="1"/>
          </p:cNvSpPr>
          <p:nvPr/>
        </p:nvSpPr>
        <p:spPr bwMode="auto">
          <a:xfrm>
            <a:off x="8424099" y="2688910"/>
            <a:ext cx="933980" cy="85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防中毒</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防窒息</a:t>
            </a:r>
            <a:endParaRPr lang="en-US" altLang="zh-CN" b="1" dirty="0">
              <a:solidFill>
                <a:schemeClr val="accent6"/>
              </a:solidFill>
              <a:latin typeface="+mn-ea"/>
              <a:ea typeface="+mn-ea"/>
            </a:endParaRPr>
          </a:p>
        </p:txBody>
      </p:sp>
      <p:sp>
        <p:nvSpPr>
          <p:cNvPr id="114" name="文本框 113">
            <a:extLst>
              <a:ext uri="{FF2B5EF4-FFF2-40B4-BE49-F238E27FC236}">
                <a16:creationId xmlns:a16="http://schemas.microsoft.com/office/drawing/2014/main" id="{ED1A0006-4AC8-426F-88A5-C686EA89EDD7}"/>
              </a:ext>
            </a:extLst>
          </p:cNvPr>
          <p:cNvSpPr txBox="1"/>
          <p:nvPr/>
        </p:nvSpPr>
        <p:spPr>
          <a:xfrm>
            <a:off x="8439677"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05</a:t>
            </a:r>
            <a:endParaRPr lang="zh-CN" altLang="en-US" sz="2800" dirty="0">
              <a:solidFill>
                <a:schemeClr val="accent6"/>
              </a:solidFill>
              <a:latin typeface="+mj-ea"/>
              <a:ea typeface="+mj-ea"/>
            </a:endParaRPr>
          </a:p>
        </p:txBody>
      </p:sp>
      <p:cxnSp>
        <p:nvCxnSpPr>
          <p:cNvPr id="60" name="直接连接符 59">
            <a:extLst>
              <a:ext uri="{FF2B5EF4-FFF2-40B4-BE49-F238E27FC236}">
                <a16:creationId xmlns:a16="http://schemas.microsoft.com/office/drawing/2014/main" id="{86087B3D-7260-4492-A82B-C0EDFE02476F}"/>
              </a:ext>
            </a:extLst>
          </p:cNvPr>
          <p:cNvCxnSpPr>
            <a:cxnSpLocks/>
          </p:cNvCxnSpPr>
          <p:nvPr/>
        </p:nvCxnSpPr>
        <p:spPr>
          <a:xfrm flipH="1">
            <a:off x="8767773"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69" name="ïṩļîḋé">
            <a:extLst>
              <a:ext uri="{FF2B5EF4-FFF2-40B4-BE49-F238E27FC236}">
                <a16:creationId xmlns:a16="http://schemas.microsoft.com/office/drawing/2014/main" id="{787F6B4B-37A7-4F3D-8888-B2732EEF42F0}"/>
              </a:ext>
            </a:extLst>
          </p:cNvPr>
          <p:cNvSpPr txBox="1">
            <a:spLocks noChangeArrowheads="1"/>
          </p:cNvSpPr>
          <p:nvPr/>
        </p:nvSpPr>
        <p:spPr bwMode="auto">
          <a:xfrm>
            <a:off x="10221417" y="2752740"/>
            <a:ext cx="1126827" cy="734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听指挥</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莫惊慌</a:t>
            </a:r>
            <a:endParaRPr lang="en-US" altLang="zh-CN" b="1" dirty="0">
              <a:solidFill>
                <a:schemeClr val="accent6"/>
              </a:solidFill>
              <a:latin typeface="+mn-ea"/>
              <a:ea typeface="+mn-ea"/>
            </a:endParaRPr>
          </a:p>
        </p:txBody>
      </p:sp>
      <p:sp>
        <p:nvSpPr>
          <p:cNvPr id="115" name="文本框 114">
            <a:extLst>
              <a:ext uri="{FF2B5EF4-FFF2-40B4-BE49-F238E27FC236}">
                <a16:creationId xmlns:a16="http://schemas.microsoft.com/office/drawing/2014/main" id="{B03DBD8E-4695-4655-AF95-5080D3922282}"/>
              </a:ext>
            </a:extLst>
          </p:cNvPr>
          <p:cNvSpPr txBox="1"/>
          <p:nvPr/>
        </p:nvSpPr>
        <p:spPr>
          <a:xfrm>
            <a:off x="10351223"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06</a:t>
            </a:r>
            <a:endParaRPr lang="zh-CN" altLang="en-US" sz="2800" dirty="0">
              <a:solidFill>
                <a:schemeClr val="accent6"/>
              </a:solidFill>
              <a:latin typeface="+mj-ea"/>
              <a:ea typeface="+mj-ea"/>
            </a:endParaRPr>
          </a:p>
        </p:txBody>
      </p:sp>
      <p:cxnSp>
        <p:nvCxnSpPr>
          <p:cNvPr id="61" name="直接连接符 60">
            <a:extLst>
              <a:ext uri="{FF2B5EF4-FFF2-40B4-BE49-F238E27FC236}">
                <a16:creationId xmlns:a16="http://schemas.microsoft.com/office/drawing/2014/main" id="{3ACA4BD2-E3CD-40E3-B2B9-678DFEB35819}"/>
              </a:ext>
            </a:extLst>
          </p:cNvPr>
          <p:cNvCxnSpPr>
            <a:cxnSpLocks/>
          </p:cNvCxnSpPr>
          <p:nvPr/>
        </p:nvCxnSpPr>
        <p:spPr>
          <a:xfrm flipH="1">
            <a:off x="10661514"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995786E6-F758-4F95-8868-61601F90DA15}"/>
              </a:ext>
            </a:extLst>
          </p:cNvPr>
          <p:cNvCxnSpPr>
            <a:cxnSpLocks/>
          </p:cNvCxnSpPr>
          <p:nvPr/>
        </p:nvCxnSpPr>
        <p:spPr>
          <a:xfrm flipH="1">
            <a:off x="1242221"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56" name="图形 55">
            <a:extLst>
              <a:ext uri="{FF2B5EF4-FFF2-40B4-BE49-F238E27FC236}">
                <a16:creationId xmlns:a16="http://schemas.microsoft.com/office/drawing/2014/main" id="{D039B7C2-68EB-49DE-B196-B26C0531B791}"/>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35910" t="48746" r="52185"/>
          <a:stretch/>
        </p:blipFill>
        <p:spPr>
          <a:xfrm>
            <a:off x="10310436" y="3523583"/>
            <a:ext cx="1217597" cy="2483807"/>
          </a:xfrm>
          <a:prstGeom prst="rect">
            <a:avLst/>
          </a:prstGeom>
        </p:spPr>
      </p:pic>
      <p:pic>
        <p:nvPicPr>
          <p:cNvPr id="63" name="图形 62">
            <a:extLst>
              <a:ext uri="{FF2B5EF4-FFF2-40B4-BE49-F238E27FC236}">
                <a16:creationId xmlns:a16="http://schemas.microsoft.com/office/drawing/2014/main" id="{DB90EB3F-AA9C-4DCA-9499-955029513BC2}"/>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t="51199" r="88947"/>
          <a:stretch/>
        </p:blipFill>
        <p:spPr>
          <a:xfrm>
            <a:off x="923669" y="3547587"/>
            <a:ext cx="1130368" cy="2364964"/>
          </a:xfrm>
          <a:prstGeom prst="rect">
            <a:avLst/>
          </a:prstGeom>
        </p:spPr>
      </p:pic>
      <p:pic>
        <p:nvPicPr>
          <p:cNvPr id="64" name="图形 63">
            <a:extLst>
              <a:ext uri="{FF2B5EF4-FFF2-40B4-BE49-F238E27FC236}">
                <a16:creationId xmlns:a16="http://schemas.microsoft.com/office/drawing/2014/main" id="{B4B03A5F-283B-4810-92E8-C60350CA3526}"/>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r="80864" b="53297"/>
          <a:stretch/>
        </p:blipFill>
        <p:spPr>
          <a:xfrm>
            <a:off x="2456283" y="4004841"/>
            <a:ext cx="1764511" cy="2139562"/>
          </a:xfrm>
          <a:prstGeom prst="rect">
            <a:avLst/>
          </a:prstGeom>
        </p:spPr>
      </p:pic>
      <p:pic>
        <p:nvPicPr>
          <p:cNvPr id="65" name="图形 64">
            <a:extLst>
              <a:ext uri="{FF2B5EF4-FFF2-40B4-BE49-F238E27FC236}">
                <a16:creationId xmlns:a16="http://schemas.microsoft.com/office/drawing/2014/main" id="{415BA339-15B4-42A7-A510-0EE761CD4FC6}"/>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41693" t="-1237" r="42430" b="54960"/>
          <a:stretch/>
        </p:blipFill>
        <p:spPr>
          <a:xfrm>
            <a:off x="4486810" y="3817846"/>
            <a:ext cx="1623666" cy="2242613"/>
          </a:xfrm>
          <a:prstGeom prst="rect">
            <a:avLst/>
          </a:prstGeom>
        </p:spPr>
      </p:pic>
      <p:pic>
        <p:nvPicPr>
          <p:cNvPr id="66" name="图形 65">
            <a:extLst>
              <a:ext uri="{FF2B5EF4-FFF2-40B4-BE49-F238E27FC236}">
                <a16:creationId xmlns:a16="http://schemas.microsoft.com/office/drawing/2014/main" id="{5FF0F177-810D-464F-A9D7-96072BA5DA7F}"/>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21128" r="64368" b="53924"/>
          <a:stretch/>
        </p:blipFill>
        <p:spPr>
          <a:xfrm>
            <a:off x="6255533" y="3911538"/>
            <a:ext cx="1483229" cy="2232865"/>
          </a:xfrm>
          <a:prstGeom prst="rect">
            <a:avLst/>
          </a:prstGeom>
        </p:spPr>
      </p:pic>
      <p:pic>
        <p:nvPicPr>
          <p:cNvPr id="67" name="图形 66">
            <a:extLst>
              <a:ext uri="{FF2B5EF4-FFF2-40B4-BE49-F238E27FC236}">
                <a16:creationId xmlns:a16="http://schemas.microsoft.com/office/drawing/2014/main" id="{71824E77-A0F7-436A-BE42-063E6FCF4A28}"/>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61922" t="-3690" r="21100" b="54260"/>
          <a:stretch/>
        </p:blipFill>
        <p:spPr>
          <a:xfrm>
            <a:off x="8187101" y="3827594"/>
            <a:ext cx="1618517" cy="2232865"/>
          </a:xfrm>
          <a:prstGeom prst="rect">
            <a:avLst/>
          </a:prstGeom>
        </p:spPr>
      </p:pic>
    </p:spTree>
    <p:custDataLst>
      <p:tags r:id="rId1"/>
    </p:custDataLst>
    <p:extLst>
      <p:ext uri="{BB962C8B-B14F-4D97-AF65-F5344CB8AC3E}">
        <p14:creationId xmlns:p14="http://schemas.microsoft.com/office/powerpoint/2010/main" val="1495412183"/>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77AF9C-DCF8-4E3A-88F1-DB7C2FC1D58F}"/>
              </a:ext>
            </a:extLst>
          </p:cNvPr>
          <p:cNvSpPr>
            <a:spLocks noGrp="1"/>
          </p:cNvSpPr>
          <p:nvPr>
            <p:ph type="title"/>
          </p:nvPr>
        </p:nvSpPr>
        <p:spPr>
          <a:xfrm>
            <a:off x="4176351" y="2537283"/>
            <a:ext cx="1828210" cy="1470373"/>
          </a:xfrm>
        </p:spPr>
        <p:txBody>
          <a:bodyPr/>
          <a:lstStyle/>
          <a:p>
            <a:r>
              <a:rPr lang="en-US" altLang="zh-CN" sz="11500" dirty="0">
                <a:latin typeface="+mj-lt"/>
              </a:rPr>
              <a:t>02</a:t>
            </a:r>
            <a:endParaRPr lang="zh-CN" altLang="en-US" sz="11500" dirty="0">
              <a:latin typeface="+mj-lt"/>
            </a:endParaRPr>
          </a:p>
        </p:txBody>
      </p:sp>
      <p:sp>
        <p:nvSpPr>
          <p:cNvPr id="4" name="矩形 3">
            <a:extLst>
              <a:ext uri="{FF2B5EF4-FFF2-40B4-BE49-F238E27FC236}">
                <a16:creationId xmlns:a16="http://schemas.microsoft.com/office/drawing/2014/main" id="{5FDC4865-7E33-4969-BE8B-1AE993866072}"/>
              </a:ext>
            </a:extLst>
          </p:cNvPr>
          <p:cNvSpPr/>
          <p:nvPr/>
        </p:nvSpPr>
        <p:spPr>
          <a:xfrm>
            <a:off x="6049046" y="2597521"/>
            <a:ext cx="92674" cy="116727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占位符 2">
            <a:extLst>
              <a:ext uri="{FF2B5EF4-FFF2-40B4-BE49-F238E27FC236}">
                <a16:creationId xmlns:a16="http://schemas.microsoft.com/office/drawing/2014/main" id="{7E69FFBC-5115-45C7-90F7-12B2383682CB}"/>
              </a:ext>
            </a:extLst>
          </p:cNvPr>
          <p:cNvSpPr txBox="1">
            <a:spLocks/>
          </p:cNvSpPr>
          <p:nvPr/>
        </p:nvSpPr>
        <p:spPr>
          <a:xfrm>
            <a:off x="6309360" y="2465513"/>
            <a:ext cx="4907280" cy="883348"/>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OPPOSans M" panose="00020600040101010101" pitchFamily="18" charset="-122"/>
                <a:ea typeface="OPPOSans M" panose="00020600040101010101" pitchFamily="18" charset="-122"/>
                <a:cs typeface="OPPOSans M"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5400" dirty="0">
                <a:latin typeface="+mj-ea"/>
                <a:ea typeface="+mj-ea"/>
                <a:cs typeface="OPPOSans R" panose="00020600040101010101" pitchFamily="18" charset="-122"/>
              </a:rPr>
              <a:t>火灾事故类型</a:t>
            </a:r>
          </a:p>
        </p:txBody>
      </p:sp>
      <p:sp>
        <p:nvSpPr>
          <p:cNvPr id="86" name="文本占位符 2">
            <a:extLst>
              <a:ext uri="{FF2B5EF4-FFF2-40B4-BE49-F238E27FC236}">
                <a16:creationId xmlns:a16="http://schemas.microsoft.com/office/drawing/2014/main" id="{CD563038-B665-45E8-987D-7D1F3455ACCA}"/>
              </a:ext>
            </a:extLst>
          </p:cNvPr>
          <p:cNvSpPr txBox="1">
            <a:spLocks/>
          </p:cNvSpPr>
          <p:nvPr/>
        </p:nvSpPr>
        <p:spPr>
          <a:xfrm>
            <a:off x="6340028" y="3409366"/>
            <a:ext cx="3363232" cy="428265"/>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lnSpc>
                <a:spcPct val="125000"/>
              </a:lnSpc>
            </a:pPr>
            <a:r>
              <a:rPr lang="en-US" altLang="zh-CN" dirty="0">
                <a:solidFill>
                  <a:schemeClr val="accent5">
                    <a:lumMod val="60000"/>
                    <a:lumOff val="40000"/>
                  </a:schemeClr>
                </a:solidFill>
                <a:cs typeface="OPPOSans R" panose="00020600040101010101" pitchFamily="18" charset="-122"/>
              </a:rPr>
              <a:t>Type of fire accident</a:t>
            </a:r>
            <a:endParaRPr lang="zh-CN" altLang="en-US" dirty="0">
              <a:solidFill>
                <a:schemeClr val="accent5">
                  <a:lumMod val="60000"/>
                  <a:lumOff val="40000"/>
                </a:schemeClr>
              </a:solidFill>
              <a:cs typeface="OPPOSans R" panose="00020600040101010101" pitchFamily="18" charset="-122"/>
            </a:endParaRPr>
          </a:p>
        </p:txBody>
      </p:sp>
      <p:grpSp>
        <p:nvGrpSpPr>
          <p:cNvPr id="87" name="组合 86">
            <a:extLst>
              <a:ext uri="{FF2B5EF4-FFF2-40B4-BE49-F238E27FC236}">
                <a16:creationId xmlns:a16="http://schemas.microsoft.com/office/drawing/2014/main" id="{9825FF50-280F-45DC-86BD-51FED5269C86}"/>
              </a:ext>
            </a:extLst>
          </p:cNvPr>
          <p:cNvGrpSpPr/>
          <p:nvPr/>
        </p:nvGrpSpPr>
        <p:grpSpPr>
          <a:xfrm>
            <a:off x="409469" y="2876707"/>
            <a:ext cx="4095832" cy="3652059"/>
            <a:chOff x="4069881" y="2288574"/>
            <a:chExt cx="1132329" cy="1009644"/>
          </a:xfrm>
        </p:grpSpPr>
        <p:sp>
          <p:nvSpPr>
            <p:cNvPr id="88" name="任意多边形: 形状 87">
              <a:extLst>
                <a:ext uri="{FF2B5EF4-FFF2-40B4-BE49-F238E27FC236}">
                  <a16:creationId xmlns:a16="http://schemas.microsoft.com/office/drawing/2014/main" id="{20B63F63-ACD0-41C7-BF08-984F2698BC52}"/>
                </a:ext>
              </a:extLst>
            </p:cNvPr>
            <p:cNvSpPr/>
            <p:nvPr/>
          </p:nvSpPr>
          <p:spPr>
            <a:xfrm>
              <a:off x="4147869" y="3269506"/>
              <a:ext cx="1054341" cy="28712"/>
            </a:xfrm>
            <a:custGeom>
              <a:avLst/>
              <a:gdLst>
                <a:gd name="connsiteX0" fmla="*/ 1054341 w 1054341"/>
                <a:gd name="connsiteY0" fmla="*/ 14357 h 28712"/>
                <a:gd name="connsiteX1" fmla="*/ 527171 w 1054341"/>
                <a:gd name="connsiteY1" fmla="*/ 28713 h 28712"/>
                <a:gd name="connsiteX2" fmla="*/ 0 w 1054341"/>
                <a:gd name="connsiteY2" fmla="*/ 14357 h 28712"/>
                <a:gd name="connsiteX3" fmla="*/ 527171 w 1054341"/>
                <a:gd name="connsiteY3" fmla="*/ 0 h 28712"/>
                <a:gd name="connsiteX4" fmla="*/ 1054341 w 1054341"/>
                <a:gd name="connsiteY4" fmla="*/ 14357 h 28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341" h="28712">
                  <a:moveTo>
                    <a:pt x="1054341" y="14357"/>
                  </a:moveTo>
                  <a:cubicBezTo>
                    <a:pt x="1054341" y="22285"/>
                    <a:pt x="818319" y="28713"/>
                    <a:pt x="527171" y="28713"/>
                  </a:cubicBezTo>
                  <a:cubicBezTo>
                    <a:pt x="236022" y="28713"/>
                    <a:pt x="0" y="22285"/>
                    <a:pt x="0" y="14357"/>
                  </a:cubicBezTo>
                  <a:cubicBezTo>
                    <a:pt x="0" y="6428"/>
                    <a:pt x="236022" y="0"/>
                    <a:pt x="527171" y="0"/>
                  </a:cubicBezTo>
                  <a:cubicBezTo>
                    <a:pt x="818319" y="0"/>
                    <a:pt x="1054341" y="6428"/>
                    <a:pt x="1054341" y="14357"/>
                  </a:cubicBezTo>
                  <a:close/>
                </a:path>
              </a:pathLst>
            </a:custGeom>
            <a:solidFill>
              <a:srgbClr val="1D1D1B"/>
            </a:solidFill>
            <a:ln w="982"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4432A661-A4A2-4403-995C-C43E2EC70426}"/>
                </a:ext>
              </a:extLst>
            </p:cNvPr>
            <p:cNvSpPr/>
            <p:nvPr/>
          </p:nvSpPr>
          <p:spPr>
            <a:xfrm>
              <a:off x="4832155" y="3224717"/>
              <a:ext cx="141620" cy="59469"/>
            </a:xfrm>
            <a:custGeom>
              <a:avLst/>
              <a:gdLst>
                <a:gd name="connsiteX0" fmla="*/ 0 w 141620"/>
                <a:gd name="connsiteY0" fmla="*/ 14219 h 59469"/>
                <a:gd name="connsiteX1" fmla="*/ 16302 w 141620"/>
                <a:gd name="connsiteY1" fmla="*/ 59470 h 59469"/>
                <a:gd name="connsiteX2" fmla="*/ 141334 w 141620"/>
                <a:gd name="connsiteY2" fmla="*/ 59470 h 59469"/>
                <a:gd name="connsiteX3" fmla="*/ 72421 w 141620"/>
                <a:gd name="connsiteY3" fmla="*/ 19397 h 59469"/>
                <a:gd name="connsiteX4" fmla="*/ 49172 w 141620"/>
                <a:gd name="connsiteY4" fmla="*/ 0 h 59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59469">
                  <a:moveTo>
                    <a:pt x="0" y="14219"/>
                  </a:moveTo>
                  <a:lnTo>
                    <a:pt x="16302" y="59470"/>
                  </a:lnTo>
                  <a:lnTo>
                    <a:pt x="141334" y="59470"/>
                  </a:lnTo>
                  <a:cubicBezTo>
                    <a:pt x="141334" y="59470"/>
                    <a:pt x="149972" y="8087"/>
                    <a:pt x="72421" y="19397"/>
                  </a:cubicBezTo>
                  <a:cubicBezTo>
                    <a:pt x="72421" y="19397"/>
                    <a:pt x="48327" y="16970"/>
                    <a:pt x="49172" y="0"/>
                  </a:cubicBezTo>
                  <a:close/>
                </a:path>
              </a:pathLst>
            </a:custGeom>
            <a:solidFill>
              <a:srgbClr val="D39757"/>
            </a:solidFill>
            <a:ln w="982"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246832EF-CC0B-447A-945F-1375BB5A4FAD}"/>
                </a:ext>
              </a:extLst>
            </p:cNvPr>
            <p:cNvSpPr/>
            <p:nvPr/>
          </p:nvSpPr>
          <p:spPr>
            <a:xfrm>
              <a:off x="4489436" y="2782113"/>
              <a:ext cx="394553" cy="466973"/>
            </a:xfrm>
            <a:custGeom>
              <a:avLst/>
              <a:gdLst>
                <a:gd name="connsiteX0" fmla="*/ 156566 w 394553"/>
                <a:gd name="connsiteY0" fmla="*/ 45634 h 466973"/>
                <a:gd name="connsiteX1" fmla="*/ 394554 w 394553"/>
                <a:gd name="connsiteY1" fmla="*/ 447026 h 466973"/>
                <a:gd name="connsiteX2" fmla="*/ 338975 w 394553"/>
                <a:gd name="connsiteY2" fmla="*/ 466974 h 466973"/>
                <a:gd name="connsiteX3" fmla="*/ 249328 w 394553"/>
                <a:gd name="connsiteY3" fmla="*/ 348221 h 466973"/>
                <a:gd name="connsiteX4" fmla="*/ 222197 w 394553"/>
                <a:gd name="connsiteY4" fmla="*/ 269304 h 466973"/>
                <a:gd name="connsiteX5" fmla="*/ 222197 w 394553"/>
                <a:gd name="connsiteY5" fmla="*/ 269304 h 466973"/>
                <a:gd name="connsiteX6" fmla="*/ 7892 w 394553"/>
                <a:gd name="connsiteY6" fmla="*/ 0 h 466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53" h="466973">
                  <a:moveTo>
                    <a:pt x="156566" y="45634"/>
                  </a:moveTo>
                  <a:cubicBezTo>
                    <a:pt x="156566" y="45634"/>
                    <a:pt x="313220" y="223061"/>
                    <a:pt x="394554" y="447026"/>
                  </a:cubicBezTo>
                  <a:lnTo>
                    <a:pt x="338975" y="466974"/>
                  </a:lnTo>
                  <a:lnTo>
                    <a:pt x="249328" y="348221"/>
                  </a:lnTo>
                  <a:cubicBezTo>
                    <a:pt x="231705" y="325694"/>
                    <a:pt x="222152" y="297905"/>
                    <a:pt x="222197" y="269304"/>
                  </a:cubicBezTo>
                  <a:lnTo>
                    <a:pt x="222197" y="269304"/>
                  </a:lnTo>
                  <a:cubicBezTo>
                    <a:pt x="222197" y="269304"/>
                    <a:pt x="-49200" y="116080"/>
                    <a:pt x="7892" y="0"/>
                  </a:cubicBezTo>
                  <a:close/>
                </a:path>
              </a:pathLst>
            </a:custGeom>
            <a:solidFill>
              <a:srgbClr val="FC7F2F"/>
            </a:solidFill>
            <a:ln w="982" cap="flat">
              <a:noFill/>
              <a:prstDash val="solid"/>
              <a:miter/>
            </a:ln>
          </p:spPr>
          <p:txBody>
            <a:bodyPr rtlCol="0" anchor="ctr"/>
            <a:lstStyle/>
            <a:p>
              <a:endParaRPr lang="zh-CN" altLang="en-US"/>
            </a:p>
          </p:txBody>
        </p:sp>
        <p:grpSp>
          <p:nvGrpSpPr>
            <p:cNvPr id="91" name="图形 2">
              <a:extLst>
                <a:ext uri="{FF2B5EF4-FFF2-40B4-BE49-F238E27FC236}">
                  <a16:creationId xmlns:a16="http://schemas.microsoft.com/office/drawing/2014/main" id="{8A844B35-F622-4C76-B21B-9B7E83A625B2}"/>
                </a:ext>
              </a:extLst>
            </p:cNvPr>
            <p:cNvGrpSpPr/>
            <p:nvPr/>
          </p:nvGrpSpPr>
          <p:grpSpPr>
            <a:xfrm>
              <a:off x="4693435" y="3043251"/>
              <a:ext cx="167413" cy="144586"/>
              <a:chOff x="4693435" y="3043251"/>
              <a:chExt cx="167413" cy="144586"/>
            </a:xfrm>
          </p:grpSpPr>
          <p:sp>
            <p:nvSpPr>
              <p:cNvPr id="160" name="任意多边形: 形状 159">
                <a:extLst>
                  <a:ext uri="{FF2B5EF4-FFF2-40B4-BE49-F238E27FC236}">
                    <a16:creationId xmlns:a16="http://schemas.microsoft.com/office/drawing/2014/main" id="{22FC1917-EAF2-4D9D-8A3B-8FC4E01DDB58}"/>
                  </a:ext>
                </a:extLst>
              </p:cNvPr>
              <p:cNvSpPr/>
              <p:nvPr/>
            </p:nvSpPr>
            <p:spPr>
              <a:xfrm>
                <a:off x="4703301" y="3049422"/>
                <a:ext cx="157547" cy="122772"/>
              </a:xfrm>
              <a:custGeom>
                <a:avLst/>
                <a:gdLst>
                  <a:gd name="connsiteX0" fmla="*/ 128854 w 157547"/>
                  <a:gd name="connsiteY0" fmla="*/ 0 h 122772"/>
                  <a:gd name="connsiteX1" fmla="*/ 157548 w 157547"/>
                  <a:gd name="connsiteY1" fmla="*/ 35041 h 122772"/>
                  <a:gd name="connsiteX2" fmla="*/ 14170 w 157547"/>
                  <a:gd name="connsiteY2" fmla="*/ 122772 h 122772"/>
                  <a:gd name="connsiteX3" fmla="*/ 0 w 157547"/>
                  <a:gd name="connsiteY3" fmla="*/ 86728 h 122772"/>
                  <a:gd name="connsiteX4" fmla="*/ 128854 w 157547"/>
                  <a:gd name="connsiteY4" fmla="*/ 0 h 12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547" h="122772">
                    <a:moveTo>
                      <a:pt x="128854" y="0"/>
                    </a:moveTo>
                    <a:lnTo>
                      <a:pt x="157548" y="35041"/>
                    </a:lnTo>
                    <a:lnTo>
                      <a:pt x="14170" y="122772"/>
                    </a:lnTo>
                    <a:lnTo>
                      <a:pt x="0" y="86728"/>
                    </a:lnTo>
                    <a:lnTo>
                      <a:pt x="128854" y="0"/>
                    </a:lnTo>
                    <a:close/>
                  </a:path>
                </a:pathLst>
              </a:custGeom>
              <a:solidFill>
                <a:srgbClr val="6C6F73"/>
              </a:solidFill>
              <a:ln w="982"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C66BAE72-0F16-4B6A-9399-D2BD989B04AA}"/>
                  </a:ext>
                </a:extLst>
              </p:cNvPr>
              <p:cNvSpPr/>
              <p:nvPr/>
            </p:nvSpPr>
            <p:spPr>
              <a:xfrm>
                <a:off x="4693435" y="3043251"/>
                <a:ext cx="138720" cy="103374"/>
              </a:xfrm>
              <a:custGeom>
                <a:avLst/>
                <a:gdLst>
                  <a:gd name="connsiteX0" fmla="*/ 129690 w 138720"/>
                  <a:gd name="connsiteY0" fmla="*/ 0 h 103374"/>
                  <a:gd name="connsiteX1" fmla="*/ 0 w 138720"/>
                  <a:gd name="connsiteY1" fmla="*/ 75261 h 103374"/>
                  <a:gd name="connsiteX2" fmla="*/ 9080 w 138720"/>
                  <a:gd name="connsiteY2" fmla="*/ 103375 h 103374"/>
                  <a:gd name="connsiteX3" fmla="*/ 138720 w 138720"/>
                  <a:gd name="connsiteY3" fmla="*/ 21520 h 103374"/>
                  <a:gd name="connsiteX4" fmla="*/ 129690 w 138720"/>
                  <a:gd name="connsiteY4" fmla="*/ 0 h 10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20" h="103374">
                    <a:moveTo>
                      <a:pt x="129690" y="0"/>
                    </a:moveTo>
                    <a:lnTo>
                      <a:pt x="0" y="75261"/>
                    </a:lnTo>
                    <a:lnTo>
                      <a:pt x="9080" y="103375"/>
                    </a:lnTo>
                    <a:lnTo>
                      <a:pt x="138720" y="21520"/>
                    </a:lnTo>
                    <a:lnTo>
                      <a:pt x="129690" y="0"/>
                    </a:lnTo>
                    <a:close/>
                  </a:path>
                </a:pathLst>
              </a:custGeom>
              <a:solidFill>
                <a:srgbClr val="F6F01E"/>
              </a:solidFill>
              <a:ln w="982"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F73FF0AC-CEE2-4E1F-B9DE-B5A5E2A9E270}"/>
                  </a:ext>
                </a:extLst>
              </p:cNvPr>
              <p:cNvSpPr/>
              <p:nvPr/>
            </p:nvSpPr>
            <p:spPr>
              <a:xfrm>
                <a:off x="4722119" y="3084464"/>
                <a:ext cx="138730" cy="103374"/>
              </a:xfrm>
              <a:custGeom>
                <a:avLst/>
                <a:gdLst>
                  <a:gd name="connsiteX0" fmla="*/ 129700 w 138730"/>
                  <a:gd name="connsiteY0" fmla="*/ 0 h 103374"/>
                  <a:gd name="connsiteX1" fmla="*/ 0 w 138730"/>
                  <a:gd name="connsiteY1" fmla="*/ 75271 h 103374"/>
                  <a:gd name="connsiteX2" fmla="*/ 9080 w 138730"/>
                  <a:gd name="connsiteY2" fmla="*/ 103374 h 103374"/>
                  <a:gd name="connsiteX3" fmla="*/ 138730 w 138730"/>
                  <a:gd name="connsiteY3" fmla="*/ 21520 h 103374"/>
                  <a:gd name="connsiteX4" fmla="*/ 129700 w 138730"/>
                  <a:gd name="connsiteY4" fmla="*/ 0 h 10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30" h="103374">
                    <a:moveTo>
                      <a:pt x="129700" y="0"/>
                    </a:moveTo>
                    <a:lnTo>
                      <a:pt x="0" y="75271"/>
                    </a:lnTo>
                    <a:lnTo>
                      <a:pt x="9080" y="103374"/>
                    </a:lnTo>
                    <a:lnTo>
                      <a:pt x="138730" y="21520"/>
                    </a:lnTo>
                    <a:lnTo>
                      <a:pt x="129700" y="0"/>
                    </a:lnTo>
                    <a:close/>
                  </a:path>
                </a:pathLst>
              </a:custGeom>
              <a:solidFill>
                <a:srgbClr val="F6F01E"/>
              </a:solidFill>
              <a:ln w="982" cap="flat">
                <a:noFill/>
                <a:prstDash val="solid"/>
                <a:miter/>
              </a:ln>
            </p:spPr>
            <p:txBody>
              <a:bodyPr rtlCol="0" anchor="ctr"/>
              <a:lstStyle/>
              <a:p>
                <a:endParaRPr lang="zh-CN" altLang="en-US"/>
              </a:p>
            </p:txBody>
          </p:sp>
        </p:grpSp>
        <p:sp>
          <p:nvSpPr>
            <p:cNvPr id="92" name="任意多边形: 形状 91">
              <a:extLst>
                <a:ext uri="{FF2B5EF4-FFF2-40B4-BE49-F238E27FC236}">
                  <a16:creationId xmlns:a16="http://schemas.microsoft.com/office/drawing/2014/main" id="{E5E4F55F-883D-464C-8356-942105E95D8E}"/>
                </a:ext>
              </a:extLst>
            </p:cNvPr>
            <p:cNvSpPr/>
            <p:nvPr/>
          </p:nvSpPr>
          <p:spPr>
            <a:xfrm>
              <a:off x="4503303" y="2432742"/>
              <a:ext cx="85326" cy="70420"/>
            </a:xfrm>
            <a:custGeom>
              <a:avLst/>
              <a:gdLst>
                <a:gd name="connsiteX0" fmla="*/ 0 w 85326"/>
                <a:gd name="connsiteY0" fmla="*/ 0 h 70420"/>
                <a:gd name="connsiteX1" fmla="*/ 983 w 85326"/>
                <a:gd name="connsiteY1" fmla="*/ 43797 h 70420"/>
                <a:gd name="connsiteX2" fmla="*/ 68097 w 85326"/>
                <a:gd name="connsiteY2" fmla="*/ 70033 h 70420"/>
                <a:gd name="connsiteX3" fmla="*/ 82100 w 85326"/>
                <a:gd name="connsiteY3" fmla="*/ 41487 h 70420"/>
                <a:gd name="connsiteX4" fmla="*/ 15585 w 85326"/>
                <a:gd name="connsiteY4" fmla="*/ 3223 h 70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326" h="70420">
                  <a:moveTo>
                    <a:pt x="0" y="0"/>
                  </a:moveTo>
                  <a:lnTo>
                    <a:pt x="983" y="43797"/>
                  </a:lnTo>
                  <a:cubicBezTo>
                    <a:pt x="983" y="43797"/>
                    <a:pt x="40829" y="74170"/>
                    <a:pt x="68097" y="70033"/>
                  </a:cubicBezTo>
                  <a:cubicBezTo>
                    <a:pt x="95366" y="65896"/>
                    <a:pt x="82100" y="41487"/>
                    <a:pt x="82100" y="41487"/>
                  </a:cubicBezTo>
                  <a:cubicBezTo>
                    <a:pt x="82100" y="41487"/>
                    <a:pt x="25352" y="53849"/>
                    <a:pt x="15585" y="3223"/>
                  </a:cubicBezTo>
                  <a:close/>
                </a:path>
              </a:pathLst>
            </a:custGeom>
            <a:solidFill>
              <a:srgbClr val="FAC9A5"/>
            </a:solidFill>
            <a:ln w="982"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5183E49B-1348-49CD-BB8D-41B71CD3C538}"/>
                </a:ext>
              </a:extLst>
            </p:cNvPr>
            <p:cNvSpPr/>
            <p:nvPr/>
          </p:nvSpPr>
          <p:spPr>
            <a:xfrm>
              <a:off x="4183264" y="2929903"/>
              <a:ext cx="123676" cy="111130"/>
            </a:xfrm>
            <a:custGeom>
              <a:avLst/>
              <a:gdLst>
                <a:gd name="connsiteX0" fmla="*/ 123676 w 123676"/>
                <a:gd name="connsiteY0" fmla="*/ 22080 h 111130"/>
                <a:gd name="connsiteX1" fmla="*/ 71596 w 123676"/>
                <a:gd name="connsiteY1" fmla="*/ 0 h 111130"/>
                <a:gd name="connsiteX2" fmla="*/ 0 w 123676"/>
                <a:gd name="connsiteY2" fmla="*/ 101763 h 111130"/>
                <a:gd name="connsiteX3" fmla="*/ 68785 w 123676"/>
                <a:gd name="connsiteY3" fmla="*/ 74750 h 111130"/>
                <a:gd name="connsiteX4" fmla="*/ 97616 w 123676"/>
                <a:gd name="connsiteY4" fmla="*/ 53476 h 111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76" h="111130">
                  <a:moveTo>
                    <a:pt x="123676" y="22080"/>
                  </a:moveTo>
                  <a:lnTo>
                    <a:pt x="71596" y="0"/>
                  </a:lnTo>
                  <a:lnTo>
                    <a:pt x="0" y="101763"/>
                  </a:lnTo>
                  <a:cubicBezTo>
                    <a:pt x="0" y="101763"/>
                    <a:pt x="44936" y="135566"/>
                    <a:pt x="68785" y="74750"/>
                  </a:cubicBezTo>
                  <a:cubicBezTo>
                    <a:pt x="68785" y="74750"/>
                    <a:pt x="79948" y="50321"/>
                    <a:pt x="97616" y="53476"/>
                  </a:cubicBezTo>
                  <a:close/>
                </a:path>
              </a:pathLst>
            </a:custGeom>
            <a:solidFill>
              <a:srgbClr val="D39757"/>
            </a:solidFill>
            <a:ln w="982"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768599C2-2B54-489D-87F9-31C8DE2766A6}"/>
                </a:ext>
              </a:extLst>
            </p:cNvPr>
            <p:cNvSpPr/>
            <p:nvPr/>
          </p:nvSpPr>
          <p:spPr>
            <a:xfrm>
              <a:off x="4511891" y="2330523"/>
              <a:ext cx="97815" cy="153117"/>
            </a:xfrm>
            <a:custGeom>
              <a:avLst/>
              <a:gdLst>
                <a:gd name="connsiteX0" fmla="*/ 92339 w 97815"/>
                <a:gd name="connsiteY0" fmla="*/ 32884 h 153117"/>
                <a:gd name="connsiteX1" fmla="*/ 96624 w 97815"/>
                <a:gd name="connsiteY1" fmla="*/ 137448 h 153117"/>
                <a:gd name="connsiteX2" fmla="*/ 23790 w 97815"/>
                <a:gd name="connsiteY2" fmla="*/ 140337 h 153117"/>
                <a:gd name="connsiteX3" fmla="*/ 0 w 97815"/>
                <a:gd name="connsiteY3" fmla="*/ 79658 h 153117"/>
                <a:gd name="connsiteX4" fmla="*/ 30069 w 97815"/>
                <a:gd name="connsiteY4" fmla="*/ 1882 h 153117"/>
                <a:gd name="connsiteX5" fmla="*/ 92339 w 97815"/>
                <a:gd name="connsiteY5" fmla="*/ 32884 h 15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815" h="153117">
                  <a:moveTo>
                    <a:pt x="92339" y="32884"/>
                  </a:moveTo>
                  <a:cubicBezTo>
                    <a:pt x="92339" y="32884"/>
                    <a:pt x="100888" y="133517"/>
                    <a:pt x="96624" y="137448"/>
                  </a:cubicBezTo>
                  <a:cubicBezTo>
                    <a:pt x="92359" y="141378"/>
                    <a:pt x="72057" y="168814"/>
                    <a:pt x="23790" y="140337"/>
                  </a:cubicBezTo>
                  <a:cubicBezTo>
                    <a:pt x="23790" y="140337"/>
                    <a:pt x="0" y="129645"/>
                    <a:pt x="0" y="79658"/>
                  </a:cubicBezTo>
                  <a:cubicBezTo>
                    <a:pt x="0" y="29671"/>
                    <a:pt x="6731" y="7168"/>
                    <a:pt x="30069" y="1882"/>
                  </a:cubicBezTo>
                  <a:cubicBezTo>
                    <a:pt x="53407" y="-3405"/>
                    <a:pt x="85588" y="1105"/>
                    <a:pt x="92339" y="32884"/>
                  </a:cubicBezTo>
                  <a:close/>
                </a:path>
              </a:pathLst>
            </a:custGeom>
            <a:solidFill>
              <a:srgbClr val="FAC9A5"/>
            </a:solidFill>
            <a:ln w="982"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4BA2DCB7-B595-4F36-B7F5-C54586F8097B}"/>
                </a:ext>
              </a:extLst>
            </p:cNvPr>
            <p:cNvSpPr/>
            <p:nvPr/>
          </p:nvSpPr>
          <p:spPr>
            <a:xfrm>
              <a:off x="4270160" y="2940368"/>
              <a:ext cx="205373" cy="131419"/>
            </a:xfrm>
            <a:custGeom>
              <a:avLst/>
              <a:gdLst>
                <a:gd name="connsiteX0" fmla="*/ 205373 w 205373"/>
                <a:gd name="connsiteY0" fmla="*/ 125101 h 131419"/>
                <a:gd name="connsiteX1" fmla="*/ 0 w 205373"/>
                <a:gd name="connsiteY1" fmla="*/ 50970 h 131419"/>
                <a:gd name="connsiteX2" fmla="*/ 29401 w 205373"/>
                <a:gd name="connsiteY2" fmla="*/ 0 h 131419"/>
                <a:gd name="connsiteX3" fmla="*/ 108809 w 205373"/>
                <a:gd name="connsiteY3" fmla="*/ 14317 h 131419"/>
                <a:gd name="connsiteX4" fmla="*/ 160457 w 205373"/>
                <a:gd name="connsiteY4" fmla="*/ 33695 h 131419"/>
                <a:gd name="connsiteX5" fmla="*/ 160457 w 205373"/>
                <a:gd name="connsiteY5" fmla="*/ 33695 h 13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373" h="131419">
                  <a:moveTo>
                    <a:pt x="205373" y="125101"/>
                  </a:moveTo>
                  <a:cubicBezTo>
                    <a:pt x="205373" y="125101"/>
                    <a:pt x="164102" y="163503"/>
                    <a:pt x="0" y="50970"/>
                  </a:cubicBezTo>
                  <a:lnTo>
                    <a:pt x="29401" y="0"/>
                  </a:lnTo>
                  <a:lnTo>
                    <a:pt x="108809" y="14317"/>
                  </a:lnTo>
                  <a:cubicBezTo>
                    <a:pt x="127960" y="17265"/>
                    <a:pt x="145884" y="20528"/>
                    <a:pt x="160457" y="33695"/>
                  </a:cubicBezTo>
                  <a:lnTo>
                    <a:pt x="160457" y="33695"/>
                  </a:lnTo>
                  <a:close/>
                </a:path>
              </a:pathLst>
            </a:custGeom>
            <a:solidFill>
              <a:srgbClr val="FC7F2F"/>
            </a:solidFill>
            <a:ln w="982" cap="flat">
              <a:noFill/>
              <a:prstDash val="solid"/>
              <a:miter/>
            </a:ln>
          </p:spPr>
          <p:txBody>
            <a:bodyPr rtlCol="0" anchor="ctr"/>
            <a:lstStyle/>
            <a:p>
              <a:endParaRPr lang="zh-CN" altLang="en-US"/>
            </a:p>
          </p:txBody>
        </p:sp>
        <p:grpSp>
          <p:nvGrpSpPr>
            <p:cNvPr id="96" name="图形 2">
              <a:extLst>
                <a:ext uri="{FF2B5EF4-FFF2-40B4-BE49-F238E27FC236}">
                  <a16:creationId xmlns:a16="http://schemas.microsoft.com/office/drawing/2014/main" id="{54DF277E-2AFC-4528-993B-B65041D6E62C}"/>
                </a:ext>
              </a:extLst>
            </p:cNvPr>
            <p:cNvGrpSpPr/>
            <p:nvPr/>
          </p:nvGrpSpPr>
          <p:grpSpPr>
            <a:xfrm>
              <a:off x="4311598" y="2927987"/>
              <a:ext cx="97635" cy="146483"/>
              <a:chOff x="4311598" y="2927987"/>
              <a:chExt cx="97635" cy="146483"/>
            </a:xfrm>
          </p:grpSpPr>
          <p:sp>
            <p:nvSpPr>
              <p:cNvPr id="157" name="任意多边形: 形状 156">
                <a:extLst>
                  <a:ext uri="{FF2B5EF4-FFF2-40B4-BE49-F238E27FC236}">
                    <a16:creationId xmlns:a16="http://schemas.microsoft.com/office/drawing/2014/main" id="{8CE9E7AC-8D08-4E06-84B1-5B0A0E54DC6D}"/>
                  </a:ext>
                </a:extLst>
              </p:cNvPr>
              <p:cNvSpPr/>
              <p:nvPr/>
            </p:nvSpPr>
            <p:spPr>
              <a:xfrm>
                <a:off x="4326151" y="2927987"/>
                <a:ext cx="74297" cy="146483"/>
              </a:xfrm>
              <a:custGeom>
                <a:avLst/>
                <a:gdLst>
                  <a:gd name="connsiteX0" fmla="*/ 46695 w 74297"/>
                  <a:gd name="connsiteY0" fmla="*/ 0 h 146483"/>
                  <a:gd name="connsiteX1" fmla="*/ 74298 w 74297"/>
                  <a:gd name="connsiteY1" fmla="*/ 4500 h 146483"/>
                  <a:gd name="connsiteX2" fmla="*/ 31798 w 74297"/>
                  <a:gd name="connsiteY2" fmla="*/ 146483 h 146483"/>
                  <a:gd name="connsiteX3" fmla="*/ 0 w 74297"/>
                  <a:gd name="connsiteY3" fmla="*/ 131616 h 146483"/>
                  <a:gd name="connsiteX4" fmla="*/ 46695 w 74297"/>
                  <a:gd name="connsiteY4" fmla="*/ 0 h 146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97" h="146483">
                    <a:moveTo>
                      <a:pt x="46695" y="0"/>
                    </a:moveTo>
                    <a:lnTo>
                      <a:pt x="74298" y="4500"/>
                    </a:lnTo>
                    <a:lnTo>
                      <a:pt x="31798" y="146483"/>
                    </a:lnTo>
                    <a:lnTo>
                      <a:pt x="0" y="131616"/>
                    </a:lnTo>
                    <a:lnTo>
                      <a:pt x="46695" y="0"/>
                    </a:lnTo>
                    <a:close/>
                  </a:path>
                </a:pathLst>
              </a:custGeom>
              <a:solidFill>
                <a:srgbClr val="6C6F73"/>
              </a:solidFill>
              <a:ln w="982"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3A5CC6AC-0DD4-4C48-A8A4-93D4F0F61623}"/>
                  </a:ext>
                </a:extLst>
              </p:cNvPr>
              <p:cNvSpPr/>
              <p:nvPr/>
            </p:nvSpPr>
            <p:spPr>
              <a:xfrm>
                <a:off x="4351582" y="2942884"/>
                <a:ext cx="57652" cy="128844"/>
              </a:xfrm>
              <a:custGeom>
                <a:avLst/>
                <a:gdLst>
                  <a:gd name="connsiteX0" fmla="*/ 57652 w 57652"/>
                  <a:gd name="connsiteY0" fmla="*/ 0 h 128844"/>
                  <a:gd name="connsiteX1" fmla="*/ 21265 w 57652"/>
                  <a:gd name="connsiteY1" fmla="*/ 128845 h 128844"/>
                  <a:gd name="connsiteX2" fmla="*/ 0 w 57652"/>
                  <a:gd name="connsiteY2" fmla="*/ 122585 h 128844"/>
                  <a:gd name="connsiteX3" fmla="*/ 38117 w 57652"/>
                  <a:gd name="connsiteY3" fmla="*/ 0 h 128844"/>
                  <a:gd name="connsiteX4" fmla="*/ 57652 w 57652"/>
                  <a:gd name="connsiteY4" fmla="*/ 0 h 128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52" h="128844">
                    <a:moveTo>
                      <a:pt x="57652" y="0"/>
                    </a:moveTo>
                    <a:lnTo>
                      <a:pt x="21265" y="128845"/>
                    </a:lnTo>
                    <a:lnTo>
                      <a:pt x="0" y="122585"/>
                    </a:lnTo>
                    <a:lnTo>
                      <a:pt x="38117" y="0"/>
                    </a:lnTo>
                    <a:lnTo>
                      <a:pt x="57652" y="0"/>
                    </a:lnTo>
                    <a:close/>
                  </a:path>
                </a:pathLst>
              </a:custGeom>
              <a:solidFill>
                <a:srgbClr val="F6F01E"/>
              </a:solidFill>
              <a:ln w="982"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5EEC3FBB-1EE9-4CD7-96A4-DDBE3CB63D33}"/>
                  </a:ext>
                </a:extLst>
              </p:cNvPr>
              <p:cNvSpPr/>
              <p:nvPr/>
            </p:nvSpPr>
            <p:spPr>
              <a:xfrm>
                <a:off x="4311598" y="2929903"/>
                <a:ext cx="61248" cy="122880"/>
              </a:xfrm>
              <a:custGeom>
                <a:avLst/>
                <a:gdLst>
                  <a:gd name="connsiteX0" fmla="*/ 61248 w 61248"/>
                  <a:gd name="connsiteY0" fmla="*/ 6711 h 122880"/>
                  <a:gd name="connsiteX1" fmla="*/ 20449 w 61248"/>
                  <a:gd name="connsiteY1" fmla="*/ 122880 h 122880"/>
                  <a:gd name="connsiteX2" fmla="*/ 0 w 61248"/>
                  <a:gd name="connsiteY2" fmla="*/ 111128 h 122880"/>
                  <a:gd name="connsiteX3" fmla="*/ 39984 w 61248"/>
                  <a:gd name="connsiteY3" fmla="*/ 0 h 122880"/>
                  <a:gd name="connsiteX4" fmla="*/ 61248 w 61248"/>
                  <a:gd name="connsiteY4" fmla="*/ 6711 h 122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48" h="122880">
                    <a:moveTo>
                      <a:pt x="61248" y="6711"/>
                    </a:moveTo>
                    <a:lnTo>
                      <a:pt x="20449" y="122880"/>
                    </a:lnTo>
                    <a:lnTo>
                      <a:pt x="0" y="111128"/>
                    </a:lnTo>
                    <a:lnTo>
                      <a:pt x="39984" y="0"/>
                    </a:lnTo>
                    <a:lnTo>
                      <a:pt x="61248" y="6711"/>
                    </a:lnTo>
                    <a:close/>
                  </a:path>
                </a:pathLst>
              </a:custGeom>
              <a:solidFill>
                <a:srgbClr val="F6F01E"/>
              </a:solidFill>
              <a:ln w="982" cap="flat">
                <a:noFill/>
                <a:prstDash val="solid"/>
                <a:miter/>
              </a:ln>
            </p:spPr>
            <p:txBody>
              <a:bodyPr rtlCol="0" anchor="ctr"/>
              <a:lstStyle/>
              <a:p>
                <a:endParaRPr lang="zh-CN" altLang="en-US"/>
              </a:p>
            </p:txBody>
          </p:sp>
        </p:grpSp>
        <p:sp>
          <p:nvSpPr>
            <p:cNvPr id="97" name="任意多边形: 形状 96">
              <a:extLst>
                <a:ext uri="{FF2B5EF4-FFF2-40B4-BE49-F238E27FC236}">
                  <a16:creationId xmlns:a16="http://schemas.microsoft.com/office/drawing/2014/main" id="{9F06AEED-5EB2-4CC0-914D-196442AA5220}"/>
                </a:ext>
              </a:extLst>
            </p:cNvPr>
            <p:cNvSpPr/>
            <p:nvPr/>
          </p:nvSpPr>
          <p:spPr>
            <a:xfrm>
              <a:off x="4543591" y="2389879"/>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7" y="21107"/>
                    <a:pt x="0" y="16382"/>
                    <a:pt x="0" y="10554"/>
                  </a:cubicBezTo>
                  <a:cubicBezTo>
                    <a:pt x="0" y="4725"/>
                    <a:pt x="3067"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8FE2F311-D741-4FC3-900C-CC07745E1EA5}"/>
                </a:ext>
              </a:extLst>
            </p:cNvPr>
            <p:cNvSpPr/>
            <p:nvPr/>
          </p:nvSpPr>
          <p:spPr>
            <a:xfrm>
              <a:off x="4575675" y="2389073"/>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6" y="21107"/>
                    <a:pt x="0" y="16382"/>
                    <a:pt x="0" y="10554"/>
                  </a:cubicBezTo>
                  <a:cubicBezTo>
                    <a:pt x="0" y="4725"/>
                    <a:pt x="3066"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422FFED7-5DB0-4EC2-9E2D-C61A6A580A42}"/>
                </a:ext>
              </a:extLst>
            </p:cNvPr>
            <p:cNvSpPr/>
            <p:nvPr/>
          </p:nvSpPr>
          <p:spPr>
            <a:xfrm>
              <a:off x="4549605" y="2392975"/>
              <a:ext cx="3930" cy="6072"/>
            </a:xfrm>
            <a:custGeom>
              <a:avLst/>
              <a:gdLst>
                <a:gd name="connsiteX0" fmla="*/ 3931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1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1" y="3036"/>
                  </a:moveTo>
                  <a:cubicBezTo>
                    <a:pt x="3931" y="4713"/>
                    <a:pt x="3051" y="6073"/>
                    <a:pt x="1965" y="6073"/>
                  </a:cubicBezTo>
                  <a:cubicBezTo>
                    <a:pt x="880" y="6073"/>
                    <a:pt x="0" y="4713"/>
                    <a:pt x="0" y="3036"/>
                  </a:cubicBezTo>
                  <a:cubicBezTo>
                    <a:pt x="0" y="1359"/>
                    <a:pt x="880" y="0"/>
                    <a:pt x="1965" y="0"/>
                  </a:cubicBezTo>
                  <a:cubicBezTo>
                    <a:pt x="3051" y="0"/>
                    <a:pt x="3931" y="1359"/>
                    <a:pt x="3931" y="3036"/>
                  </a:cubicBezTo>
                  <a:close/>
                </a:path>
              </a:pathLst>
            </a:custGeom>
            <a:solidFill>
              <a:srgbClr val="FFFFFF"/>
            </a:solidFill>
            <a:ln w="982"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21F92AEB-01EC-4F86-938A-1C686074DED6}"/>
                </a:ext>
              </a:extLst>
            </p:cNvPr>
            <p:cNvSpPr/>
            <p:nvPr/>
          </p:nvSpPr>
          <p:spPr>
            <a:xfrm>
              <a:off x="4580558" y="2391324"/>
              <a:ext cx="3930" cy="6072"/>
            </a:xfrm>
            <a:custGeom>
              <a:avLst/>
              <a:gdLst>
                <a:gd name="connsiteX0" fmla="*/ 3931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1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1" y="3036"/>
                  </a:moveTo>
                  <a:cubicBezTo>
                    <a:pt x="3931" y="4713"/>
                    <a:pt x="3051" y="6073"/>
                    <a:pt x="1965" y="6073"/>
                  </a:cubicBezTo>
                  <a:cubicBezTo>
                    <a:pt x="880" y="6073"/>
                    <a:pt x="0" y="4713"/>
                    <a:pt x="0" y="3036"/>
                  </a:cubicBezTo>
                  <a:cubicBezTo>
                    <a:pt x="0" y="1359"/>
                    <a:pt x="880" y="0"/>
                    <a:pt x="1965" y="0"/>
                  </a:cubicBezTo>
                  <a:cubicBezTo>
                    <a:pt x="3051" y="0"/>
                    <a:pt x="3931" y="1359"/>
                    <a:pt x="3931" y="3036"/>
                  </a:cubicBezTo>
                  <a:close/>
                </a:path>
              </a:pathLst>
            </a:custGeom>
            <a:solidFill>
              <a:srgbClr val="FFFFFF"/>
            </a:solidFill>
            <a:ln w="982"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B2D0C77C-CBDD-4051-A21F-E4DB60DFF70B}"/>
                </a:ext>
              </a:extLst>
            </p:cNvPr>
            <p:cNvSpPr/>
            <p:nvPr/>
          </p:nvSpPr>
          <p:spPr>
            <a:xfrm>
              <a:off x="4430616" y="2775333"/>
              <a:ext cx="214747" cy="296389"/>
            </a:xfrm>
            <a:custGeom>
              <a:avLst/>
              <a:gdLst>
                <a:gd name="connsiteX0" fmla="*/ 214748 w 214747"/>
                <a:gd name="connsiteY0" fmla="*/ 45408 h 296389"/>
                <a:gd name="connsiteX1" fmla="*/ 25676 w 214747"/>
                <a:gd name="connsiteY1" fmla="*/ 296376 h 296389"/>
                <a:gd name="connsiteX2" fmla="*/ 0 w 214747"/>
                <a:gd name="connsiteY2" fmla="*/ 198731 h 296389"/>
                <a:gd name="connsiteX3" fmla="*/ 44917 w 214747"/>
                <a:gd name="connsiteY3" fmla="*/ 52414 h 296389"/>
                <a:gd name="connsiteX4" fmla="*/ 72431 w 214747"/>
                <a:gd name="connsiteY4" fmla="*/ 0 h 296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747" h="296389">
                  <a:moveTo>
                    <a:pt x="214748" y="45408"/>
                  </a:moveTo>
                  <a:cubicBezTo>
                    <a:pt x="214748" y="45408"/>
                    <a:pt x="97282" y="292672"/>
                    <a:pt x="25676" y="296376"/>
                  </a:cubicBezTo>
                  <a:cubicBezTo>
                    <a:pt x="246" y="297683"/>
                    <a:pt x="0" y="198731"/>
                    <a:pt x="0" y="198731"/>
                  </a:cubicBezTo>
                  <a:lnTo>
                    <a:pt x="44917" y="52414"/>
                  </a:lnTo>
                  <a:lnTo>
                    <a:pt x="72431" y="0"/>
                  </a:lnTo>
                  <a:close/>
                </a:path>
              </a:pathLst>
            </a:custGeom>
            <a:solidFill>
              <a:srgbClr val="FC7F2F"/>
            </a:solidFill>
            <a:ln w="982"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B5580014-74F0-46E7-9D48-680303C7F432}"/>
                </a:ext>
              </a:extLst>
            </p:cNvPr>
            <p:cNvSpPr/>
            <p:nvPr/>
          </p:nvSpPr>
          <p:spPr>
            <a:xfrm>
              <a:off x="4564295" y="2399627"/>
              <a:ext cx="18396" cy="29977"/>
            </a:xfrm>
            <a:custGeom>
              <a:avLst/>
              <a:gdLst>
                <a:gd name="connsiteX0" fmla="*/ 0 w 18396"/>
                <a:gd name="connsiteY0" fmla="*/ 0 h 29977"/>
                <a:gd name="connsiteX1" fmla="*/ 1681 w 18396"/>
                <a:gd name="connsiteY1" fmla="*/ 29617 h 29977"/>
                <a:gd name="connsiteX2" fmla="*/ 0 w 18396"/>
                <a:gd name="connsiteY2" fmla="*/ 0 h 29977"/>
              </a:gdLst>
              <a:ahLst/>
              <a:cxnLst>
                <a:cxn ang="0">
                  <a:pos x="connsiteX0" y="connsiteY0"/>
                </a:cxn>
                <a:cxn ang="0">
                  <a:pos x="connsiteX1" y="connsiteY1"/>
                </a:cxn>
                <a:cxn ang="0">
                  <a:pos x="connsiteX2" y="connsiteY2"/>
                </a:cxn>
              </a:cxnLst>
              <a:rect l="l" t="t" r="r" b="b"/>
              <a:pathLst>
                <a:path w="18396" h="29977">
                  <a:moveTo>
                    <a:pt x="0" y="0"/>
                  </a:moveTo>
                  <a:lnTo>
                    <a:pt x="1681" y="29617"/>
                  </a:lnTo>
                  <a:cubicBezTo>
                    <a:pt x="1681" y="29617"/>
                    <a:pt x="40387" y="35474"/>
                    <a:pt x="0" y="0"/>
                  </a:cubicBezTo>
                  <a:close/>
                </a:path>
              </a:pathLst>
            </a:custGeom>
            <a:solidFill>
              <a:srgbClr val="FAC9A5"/>
            </a:solidFill>
            <a:ln w="982"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0937541A-2390-4683-AA73-5BD8B0B52379}"/>
                </a:ext>
              </a:extLst>
            </p:cNvPr>
            <p:cNvSpPr/>
            <p:nvPr/>
          </p:nvSpPr>
          <p:spPr>
            <a:xfrm>
              <a:off x="4554803" y="2435906"/>
              <a:ext cx="36161" cy="9601"/>
            </a:xfrm>
            <a:custGeom>
              <a:avLst/>
              <a:gdLst>
                <a:gd name="connsiteX0" fmla="*/ 0 w 36161"/>
                <a:gd name="connsiteY0" fmla="*/ 1160 h 9601"/>
                <a:gd name="connsiteX1" fmla="*/ 8490 w 36161"/>
                <a:gd name="connsiteY1" fmla="*/ 2142 h 9601"/>
                <a:gd name="connsiteX2" fmla="*/ 36161 w 36161"/>
                <a:gd name="connsiteY2" fmla="*/ 0 h 9601"/>
                <a:gd name="connsiteX3" fmla="*/ 36161 w 36161"/>
                <a:gd name="connsiteY3" fmla="*/ 0 h 9601"/>
                <a:gd name="connsiteX4" fmla="*/ 21107 w 36161"/>
                <a:gd name="connsiteY4" fmla="*/ 9492 h 9601"/>
                <a:gd name="connsiteX5" fmla="*/ 0 w 36161"/>
                <a:gd name="connsiteY5" fmla="*/ 1160 h 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61" h="9601">
                  <a:moveTo>
                    <a:pt x="0" y="1160"/>
                  </a:moveTo>
                  <a:lnTo>
                    <a:pt x="8490" y="2142"/>
                  </a:lnTo>
                  <a:cubicBezTo>
                    <a:pt x="17766" y="3192"/>
                    <a:pt x="27157" y="2465"/>
                    <a:pt x="36161" y="0"/>
                  </a:cubicBezTo>
                  <a:lnTo>
                    <a:pt x="36161" y="0"/>
                  </a:lnTo>
                  <a:cubicBezTo>
                    <a:pt x="36161" y="0"/>
                    <a:pt x="30973" y="8716"/>
                    <a:pt x="21107" y="9492"/>
                  </a:cubicBezTo>
                  <a:cubicBezTo>
                    <a:pt x="5051" y="10721"/>
                    <a:pt x="0" y="1160"/>
                    <a:pt x="0" y="1160"/>
                  </a:cubicBezTo>
                  <a:close/>
                </a:path>
              </a:pathLst>
            </a:custGeom>
            <a:solidFill>
              <a:srgbClr val="93403A"/>
            </a:solidFill>
            <a:ln w="982"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8E1BF494-EA87-450C-99DF-7DCB4308BD56}"/>
                </a:ext>
              </a:extLst>
            </p:cNvPr>
            <p:cNvSpPr/>
            <p:nvPr/>
          </p:nvSpPr>
          <p:spPr>
            <a:xfrm>
              <a:off x="4471218" y="2294128"/>
              <a:ext cx="137323" cy="72914"/>
            </a:xfrm>
            <a:custGeom>
              <a:avLst/>
              <a:gdLst>
                <a:gd name="connsiteX0" fmla="*/ 119 w 137323"/>
                <a:gd name="connsiteY0" fmla="*/ 72915 h 72914"/>
                <a:gd name="connsiteX1" fmla="*/ 68443 w 137323"/>
                <a:gd name="connsiteY1" fmla="*/ 42 h 72914"/>
                <a:gd name="connsiteX2" fmla="*/ 137228 w 137323"/>
                <a:gd name="connsiteY2" fmla="*/ 71451 h 72914"/>
              </a:gdLst>
              <a:ahLst/>
              <a:cxnLst>
                <a:cxn ang="0">
                  <a:pos x="connsiteX0" y="connsiteY0"/>
                </a:cxn>
                <a:cxn ang="0">
                  <a:pos x="connsiteX1" y="connsiteY1"/>
                </a:cxn>
                <a:cxn ang="0">
                  <a:pos x="connsiteX2" y="connsiteY2"/>
                </a:cxn>
              </a:cxnLst>
              <a:rect l="l" t="t" r="r" b="b"/>
              <a:pathLst>
                <a:path w="137323" h="72914">
                  <a:moveTo>
                    <a:pt x="119" y="72915"/>
                  </a:moveTo>
                  <a:cubicBezTo>
                    <a:pt x="119" y="72915"/>
                    <a:pt x="-5944" y="-2022"/>
                    <a:pt x="68443" y="42"/>
                  </a:cubicBezTo>
                  <a:cubicBezTo>
                    <a:pt x="142829" y="2105"/>
                    <a:pt x="137228" y="71451"/>
                    <a:pt x="137228" y="71451"/>
                  </a:cubicBezTo>
                  <a:close/>
                </a:path>
              </a:pathLst>
            </a:custGeom>
            <a:solidFill>
              <a:srgbClr val="FC7F2F"/>
            </a:solidFill>
            <a:ln w="982"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7B8E2E2A-E7BB-4B0A-AE12-4E480D6B1308}"/>
                </a:ext>
              </a:extLst>
            </p:cNvPr>
            <p:cNvSpPr/>
            <p:nvPr/>
          </p:nvSpPr>
          <p:spPr>
            <a:xfrm>
              <a:off x="4450466" y="2334419"/>
              <a:ext cx="180826" cy="20389"/>
            </a:xfrm>
            <a:custGeom>
              <a:avLst/>
              <a:gdLst>
                <a:gd name="connsiteX0" fmla="*/ 0 w 180826"/>
                <a:gd name="connsiteY0" fmla="*/ 4540 h 20389"/>
                <a:gd name="connsiteX1" fmla="*/ 180827 w 180826"/>
                <a:gd name="connsiteY1" fmla="*/ 0 h 20389"/>
                <a:gd name="connsiteX2" fmla="*/ 180502 w 180826"/>
                <a:gd name="connsiteY2" fmla="*/ 15732 h 20389"/>
                <a:gd name="connsiteX3" fmla="*/ 5346 w 180826"/>
                <a:gd name="connsiteY3" fmla="*/ 20390 h 20389"/>
                <a:gd name="connsiteX4" fmla="*/ 0 w 180826"/>
                <a:gd name="connsiteY4" fmla="*/ 4540 h 20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826" h="20389">
                  <a:moveTo>
                    <a:pt x="0" y="4540"/>
                  </a:moveTo>
                  <a:lnTo>
                    <a:pt x="180827" y="0"/>
                  </a:lnTo>
                  <a:lnTo>
                    <a:pt x="180502" y="15732"/>
                  </a:lnTo>
                  <a:lnTo>
                    <a:pt x="5346" y="20390"/>
                  </a:lnTo>
                  <a:lnTo>
                    <a:pt x="0" y="4540"/>
                  </a:lnTo>
                  <a:close/>
                </a:path>
              </a:pathLst>
            </a:custGeom>
            <a:solidFill>
              <a:srgbClr val="211D1E"/>
            </a:solidFill>
            <a:ln w="982"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FE200437-EFC6-49A1-A6F6-5E0315D6F400}"/>
                </a:ext>
              </a:extLst>
            </p:cNvPr>
            <p:cNvSpPr/>
            <p:nvPr/>
          </p:nvSpPr>
          <p:spPr>
            <a:xfrm>
              <a:off x="4477557" y="2372830"/>
              <a:ext cx="46243" cy="64749"/>
            </a:xfrm>
            <a:custGeom>
              <a:avLst/>
              <a:gdLst>
                <a:gd name="connsiteX0" fmla="*/ 0 w 46243"/>
                <a:gd name="connsiteY0" fmla="*/ 4805 h 64749"/>
                <a:gd name="connsiteX1" fmla="*/ 37508 w 46243"/>
                <a:gd name="connsiteY1" fmla="*/ 64747 h 64749"/>
                <a:gd name="connsiteX2" fmla="*/ 35150 w 46243"/>
                <a:gd name="connsiteY2" fmla="*/ 50803 h 64749"/>
                <a:gd name="connsiteX3" fmla="*/ 43993 w 46243"/>
                <a:gd name="connsiteY3" fmla="*/ 49820 h 64749"/>
                <a:gd name="connsiteX4" fmla="*/ 46243 w 46243"/>
                <a:gd name="connsiteY4" fmla="*/ 0 h 64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43" h="64749">
                  <a:moveTo>
                    <a:pt x="0" y="4805"/>
                  </a:moveTo>
                  <a:cubicBezTo>
                    <a:pt x="5385" y="66113"/>
                    <a:pt x="37508" y="64747"/>
                    <a:pt x="37508" y="64747"/>
                  </a:cubicBezTo>
                  <a:cubicBezTo>
                    <a:pt x="36080" y="60230"/>
                    <a:pt x="35287" y="55538"/>
                    <a:pt x="35150" y="50803"/>
                  </a:cubicBezTo>
                  <a:lnTo>
                    <a:pt x="43993" y="49820"/>
                  </a:lnTo>
                  <a:lnTo>
                    <a:pt x="46243" y="0"/>
                  </a:lnTo>
                  <a:close/>
                </a:path>
              </a:pathLst>
            </a:custGeom>
            <a:solidFill>
              <a:srgbClr val="946028"/>
            </a:solidFill>
            <a:ln w="982"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D380E3B8-8BCD-4508-87B8-847EB48F9C44}"/>
                </a:ext>
              </a:extLst>
            </p:cNvPr>
            <p:cNvSpPr/>
            <p:nvPr/>
          </p:nvSpPr>
          <p:spPr>
            <a:xfrm rot="21539400">
              <a:off x="4431174" y="2363630"/>
              <a:ext cx="220348" cy="14690"/>
            </a:xfrm>
            <a:custGeom>
              <a:avLst/>
              <a:gdLst>
                <a:gd name="connsiteX0" fmla="*/ 214306 w 220348"/>
                <a:gd name="connsiteY0" fmla="*/ 0 h 14690"/>
                <a:gd name="connsiteX1" fmla="*/ 220349 w 220348"/>
                <a:gd name="connsiteY1" fmla="*/ 0 h 14690"/>
                <a:gd name="connsiteX2" fmla="*/ 220349 w 220348"/>
                <a:gd name="connsiteY2" fmla="*/ 14690 h 14690"/>
                <a:gd name="connsiteX3" fmla="*/ 214306 w 220348"/>
                <a:gd name="connsiteY3" fmla="*/ 14690 h 14690"/>
                <a:gd name="connsiteX4" fmla="*/ 6043 w 220348"/>
                <a:gd name="connsiteY4" fmla="*/ 14690 h 14690"/>
                <a:gd name="connsiteX5" fmla="*/ 0 w 220348"/>
                <a:gd name="connsiteY5" fmla="*/ 14690 h 14690"/>
                <a:gd name="connsiteX6" fmla="*/ 0 w 220348"/>
                <a:gd name="connsiteY6" fmla="*/ 0 h 14690"/>
                <a:gd name="connsiteX7" fmla="*/ 6043 w 220348"/>
                <a:gd name="connsiteY7" fmla="*/ 0 h 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348" h="14690">
                  <a:moveTo>
                    <a:pt x="214306" y="0"/>
                  </a:moveTo>
                  <a:cubicBezTo>
                    <a:pt x="217643" y="0"/>
                    <a:pt x="220349" y="0"/>
                    <a:pt x="220349" y="0"/>
                  </a:cubicBezTo>
                  <a:lnTo>
                    <a:pt x="220349" y="14690"/>
                  </a:lnTo>
                  <a:cubicBezTo>
                    <a:pt x="220349" y="14690"/>
                    <a:pt x="217643" y="14690"/>
                    <a:pt x="214306" y="14690"/>
                  </a:cubicBezTo>
                  <a:lnTo>
                    <a:pt x="6043" y="14690"/>
                  </a:lnTo>
                  <a:cubicBezTo>
                    <a:pt x="2706" y="14690"/>
                    <a:pt x="0" y="14690"/>
                    <a:pt x="0" y="14690"/>
                  </a:cubicBezTo>
                  <a:lnTo>
                    <a:pt x="0" y="0"/>
                  </a:lnTo>
                  <a:cubicBezTo>
                    <a:pt x="0" y="0"/>
                    <a:pt x="2706" y="0"/>
                    <a:pt x="6043" y="0"/>
                  </a:cubicBezTo>
                  <a:close/>
                </a:path>
              </a:pathLst>
            </a:custGeom>
            <a:solidFill>
              <a:srgbClr val="FB9419"/>
            </a:solidFill>
            <a:ln w="982"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0C00F43D-EBF5-4946-8439-B86AF1784CFB}"/>
                </a:ext>
              </a:extLst>
            </p:cNvPr>
            <p:cNvSpPr/>
            <p:nvPr/>
          </p:nvSpPr>
          <p:spPr>
            <a:xfrm>
              <a:off x="4505248" y="2288574"/>
              <a:ext cx="77275" cy="74832"/>
            </a:xfrm>
            <a:custGeom>
              <a:avLst/>
              <a:gdLst>
                <a:gd name="connsiteX0" fmla="*/ 0 w 77275"/>
                <a:gd name="connsiteY0" fmla="*/ 11776 h 74832"/>
                <a:gd name="connsiteX1" fmla="*/ 36093 w 77275"/>
                <a:gd name="connsiteY1" fmla="*/ 74833 h 74832"/>
                <a:gd name="connsiteX2" fmla="*/ 77275 w 77275"/>
                <a:gd name="connsiteY2" fmla="*/ 74833 h 74832"/>
                <a:gd name="connsiteX3" fmla="*/ 45192 w 77275"/>
                <a:gd name="connsiteY3" fmla="*/ 1006 h 74832"/>
                <a:gd name="connsiteX4" fmla="*/ 0 w 77275"/>
                <a:gd name="connsiteY4" fmla="*/ 11776 h 74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75" h="74832">
                  <a:moveTo>
                    <a:pt x="0" y="11776"/>
                  </a:moveTo>
                  <a:cubicBezTo>
                    <a:pt x="0" y="11776"/>
                    <a:pt x="26237" y="2156"/>
                    <a:pt x="36093" y="74833"/>
                  </a:cubicBezTo>
                  <a:lnTo>
                    <a:pt x="77275" y="74833"/>
                  </a:lnTo>
                  <a:cubicBezTo>
                    <a:pt x="77275" y="74833"/>
                    <a:pt x="74524" y="12032"/>
                    <a:pt x="45192" y="1006"/>
                  </a:cubicBezTo>
                  <a:cubicBezTo>
                    <a:pt x="45192" y="1006"/>
                    <a:pt x="4658" y="-4870"/>
                    <a:pt x="0" y="11776"/>
                  </a:cubicBezTo>
                  <a:close/>
                </a:path>
              </a:pathLst>
            </a:custGeom>
            <a:solidFill>
              <a:srgbClr val="D39757"/>
            </a:solidFill>
            <a:ln w="98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D507BE92-D7C8-4E33-83E8-837DC559E73B}"/>
                </a:ext>
              </a:extLst>
            </p:cNvPr>
            <p:cNvSpPr/>
            <p:nvPr/>
          </p:nvSpPr>
          <p:spPr>
            <a:xfrm>
              <a:off x="4487204" y="2403951"/>
              <a:ext cx="28480" cy="36740"/>
            </a:xfrm>
            <a:custGeom>
              <a:avLst/>
              <a:gdLst>
                <a:gd name="connsiteX0" fmla="*/ 24510 w 28480"/>
                <a:gd name="connsiteY0" fmla="*/ 11143 h 36740"/>
                <a:gd name="connsiteX1" fmla="*/ 2077 w 28480"/>
                <a:gd name="connsiteY1" fmla="*/ 3616 h 36740"/>
                <a:gd name="connsiteX2" fmla="*/ 28480 w 28480"/>
                <a:gd name="connsiteY2" fmla="*/ 36741 h 36740"/>
              </a:gdLst>
              <a:ahLst/>
              <a:cxnLst>
                <a:cxn ang="0">
                  <a:pos x="connsiteX0" y="connsiteY0"/>
                </a:cxn>
                <a:cxn ang="0">
                  <a:pos x="connsiteX1" y="connsiteY1"/>
                </a:cxn>
                <a:cxn ang="0">
                  <a:pos x="connsiteX2" y="connsiteY2"/>
                </a:cxn>
              </a:cxnLst>
              <a:rect l="l" t="t" r="r" b="b"/>
              <a:pathLst>
                <a:path w="28480" h="36740">
                  <a:moveTo>
                    <a:pt x="24510" y="11143"/>
                  </a:moveTo>
                  <a:cubicBezTo>
                    <a:pt x="24510" y="11143"/>
                    <a:pt x="10380" y="-7695"/>
                    <a:pt x="2077" y="3616"/>
                  </a:cubicBezTo>
                  <a:cubicBezTo>
                    <a:pt x="-6227" y="14926"/>
                    <a:pt x="11962" y="31228"/>
                    <a:pt x="28480" y="36741"/>
                  </a:cubicBezTo>
                  <a:close/>
                </a:path>
              </a:pathLst>
            </a:custGeom>
            <a:solidFill>
              <a:srgbClr val="FAC9A5"/>
            </a:solidFill>
            <a:ln w="982"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C5B87357-E932-44E1-AE8D-E8168BBA14C7}"/>
                </a:ext>
              </a:extLst>
            </p:cNvPr>
            <p:cNvSpPr/>
            <p:nvPr/>
          </p:nvSpPr>
          <p:spPr>
            <a:xfrm>
              <a:off x="4532826" y="2371094"/>
              <a:ext cx="28413" cy="15237"/>
            </a:xfrm>
            <a:custGeom>
              <a:avLst/>
              <a:gdLst>
                <a:gd name="connsiteX0" fmla="*/ 25 w 28413"/>
                <a:gd name="connsiteY0" fmla="*/ 15238 h 15237"/>
                <a:gd name="connsiteX1" fmla="*/ 27539 w 28413"/>
                <a:gd name="connsiteY1" fmla="*/ 14756 h 15237"/>
                <a:gd name="connsiteX2" fmla="*/ 28414 w 28413"/>
                <a:gd name="connsiteY2" fmla="*/ 262 h 15237"/>
                <a:gd name="connsiteX3" fmla="*/ 25 w 28413"/>
                <a:gd name="connsiteY3" fmla="*/ 15238 h 15237"/>
              </a:gdLst>
              <a:ahLst/>
              <a:cxnLst>
                <a:cxn ang="0">
                  <a:pos x="connsiteX0" y="connsiteY0"/>
                </a:cxn>
                <a:cxn ang="0">
                  <a:pos x="connsiteX1" y="connsiteY1"/>
                </a:cxn>
                <a:cxn ang="0">
                  <a:pos x="connsiteX2" y="connsiteY2"/>
                </a:cxn>
                <a:cxn ang="0">
                  <a:pos x="connsiteX3" y="connsiteY3"/>
                </a:cxn>
              </a:cxnLst>
              <a:rect l="l" t="t" r="r" b="b"/>
              <a:pathLst>
                <a:path w="28413" h="15237">
                  <a:moveTo>
                    <a:pt x="25" y="15238"/>
                  </a:moveTo>
                  <a:cubicBezTo>
                    <a:pt x="25" y="15238"/>
                    <a:pt x="14529" y="12899"/>
                    <a:pt x="27539" y="14756"/>
                  </a:cubicBezTo>
                  <a:lnTo>
                    <a:pt x="28414" y="262"/>
                  </a:lnTo>
                  <a:cubicBezTo>
                    <a:pt x="28414" y="262"/>
                    <a:pt x="-977" y="-3226"/>
                    <a:pt x="25" y="15238"/>
                  </a:cubicBezTo>
                  <a:close/>
                </a:path>
              </a:pathLst>
            </a:custGeom>
            <a:solidFill>
              <a:srgbClr val="946028"/>
            </a:solidFill>
            <a:ln w="98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174426D4-6393-4783-AECD-A03424E3AB2B}"/>
                </a:ext>
              </a:extLst>
            </p:cNvPr>
            <p:cNvSpPr/>
            <p:nvPr/>
          </p:nvSpPr>
          <p:spPr>
            <a:xfrm>
              <a:off x="4572108" y="2369517"/>
              <a:ext cx="30019" cy="15586"/>
            </a:xfrm>
            <a:custGeom>
              <a:avLst/>
              <a:gdLst>
                <a:gd name="connsiteX0" fmla="*/ 30020 w 30019"/>
                <a:gd name="connsiteY0" fmla="*/ 12756 h 15586"/>
                <a:gd name="connsiteX1" fmla="*/ 2604 w 30019"/>
                <a:gd name="connsiteY1" fmla="*/ 15586 h 15586"/>
                <a:gd name="connsiteX2" fmla="*/ 0 w 30019"/>
                <a:gd name="connsiteY2" fmla="*/ 1308 h 15586"/>
                <a:gd name="connsiteX3" fmla="*/ 30020 w 30019"/>
                <a:gd name="connsiteY3" fmla="*/ 12756 h 15586"/>
              </a:gdLst>
              <a:ahLst/>
              <a:cxnLst>
                <a:cxn ang="0">
                  <a:pos x="connsiteX0" y="connsiteY0"/>
                </a:cxn>
                <a:cxn ang="0">
                  <a:pos x="connsiteX1" y="connsiteY1"/>
                </a:cxn>
                <a:cxn ang="0">
                  <a:pos x="connsiteX2" y="connsiteY2"/>
                </a:cxn>
                <a:cxn ang="0">
                  <a:pos x="connsiteX3" y="connsiteY3"/>
                </a:cxn>
              </a:cxnLst>
              <a:rect l="l" t="t" r="r" b="b"/>
              <a:pathLst>
                <a:path w="30019" h="15586">
                  <a:moveTo>
                    <a:pt x="30020" y="12756"/>
                  </a:moveTo>
                  <a:cubicBezTo>
                    <a:pt x="30020" y="12756"/>
                    <a:pt x="15339" y="12176"/>
                    <a:pt x="2604" y="15586"/>
                  </a:cubicBezTo>
                  <a:lnTo>
                    <a:pt x="0" y="1308"/>
                  </a:lnTo>
                  <a:cubicBezTo>
                    <a:pt x="0" y="1308"/>
                    <a:pt x="28791" y="-5708"/>
                    <a:pt x="30020" y="12756"/>
                  </a:cubicBezTo>
                  <a:close/>
                </a:path>
              </a:pathLst>
            </a:custGeom>
            <a:solidFill>
              <a:srgbClr val="946028"/>
            </a:solidFill>
            <a:ln w="98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149CB41A-69EB-404C-95E8-202F63B35E8F}"/>
                </a:ext>
              </a:extLst>
            </p:cNvPr>
            <p:cNvSpPr/>
            <p:nvPr/>
          </p:nvSpPr>
          <p:spPr>
            <a:xfrm>
              <a:off x="4639075" y="2845759"/>
              <a:ext cx="98304" cy="118448"/>
            </a:xfrm>
            <a:custGeom>
              <a:avLst/>
              <a:gdLst>
                <a:gd name="connsiteX0" fmla="*/ 22060 w 98304"/>
                <a:gd name="connsiteY0" fmla="*/ 0 h 118448"/>
                <a:gd name="connsiteX1" fmla="*/ 0 w 98304"/>
                <a:gd name="connsiteY1" fmla="*/ 14189 h 118448"/>
                <a:gd name="connsiteX2" fmla="*/ 68667 w 98304"/>
                <a:gd name="connsiteY2" fmla="*/ 118448 h 118448"/>
                <a:gd name="connsiteX3" fmla="*/ 98304 w 98304"/>
                <a:gd name="connsiteY3" fmla="*/ 102942 h 118448"/>
                <a:gd name="connsiteX4" fmla="*/ 52866 w 98304"/>
                <a:gd name="connsiteY4" fmla="*/ 37547 h 118448"/>
                <a:gd name="connsiteX5" fmla="*/ 22060 w 98304"/>
                <a:gd name="connsiteY5" fmla="*/ 0 h 11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304" h="118448">
                  <a:moveTo>
                    <a:pt x="22060" y="0"/>
                  </a:moveTo>
                  <a:lnTo>
                    <a:pt x="0" y="14189"/>
                  </a:lnTo>
                  <a:lnTo>
                    <a:pt x="68667" y="118448"/>
                  </a:lnTo>
                  <a:lnTo>
                    <a:pt x="98304" y="102942"/>
                  </a:lnTo>
                  <a:cubicBezTo>
                    <a:pt x="98304" y="102942"/>
                    <a:pt x="83918" y="76666"/>
                    <a:pt x="52866" y="37547"/>
                  </a:cubicBezTo>
                  <a:cubicBezTo>
                    <a:pt x="23505" y="531"/>
                    <a:pt x="22060" y="0"/>
                    <a:pt x="22060" y="0"/>
                  </a:cubicBezTo>
                  <a:close/>
                </a:path>
              </a:pathLst>
            </a:custGeom>
            <a:solidFill>
              <a:srgbClr val="CACCCE"/>
            </a:solidFill>
            <a:ln w="98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ABBF519E-EFCC-4DAB-BAE3-5A5BD3CC2AE9}"/>
                </a:ext>
              </a:extLst>
            </p:cNvPr>
            <p:cNvSpPr/>
            <p:nvPr/>
          </p:nvSpPr>
          <p:spPr>
            <a:xfrm>
              <a:off x="4543886" y="2325987"/>
              <a:ext cx="30874" cy="30874"/>
            </a:xfrm>
            <a:custGeom>
              <a:avLst/>
              <a:gdLst>
                <a:gd name="connsiteX0" fmla="*/ 30875 w 30874"/>
                <a:gd name="connsiteY0" fmla="*/ 15437 h 30874"/>
                <a:gd name="connsiteX1" fmla="*/ 15437 w 30874"/>
                <a:gd name="connsiteY1" fmla="*/ 30875 h 30874"/>
                <a:gd name="connsiteX2" fmla="*/ 0 w 30874"/>
                <a:gd name="connsiteY2" fmla="*/ 15437 h 30874"/>
                <a:gd name="connsiteX3" fmla="*/ 15437 w 30874"/>
                <a:gd name="connsiteY3" fmla="*/ 0 h 30874"/>
                <a:gd name="connsiteX4" fmla="*/ 30875 w 30874"/>
                <a:gd name="connsiteY4" fmla="*/ 15437 h 3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4" h="30874">
                  <a:moveTo>
                    <a:pt x="30875" y="15437"/>
                  </a:moveTo>
                  <a:cubicBezTo>
                    <a:pt x="30875" y="23963"/>
                    <a:pt x="23963" y="30875"/>
                    <a:pt x="15437" y="30875"/>
                  </a:cubicBezTo>
                  <a:cubicBezTo>
                    <a:pt x="6912" y="30875"/>
                    <a:pt x="0" y="23963"/>
                    <a:pt x="0" y="15437"/>
                  </a:cubicBezTo>
                  <a:cubicBezTo>
                    <a:pt x="0" y="6912"/>
                    <a:pt x="6912" y="0"/>
                    <a:pt x="15437" y="0"/>
                  </a:cubicBezTo>
                  <a:cubicBezTo>
                    <a:pt x="23963" y="0"/>
                    <a:pt x="30875" y="6912"/>
                    <a:pt x="30875" y="15437"/>
                  </a:cubicBezTo>
                  <a:close/>
                </a:path>
              </a:pathLst>
            </a:custGeom>
            <a:solidFill>
              <a:srgbClr val="211D1E"/>
            </a:solidFill>
            <a:ln w="98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DB3F9E99-52FF-4112-ADAB-6DF984CD3ACE}"/>
                </a:ext>
              </a:extLst>
            </p:cNvPr>
            <p:cNvSpPr/>
            <p:nvPr/>
          </p:nvSpPr>
          <p:spPr>
            <a:xfrm>
              <a:off x="4548426" y="2330488"/>
              <a:ext cx="21795" cy="21795"/>
            </a:xfrm>
            <a:custGeom>
              <a:avLst/>
              <a:gdLst>
                <a:gd name="connsiteX0" fmla="*/ 21795 w 21795"/>
                <a:gd name="connsiteY0" fmla="*/ 10898 h 21795"/>
                <a:gd name="connsiteX1" fmla="*/ 10897 w 21795"/>
                <a:gd name="connsiteY1" fmla="*/ 21795 h 21795"/>
                <a:gd name="connsiteX2" fmla="*/ 0 w 21795"/>
                <a:gd name="connsiteY2" fmla="*/ 10898 h 21795"/>
                <a:gd name="connsiteX3" fmla="*/ 10897 w 21795"/>
                <a:gd name="connsiteY3" fmla="*/ 0 h 21795"/>
                <a:gd name="connsiteX4" fmla="*/ 21795 w 21795"/>
                <a:gd name="connsiteY4" fmla="*/ 10898 h 2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95" h="21795">
                  <a:moveTo>
                    <a:pt x="21795" y="10898"/>
                  </a:moveTo>
                  <a:cubicBezTo>
                    <a:pt x="21795" y="16916"/>
                    <a:pt x="16916" y="21795"/>
                    <a:pt x="10897" y="21795"/>
                  </a:cubicBezTo>
                  <a:cubicBezTo>
                    <a:pt x="4879" y="21795"/>
                    <a:pt x="0" y="16916"/>
                    <a:pt x="0" y="10898"/>
                  </a:cubicBezTo>
                  <a:cubicBezTo>
                    <a:pt x="0" y="4879"/>
                    <a:pt x="4879" y="0"/>
                    <a:pt x="10897" y="0"/>
                  </a:cubicBezTo>
                  <a:cubicBezTo>
                    <a:pt x="16916" y="0"/>
                    <a:pt x="21795" y="4879"/>
                    <a:pt x="21795" y="10898"/>
                  </a:cubicBezTo>
                  <a:close/>
                </a:path>
              </a:pathLst>
            </a:custGeom>
            <a:solidFill>
              <a:srgbClr val="F6F01E"/>
            </a:solidFill>
            <a:ln w="982"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233CE7DE-D1AA-4B45-A706-8EC2BA636F77}"/>
                </a:ext>
              </a:extLst>
            </p:cNvPr>
            <p:cNvSpPr/>
            <p:nvPr/>
          </p:nvSpPr>
          <p:spPr>
            <a:xfrm>
              <a:off x="4560935" y="2335441"/>
              <a:ext cx="6721" cy="6721"/>
            </a:xfrm>
            <a:custGeom>
              <a:avLst/>
              <a:gdLst>
                <a:gd name="connsiteX0" fmla="*/ 6721 w 6721"/>
                <a:gd name="connsiteY0" fmla="*/ 3361 h 6721"/>
                <a:gd name="connsiteX1" fmla="*/ 3361 w 6721"/>
                <a:gd name="connsiteY1" fmla="*/ 6721 h 6721"/>
                <a:gd name="connsiteX2" fmla="*/ 0 w 6721"/>
                <a:gd name="connsiteY2" fmla="*/ 3361 h 6721"/>
                <a:gd name="connsiteX3" fmla="*/ 3361 w 6721"/>
                <a:gd name="connsiteY3" fmla="*/ 0 h 6721"/>
                <a:gd name="connsiteX4" fmla="*/ 6721 w 6721"/>
                <a:gd name="connsiteY4" fmla="*/ 3361 h 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1" h="6721">
                  <a:moveTo>
                    <a:pt x="6721" y="3361"/>
                  </a:moveTo>
                  <a:cubicBezTo>
                    <a:pt x="6721" y="5217"/>
                    <a:pt x="5217" y="6721"/>
                    <a:pt x="3361" y="6721"/>
                  </a:cubicBezTo>
                  <a:cubicBezTo>
                    <a:pt x="1505" y="6721"/>
                    <a:pt x="0" y="5217"/>
                    <a:pt x="0" y="3361"/>
                  </a:cubicBezTo>
                  <a:cubicBezTo>
                    <a:pt x="0" y="1505"/>
                    <a:pt x="1505" y="0"/>
                    <a:pt x="3361" y="0"/>
                  </a:cubicBezTo>
                  <a:cubicBezTo>
                    <a:pt x="5217" y="0"/>
                    <a:pt x="6721" y="1505"/>
                    <a:pt x="6721" y="3361"/>
                  </a:cubicBezTo>
                  <a:close/>
                </a:path>
              </a:pathLst>
            </a:custGeom>
            <a:solidFill>
              <a:srgbClr val="FFFFFF"/>
            </a:solidFill>
            <a:ln w="982"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306D5DBB-7DAD-4FFE-89CD-F90193BB4D75}"/>
                </a:ext>
              </a:extLst>
            </p:cNvPr>
            <p:cNvSpPr/>
            <p:nvPr/>
          </p:nvSpPr>
          <p:spPr>
            <a:xfrm>
              <a:off x="4641905" y="2538180"/>
              <a:ext cx="121209" cy="174105"/>
            </a:xfrm>
            <a:custGeom>
              <a:avLst/>
              <a:gdLst>
                <a:gd name="connsiteX0" fmla="*/ 4098 w 121209"/>
                <a:gd name="connsiteY0" fmla="*/ 0 h 174105"/>
                <a:gd name="connsiteX1" fmla="*/ 121210 w 121209"/>
                <a:gd name="connsiteY1" fmla="*/ 110626 h 174105"/>
                <a:gd name="connsiteX2" fmla="*/ 86080 w 121209"/>
                <a:gd name="connsiteY2" fmla="*/ 174105 h 174105"/>
                <a:gd name="connsiteX3" fmla="*/ 0 w 121209"/>
                <a:gd name="connsiteY3" fmla="*/ 122310 h 174105"/>
                <a:gd name="connsiteX4" fmla="*/ 4098 w 121209"/>
                <a:gd name="connsiteY4" fmla="*/ 0 h 174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209" h="174105">
                  <a:moveTo>
                    <a:pt x="4098" y="0"/>
                  </a:moveTo>
                  <a:lnTo>
                    <a:pt x="121210" y="110626"/>
                  </a:lnTo>
                  <a:lnTo>
                    <a:pt x="86080" y="174105"/>
                  </a:lnTo>
                  <a:lnTo>
                    <a:pt x="0" y="122310"/>
                  </a:lnTo>
                  <a:lnTo>
                    <a:pt x="4098" y="0"/>
                  </a:lnTo>
                  <a:close/>
                </a:path>
              </a:pathLst>
            </a:custGeom>
            <a:solidFill>
              <a:srgbClr val="FC7F2F"/>
            </a:solidFill>
            <a:ln w="982" cap="flat">
              <a:noFill/>
              <a:prstDash val="solid"/>
              <a:miter/>
            </a:ln>
          </p:spPr>
          <p:txBody>
            <a:bodyPr rtlCol="0" anchor="ctr"/>
            <a:lstStyle/>
            <a:p>
              <a:endParaRPr lang="zh-CN" altLang="en-US"/>
            </a:p>
          </p:txBody>
        </p:sp>
        <p:grpSp>
          <p:nvGrpSpPr>
            <p:cNvPr id="117" name="图形 2">
              <a:extLst>
                <a:ext uri="{FF2B5EF4-FFF2-40B4-BE49-F238E27FC236}">
                  <a16:creationId xmlns:a16="http://schemas.microsoft.com/office/drawing/2014/main" id="{EBCAC1A1-C695-4B5C-8719-B547CC84BA37}"/>
                </a:ext>
              </a:extLst>
            </p:cNvPr>
            <p:cNvGrpSpPr/>
            <p:nvPr/>
          </p:nvGrpSpPr>
          <p:grpSpPr>
            <a:xfrm>
              <a:off x="4629023" y="2558698"/>
              <a:ext cx="107157" cy="148104"/>
              <a:chOff x="4629023" y="2558698"/>
              <a:chExt cx="107157" cy="148104"/>
            </a:xfrm>
          </p:grpSpPr>
          <p:sp>
            <p:nvSpPr>
              <p:cNvPr id="154" name="任意多边形: 形状 153">
                <a:extLst>
                  <a:ext uri="{FF2B5EF4-FFF2-40B4-BE49-F238E27FC236}">
                    <a16:creationId xmlns:a16="http://schemas.microsoft.com/office/drawing/2014/main" id="{66938C6C-91D7-4872-9E1D-9DAC8292988B}"/>
                  </a:ext>
                </a:extLst>
              </p:cNvPr>
              <p:cNvSpPr/>
              <p:nvPr/>
            </p:nvSpPr>
            <p:spPr>
              <a:xfrm>
                <a:off x="4635311" y="2564948"/>
                <a:ext cx="93489" cy="125317"/>
              </a:xfrm>
              <a:custGeom>
                <a:avLst/>
                <a:gdLst>
                  <a:gd name="connsiteX0" fmla="*/ 65159 w 93489"/>
                  <a:gd name="connsiteY0" fmla="*/ 0 h 125317"/>
                  <a:gd name="connsiteX1" fmla="*/ 93489 w 93489"/>
                  <a:gd name="connsiteY1" fmla="*/ 23711 h 125317"/>
                  <a:gd name="connsiteX2" fmla="*/ 27858 w 93489"/>
                  <a:gd name="connsiteY2" fmla="*/ 125317 h 125317"/>
                  <a:gd name="connsiteX3" fmla="*/ 0 w 93489"/>
                  <a:gd name="connsiteY3" fmla="*/ 99414 h 125317"/>
                  <a:gd name="connsiteX4" fmla="*/ 61858 w 93489"/>
                  <a:gd name="connsiteY4" fmla="*/ 5699 h 125317"/>
                  <a:gd name="connsiteX5" fmla="*/ 65159 w 93489"/>
                  <a:gd name="connsiteY5" fmla="*/ 0 h 12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489" h="125317">
                    <a:moveTo>
                      <a:pt x="65159" y="0"/>
                    </a:moveTo>
                    <a:lnTo>
                      <a:pt x="93489" y="23711"/>
                    </a:lnTo>
                    <a:lnTo>
                      <a:pt x="27858" y="125317"/>
                    </a:lnTo>
                    <a:lnTo>
                      <a:pt x="0" y="99414"/>
                    </a:lnTo>
                    <a:lnTo>
                      <a:pt x="61858" y="5699"/>
                    </a:lnTo>
                    <a:lnTo>
                      <a:pt x="65159" y="0"/>
                    </a:lnTo>
                    <a:close/>
                  </a:path>
                </a:pathLst>
              </a:custGeom>
              <a:solidFill>
                <a:srgbClr val="6C6F73"/>
              </a:solidFill>
              <a:ln w="982"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E4B39633-A7E0-4609-A7AE-EF04C673D901}"/>
                  </a:ext>
                </a:extLst>
              </p:cNvPr>
              <p:cNvSpPr/>
              <p:nvPr/>
            </p:nvSpPr>
            <p:spPr>
              <a:xfrm>
                <a:off x="4629023" y="2558698"/>
                <a:ext cx="73492" cy="110036"/>
              </a:xfrm>
              <a:custGeom>
                <a:avLst/>
                <a:gdLst>
                  <a:gd name="connsiteX0" fmla="*/ 56217 w 73492"/>
                  <a:gd name="connsiteY0" fmla="*/ 0 h 110036"/>
                  <a:gd name="connsiteX1" fmla="*/ 0 w 73492"/>
                  <a:gd name="connsiteY1" fmla="*/ 94688 h 110036"/>
                  <a:gd name="connsiteX2" fmla="*/ 8785 w 73492"/>
                  <a:gd name="connsiteY2" fmla="*/ 110037 h 110036"/>
                  <a:gd name="connsiteX3" fmla="*/ 73492 w 73492"/>
                  <a:gd name="connsiteY3" fmla="*/ 21677 h 110036"/>
                  <a:gd name="connsiteX4" fmla="*/ 56217 w 73492"/>
                  <a:gd name="connsiteY4" fmla="*/ 0 h 110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92" h="110036">
                    <a:moveTo>
                      <a:pt x="56217" y="0"/>
                    </a:moveTo>
                    <a:lnTo>
                      <a:pt x="0" y="94688"/>
                    </a:lnTo>
                    <a:lnTo>
                      <a:pt x="8785" y="110037"/>
                    </a:lnTo>
                    <a:lnTo>
                      <a:pt x="73492" y="21677"/>
                    </a:lnTo>
                    <a:lnTo>
                      <a:pt x="56217" y="0"/>
                    </a:lnTo>
                    <a:close/>
                  </a:path>
                </a:pathLst>
              </a:custGeom>
              <a:solidFill>
                <a:srgbClr val="F6F01E"/>
              </a:solidFill>
              <a:ln w="982"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2DE6F684-0C04-4087-9D00-6D3361F13C3D}"/>
                  </a:ext>
                </a:extLst>
              </p:cNvPr>
              <p:cNvSpPr/>
              <p:nvPr/>
            </p:nvSpPr>
            <p:spPr>
              <a:xfrm>
                <a:off x="4650690" y="2595714"/>
                <a:ext cx="85490" cy="111088"/>
              </a:xfrm>
              <a:custGeom>
                <a:avLst/>
                <a:gdLst>
                  <a:gd name="connsiteX0" fmla="*/ 67134 w 85490"/>
                  <a:gd name="connsiteY0" fmla="*/ 0 h 111088"/>
                  <a:gd name="connsiteX1" fmla="*/ 0 w 85490"/>
                  <a:gd name="connsiteY1" fmla="*/ 101095 h 111088"/>
                  <a:gd name="connsiteX2" fmla="*/ 15074 w 85490"/>
                  <a:gd name="connsiteY2" fmla="*/ 111088 h 111088"/>
                  <a:gd name="connsiteX3" fmla="*/ 85490 w 85490"/>
                  <a:gd name="connsiteY3" fmla="*/ 11025 h 111088"/>
                </a:gdLst>
                <a:ahLst/>
                <a:cxnLst>
                  <a:cxn ang="0">
                    <a:pos x="connsiteX0" y="connsiteY0"/>
                  </a:cxn>
                  <a:cxn ang="0">
                    <a:pos x="connsiteX1" y="connsiteY1"/>
                  </a:cxn>
                  <a:cxn ang="0">
                    <a:pos x="connsiteX2" y="connsiteY2"/>
                  </a:cxn>
                  <a:cxn ang="0">
                    <a:pos x="connsiteX3" y="connsiteY3"/>
                  </a:cxn>
                </a:cxnLst>
                <a:rect l="l" t="t" r="r" b="b"/>
                <a:pathLst>
                  <a:path w="85490" h="111088">
                    <a:moveTo>
                      <a:pt x="67134" y="0"/>
                    </a:moveTo>
                    <a:cubicBezTo>
                      <a:pt x="60836" y="4324"/>
                      <a:pt x="0" y="101095"/>
                      <a:pt x="0" y="101095"/>
                    </a:cubicBezTo>
                    <a:lnTo>
                      <a:pt x="15074" y="111088"/>
                    </a:lnTo>
                    <a:lnTo>
                      <a:pt x="85490" y="11025"/>
                    </a:lnTo>
                    <a:close/>
                  </a:path>
                </a:pathLst>
              </a:custGeom>
              <a:solidFill>
                <a:srgbClr val="F6F01E"/>
              </a:solidFill>
              <a:ln w="982" cap="flat">
                <a:noFill/>
                <a:prstDash val="solid"/>
                <a:miter/>
              </a:ln>
            </p:spPr>
            <p:txBody>
              <a:bodyPr rtlCol="0" anchor="ctr"/>
              <a:lstStyle/>
              <a:p>
                <a:endParaRPr lang="zh-CN" altLang="en-US"/>
              </a:p>
            </p:txBody>
          </p:sp>
        </p:grpSp>
        <p:sp>
          <p:nvSpPr>
            <p:cNvPr id="118" name="任意多边形: 形状 117">
              <a:extLst>
                <a:ext uri="{FF2B5EF4-FFF2-40B4-BE49-F238E27FC236}">
                  <a16:creationId xmlns:a16="http://schemas.microsoft.com/office/drawing/2014/main" id="{64313891-B976-4501-A006-1F8BAF13820F}"/>
                </a:ext>
              </a:extLst>
            </p:cNvPr>
            <p:cNvSpPr/>
            <p:nvPr/>
          </p:nvSpPr>
          <p:spPr>
            <a:xfrm>
              <a:off x="4425290" y="2493234"/>
              <a:ext cx="225428" cy="334512"/>
            </a:xfrm>
            <a:custGeom>
              <a:avLst/>
              <a:gdLst>
                <a:gd name="connsiteX0" fmla="*/ 52080 w 225428"/>
                <a:gd name="connsiteY0" fmla="*/ 0 h 334512"/>
                <a:gd name="connsiteX1" fmla="*/ 0 w 225428"/>
                <a:gd name="connsiteY1" fmla="*/ 21982 h 334512"/>
                <a:gd name="connsiteX2" fmla="*/ 0 w 225428"/>
                <a:gd name="connsiteY2" fmla="*/ 156182 h 334512"/>
                <a:gd name="connsiteX3" fmla="*/ 79830 w 225428"/>
                <a:gd name="connsiteY3" fmla="*/ 291591 h 334512"/>
                <a:gd name="connsiteX4" fmla="*/ 220742 w 225428"/>
                <a:gd name="connsiteY4" fmla="*/ 334513 h 334512"/>
                <a:gd name="connsiteX5" fmla="*/ 220742 w 225428"/>
                <a:gd name="connsiteY5" fmla="*/ 44946 h 334512"/>
                <a:gd name="connsiteX6" fmla="*/ 171610 w 225428"/>
                <a:gd name="connsiteY6" fmla="*/ 5483 h 334512"/>
                <a:gd name="connsiteX7" fmla="*/ 52080 w 225428"/>
                <a:gd name="connsiteY7" fmla="*/ 0 h 3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428" h="334512">
                  <a:moveTo>
                    <a:pt x="52080" y="0"/>
                  </a:moveTo>
                  <a:lnTo>
                    <a:pt x="0" y="21982"/>
                  </a:lnTo>
                  <a:lnTo>
                    <a:pt x="0" y="156182"/>
                  </a:lnTo>
                  <a:cubicBezTo>
                    <a:pt x="0" y="156182"/>
                    <a:pt x="56768" y="281627"/>
                    <a:pt x="79830" y="291591"/>
                  </a:cubicBezTo>
                  <a:cubicBezTo>
                    <a:pt x="96614" y="298843"/>
                    <a:pt x="220742" y="334513"/>
                    <a:pt x="220742" y="334513"/>
                  </a:cubicBezTo>
                  <a:cubicBezTo>
                    <a:pt x="220742" y="334513"/>
                    <a:pt x="231286" y="67921"/>
                    <a:pt x="220742" y="44946"/>
                  </a:cubicBezTo>
                  <a:lnTo>
                    <a:pt x="171610" y="5483"/>
                  </a:lnTo>
                  <a:cubicBezTo>
                    <a:pt x="171610" y="5483"/>
                    <a:pt x="155121" y="63273"/>
                    <a:pt x="52080" y="0"/>
                  </a:cubicBezTo>
                  <a:close/>
                </a:path>
              </a:pathLst>
            </a:custGeom>
            <a:solidFill>
              <a:srgbClr val="FC7F2F"/>
            </a:solidFill>
            <a:ln w="982" cap="flat">
              <a:noFill/>
              <a:prstDash val="solid"/>
              <a:miter/>
            </a:ln>
          </p:spPr>
          <p:txBody>
            <a:bodyPr rtlCol="0" anchor="ctr"/>
            <a:lstStyle/>
            <a:p>
              <a:endParaRPr lang="zh-CN" altLang="en-US"/>
            </a:p>
          </p:txBody>
        </p:sp>
        <p:grpSp>
          <p:nvGrpSpPr>
            <p:cNvPr id="119" name="图形 2">
              <a:extLst>
                <a:ext uri="{FF2B5EF4-FFF2-40B4-BE49-F238E27FC236}">
                  <a16:creationId xmlns:a16="http://schemas.microsoft.com/office/drawing/2014/main" id="{563E7968-11FA-492A-BEC1-6FA9B02E38E5}"/>
                </a:ext>
              </a:extLst>
            </p:cNvPr>
            <p:cNvGrpSpPr/>
            <p:nvPr/>
          </p:nvGrpSpPr>
          <p:grpSpPr>
            <a:xfrm>
              <a:off x="4413842" y="2598092"/>
              <a:ext cx="243657" cy="235059"/>
              <a:chOff x="4413842" y="2598092"/>
              <a:chExt cx="243657" cy="235059"/>
            </a:xfrm>
          </p:grpSpPr>
          <p:sp>
            <p:nvSpPr>
              <p:cNvPr id="150" name="任意多边形: 形状 149">
                <a:extLst>
                  <a:ext uri="{FF2B5EF4-FFF2-40B4-BE49-F238E27FC236}">
                    <a16:creationId xmlns:a16="http://schemas.microsoft.com/office/drawing/2014/main" id="{1BBB76EF-823A-448C-870A-922D8841B2ED}"/>
                  </a:ext>
                </a:extLst>
              </p:cNvPr>
              <p:cNvSpPr/>
              <p:nvPr/>
            </p:nvSpPr>
            <p:spPr>
              <a:xfrm>
                <a:off x="4413842" y="2607245"/>
                <a:ext cx="240355" cy="53255"/>
              </a:xfrm>
              <a:custGeom>
                <a:avLst/>
                <a:gdLst>
                  <a:gd name="connsiteX0" fmla="*/ 0 w 240355"/>
                  <a:gd name="connsiteY0" fmla="*/ 11071 h 53255"/>
                  <a:gd name="connsiteX1" fmla="*/ 11418 w 240355"/>
                  <a:gd name="connsiteY1" fmla="*/ 42181 h 53255"/>
                  <a:gd name="connsiteX2" fmla="*/ 236848 w 240355"/>
                  <a:gd name="connsiteY2" fmla="*/ 53256 h 53255"/>
                  <a:gd name="connsiteX3" fmla="*/ 240355 w 240355"/>
                  <a:gd name="connsiteY3" fmla="*/ 18942 h 53255"/>
                  <a:gd name="connsiteX4" fmla="*/ 0 w 240355"/>
                  <a:gd name="connsiteY4" fmla="*/ 11071 h 53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355" h="53255">
                    <a:moveTo>
                      <a:pt x="0" y="11071"/>
                    </a:moveTo>
                    <a:lnTo>
                      <a:pt x="11418" y="42181"/>
                    </a:lnTo>
                    <a:cubicBezTo>
                      <a:pt x="11418" y="42181"/>
                      <a:pt x="162510" y="26980"/>
                      <a:pt x="236848" y="53256"/>
                    </a:cubicBezTo>
                    <a:lnTo>
                      <a:pt x="240355" y="18942"/>
                    </a:lnTo>
                    <a:cubicBezTo>
                      <a:pt x="240355" y="18942"/>
                      <a:pt x="57436" y="-17809"/>
                      <a:pt x="0" y="11071"/>
                    </a:cubicBezTo>
                    <a:close/>
                  </a:path>
                </a:pathLst>
              </a:custGeom>
              <a:solidFill>
                <a:srgbClr val="6C6F73"/>
              </a:solidFill>
              <a:ln w="982"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55B43254-15B8-4955-BA1F-26421B803B2A}"/>
                  </a:ext>
                </a:extLst>
              </p:cNvPr>
              <p:cNvSpPr/>
              <p:nvPr/>
            </p:nvSpPr>
            <p:spPr>
              <a:xfrm>
                <a:off x="4421615" y="2598092"/>
                <a:ext cx="229074" cy="40465"/>
              </a:xfrm>
              <a:custGeom>
                <a:avLst/>
                <a:gdLst>
                  <a:gd name="connsiteX0" fmla="*/ 16106 w 229074"/>
                  <a:gd name="connsiteY0" fmla="*/ 2319 h 40465"/>
                  <a:gd name="connsiteX1" fmla="*/ 228967 w 229074"/>
                  <a:gd name="connsiteY1" fmla="*/ 19024 h 40465"/>
                  <a:gd name="connsiteX2" fmla="*/ 229075 w 229074"/>
                  <a:gd name="connsiteY2" fmla="*/ 40466 h 40465"/>
                  <a:gd name="connsiteX3" fmla="*/ 0 w 229074"/>
                  <a:gd name="connsiteY3" fmla="*/ 22120 h 40465"/>
                </a:gdLst>
                <a:ahLst/>
                <a:cxnLst>
                  <a:cxn ang="0">
                    <a:pos x="connsiteX0" y="connsiteY0"/>
                  </a:cxn>
                  <a:cxn ang="0">
                    <a:pos x="connsiteX1" y="connsiteY1"/>
                  </a:cxn>
                  <a:cxn ang="0">
                    <a:pos x="connsiteX2" y="connsiteY2"/>
                  </a:cxn>
                  <a:cxn ang="0">
                    <a:pos x="connsiteX3" y="connsiteY3"/>
                  </a:cxn>
                </a:cxnLst>
                <a:rect l="l" t="t" r="r" b="b"/>
                <a:pathLst>
                  <a:path w="229074" h="40465">
                    <a:moveTo>
                      <a:pt x="16106" y="2319"/>
                    </a:moveTo>
                    <a:cubicBezTo>
                      <a:pt x="16106" y="2319"/>
                      <a:pt x="123470" y="-9178"/>
                      <a:pt x="228967" y="19024"/>
                    </a:cubicBezTo>
                    <a:lnTo>
                      <a:pt x="229075" y="40466"/>
                    </a:lnTo>
                    <a:cubicBezTo>
                      <a:pt x="229075" y="40466"/>
                      <a:pt x="161469" y="15251"/>
                      <a:pt x="0" y="22120"/>
                    </a:cubicBezTo>
                    <a:close/>
                  </a:path>
                </a:pathLst>
              </a:custGeom>
              <a:solidFill>
                <a:srgbClr val="F6F01E"/>
              </a:solidFill>
              <a:ln w="982"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5C094BB9-8B53-4AEB-B2CC-60B302228181}"/>
                  </a:ext>
                </a:extLst>
              </p:cNvPr>
              <p:cNvSpPr/>
              <p:nvPr/>
            </p:nvSpPr>
            <p:spPr>
              <a:xfrm>
                <a:off x="4423561" y="2634942"/>
                <a:ext cx="229074" cy="40465"/>
              </a:xfrm>
              <a:custGeom>
                <a:avLst/>
                <a:gdLst>
                  <a:gd name="connsiteX0" fmla="*/ 16116 w 229074"/>
                  <a:gd name="connsiteY0" fmla="*/ 2319 h 40465"/>
                  <a:gd name="connsiteX1" fmla="*/ 228977 w 229074"/>
                  <a:gd name="connsiteY1" fmla="*/ 19024 h 40465"/>
                  <a:gd name="connsiteX2" fmla="*/ 229075 w 229074"/>
                  <a:gd name="connsiteY2" fmla="*/ 40466 h 40465"/>
                  <a:gd name="connsiteX3" fmla="*/ 0 w 229074"/>
                  <a:gd name="connsiteY3" fmla="*/ 22120 h 40465"/>
                </a:gdLst>
                <a:ahLst/>
                <a:cxnLst>
                  <a:cxn ang="0">
                    <a:pos x="connsiteX0" y="connsiteY0"/>
                  </a:cxn>
                  <a:cxn ang="0">
                    <a:pos x="connsiteX1" y="connsiteY1"/>
                  </a:cxn>
                  <a:cxn ang="0">
                    <a:pos x="connsiteX2" y="connsiteY2"/>
                  </a:cxn>
                  <a:cxn ang="0">
                    <a:pos x="connsiteX3" y="connsiteY3"/>
                  </a:cxn>
                </a:cxnLst>
                <a:rect l="l" t="t" r="r" b="b"/>
                <a:pathLst>
                  <a:path w="229074" h="40465">
                    <a:moveTo>
                      <a:pt x="16116" y="2319"/>
                    </a:moveTo>
                    <a:cubicBezTo>
                      <a:pt x="16116" y="2319"/>
                      <a:pt x="123470" y="-9178"/>
                      <a:pt x="228977" y="19024"/>
                    </a:cubicBezTo>
                    <a:lnTo>
                      <a:pt x="229075" y="40466"/>
                    </a:lnTo>
                    <a:cubicBezTo>
                      <a:pt x="229075" y="40466"/>
                      <a:pt x="161469" y="15251"/>
                      <a:pt x="0" y="22120"/>
                    </a:cubicBezTo>
                    <a:close/>
                  </a:path>
                </a:pathLst>
              </a:custGeom>
              <a:solidFill>
                <a:srgbClr val="F6F01E"/>
              </a:solidFill>
              <a:ln w="982"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C65285EE-2572-41DD-9A09-7F4D7C6ECA0C}"/>
                  </a:ext>
                </a:extLst>
              </p:cNvPr>
              <p:cNvSpPr/>
              <p:nvPr/>
            </p:nvSpPr>
            <p:spPr>
              <a:xfrm>
                <a:off x="4465992" y="2756181"/>
                <a:ext cx="191508" cy="76970"/>
              </a:xfrm>
              <a:custGeom>
                <a:avLst/>
                <a:gdLst>
                  <a:gd name="connsiteX0" fmla="*/ 0 w 191508"/>
                  <a:gd name="connsiteY0" fmla="*/ 0 h 76970"/>
                  <a:gd name="connsiteX1" fmla="*/ 191508 w 191508"/>
                  <a:gd name="connsiteY1" fmla="*/ 50999 h 76970"/>
                  <a:gd name="connsiteX2" fmla="*/ 191508 w 191508"/>
                  <a:gd name="connsiteY2" fmla="*/ 76971 h 76970"/>
                  <a:gd name="connsiteX3" fmla="*/ 17766 w 191508"/>
                  <a:gd name="connsiteY3" fmla="*/ 28644 h 76970"/>
                  <a:gd name="connsiteX4" fmla="*/ 0 w 191508"/>
                  <a:gd name="connsiteY4" fmla="*/ 0 h 76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508" h="76970">
                    <a:moveTo>
                      <a:pt x="0" y="0"/>
                    </a:moveTo>
                    <a:lnTo>
                      <a:pt x="191508" y="50999"/>
                    </a:lnTo>
                    <a:lnTo>
                      <a:pt x="191508" y="76971"/>
                    </a:lnTo>
                    <a:lnTo>
                      <a:pt x="17766" y="28644"/>
                    </a:lnTo>
                    <a:lnTo>
                      <a:pt x="0" y="0"/>
                    </a:lnTo>
                    <a:close/>
                  </a:path>
                </a:pathLst>
              </a:custGeom>
              <a:solidFill>
                <a:srgbClr val="F6F01E"/>
              </a:solidFill>
              <a:ln w="982" cap="flat">
                <a:noFill/>
                <a:prstDash val="solid"/>
                <a:miter/>
              </a:ln>
            </p:spPr>
            <p:txBody>
              <a:bodyPr rtlCol="0" anchor="ctr"/>
              <a:lstStyle/>
              <a:p>
                <a:endParaRPr lang="zh-CN" altLang="en-US"/>
              </a:p>
            </p:txBody>
          </p:sp>
        </p:grpSp>
        <p:sp>
          <p:nvSpPr>
            <p:cNvPr id="120" name="任意多边形: 形状 119">
              <a:extLst>
                <a:ext uri="{FF2B5EF4-FFF2-40B4-BE49-F238E27FC236}">
                  <a16:creationId xmlns:a16="http://schemas.microsoft.com/office/drawing/2014/main" id="{8309D407-36D3-48A9-B63E-BF235D99763F}"/>
                </a:ext>
              </a:extLst>
            </p:cNvPr>
            <p:cNvSpPr/>
            <p:nvPr/>
          </p:nvSpPr>
          <p:spPr>
            <a:xfrm>
              <a:off x="4477370" y="2463224"/>
              <a:ext cx="121542" cy="70992"/>
            </a:xfrm>
            <a:custGeom>
              <a:avLst/>
              <a:gdLst>
                <a:gd name="connsiteX0" fmla="*/ 26463 w 121542"/>
                <a:gd name="connsiteY0" fmla="*/ 0 h 70992"/>
                <a:gd name="connsiteX1" fmla="*/ 0 w 121542"/>
                <a:gd name="connsiteY1" fmla="*/ 30010 h 70992"/>
                <a:gd name="connsiteX2" fmla="*/ 94108 w 121542"/>
                <a:gd name="connsiteY2" fmla="*/ 70122 h 70992"/>
                <a:gd name="connsiteX3" fmla="*/ 119451 w 121542"/>
                <a:gd name="connsiteY3" fmla="*/ 35493 h 70992"/>
                <a:gd name="connsiteX4" fmla="*/ 111039 w 121542"/>
                <a:gd name="connsiteY4" fmla="*/ 21874 h 70992"/>
                <a:gd name="connsiteX5" fmla="*/ 26463 w 121542"/>
                <a:gd name="connsiteY5" fmla="*/ 0 h 7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542" h="70992">
                  <a:moveTo>
                    <a:pt x="26463" y="0"/>
                  </a:moveTo>
                  <a:lnTo>
                    <a:pt x="0" y="30010"/>
                  </a:lnTo>
                  <a:cubicBezTo>
                    <a:pt x="0" y="30010"/>
                    <a:pt x="55873" y="77983"/>
                    <a:pt x="94108" y="70122"/>
                  </a:cubicBezTo>
                  <a:cubicBezTo>
                    <a:pt x="132343" y="62261"/>
                    <a:pt x="119451" y="35493"/>
                    <a:pt x="119451" y="35493"/>
                  </a:cubicBezTo>
                  <a:lnTo>
                    <a:pt x="111039" y="21874"/>
                  </a:lnTo>
                  <a:cubicBezTo>
                    <a:pt x="111039" y="21874"/>
                    <a:pt x="92742" y="56217"/>
                    <a:pt x="26463" y="0"/>
                  </a:cubicBezTo>
                  <a:close/>
                </a:path>
              </a:pathLst>
            </a:custGeom>
            <a:solidFill>
              <a:srgbClr val="FC7F2F"/>
            </a:solidFill>
            <a:ln w="982"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01640366-140D-43B4-9C9A-D01447E1572B}"/>
                </a:ext>
              </a:extLst>
            </p:cNvPr>
            <p:cNvSpPr/>
            <p:nvPr/>
          </p:nvSpPr>
          <p:spPr>
            <a:xfrm>
              <a:off x="4285126" y="2507188"/>
              <a:ext cx="180863" cy="229939"/>
            </a:xfrm>
            <a:custGeom>
              <a:avLst/>
              <a:gdLst>
                <a:gd name="connsiteX0" fmla="*/ 159159 w 180863"/>
                <a:gd name="connsiteY0" fmla="*/ 0 h 229939"/>
                <a:gd name="connsiteX1" fmla="*/ 159159 w 180863"/>
                <a:gd name="connsiteY1" fmla="*/ 0 h 229939"/>
                <a:gd name="connsiteX2" fmla="*/ 158805 w 180863"/>
                <a:gd name="connsiteY2" fmla="*/ 125779 h 229939"/>
                <a:gd name="connsiteX3" fmla="*/ 75142 w 180863"/>
                <a:gd name="connsiteY3" fmla="*/ 229939 h 229939"/>
                <a:gd name="connsiteX4" fmla="*/ 196 w 180863"/>
                <a:gd name="connsiteY4" fmla="*/ 162235 h 229939"/>
                <a:gd name="connsiteX5" fmla="*/ 159159 w 180863"/>
                <a:gd name="connsiteY5" fmla="*/ 0 h 22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863" h="229939">
                  <a:moveTo>
                    <a:pt x="159159" y="0"/>
                  </a:moveTo>
                  <a:lnTo>
                    <a:pt x="159159" y="0"/>
                  </a:lnTo>
                  <a:cubicBezTo>
                    <a:pt x="188226" y="36604"/>
                    <a:pt x="188088" y="89342"/>
                    <a:pt x="158805" y="125779"/>
                  </a:cubicBezTo>
                  <a:lnTo>
                    <a:pt x="75142" y="229939"/>
                  </a:lnTo>
                  <a:cubicBezTo>
                    <a:pt x="75142" y="229939"/>
                    <a:pt x="-4452" y="226913"/>
                    <a:pt x="196" y="162235"/>
                  </a:cubicBezTo>
                  <a:cubicBezTo>
                    <a:pt x="196" y="162225"/>
                    <a:pt x="82453" y="12126"/>
                    <a:pt x="159159" y="0"/>
                  </a:cubicBezTo>
                  <a:close/>
                </a:path>
              </a:pathLst>
            </a:custGeom>
            <a:solidFill>
              <a:srgbClr val="FC7F2F"/>
            </a:solidFill>
            <a:ln w="982" cap="flat">
              <a:noFill/>
              <a:prstDash val="solid"/>
              <a:miter/>
            </a:ln>
          </p:spPr>
          <p:txBody>
            <a:bodyPr rtlCol="0" anchor="ctr"/>
            <a:lstStyle/>
            <a:p>
              <a:endParaRPr lang="zh-CN" altLang="en-US"/>
            </a:p>
          </p:txBody>
        </p:sp>
        <p:grpSp>
          <p:nvGrpSpPr>
            <p:cNvPr id="122" name="图形 2">
              <a:extLst>
                <a:ext uri="{FF2B5EF4-FFF2-40B4-BE49-F238E27FC236}">
                  <a16:creationId xmlns:a16="http://schemas.microsoft.com/office/drawing/2014/main" id="{CB76FD47-395C-4A74-BC02-6F0A5A36B016}"/>
                </a:ext>
              </a:extLst>
            </p:cNvPr>
            <p:cNvGrpSpPr/>
            <p:nvPr/>
          </p:nvGrpSpPr>
          <p:grpSpPr>
            <a:xfrm>
              <a:off x="4318545" y="2529720"/>
              <a:ext cx="146630" cy="150630"/>
              <a:chOff x="4318545" y="2529720"/>
              <a:chExt cx="146630" cy="150630"/>
            </a:xfrm>
          </p:grpSpPr>
          <p:sp>
            <p:nvSpPr>
              <p:cNvPr id="147" name="任意多边形: 形状 146">
                <a:extLst>
                  <a:ext uri="{FF2B5EF4-FFF2-40B4-BE49-F238E27FC236}">
                    <a16:creationId xmlns:a16="http://schemas.microsoft.com/office/drawing/2014/main" id="{3BDD1C85-1253-4D3C-A241-49DF4224ABDC}"/>
                  </a:ext>
                </a:extLst>
              </p:cNvPr>
              <p:cNvSpPr/>
              <p:nvPr/>
            </p:nvSpPr>
            <p:spPr>
              <a:xfrm>
                <a:off x="4318545" y="2536795"/>
                <a:ext cx="135221" cy="131940"/>
              </a:xfrm>
              <a:custGeom>
                <a:avLst/>
                <a:gdLst>
                  <a:gd name="connsiteX0" fmla="*/ 0 w 135221"/>
                  <a:gd name="connsiteY0" fmla="*/ 33852 h 131940"/>
                  <a:gd name="connsiteX1" fmla="*/ 110086 w 135221"/>
                  <a:gd name="connsiteY1" fmla="*/ 131940 h 131940"/>
                  <a:gd name="connsiteX2" fmla="*/ 135222 w 135221"/>
                  <a:gd name="connsiteY2" fmla="*/ 90806 h 131940"/>
                  <a:gd name="connsiteX3" fmla="*/ 43050 w 135221"/>
                  <a:gd name="connsiteY3" fmla="*/ 0 h 131940"/>
                  <a:gd name="connsiteX4" fmla="*/ 0 w 135221"/>
                  <a:gd name="connsiteY4" fmla="*/ 33852 h 13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1" h="131940">
                    <a:moveTo>
                      <a:pt x="0" y="33852"/>
                    </a:moveTo>
                    <a:lnTo>
                      <a:pt x="110086" y="131940"/>
                    </a:lnTo>
                    <a:lnTo>
                      <a:pt x="135222" y="90806"/>
                    </a:lnTo>
                    <a:lnTo>
                      <a:pt x="43050" y="0"/>
                    </a:lnTo>
                    <a:lnTo>
                      <a:pt x="0" y="33852"/>
                    </a:lnTo>
                    <a:close/>
                  </a:path>
                </a:pathLst>
              </a:custGeom>
              <a:solidFill>
                <a:srgbClr val="6C6F73"/>
              </a:solidFill>
              <a:ln w="982"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688F0D52-D69B-400F-9CC5-6CBEDC170A68}"/>
                  </a:ext>
                </a:extLst>
              </p:cNvPr>
              <p:cNvSpPr/>
              <p:nvPr/>
            </p:nvSpPr>
            <p:spPr>
              <a:xfrm>
                <a:off x="4350609" y="2529720"/>
                <a:ext cx="114566" cy="117878"/>
              </a:xfrm>
              <a:custGeom>
                <a:avLst/>
                <a:gdLst>
                  <a:gd name="connsiteX0" fmla="*/ 18896 w 114566"/>
                  <a:gd name="connsiteY0" fmla="*/ 0 h 117878"/>
                  <a:gd name="connsiteX1" fmla="*/ 114567 w 114566"/>
                  <a:gd name="connsiteY1" fmla="*/ 99139 h 117878"/>
                  <a:gd name="connsiteX2" fmla="*/ 97488 w 114566"/>
                  <a:gd name="connsiteY2" fmla="*/ 117878 h 117878"/>
                  <a:gd name="connsiteX3" fmla="*/ 0 w 114566"/>
                  <a:gd name="connsiteY3" fmla="*/ 16931 h 117878"/>
                  <a:gd name="connsiteX4" fmla="*/ 18896 w 114566"/>
                  <a:gd name="connsiteY4" fmla="*/ 0 h 11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66" h="117878">
                    <a:moveTo>
                      <a:pt x="18896" y="0"/>
                    </a:moveTo>
                    <a:lnTo>
                      <a:pt x="114567" y="99139"/>
                    </a:lnTo>
                    <a:lnTo>
                      <a:pt x="97488" y="117878"/>
                    </a:lnTo>
                    <a:lnTo>
                      <a:pt x="0" y="16931"/>
                    </a:lnTo>
                    <a:lnTo>
                      <a:pt x="18896" y="0"/>
                    </a:lnTo>
                    <a:close/>
                  </a:path>
                </a:pathLst>
              </a:custGeom>
              <a:solidFill>
                <a:srgbClr val="F6F01E"/>
              </a:solidFill>
              <a:ln w="982"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CC6D3071-A1B8-4530-A618-1C2C3B7D4161}"/>
                  </a:ext>
                </a:extLst>
              </p:cNvPr>
              <p:cNvSpPr/>
              <p:nvPr/>
            </p:nvSpPr>
            <p:spPr>
              <a:xfrm>
                <a:off x="4318545" y="2570647"/>
                <a:ext cx="113967" cy="109702"/>
              </a:xfrm>
              <a:custGeom>
                <a:avLst/>
                <a:gdLst>
                  <a:gd name="connsiteX0" fmla="*/ 11860 w 113967"/>
                  <a:gd name="connsiteY0" fmla="*/ 0 h 109702"/>
                  <a:gd name="connsiteX1" fmla="*/ 113967 w 113967"/>
                  <a:gd name="connsiteY1" fmla="*/ 94364 h 109702"/>
                  <a:gd name="connsiteX2" fmla="*/ 97931 w 113967"/>
                  <a:gd name="connsiteY2" fmla="*/ 109703 h 109702"/>
                  <a:gd name="connsiteX3" fmla="*/ 0 w 113967"/>
                  <a:gd name="connsiteY3" fmla="*/ 22562 h 109702"/>
                  <a:gd name="connsiteX4" fmla="*/ 11860 w 113967"/>
                  <a:gd name="connsiteY4" fmla="*/ 0 h 10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67" h="109702">
                    <a:moveTo>
                      <a:pt x="11860" y="0"/>
                    </a:moveTo>
                    <a:lnTo>
                      <a:pt x="113967" y="94364"/>
                    </a:lnTo>
                    <a:lnTo>
                      <a:pt x="97931" y="109703"/>
                    </a:lnTo>
                    <a:lnTo>
                      <a:pt x="0" y="22562"/>
                    </a:lnTo>
                    <a:lnTo>
                      <a:pt x="11860" y="0"/>
                    </a:lnTo>
                    <a:close/>
                  </a:path>
                </a:pathLst>
              </a:custGeom>
              <a:solidFill>
                <a:srgbClr val="F6F01E"/>
              </a:solidFill>
              <a:ln w="982" cap="flat">
                <a:noFill/>
                <a:prstDash val="solid"/>
                <a:miter/>
              </a:ln>
            </p:spPr>
            <p:txBody>
              <a:bodyPr rtlCol="0" anchor="ctr"/>
              <a:lstStyle/>
              <a:p>
                <a:endParaRPr lang="zh-CN" altLang="en-US"/>
              </a:p>
            </p:txBody>
          </p:sp>
        </p:grpSp>
        <p:sp>
          <p:nvSpPr>
            <p:cNvPr id="123" name="任意多边形: 形状 122">
              <a:extLst>
                <a:ext uri="{FF2B5EF4-FFF2-40B4-BE49-F238E27FC236}">
                  <a16:creationId xmlns:a16="http://schemas.microsoft.com/office/drawing/2014/main" id="{8EAC1295-D660-4B8D-BC88-898911628B5C}"/>
                </a:ext>
              </a:extLst>
            </p:cNvPr>
            <p:cNvSpPr/>
            <p:nvPr/>
          </p:nvSpPr>
          <p:spPr>
            <a:xfrm>
              <a:off x="4717773" y="2643005"/>
              <a:ext cx="138571" cy="80762"/>
            </a:xfrm>
            <a:custGeom>
              <a:avLst/>
              <a:gdLst>
                <a:gd name="connsiteX0" fmla="*/ 137269 w 138571"/>
                <a:gd name="connsiteY0" fmla="*/ 33011 h 80762"/>
                <a:gd name="connsiteX1" fmla="*/ 101549 w 138571"/>
                <a:gd name="connsiteY1" fmla="*/ 69280 h 80762"/>
                <a:gd name="connsiteX2" fmla="*/ 10163 w 138571"/>
                <a:gd name="connsiteY2" fmla="*/ 69280 h 80762"/>
                <a:gd name="connsiteX3" fmla="*/ 38267 w 138571"/>
                <a:gd name="connsiteY3" fmla="*/ 2225 h 80762"/>
                <a:gd name="connsiteX4" fmla="*/ 137269 w 138571"/>
                <a:gd name="connsiteY4" fmla="*/ 33011 h 80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71" h="80762">
                  <a:moveTo>
                    <a:pt x="137269" y="33011"/>
                  </a:moveTo>
                  <a:cubicBezTo>
                    <a:pt x="146545" y="38907"/>
                    <a:pt x="103308" y="67463"/>
                    <a:pt x="101549" y="69280"/>
                  </a:cubicBezTo>
                  <a:cubicBezTo>
                    <a:pt x="99790" y="71098"/>
                    <a:pt x="31732" y="94181"/>
                    <a:pt x="10163" y="69280"/>
                  </a:cubicBezTo>
                  <a:cubicBezTo>
                    <a:pt x="-23807" y="29975"/>
                    <a:pt x="38267" y="2225"/>
                    <a:pt x="38267" y="2225"/>
                  </a:cubicBezTo>
                  <a:cubicBezTo>
                    <a:pt x="38267" y="2225"/>
                    <a:pt x="65830" y="-12328"/>
                    <a:pt x="137269" y="33011"/>
                  </a:cubicBezTo>
                  <a:close/>
                </a:path>
              </a:pathLst>
            </a:custGeom>
            <a:solidFill>
              <a:srgbClr val="FC7F2F"/>
            </a:solidFill>
            <a:ln w="982" cap="flat">
              <a:noFill/>
              <a:prstDash val="solid"/>
              <a:miter/>
            </a:ln>
          </p:spPr>
          <p:txBody>
            <a:bodyPr rtlCol="0" anchor="ctr"/>
            <a:lstStyle/>
            <a:p>
              <a:endParaRPr lang="zh-CN" altLang="en-US"/>
            </a:p>
          </p:txBody>
        </p:sp>
        <p:grpSp>
          <p:nvGrpSpPr>
            <p:cNvPr id="124" name="图形 2">
              <a:extLst>
                <a:ext uri="{FF2B5EF4-FFF2-40B4-BE49-F238E27FC236}">
                  <a16:creationId xmlns:a16="http://schemas.microsoft.com/office/drawing/2014/main" id="{B2069858-6A24-4E41-B52F-0689353B4222}"/>
                </a:ext>
              </a:extLst>
            </p:cNvPr>
            <p:cNvGrpSpPr/>
            <p:nvPr/>
          </p:nvGrpSpPr>
          <p:grpSpPr>
            <a:xfrm>
              <a:off x="4738518" y="2627601"/>
              <a:ext cx="80420" cy="119607"/>
              <a:chOff x="4738518" y="2627601"/>
              <a:chExt cx="80420" cy="119607"/>
            </a:xfrm>
          </p:grpSpPr>
          <p:sp>
            <p:nvSpPr>
              <p:cNvPr id="144" name="任意多边形: 形状 143">
                <a:extLst>
                  <a:ext uri="{FF2B5EF4-FFF2-40B4-BE49-F238E27FC236}">
                    <a16:creationId xmlns:a16="http://schemas.microsoft.com/office/drawing/2014/main" id="{0AB6D5E4-2319-4335-974A-B15AA3DF0189}"/>
                  </a:ext>
                </a:extLst>
              </p:cNvPr>
              <p:cNvSpPr/>
              <p:nvPr/>
            </p:nvSpPr>
            <p:spPr>
              <a:xfrm>
                <a:off x="4741513" y="2627601"/>
                <a:ext cx="75116" cy="119607"/>
              </a:xfrm>
              <a:custGeom>
                <a:avLst/>
                <a:gdLst>
                  <a:gd name="connsiteX0" fmla="*/ 61418 w 75116"/>
                  <a:gd name="connsiteY0" fmla="*/ 0 h 119607"/>
                  <a:gd name="connsiteX1" fmla="*/ 75116 w 75116"/>
                  <a:gd name="connsiteY1" fmla="*/ 10917 h 119607"/>
                  <a:gd name="connsiteX2" fmla="*/ 18280 w 75116"/>
                  <a:gd name="connsiteY2" fmla="*/ 61681 h 119607"/>
                  <a:gd name="connsiteX3" fmla="*/ 21601 w 75116"/>
                  <a:gd name="connsiteY3" fmla="*/ 119608 h 119607"/>
                  <a:gd name="connsiteX4" fmla="*/ 3452 w 75116"/>
                  <a:gd name="connsiteY4" fmla="*/ 109467 h 119607"/>
                  <a:gd name="connsiteX5" fmla="*/ 61418 w 75116"/>
                  <a:gd name="connsiteY5" fmla="*/ 0 h 1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16" h="119607">
                    <a:moveTo>
                      <a:pt x="61418" y="0"/>
                    </a:moveTo>
                    <a:lnTo>
                      <a:pt x="75116" y="10917"/>
                    </a:lnTo>
                    <a:cubicBezTo>
                      <a:pt x="75116" y="10917"/>
                      <a:pt x="24706" y="28782"/>
                      <a:pt x="18280" y="61681"/>
                    </a:cubicBezTo>
                    <a:cubicBezTo>
                      <a:pt x="11853" y="94580"/>
                      <a:pt x="21601" y="119608"/>
                      <a:pt x="21601" y="119608"/>
                    </a:cubicBezTo>
                    <a:lnTo>
                      <a:pt x="3452" y="109467"/>
                    </a:lnTo>
                    <a:cubicBezTo>
                      <a:pt x="3452" y="109467"/>
                      <a:pt x="-21232" y="40947"/>
                      <a:pt x="61418" y="0"/>
                    </a:cubicBezTo>
                    <a:close/>
                  </a:path>
                </a:pathLst>
              </a:custGeom>
              <a:solidFill>
                <a:srgbClr val="6C6F73"/>
              </a:solidFill>
              <a:ln w="982"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C14BFF14-D425-49C4-99BD-113F978E2222}"/>
                  </a:ext>
                </a:extLst>
              </p:cNvPr>
              <p:cNvSpPr/>
              <p:nvPr/>
            </p:nvSpPr>
            <p:spPr>
              <a:xfrm>
                <a:off x="4738518" y="2633566"/>
                <a:ext cx="64413" cy="103502"/>
              </a:xfrm>
              <a:custGeom>
                <a:avLst/>
                <a:gdLst>
                  <a:gd name="connsiteX0" fmla="*/ 55628 w 64413"/>
                  <a:gd name="connsiteY0" fmla="*/ 0 h 103502"/>
                  <a:gd name="connsiteX1" fmla="*/ 6447 w 64413"/>
                  <a:gd name="connsiteY1" fmla="*/ 103502 h 103502"/>
                  <a:gd name="connsiteX2" fmla="*/ 15222 w 64413"/>
                  <a:gd name="connsiteY2" fmla="*/ 103502 h 103502"/>
                  <a:gd name="connsiteX3" fmla="*/ 64413 w 64413"/>
                  <a:gd name="connsiteY3" fmla="*/ 4363 h 103502"/>
                </a:gdLst>
                <a:ahLst/>
                <a:cxnLst>
                  <a:cxn ang="0">
                    <a:pos x="connsiteX0" y="connsiteY0"/>
                  </a:cxn>
                  <a:cxn ang="0">
                    <a:pos x="connsiteX1" y="connsiteY1"/>
                  </a:cxn>
                  <a:cxn ang="0">
                    <a:pos x="connsiteX2" y="connsiteY2"/>
                  </a:cxn>
                  <a:cxn ang="0">
                    <a:pos x="connsiteX3" y="connsiteY3"/>
                  </a:cxn>
                </a:cxnLst>
                <a:rect l="l" t="t" r="r" b="b"/>
                <a:pathLst>
                  <a:path w="64413" h="103502">
                    <a:moveTo>
                      <a:pt x="55628" y="0"/>
                    </a:moveTo>
                    <a:cubicBezTo>
                      <a:pt x="55628" y="0"/>
                      <a:pt x="-22541" y="32172"/>
                      <a:pt x="6447" y="103502"/>
                    </a:cubicBezTo>
                    <a:lnTo>
                      <a:pt x="15222" y="103502"/>
                    </a:lnTo>
                    <a:cubicBezTo>
                      <a:pt x="15222" y="103502"/>
                      <a:pt x="-19466" y="36102"/>
                      <a:pt x="64413" y="4363"/>
                    </a:cubicBezTo>
                    <a:close/>
                  </a:path>
                </a:pathLst>
              </a:custGeom>
              <a:solidFill>
                <a:srgbClr val="F6F01E"/>
              </a:solidFill>
              <a:ln w="982"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DD07C2CD-315D-43A9-80DC-5C9F7BE3A90A}"/>
                  </a:ext>
                </a:extLst>
              </p:cNvPr>
              <p:cNvSpPr/>
              <p:nvPr/>
            </p:nvSpPr>
            <p:spPr>
              <a:xfrm>
                <a:off x="4754526" y="2638519"/>
                <a:ext cx="64413" cy="103502"/>
              </a:xfrm>
              <a:custGeom>
                <a:avLst/>
                <a:gdLst>
                  <a:gd name="connsiteX0" fmla="*/ 55628 w 64413"/>
                  <a:gd name="connsiteY0" fmla="*/ 0 h 103502"/>
                  <a:gd name="connsiteX1" fmla="*/ 6447 w 64413"/>
                  <a:gd name="connsiteY1" fmla="*/ 103502 h 103502"/>
                  <a:gd name="connsiteX2" fmla="*/ 15231 w 64413"/>
                  <a:gd name="connsiteY2" fmla="*/ 103502 h 103502"/>
                  <a:gd name="connsiteX3" fmla="*/ 64413 w 64413"/>
                  <a:gd name="connsiteY3" fmla="*/ 4363 h 103502"/>
                </a:gdLst>
                <a:ahLst/>
                <a:cxnLst>
                  <a:cxn ang="0">
                    <a:pos x="connsiteX0" y="connsiteY0"/>
                  </a:cxn>
                  <a:cxn ang="0">
                    <a:pos x="connsiteX1" y="connsiteY1"/>
                  </a:cxn>
                  <a:cxn ang="0">
                    <a:pos x="connsiteX2" y="connsiteY2"/>
                  </a:cxn>
                  <a:cxn ang="0">
                    <a:pos x="connsiteX3" y="connsiteY3"/>
                  </a:cxn>
                </a:cxnLst>
                <a:rect l="l" t="t" r="r" b="b"/>
                <a:pathLst>
                  <a:path w="64413" h="103502">
                    <a:moveTo>
                      <a:pt x="55628" y="0"/>
                    </a:moveTo>
                    <a:cubicBezTo>
                      <a:pt x="55628" y="0"/>
                      <a:pt x="-22541" y="32162"/>
                      <a:pt x="6447" y="103502"/>
                    </a:cubicBezTo>
                    <a:lnTo>
                      <a:pt x="15231" y="103502"/>
                    </a:lnTo>
                    <a:cubicBezTo>
                      <a:pt x="15231" y="103502"/>
                      <a:pt x="-19466" y="36093"/>
                      <a:pt x="64413" y="4363"/>
                    </a:cubicBezTo>
                    <a:close/>
                  </a:path>
                </a:pathLst>
              </a:custGeom>
              <a:solidFill>
                <a:srgbClr val="F6F01E"/>
              </a:solidFill>
              <a:ln w="982" cap="flat">
                <a:noFill/>
                <a:prstDash val="solid"/>
                <a:miter/>
              </a:ln>
            </p:spPr>
            <p:txBody>
              <a:bodyPr rtlCol="0" anchor="ctr"/>
              <a:lstStyle/>
              <a:p>
                <a:endParaRPr lang="zh-CN" altLang="en-US"/>
              </a:p>
            </p:txBody>
          </p:sp>
        </p:grpSp>
        <p:sp>
          <p:nvSpPr>
            <p:cNvPr id="125" name="任意多边形: 形状 124">
              <a:extLst>
                <a:ext uri="{FF2B5EF4-FFF2-40B4-BE49-F238E27FC236}">
                  <a16:creationId xmlns:a16="http://schemas.microsoft.com/office/drawing/2014/main" id="{088A7550-F2F7-47A2-AAA5-D8FD11126C82}"/>
                </a:ext>
              </a:extLst>
            </p:cNvPr>
            <p:cNvSpPr/>
            <p:nvPr/>
          </p:nvSpPr>
          <p:spPr>
            <a:xfrm>
              <a:off x="4437701" y="2835647"/>
              <a:ext cx="81058" cy="127586"/>
            </a:xfrm>
            <a:custGeom>
              <a:avLst/>
              <a:gdLst>
                <a:gd name="connsiteX0" fmla="*/ 35169 w 81058"/>
                <a:gd name="connsiteY0" fmla="*/ 0 h 127586"/>
                <a:gd name="connsiteX1" fmla="*/ 81059 w 81058"/>
                <a:gd name="connsiteY1" fmla="*/ 10111 h 127586"/>
                <a:gd name="connsiteX2" fmla="*/ 40259 w 81058"/>
                <a:gd name="connsiteY2" fmla="*/ 127587 h 127586"/>
                <a:gd name="connsiteX3" fmla="*/ 0 w 81058"/>
                <a:gd name="connsiteY3" fmla="*/ 113594 h 127586"/>
                <a:gd name="connsiteX4" fmla="*/ 35169 w 81058"/>
                <a:gd name="connsiteY4" fmla="*/ 0 h 127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58" h="127586">
                  <a:moveTo>
                    <a:pt x="35169" y="0"/>
                  </a:moveTo>
                  <a:lnTo>
                    <a:pt x="81059" y="10111"/>
                  </a:lnTo>
                  <a:lnTo>
                    <a:pt x="40259" y="127587"/>
                  </a:lnTo>
                  <a:lnTo>
                    <a:pt x="0" y="113594"/>
                  </a:lnTo>
                  <a:lnTo>
                    <a:pt x="35169" y="0"/>
                  </a:lnTo>
                  <a:close/>
                </a:path>
              </a:pathLst>
            </a:custGeom>
            <a:solidFill>
              <a:srgbClr val="CACCCE"/>
            </a:solidFill>
            <a:ln w="982"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E48E8B94-19F8-40B2-8165-A51FE9BDBB75}"/>
                </a:ext>
              </a:extLst>
            </p:cNvPr>
            <p:cNvSpPr/>
            <p:nvPr/>
          </p:nvSpPr>
          <p:spPr>
            <a:xfrm>
              <a:off x="4840817" y="2636459"/>
              <a:ext cx="24188" cy="19619"/>
            </a:xfrm>
            <a:custGeom>
              <a:avLst/>
              <a:gdLst>
                <a:gd name="connsiteX0" fmla="*/ 24188 w 24188"/>
                <a:gd name="connsiteY0" fmla="*/ 10353 h 19619"/>
                <a:gd name="connsiteX1" fmla="*/ 17398 w 24188"/>
                <a:gd name="connsiteY1" fmla="*/ 3160 h 19619"/>
                <a:gd name="connsiteX2" fmla="*/ 3386 w 24188"/>
                <a:gd name="connsiteY2" fmla="*/ 2657 h 19619"/>
                <a:gd name="connsiteX3" fmla="*/ 3238 w 24188"/>
                <a:gd name="connsiteY3" fmla="*/ 2797 h 19619"/>
                <a:gd name="connsiteX4" fmla="*/ 3239 w 24188"/>
                <a:gd name="connsiteY4" fmla="*/ 2797 h 19619"/>
                <a:gd name="connsiteX5" fmla="*/ 3037 w 24188"/>
                <a:gd name="connsiteY5" fmla="*/ 17943 h 19619"/>
                <a:gd name="connsiteX6" fmla="*/ 3121 w 24188"/>
                <a:gd name="connsiteY6" fmla="*/ 18028 h 19619"/>
                <a:gd name="connsiteX7" fmla="*/ 4732 w 24188"/>
                <a:gd name="connsiteY7" fmla="*/ 19620 h 1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88" h="19619">
                  <a:moveTo>
                    <a:pt x="24188" y="10353"/>
                  </a:moveTo>
                  <a:lnTo>
                    <a:pt x="17398" y="3160"/>
                  </a:lnTo>
                  <a:cubicBezTo>
                    <a:pt x="13668" y="-848"/>
                    <a:pt x="7394" y="-1074"/>
                    <a:pt x="3386" y="2657"/>
                  </a:cubicBezTo>
                  <a:cubicBezTo>
                    <a:pt x="3336" y="2703"/>
                    <a:pt x="3287" y="2750"/>
                    <a:pt x="3238" y="2797"/>
                  </a:cubicBezTo>
                  <a:lnTo>
                    <a:pt x="3239" y="2797"/>
                  </a:lnTo>
                  <a:cubicBezTo>
                    <a:pt x="-1000" y="6924"/>
                    <a:pt x="-1090" y="13705"/>
                    <a:pt x="3037" y="17943"/>
                  </a:cubicBezTo>
                  <a:cubicBezTo>
                    <a:pt x="3065" y="17971"/>
                    <a:pt x="3093" y="18000"/>
                    <a:pt x="3121" y="18028"/>
                  </a:cubicBezTo>
                  <a:lnTo>
                    <a:pt x="4732" y="19620"/>
                  </a:lnTo>
                  <a:close/>
                </a:path>
              </a:pathLst>
            </a:custGeom>
            <a:solidFill>
              <a:srgbClr val="603F00"/>
            </a:solidFill>
            <a:ln w="982"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72407471-10AD-4C6E-A06F-8E18DBE72C72}"/>
                </a:ext>
              </a:extLst>
            </p:cNvPr>
            <p:cNvSpPr/>
            <p:nvPr/>
          </p:nvSpPr>
          <p:spPr>
            <a:xfrm>
              <a:off x="4282709" y="2642744"/>
              <a:ext cx="173613" cy="152408"/>
            </a:xfrm>
            <a:custGeom>
              <a:avLst/>
              <a:gdLst>
                <a:gd name="connsiteX0" fmla="*/ 2613 w 173613"/>
                <a:gd name="connsiteY0" fmla="*/ 26669 h 152408"/>
                <a:gd name="connsiteX1" fmla="*/ 90737 w 173613"/>
                <a:gd name="connsiteY1" fmla="*/ 12912 h 152408"/>
                <a:gd name="connsiteX2" fmla="*/ 132342 w 173613"/>
                <a:gd name="connsiteY2" fmla="*/ 55589 h 152408"/>
                <a:gd name="connsiteX3" fmla="*/ 173614 w 173613"/>
                <a:gd name="connsiteY3" fmla="*/ 125199 h 152408"/>
                <a:gd name="connsiteX4" fmla="*/ 142581 w 173613"/>
                <a:gd name="connsiteY4" fmla="*/ 152409 h 152408"/>
                <a:gd name="connsiteX5" fmla="*/ 2613 w 173613"/>
                <a:gd name="connsiteY5" fmla="*/ 26669 h 152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613" h="152408">
                  <a:moveTo>
                    <a:pt x="2613" y="26669"/>
                  </a:moveTo>
                  <a:cubicBezTo>
                    <a:pt x="2613" y="26669"/>
                    <a:pt x="32692" y="-22709"/>
                    <a:pt x="90737" y="12912"/>
                  </a:cubicBezTo>
                  <a:cubicBezTo>
                    <a:pt x="107868" y="23544"/>
                    <a:pt x="122149" y="38193"/>
                    <a:pt x="132342" y="55589"/>
                  </a:cubicBezTo>
                  <a:lnTo>
                    <a:pt x="173614" y="125199"/>
                  </a:lnTo>
                  <a:lnTo>
                    <a:pt x="142581" y="152409"/>
                  </a:lnTo>
                  <a:cubicBezTo>
                    <a:pt x="142581" y="152409"/>
                    <a:pt x="-22572" y="91907"/>
                    <a:pt x="2613" y="26669"/>
                  </a:cubicBezTo>
                  <a:close/>
                </a:path>
              </a:pathLst>
            </a:custGeom>
            <a:solidFill>
              <a:srgbClr val="FC7F2F"/>
            </a:solidFill>
            <a:ln w="982" cap="flat">
              <a:noFill/>
              <a:prstDash val="solid"/>
              <a:miter/>
            </a:ln>
          </p:spPr>
          <p:txBody>
            <a:bodyPr rtlCol="0" anchor="ctr"/>
            <a:lstStyle/>
            <a:p>
              <a:endParaRPr lang="zh-CN" altLang="en-US"/>
            </a:p>
          </p:txBody>
        </p:sp>
        <p:grpSp>
          <p:nvGrpSpPr>
            <p:cNvPr id="128" name="图形 2">
              <a:extLst>
                <a:ext uri="{FF2B5EF4-FFF2-40B4-BE49-F238E27FC236}">
                  <a16:creationId xmlns:a16="http://schemas.microsoft.com/office/drawing/2014/main" id="{09630EE8-3859-4181-AB09-67031EFC0649}"/>
                </a:ext>
              </a:extLst>
            </p:cNvPr>
            <p:cNvGrpSpPr/>
            <p:nvPr/>
          </p:nvGrpSpPr>
          <p:grpSpPr>
            <a:xfrm>
              <a:off x="4293772" y="2694488"/>
              <a:ext cx="165282" cy="100615"/>
              <a:chOff x="4293772" y="2694488"/>
              <a:chExt cx="165282" cy="100615"/>
            </a:xfrm>
          </p:grpSpPr>
          <p:sp>
            <p:nvSpPr>
              <p:cNvPr id="141" name="任意多边形: 形状 140">
                <a:extLst>
                  <a:ext uri="{FF2B5EF4-FFF2-40B4-BE49-F238E27FC236}">
                    <a16:creationId xmlns:a16="http://schemas.microsoft.com/office/drawing/2014/main" id="{BA6BD778-130B-40C8-8E11-DAFE5463313D}"/>
                  </a:ext>
                </a:extLst>
              </p:cNvPr>
              <p:cNvSpPr/>
              <p:nvPr/>
            </p:nvSpPr>
            <p:spPr>
              <a:xfrm>
                <a:off x="4293772" y="2700350"/>
                <a:ext cx="162521" cy="94753"/>
              </a:xfrm>
              <a:custGeom>
                <a:avLst/>
                <a:gdLst>
                  <a:gd name="connsiteX0" fmla="*/ 139 w 162521"/>
                  <a:gd name="connsiteY0" fmla="*/ 64527 h 94753"/>
                  <a:gd name="connsiteX1" fmla="*/ 28940 w 162521"/>
                  <a:gd name="connsiteY1" fmla="*/ 94753 h 94753"/>
                  <a:gd name="connsiteX2" fmla="*/ 162521 w 162521"/>
                  <a:gd name="connsiteY2" fmla="*/ 29329 h 94753"/>
                  <a:gd name="connsiteX3" fmla="*/ 142868 w 162521"/>
                  <a:gd name="connsiteY3" fmla="*/ 114 h 94753"/>
                  <a:gd name="connsiteX4" fmla="*/ 139 w 162521"/>
                  <a:gd name="connsiteY4" fmla="*/ 64527 h 94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21" h="94753">
                    <a:moveTo>
                      <a:pt x="139" y="64527"/>
                    </a:moveTo>
                    <a:cubicBezTo>
                      <a:pt x="-2328" y="68458"/>
                      <a:pt x="28940" y="94753"/>
                      <a:pt x="28940" y="94753"/>
                    </a:cubicBezTo>
                    <a:cubicBezTo>
                      <a:pt x="28940" y="94753"/>
                      <a:pt x="99691" y="17940"/>
                      <a:pt x="162521" y="29329"/>
                    </a:cubicBezTo>
                    <a:lnTo>
                      <a:pt x="142868" y="114"/>
                    </a:lnTo>
                    <a:cubicBezTo>
                      <a:pt x="142868" y="114"/>
                      <a:pt x="44525" y="-5644"/>
                      <a:pt x="139" y="64527"/>
                    </a:cubicBezTo>
                    <a:close/>
                  </a:path>
                </a:pathLst>
              </a:custGeom>
              <a:solidFill>
                <a:srgbClr val="6C6F73"/>
              </a:solidFill>
              <a:ln w="982"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E50F8A4B-C4FF-46AB-B757-FF5AD64635A3}"/>
                  </a:ext>
                </a:extLst>
              </p:cNvPr>
              <p:cNvSpPr/>
              <p:nvPr/>
            </p:nvSpPr>
            <p:spPr>
              <a:xfrm>
                <a:off x="4301418" y="2694488"/>
                <a:ext cx="131065" cy="70389"/>
              </a:xfrm>
              <a:custGeom>
                <a:avLst/>
                <a:gdLst>
                  <a:gd name="connsiteX0" fmla="*/ 0 w 131065"/>
                  <a:gd name="connsiteY0" fmla="*/ 52250 h 70389"/>
                  <a:gd name="connsiteX1" fmla="*/ 123814 w 131065"/>
                  <a:gd name="connsiteY1" fmla="*/ 2361 h 70389"/>
                  <a:gd name="connsiteX2" fmla="*/ 131066 w 131065"/>
                  <a:gd name="connsiteY2" fmla="*/ 12354 h 70389"/>
                  <a:gd name="connsiteX3" fmla="*/ 18415 w 131065"/>
                  <a:gd name="connsiteY3" fmla="*/ 70389 h 70389"/>
                </a:gdLst>
                <a:ahLst/>
                <a:cxnLst>
                  <a:cxn ang="0">
                    <a:pos x="connsiteX0" y="connsiteY0"/>
                  </a:cxn>
                  <a:cxn ang="0">
                    <a:pos x="connsiteX1" y="connsiteY1"/>
                  </a:cxn>
                  <a:cxn ang="0">
                    <a:pos x="connsiteX2" y="connsiteY2"/>
                  </a:cxn>
                  <a:cxn ang="0">
                    <a:pos x="connsiteX3" y="connsiteY3"/>
                  </a:cxn>
                </a:cxnLst>
                <a:rect l="l" t="t" r="r" b="b"/>
                <a:pathLst>
                  <a:path w="131065" h="70389">
                    <a:moveTo>
                      <a:pt x="0" y="52250"/>
                    </a:moveTo>
                    <a:cubicBezTo>
                      <a:pt x="0" y="52250"/>
                      <a:pt x="52700" y="-13077"/>
                      <a:pt x="123814" y="2361"/>
                    </a:cubicBezTo>
                    <a:lnTo>
                      <a:pt x="131066" y="12354"/>
                    </a:lnTo>
                    <a:cubicBezTo>
                      <a:pt x="131066" y="12354"/>
                      <a:pt x="44769" y="17798"/>
                      <a:pt x="18415" y="70389"/>
                    </a:cubicBezTo>
                    <a:close/>
                  </a:path>
                </a:pathLst>
              </a:custGeom>
              <a:solidFill>
                <a:srgbClr val="F6F01E"/>
              </a:solidFill>
              <a:ln w="982"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7C40B578-4FAC-4B21-9087-D5BA44456F2D}"/>
                  </a:ext>
                </a:extLst>
              </p:cNvPr>
              <p:cNvSpPr/>
              <p:nvPr/>
            </p:nvSpPr>
            <p:spPr>
              <a:xfrm>
                <a:off x="4327979" y="2723918"/>
                <a:ext cx="131075" cy="70389"/>
              </a:xfrm>
              <a:custGeom>
                <a:avLst/>
                <a:gdLst>
                  <a:gd name="connsiteX0" fmla="*/ 0 w 131075"/>
                  <a:gd name="connsiteY0" fmla="*/ 52250 h 70389"/>
                  <a:gd name="connsiteX1" fmla="*/ 123814 w 131075"/>
                  <a:gd name="connsiteY1" fmla="*/ 2361 h 70389"/>
                  <a:gd name="connsiteX2" fmla="*/ 131075 w 131075"/>
                  <a:gd name="connsiteY2" fmla="*/ 12354 h 70389"/>
                  <a:gd name="connsiteX3" fmla="*/ 18425 w 131075"/>
                  <a:gd name="connsiteY3" fmla="*/ 70389 h 70389"/>
                </a:gdLst>
                <a:ahLst/>
                <a:cxnLst>
                  <a:cxn ang="0">
                    <a:pos x="connsiteX0" y="connsiteY0"/>
                  </a:cxn>
                  <a:cxn ang="0">
                    <a:pos x="connsiteX1" y="connsiteY1"/>
                  </a:cxn>
                  <a:cxn ang="0">
                    <a:pos x="connsiteX2" y="connsiteY2"/>
                  </a:cxn>
                  <a:cxn ang="0">
                    <a:pos x="connsiteX3" y="connsiteY3"/>
                  </a:cxn>
                </a:cxnLst>
                <a:rect l="l" t="t" r="r" b="b"/>
                <a:pathLst>
                  <a:path w="131075" h="70389">
                    <a:moveTo>
                      <a:pt x="0" y="52250"/>
                    </a:moveTo>
                    <a:cubicBezTo>
                      <a:pt x="0" y="52250"/>
                      <a:pt x="52700" y="-13077"/>
                      <a:pt x="123814" y="2361"/>
                    </a:cubicBezTo>
                    <a:lnTo>
                      <a:pt x="131075" y="12354"/>
                    </a:lnTo>
                    <a:cubicBezTo>
                      <a:pt x="131075" y="12354"/>
                      <a:pt x="47550" y="18250"/>
                      <a:pt x="18425" y="70389"/>
                    </a:cubicBezTo>
                    <a:close/>
                  </a:path>
                </a:pathLst>
              </a:custGeom>
              <a:solidFill>
                <a:srgbClr val="F6F01E"/>
              </a:solidFill>
              <a:ln w="982" cap="flat">
                <a:noFill/>
                <a:prstDash val="solid"/>
                <a:miter/>
              </a:ln>
            </p:spPr>
            <p:txBody>
              <a:bodyPr rtlCol="0" anchor="ctr"/>
              <a:lstStyle/>
              <a:p>
                <a:endParaRPr lang="zh-CN" altLang="en-US"/>
              </a:p>
            </p:txBody>
          </p:sp>
        </p:grpSp>
        <p:sp>
          <p:nvSpPr>
            <p:cNvPr id="129" name="任意多边形: 形状 128">
              <a:extLst>
                <a:ext uri="{FF2B5EF4-FFF2-40B4-BE49-F238E27FC236}">
                  <a16:creationId xmlns:a16="http://schemas.microsoft.com/office/drawing/2014/main" id="{840E801C-4A0C-45A4-8646-95248E5BEB8D}"/>
                </a:ext>
              </a:extLst>
            </p:cNvPr>
            <p:cNvSpPr/>
            <p:nvPr/>
          </p:nvSpPr>
          <p:spPr>
            <a:xfrm>
              <a:off x="4558351" y="2494679"/>
              <a:ext cx="19644" cy="39561"/>
            </a:xfrm>
            <a:custGeom>
              <a:avLst/>
              <a:gdLst>
                <a:gd name="connsiteX0" fmla="*/ 11045 w 19644"/>
                <a:gd name="connsiteY0" fmla="*/ 806 h 39561"/>
                <a:gd name="connsiteX1" fmla="*/ 19417 w 19644"/>
                <a:gd name="connsiteY1" fmla="*/ 37596 h 39561"/>
                <a:gd name="connsiteX2" fmla="*/ 9286 w 19644"/>
                <a:gd name="connsiteY2" fmla="*/ 39561 h 39561"/>
                <a:gd name="connsiteX3" fmla="*/ 0 w 19644"/>
                <a:gd name="connsiteY3" fmla="*/ 0 h 39561"/>
              </a:gdLst>
              <a:ahLst/>
              <a:cxnLst>
                <a:cxn ang="0">
                  <a:pos x="connsiteX0" y="connsiteY0"/>
                </a:cxn>
                <a:cxn ang="0">
                  <a:pos x="connsiteX1" y="connsiteY1"/>
                </a:cxn>
                <a:cxn ang="0">
                  <a:pos x="connsiteX2" y="connsiteY2"/>
                </a:cxn>
                <a:cxn ang="0">
                  <a:pos x="connsiteX3" y="connsiteY3"/>
                </a:cxn>
              </a:cxnLst>
              <a:rect l="l" t="t" r="r" b="b"/>
              <a:pathLst>
                <a:path w="19644" h="39561">
                  <a:moveTo>
                    <a:pt x="11045" y="806"/>
                  </a:moveTo>
                  <a:cubicBezTo>
                    <a:pt x="11045" y="806"/>
                    <a:pt x="21284" y="20803"/>
                    <a:pt x="19417" y="37596"/>
                  </a:cubicBezTo>
                  <a:lnTo>
                    <a:pt x="9286" y="39561"/>
                  </a:lnTo>
                  <a:cubicBezTo>
                    <a:pt x="9286" y="39561"/>
                    <a:pt x="7890" y="16715"/>
                    <a:pt x="0" y="0"/>
                  </a:cubicBezTo>
                  <a:close/>
                </a:path>
              </a:pathLst>
            </a:custGeom>
            <a:solidFill>
              <a:srgbClr val="CACCCE"/>
            </a:solidFill>
            <a:ln w="982"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0BD4947E-7C87-4B8B-AE9C-8995F3EF9980}"/>
                </a:ext>
              </a:extLst>
            </p:cNvPr>
            <p:cNvSpPr/>
            <p:nvPr/>
          </p:nvSpPr>
          <p:spPr>
            <a:xfrm>
              <a:off x="4567637" y="2532265"/>
              <a:ext cx="38549" cy="282933"/>
            </a:xfrm>
            <a:custGeom>
              <a:avLst/>
              <a:gdLst>
                <a:gd name="connsiteX0" fmla="*/ 10131 w 38549"/>
                <a:gd name="connsiteY0" fmla="*/ 0 h 282933"/>
                <a:gd name="connsiteX1" fmla="*/ 38549 w 38549"/>
                <a:gd name="connsiteY1" fmla="*/ 282934 h 282933"/>
                <a:gd name="connsiteX2" fmla="*/ 24340 w 38549"/>
                <a:gd name="connsiteY2" fmla="*/ 278905 h 282933"/>
                <a:gd name="connsiteX3" fmla="*/ 0 w 38549"/>
                <a:gd name="connsiteY3" fmla="*/ 1955 h 282933"/>
              </a:gdLst>
              <a:ahLst/>
              <a:cxnLst>
                <a:cxn ang="0">
                  <a:pos x="connsiteX0" y="connsiteY0"/>
                </a:cxn>
                <a:cxn ang="0">
                  <a:pos x="connsiteX1" y="connsiteY1"/>
                </a:cxn>
                <a:cxn ang="0">
                  <a:pos x="connsiteX2" y="connsiteY2"/>
                </a:cxn>
                <a:cxn ang="0">
                  <a:pos x="connsiteX3" y="connsiteY3"/>
                </a:cxn>
              </a:cxnLst>
              <a:rect l="l" t="t" r="r" b="b"/>
              <a:pathLst>
                <a:path w="38549" h="282933">
                  <a:moveTo>
                    <a:pt x="10131" y="0"/>
                  </a:moveTo>
                  <a:cubicBezTo>
                    <a:pt x="10131" y="0"/>
                    <a:pt x="36063" y="84812"/>
                    <a:pt x="38549" y="282934"/>
                  </a:cubicBezTo>
                  <a:lnTo>
                    <a:pt x="24340" y="278905"/>
                  </a:lnTo>
                  <a:cubicBezTo>
                    <a:pt x="24340" y="278905"/>
                    <a:pt x="24242" y="108160"/>
                    <a:pt x="0" y="1955"/>
                  </a:cubicBezTo>
                  <a:close/>
                </a:path>
              </a:pathLst>
            </a:custGeom>
            <a:solidFill>
              <a:srgbClr val="CACCCE"/>
            </a:solidFill>
            <a:ln w="982"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E7A7B93E-3A29-4CE6-B5F8-92C4A60CA679}"/>
                </a:ext>
              </a:extLst>
            </p:cNvPr>
            <p:cNvSpPr/>
            <p:nvPr/>
          </p:nvSpPr>
          <p:spPr>
            <a:xfrm>
              <a:off x="4222167" y="2866719"/>
              <a:ext cx="101664" cy="235491"/>
            </a:xfrm>
            <a:custGeom>
              <a:avLst/>
              <a:gdLst>
                <a:gd name="connsiteX0" fmla="*/ 101665 w 101664"/>
                <a:gd name="connsiteY0" fmla="*/ 225862 h 235491"/>
                <a:gd name="connsiteX1" fmla="*/ 74141 w 101664"/>
                <a:gd name="connsiteY1" fmla="*/ 235492 h 235491"/>
                <a:gd name="connsiteX2" fmla="*/ 0 w 101664"/>
                <a:gd name="connsiteY2" fmla="*/ 9630 h 235491"/>
                <a:gd name="connsiteX3" fmla="*/ 27514 w 101664"/>
                <a:gd name="connsiteY3" fmla="*/ 0 h 235491"/>
                <a:gd name="connsiteX4" fmla="*/ 101665 w 101664"/>
                <a:gd name="connsiteY4" fmla="*/ 225862 h 235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64" h="235491">
                  <a:moveTo>
                    <a:pt x="101665" y="225862"/>
                  </a:moveTo>
                  <a:lnTo>
                    <a:pt x="74141" y="235492"/>
                  </a:lnTo>
                  <a:lnTo>
                    <a:pt x="0" y="9630"/>
                  </a:lnTo>
                  <a:lnTo>
                    <a:pt x="27514" y="0"/>
                  </a:lnTo>
                  <a:lnTo>
                    <a:pt x="101665" y="225862"/>
                  </a:lnTo>
                  <a:close/>
                </a:path>
              </a:pathLst>
            </a:custGeom>
            <a:solidFill>
              <a:srgbClr val="73787B"/>
            </a:solidFill>
            <a:ln w="982"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18140BD0-C89F-4372-A1B0-8CD5165CA615}"/>
                </a:ext>
              </a:extLst>
            </p:cNvPr>
            <p:cNvSpPr/>
            <p:nvPr/>
          </p:nvSpPr>
          <p:spPr>
            <a:xfrm>
              <a:off x="4583664" y="2741284"/>
              <a:ext cx="101664" cy="235481"/>
            </a:xfrm>
            <a:custGeom>
              <a:avLst/>
              <a:gdLst>
                <a:gd name="connsiteX0" fmla="*/ 101665 w 101664"/>
                <a:gd name="connsiteY0" fmla="*/ 225852 h 235481"/>
                <a:gd name="connsiteX1" fmla="*/ 74141 w 101664"/>
                <a:gd name="connsiteY1" fmla="*/ 235482 h 235481"/>
                <a:gd name="connsiteX2" fmla="*/ 0 w 101664"/>
                <a:gd name="connsiteY2" fmla="*/ 9620 h 235481"/>
                <a:gd name="connsiteX3" fmla="*/ 27524 w 101664"/>
                <a:gd name="connsiteY3" fmla="*/ 0 h 235481"/>
                <a:gd name="connsiteX4" fmla="*/ 101665 w 101664"/>
                <a:gd name="connsiteY4" fmla="*/ 225852 h 23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64" h="235481">
                  <a:moveTo>
                    <a:pt x="101665" y="225852"/>
                  </a:moveTo>
                  <a:lnTo>
                    <a:pt x="74141" y="235482"/>
                  </a:lnTo>
                  <a:lnTo>
                    <a:pt x="0" y="9620"/>
                  </a:lnTo>
                  <a:lnTo>
                    <a:pt x="27524" y="0"/>
                  </a:lnTo>
                  <a:lnTo>
                    <a:pt x="101665" y="225852"/>
                  </a:lnTo>
                  <a:close/>
                </a:path>
              </a:pathLst>
            </a:custGeom>
            <a:solidFill>
              <a:srgbClr val="73787B"/>
            </a:solidFill>
            <a:ln w="982"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C4FC6737-1CDF-4C21-97EF-DC063A273B01}"/>
                </a:ext>
              </a:extLst>
            </p:cNvPr>
            <p:cNvSpPr/>
            <p:nvPr/>
          </p:nvSpPr>
          <p:spPr>
            <a:xfrm>
              <a:off x="4759793" y="2679652"/>
              <a:ext cx="101654" cy="235491"/>
            </a:xfrm>
            <a:custGeom>
              <a:avLst/>
              <a:gdLst>
                <a:gd name="connsiteX0" fmla="*/ 101655 w 101654"/>
                <a:gd name="connsiteY0" fmla="*/ 225862 h 235491"/>
                <a:gd name="connsiteX1" fmla="*/ 74141 w 101654"/>
                <a:gd name="connsiteY1" fmla="*/ 235492 h 235491"/>
                <a:gd name="connsiteX2" fmla="*/ 0 w 101654"/>
                <a:gd name="connsiteY2" fmla="*/ 9630 h 235491"/>
                <a:gd name="connsiteX3" fmla="*/ 27514 w 101654"/>
                <a:gd name="connsiteY3" fmla="*/ 0 h 235491"/>
                <a:gd name="connsiteX4" fmla="*/ 101655 w 101654"/>
                <a:gd name="connsiteY4" fmla="*/ 225862 h 235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54" h="235491">
                  <a:moveTo>
                    <a:pt x="101655" y="225862"/>
                  </a:moveTo>
                  <a:lnTo>
                    <a:pt x="74141" y="235492"/>
                  </a:lnTo>
                  <a:lnTo>
                    <a:pt x="0" y="9630"/>
                  </a:lnTo>
                  <a:lnTo>
                    <a:pt x="27514" y="0"/>
                  </a:lnTo>
                  <a:lnTo>
                    <a:pt x="101655" y="225862"/>
                  </a:lnTo>
                  <a:close/>
                </a:path>
              </a:pathLst>
            </a:custGeom>
            <a:solidFill>
              <a:srgbClr val="73787B"/>
            </a:solidFill>
            <a:ln w="982"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89558851-EFB2-4B44-93AE-A6EE11CF15FD}"/>
                </a:ext>
              </a:extLst>
            </p:cNvPr>
            <p:cNvSpPr/>
            <p:nvPr/>
          </p:nvSpPr>
          <p:spPr>
            <a:xfrm>
              <a:off x="4917528" y="2624467"/>
              <a:ext cx="101664" cy="235481"/>
            </a:xfrm>
            <a:custGeom>
              <a:avLst/>
              <a:gdLst>
                <a:gd name="connsiteX0" fmla="*/ 101665 w 101664"/>
                <a:gd name="connsiteY0" fmla="*/ 225852 h 235481"/>
                <a:gd name="connsiteX1" fmla="*/ 74141 w 101664"/>
                <a:gd name="connsiteY1" fmla="*/ 235482 h 235481"/>
                <a:gd name="connsiteX2" fmla="*/ 0 w 101664"/>
                <a:gd name="connsiteY2" fmla="*/ 9630 h 235481"/>
                <a:gd name="connsiteX3" fmla="*/ 27524 w 101664"/>
                <a:gd name="connsiteY3" fmla="*/ 0 h 235481"/>
                <a:gd name="connsiteX4" fmla="*/ 101665 w 101664"/>
                <a:gd name="connsiteY4" fmla="*/ 225852 h 23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64" h="235481">
                  <a:moveTo>
                    <a:pt x="101665" y="225852"/>
                  </a:moveTo>
                  <a:lnTo>
                    <a:pt x="74141" y="235482"/>
                  </a:lnTo>
                  <a:lnTo>
                    <a:pt x="0" y="9630"/>
                  </a:lnTo>
                  <a:lnTo>
                    <a:pt x="27524" y="0"/>
                  </a:lnTo>
                  <a:lnTo>
                    <a:pt x="101665" y="225852"/>
                  </a:lnTo>
                  <a:close/>
                </a:path>
              </a:pathLst>
            </a:custGeom>
            <a:solidFill>
              <a:srgbClr val="73787B"/>
            </a:solidFill>
            <a:ln w="982"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FB84156C-D3B8-4F64-A122-0B81CC3B29CC}"/>
                </a:ext>
              </a:extLst>
            </p:cNvPr>
            <p:cNvSpPr/>
            <p:nvPr/>
          </p:nvSpPr>
          <p:spPr>
            <a:xfrm>
              <a:off x="4402935" y="2803820"/>
              <a:ext cx="101664" cy="235481"/>
            </a:xfrm>
            <a:custGeom>
              <a:avLst/>
              <a:gdLst>
                <a:gd name="connsiteX0" fmla="*/ 101665 w 101664"/>
                <a:gd name="connsiteY0" fmla="*/ 225862 h 235481"/>
                <a:gd name="connsiteX1" fmla="*/ 74141 w 101664"/>
                <a:gd name="connsiteY1" fmla="*/ 235482 h 235481"/>
                <a:gd name="connsiteX2" fmla="*/ 0 w 101664"/>
                <a:gd name="connsiteY2" fmla="*/ 9630 h 235481"/>
                <a:gd name="connsiteX3" fmla="*/ 27524 w 101664"/>
                <a:gd name="connsiteY3" fmla="*/ 0 h 235481"/>
                <a:gd name="connsiteX4" fmla="*/ 101665 w 101664"/>
                <a:gd name="connsiteY4" fmla="*/ 225862 h 23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64" h="235481">
                  <a:moveTo>
                    <a:pt x="101665" y="225862"/>
                  </a:moveTo>
                  <a:lnTo>
                    <a:pt x="74141" y="235482"/>
                  </a:lnTo>
                  <a:lnTo>
                    <a:pt x="0" y="9630"/>
                  </a:lnTo>
                  <a:lnTo>
                    <a:pt x="27524" y="0"/>
                  </a:lnTo>
                  <a:lnTo>
                    <a:pt x="101665" y="225862"/>
                  </a:lnTo>
                  <a:close/>
                </a:path>
              </a:pathLst>
            </a:custGeom>
            <a:solidFill>
              <a:srgbClr val="73787B"/>
            </a:solidFill>
            <a:ln w="982"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E30C1AA9-D528-44D3-B048-184D5431B95E}"/>
                </a:ext>
              </a:extLst>
            </p:cNvPr>
            <p:cNvSpPr/>
            <p:nvPr/>
          </p:nvSpPr>
          <p:spPr>
            <a:xfrm>
              <a:off x="4069881" y="2580214"/>
              <a:ext cx="1012720" cy="378799"/>
            </a:xfrm>
            <a:custGeom>
              <a:avLst/>
              <a:gdLst>
                <a:gd name="connsiteX0" fmla="*/ 1007612 w 1012720"/>
                <a:gd name="connsiteY0" fmla="*/ 31164 h 378799"/>
                <a:gd name="connsiteX1" fmla="*/ 15217 w 1012720"/>
                <a:gd name="connsiteY1" fmla="*/ 378402 h 378799"/>
                <a:gd name="connsiteX2" fmla="*/ 5746 w 1012720"/>
                <a:gd name="connsiteY2" fmla="*/ 373727 h 378799"/>
                <a:gd name="connsiteX3" fmla="*/ 5685 w 1012720"/>
                <a:gd name="connsiteY3" fmla="*/ 373538 h 378799"/>
                <a:gd name="connsiteX4" fmla="*/ 398 w 1012720"/>
                <a:gd name="connsiteY4" fmla="*/ 357462 h 378799"/>
                <a:gd name="connsiteX5" fmla="*/ 5105 w 1012720"/>
                <a:gd name="connsiteY5" fmla="*/ 347635 h 378799"/>
                <a:gd name="connsiteX6" fmla="*/ 997520 w 1012720"/>
                <a:gd name="connsiteY6" fmla="*/ 397 h 378799"/>
                <a:gd name="connsiteX7" fmla="*/ 1006979 w 1012720"/>
                <a:gd name="connsiteY7" fmla="*/ 5065 h 378799"/>
                <a:gd name="connsiteX8" fmla="*/ 1007042 w 1012720"/>
                <a:gd name="connsiteY8" fmla="*/ 5261 h 378799"/>
                <a:gd name="connsiteX9" fmla="*/ 1012319 w 1012720"/>
                <a:gd name="connsiteY9" fmla="*/ 21327 h 378799"/>
                <a:gd name="connsiteX10" fmla="*/ 1007612 w 1012720"/>
                <a:gd name="connsiteY10" fmla="*/ 31164 h 37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2720" h="378799">
                  <a:moveTo>
                    <a:pt x="1007612" y="31164"/>
                  </a:moveTo>
                  <a:lnTo>
                    <a:pt x="15217" y="378402"/>
                  </a:lnTo>
                  <a:cubicBezTo>
                    <a:pt x="11311" y="379726"/>
                    <a:pt x="7071" y="377633"/>
                    <a:pt x="5746" y="373727"/>
                  </a:cubicBezTo>
                  <a:cubicBezTo>
                    <a:pt x="5725" y="373664"/>
                    <a:pt x="5705" y="373601"/>
                    <a:pt x="5685" y="373538"/>
                  </a:cubicBezTo>
                  <a:lnTo>
                    <a:pt x="398" y="357462"/>
                  </a:lnTo>
                  <a:cubicBezTo>
                    <a:pt x="-925" y="353454"/>
                    <a:pt x="1153" y="349116"/>
                    <a:pt x="5105" y="347635"/>
                  </a:cubicBezTo>
                  <a:lnTo>
                    <a:pt x="997520" y="397"/>
                  </a:lnTo>
                  <a:cubicBezTo>
                    <a:pt x="1001421" y="-926"/>
                    <a:pt x="1005656" y="1164"/>
                    <a:pt x="1006979" y="5065"/>
                  </a:cubicBezTo>
                  <a:cubicBezTo>
                    <a:pt x="1007001" y="5130"/>
                    <a:pt x="1007022" y="5196"/>
                    <a:pt x="1007042" y="5261"/>
                  </a:cubicBezTo>
                  <a:lnTo>
                    <a:pt x="1012319" y="21327"/>
                  </a:lnTo>
                  <a:cubicBezTo>
                    <a:pt x="1013648" y="25338"/>
                    <a:pt x="1011569" y="29683"/>
                    <a:pt x="1007612" y="31164"/>
                  </a:cubicBezTo>
                  <a:close/>
                </a:path>
              </a:pathLst>
            </a:custGeom>
            <a:solidFill>
              <a:srgbClr val="A4A2A2"/>
            </a:solidFill>
            <a:ln w="982"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02D7DE37-DF92-4458-A16C-25E9525A93E8}"/>
                </a:ext>
              </a:extLst>
            </p:cNvPr>
            <p:cNvSpPr/>
            <p:nvPr/>
          </p:nvSpPr>
          <p:spPr>
            <a:xfrm>
              <a:off x="4138126" y="2773841"/>
              <a:ext cx="1012716" cy="378796"/>
            </a:xfrm>
            <a:custGeom>
              <a:avLst/>
              <a:gdLst>
                <a:gd name="connsiteX0" fmla="*/ 1007612 w 1012716"/>
                <a:gd name="connsiteY0" fmla="*/ 31177 h 378796"/>
                <a:gd name="connsiteX1" fmla="*/ 15197 w 1012716"/>
                <a:gd name="connsiteY1" fmla="*/ 378396 h 378796"/>
                <a:gd name="connsiteX2" fmla="*/ 5743 w 1012716"/>
                <a:gd name="connsiteY2" fmla="*/ 373750 h 378796"/>
                <a:gd name="connsiteX3" fmla="*/ 5675 w 1012716"/>
                <a:gd name="connsiteY3" fmla="*/ 373541 h 378796"/>
                <a:gd name="connsiteX4" fmla="*/ 398 w 1012716"/>
                <a:gd name="connsiteY4" fmla="*/ 357465 h 378796"/>
                <a:gd name="connsiteX5" fmla="*/ 5105 w 1012716"/>
                <a:gd name="connsiteY5" fmla="*/ 347639 h 378796"/>
                <a:gd name="connsiteX6" fmla="*/ 997510 w 1012716"/>
                <a:gd name="connsiteY6" fmla="*/ 401 h 378796"/>
                <a:gd name="connsiteX7" fmla="*/ 1006964 w 1012716"/>
                <a:gd name="connsiteY7" fmla="*/ 5046 h 378796"/>
                <a:gd name="connsiteX8" fmla="*/ 1007032 w 1012716"/>
                <a:gd name="connsiteY8" fmla="*/ 5255 h 378796"/>
                <a:gd name="connsiteX9" fmla="*/ 1012309 w 1012716"/>
                <a:gd name="connsiteY9" fmla="*/ 21321 h 378796"/>
                <a:gd name="connsiteX10" fmla="*/ 1007612 w 1012716"/>
                <a:gd name="connsiteY10" fmla="*/ 31177 h 378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2716" h="378796">
                  <a:moveTo>
                    <a:pt x="1007612" y="31177"/>
                  </a:moveTo>
                  <a:lnTo>
                    <a:pt x="15197" y="378396"/>
                  </a:lnTo>
                  <a:cubicBezTo>
                    <a:pt x="11303" y="379724"/>
                    <a:pt x="7071" y="377644"/>
                    <a:pt x="5743" y="373750"/>
                  </a:cubicBezTo>
                  <a:cubicBezTo>
                    <a:pt x="5719" y="373681"/>
                    <a:pt x="5696" y="373611"/>
                    <a:pt x="5675" y="373541"/>
                  </a:cubicBezTo>
                  <a:lnTo>
                    <a:pt x="398" y="357465"/>
                  </a:lnTo>
                  <a:cubicBezTo>
                    <a:pt x="-925" y="353457"/>
                    <a:pt x="1153" y="349120"/>
                    <a:pt x="5105" y="347639"/>
                  </a:cubicBezTo>
                  <a:lnTo>
                    <a:pt x="997510" y="401"/>
                  </a:lnTo>
                  <a:cubicBezTo>
                    <a:pt x="1001404" y="-927"/>
                    <a:pt x="1005636" y="1153"/>
                    <a:pt x="1006964" y="5046"/>
                  </a:cubicBezTo>
                  <a:cubicBezTo>
                    <a:pt x="1006988" y="5115"/>
                    <a:pt x="1007010" y="5185"/>
                    <a:pt x="1007032" y="5255"/>
                  </a:cubicBezTo>
                  <a:lnTo>
                    <a:pt x="1012309" y="21321"/>
                  </a:lnTo>
                  <a:cubicBezTo>
                    <a:pt x="1013652" y="25335"/>
                    <a:pt x="1011576" y="29692"/>
                    <a:pt x="1007612" y="31177"/>
                  </a:cubicBezTo>
                  <a:close/>
                </a:path>
              </a:pathLst>
            </a:custGeom>
            <a:solidFill>
              <a:srgbClr val="A4A2A2"/>
            </a:solidFill>
            <a:ln w="982"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53B15189-8FD4-4032-A67C-A7C47529946F}"/>
                </a:ext>
              </a:extLst>
            </p:cNvPr>
            <p:cNvSpPr/>
            <p:nvPr/>
          </p:nvSpPr>
          <p:spPr>
            <a:xfrm>
              <a:off x="4425261" y="2767894"/>
              <a:ext cx="79830" cy="43531"/>
            </a:xfrm>
            <a:custGeom>
              <a:avLst/>
              <a:gdLst>
                <a:gd name="connsiteX0" fmla="*/ 31032 w 79830"/>
                <a:gd name="connsiteY0" fmla="*/ 0 h 43531"/>
                <a:gd name="connsiteX1" fmla="*/ 79830 w 79830"/>
                <a:gd name="connsiteY1" fmla="*/ 16931 h 43531"/>
                <a:gd name="connsiteX2" fmla="*/ 18149 w 79830"/>
                <a:gd name="connsiteY2" fmla="*/ 43531 h 43531"/>
                <a:gd name="connsiteX3" fmla="*/ 0 w 79830"/>
                <a:gd name="connsiteY3" fmla="*/ 27210 h 43531"/>
                <a:gd name="connsiteX4" fmla="*/ 31032 w 79830"/>
                <a:gd name="connsiteY4" fmla="*/ 0 h 43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30" h="43531">
                  <a:moveTo>
                    <a:pt x="31032" y="0"/>
                  </a:moveTo>
                  <a:lnTo>
                    <a:pt x="79830" y="16931"/>
                  </a:lnTo>
                  <a:lnTo>
                    <a:pt x="18149" y="43531"/>
                  </a:lnTo>
                  <a:lnTo>
                    <a:pt x="0" y="27210"/>
                  </a:lnTo>
                  <a:lnTo>
                    <a:pt x="31032" y="0"/>
                  </a:lnTo>
                  <a:close/>
                </a:path>
              </a:pathLst>
            </a:custGeom>
            <a:solidFill>
              <a:srgbClr val="603F00"/>
            </a:solidFill>
            <a:ln w="982"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F6401151-50AB-4AC4-A43A-54889B6B1813}"/>
                </a:ext>
              </a:extLst>
            </p:cNvPr>
            <p:cNvSpPr/>
            <p:nvPr/>
          </p:nvSpPr>
          <p:spPr>
            <a:xfrm>
              <a:off x="4443410" y="2784835"/>
              <a:ext cx="69092" cy="53421"/>
            </a:xfrm>
            <a:custGeom>
              <a:avLst/>
              <a:gdLst>
                <a:gd name="connsiteX0" fmla="*/ 0 w 69092"/>
                <a:gd name="connsiteY0" fmla="*/ 26590 h 53421"/>
                <a:gd name="connsiteX1" fmla="*/ 8392 w 69092"/>
                <a:gd name="connsiteY1" fmla="*/ 45890 h 53421"/>
                <a:gd name="connsiteX2" fmla="*/ 23623 w 69092"/>
                <a:gd name="connsiteY2" fmla="*/ 52847 h 53421"/>
                <a:gd name="connsiteX3" fmla="*/ 58939 w 69092"/>
                <a:gd name="connsiteY3" fmla="*/ 41802 h 53421"/>
                <a:gd name="connsiteX4" fmla="*/ 68766 w 69092"/>
                <a:gd name="connsiteY4" fmla="*/ 24959 h 53421"/>
                <a:gd name="connsiteX5" fmla="*/ 61681 w 69092"/>
                <a:gd name="connsiteY5" fmla="*/ 0 h 5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092" h="53421">
                  <a:moveTo>
                    <a:pt x="0" y="26590"/>
                  </a:moveTo>
                  <a:lnTo>
                    <a:pt x="8392" y="45890"/>
                  </a:lnTo>
                  <a:cubicBezTo>
                    <a:pt x="10946" y="51759"/>
                    <a:pt x="17514" y="54759"/>
                    <a:pt x="23623" y="52847"/>
                  </a:cubicBezTo>
                  <a:lnTo>
                    <a:pt x="58939" y="41802"/>
                  </a:lnTo>
                  <a:cubicBezTo>
                    <a:pt x="66079" y="39575"/>
                    <a:pt x="70341" y="32270"/>
                    <a:pt x="68766" y="24959"/>
                  </a:cubicBezTo>
                  <a:cubicBezTo>
                    <a:pt x="66732" y="15526"/>
                    <a:pt x="63902" y="3783"/>
                    <a:pt x="61681" y="0"/>
                  </a:cubicBezTo>
                  <a:close/>
                </a:path>
              </a:pathLst>
            </a:custGeom>
            <a:solidFill>
              <a:srgbClr val="603F00"/>
            </a:solidFill>
            <a:ln w="982"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A00BDBDE-2751-474D-8AD9-88EE904BFD37}"/>
                </a:ext>
              </a:extLst>
            </p:cNvPr>
            <p:cNvSpPr/>
            <p:nvPr/>
          </p:nvSpPr>
          <p:spPr>
            <a:xfrm>
              <a:off x="4804361" y="2643002"/>
              <a:ext cx="77370" cy="65247"/>
            </a:xfrm>
            <a:custGeom>
              <a:avLst/>
              <a:gdLst>
                <a:gd name="connsiteX0" fmla="*/ 1155 w 77370"/>
                <a:gd name="connsiteY0" fmla="*/ 36768 h 65247"/>
                <a:gd name="connsiteX1" fmla="*/ 9094 w 77370"/>
                <a:gd name="connsiteY1" fmla="*/ 55438 h 65247"/>
                <a:gd name="connsiteX2" fmla="*/ 29160 w 77370"/>
                <a:gd name="connsiteY2" fmla="*/ 64361 h 65247"/>
                <a:gd name="connsiteX3" fmla="*/ 66854 w 77370"/>
                <a:gd name="connsiteY3" fmla="*/ 51370 h 65247"/>
                <a:gd name="connsiteX4" fmla="*/ 76681 w 77370"/>
                <a:gd name="connsiteY4" fmla="*/ 31943 h 65247"/>
                <a:gd name="connsiteX5" fmla="*/ 70539 w 77370"/>
                <a:gd name="connsiteY5" fmla="*/ 11799 h 65247"/>
                <a:gd name="connsiteX6" fmla="*/ 49255 w 77370"/>
                <a:gd name="connsiteY6" fmla="*/ 1177 h 65247"/>
                <a:gd name="connsiteX7" fmla="*/ 8466 w 77370"/>
                <a:gd name="connsiteY7" fmla="*/ 17960 h 65247"/>
                <a:gd name="connsiteX8" fmla="*/ 1155 w 77370"/>
                <a:gd name="connsiteY8" fmla="*/ 36768 h 6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370" h="65247">
                  <a:moveTo>
                    <a:pt x="1155" y="36768"/>
                  </a:moveTo>
                  <a:lnTo>
                    <a:pt x="9094" y="55438"/>
                  </a:lnTo>
                  <a:cubicBezTo>
                    <a:pt x="12397" y="63225"/>
                    <a:pt x="21166" y="67125"/>
                    <a:pt x="29160" y="64361"/>
                  </a:cubicBezTo>
                  <a:lnTo>
                    <a:pt x="66854" y="51370"/>
                  </a:lnTo>
                  <a:cubicBezTo>
                    <a:pt x="74809" y="48576"/>
                    <a:pt x="79144" y="40006"/>
                    <a:pt x="76681" y="31943"/>
                  </a:cubicBezTo>
                  <a:lnTo>
                    <a:pt x="70539" y="11799"/>
                  </a:lnTo>
                  <a:cubicBezTo>
                    <a:pt x="67690" y="2474"/>
                    <a:pt x="57942" y="-2400"/>
                    <a:pt x="49255" y="1177"/>
                  </a:cubicBezTo>
                  <a:lnTo>
                    <a:pt x="8466" y="17960"/>
                  </a:lnTo>
                  <a:cubicBezTo>
                    <a:pt x="1390" y="20888"/>
                    <a:pt x="-1931" y="29447"/>
                    <a:pt x="1155" y="36768"/>
                  </a:cubicBezTo>
                  <a:close/>
                </a:path>
              </a:pathLst>
            </a:custGeom>
            <a:solidFill>
              <a:srgbClr val="603F00"/>
            </a:solidFill>
            <a:ln w="982" cap="flat">
              <a:noFill/>
              <a:prstDash val="solid"/>
              <a:miter/>
            </a:ln>
          </p:spPr>
          <p:txBody>
            <a:bodyPr rtlCol="0" anchor="ctr"/>
            <a:lstStyle/>
            <a:p>
              <a:endParaRPr lang="zh-CN" altLang="en-US"/>
            </a:p>
          </p:txBody>
        </p:sp>
      </p:grpSp>
    </p:spTree>
    <p:custDataLst>
      <p:tags r:id="rId1"/>
    </p:custDataLst>
    <p:extLst>
      <p:ext uri="{BB962C8B-B14F-4D97-AF65-F5344CB8AC3E}">
        <p14:creationId xmlns:p14="http://schemas.microsoft.com/office/powerpoint/2010/main" val="1688354288"/>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ISLIDE.ICON" val="#116108;"/>
</p:tagLst>
</file>

<file path=ppt/tags/tag11.xml><?xml version="1.0" encoding="utf-8"?>
<p:tagLst xmlns:a="http://schemas.openxmlformats.org/drawingml/2006/main" xmlns:r="http://schemas.openxmlformats.org/officeDocument/2006/relationships" xmlns:p="http://schemas.openxmlformats.org/presentationml/2006/main">
  <p:tag name="ISLIDE.ICON" val="#58311;#58228;#50097;"/>
</p:tagLst>
</file>

<file path=ppt/tags/tag12.xml><?xml version="1.0" encoding="utf-8"?>
<p:tagLst xmlns:a="http://schemas.openxmlformats.org/drawingml/2006/main" xmlns:r="http://schemas.openxmlformats.org/officeDocument/2006/relationships" xmlns:p="http://schemas.openxmlformats.org/presentationml/2006/main">
  <p:tag name="ISLIDE.ICON" val="#166824;#167661;#139420;"/>
</p:tagLst>
</file>

<file path=ppt/tags/tag13.xml><?xml version="1.0" encoding="utf-8"?>
<p:tagLst xmlns:a="http://schemas.openxmlformats.org/drawingml/2006/main" xmlns:r="http://schemas.openxmlformats.org/officeDocument/2006/relationships" xmlns:p="http://schemas.openxmlformats.org/presentationml/2006/main">
  <p:tag name="PA" val="v5.2.10"/>
</p:tagLst>
</file>

<file path=ppt/tags/tag14.xml><?xml version="1.0" encoding="utf-8"?>
<p:tagLst xmlns:a="http://schemas.openxmlformats.org/drawingml/2006/main" xmlns:r="http://schemas.openxmlformats.org/officeDocument/2006/relationships" xmlns:p="http://schemas.openxmlformats.org/presentationml/2006/main">
  <p:tag name="PA" val="v5.2.10"/>
</p:tagLst>
</file>

<file path=ppt/tags/tag15.xml><?xml version="1.0" encoding="utf-8"?>
<p:tagLst xmlns:a="http://schemas.openxmlformats.org/drawingml/2006/main" xmlns:r="http://schemas.openxmlformats.org/officeDocument/2006/relationships" xmlns:p="http://schemas.openxmlformats.org/presentationml/2006/main">
  <p:tag name="PA" val="v5.2.10"/>
</p:tagLst>
</file>

<file path=ppt/tags/tag16.xml><?xml version="1.0" encoding="utf-8"?>
<p:tagLst xmlns:a="http://schemas.openxmlformats.org/drawingml/2006/main" xmlns:r="http://schemas.openxmlformats.org/officeDocument/2006/relationships" xmlns:p="http://schemas.openxmlformats.org/presentationml/2006/main">
  <p:tag name="ISLIDE.VECTOR" val="#201368;"/>
</p:tagLst>
</file>

<file path=ppt/tags/tag17.xml><?xml version="1.0" encoding="utf-8"?>
<p:tagLst xmlns:a="http://schemas.openxmlformats.org/drawingml/2006/main" xmlns:r="http://schemas.openxmlformats.org/officeDocument/2006/relationships" xmlns:p="http://schemas.openxmlformats.org/presentationml/2006/main">
  <p:tag name="ISLIDE.ICON" val="#17700;#380180;#116108;#70723;#118918;#58311;#17397;#83587;#14633;#115212;#49645;#50157;#118966;#72139;#71830;#73314;#117991;#73178;#72186;#71712;"/>
</p:tagLst>
</file>

<file path=ppt/tags/tag2.xml><?xml version="1.0" encoding="utf-8"?>
<p:tagLst xmlns:a="http://schemas.openxmlformats.org/drawingml/2006/main" xmlns:r="http://schemas.openxmlformats.org/officeDocument/2006/relationships" xmlns:p="http://schemas.openxmlformats.org/presentationml/2006/main">
  <p:tag name="ISLIDE.ICON" val="#70723;#58311;#11927;#71452;"/>
</p:tagLst>
</file>

<file path=ppt/tags/tag3.xml><?xml version="1.0" encoding="utf-8"?>
<p:tagLst xmlns:a="http://schemas.openxmlformats.org/drawingml/2006/main" xmlns:r="http://schemas.openxmlformats.org/officeDocument/2006/relationships" xmlns:p="http://schemas.openxmlformats.org/presentationml/2006/main">
  <p:tag name="ISLIDE.ICON" val="#142805;#72739;#83206;#108295;#41804;"/>
</p:tagLst>
</file>

<file path=ppt/tags/tag4.xml><?xml version="1.0" encoding="utf-8"?>
<p:tagLst xmlns:a="http://schemas.openxmlformats.org/drawingml/2006/main" xmlns:r="http://schemas.openxmlformats.org/officeDocument/2006/relationships" xmlns:p="http://schemas.openxmlformats.org/presentationml/2006/main">
  <p:tag name="ISLIDE.ICON" val="#142805;#72739;#83206;#108295;#41804;"/>
</p:tagLst>
</file>

<file path=ppt/tags/tag5.xml><?xml version="1.0" encoding="utf-8"?>
<p:tagLst xmlns:a="http://schemas.openxmlformats.org/drawingml/2006/main" xmlns:r="http://schemas.openxmlformats.org/officeDocument/2006/relationships" xmlns:p="http://schemas.openxmlformats.org/presentationml/2006/main">
  <p:tag name="ISLIDE.ICON" val="#70723;#58311;#11927;#71452;"/>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ISLIDE.VECTOR" val="#242613;#242613;"/>
</p:tagLst>
</file>

<file path=ppt/tags/tag8.xml><?xml version="1.0" encoding="utf-8"?>
<p:tagLst xmlns:a="http://schemas.openxmlformats.org/drawingml/2006/main" xmlns:r="http://schemas.openxmlformats.org/officeDocument/2006/relationships" xmlns:p="http://schemas.openxmlformats.org/presentationml/2006/main">
  <p:tag name="ISLIDE.ICON" val="#70723;#58311;#11927;#71452;"/>
</p:tagLst>
</file>

<file path=ppt/tags/tag9.xml><?xml version="1.0" encoding="utf-8"?>
<p:tagLst xmlns:a="http://schemas.openxmlformats.org/drawingml/2006/main" xmlns:r="http://schemas.openxmlformats.org/officeDocument/2006/relationships" xmlns:p="http://schemas.openxmlformats.org/presentationml/2006/main">
  <p:tag name="ISLIDE.ICON" val="#162761;#26733;#113375;#114291;"/>
  <p:tag name="ISLIDE.VECTOR" val="#204603;#275477;#206249;#379155;#379254;#379254;"/>
</p:tagLst>
</file>

<file path=ppt/theme/theme1.xml><?xml version="1.0" encoding="utf-8"?>
<a:theme xmlns:a="http://schemas.openxmlformats.org/drawingml/2006/main" name="Office 主题​​">
  <a:themeElements>
    <a:clrScheme name="消防安全模板配色">
      <a:dk1>
        <a:sysClr val="windowText" lastClr="000000"/>
      </a:dk1>
      <a:lt1>
        <a:sysClr val="window" lastClr="FFFFFF"/>
      </a:lt1>
      <a:dk2>
        <a:srgbClr val="44546A"/>
      </a:dk2>
      <a:lt2>
        <a:srgbClr val="E7E6E6"/>
      </a:lt2>
      <a:accent1>
        <a:srgbClr val="BA0203"/>
      </a:accent1>
      <a:accent2>
        <a:srgbClr val="DA2E2A"/>
      </a:accent2>
      <a:accent3>
        <a:srgbClr val="F06C07"/>
      </a:accent3>
      <a:accent4>
        <a:srgbClr val="FA5B3E"/>
      </a:accent4>
      <a:accent5>
        <a:srgbClr val="FFCF00"/>
      </a:accent5>
      <a:accent6>
        <a:srgbClr val="0E175C"/>
      </a:accent6>
      <a:hlink>
        <a:srgbClr val="0563C1"/>
      </a:hlink>
      <a:folHlink>
        <a:srgbClr val="954F72"/>
      </a:folHlink>
    </a:clrScheme>
    <a:fontScheme name="消防模板字体2">
      <a:majorFont>
        <a:latin typeface="Roboto Bk"/>
        <a:ea typeface="OPPOSans B"/>
        <a:cs typeface=""/>
      </a:majorFont>
      <a:minorFont>
        <a:latin typeface="Roboto"/>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25000"/>
          </a:lnSpc>
          <a:defRPr sz="2800" b="1" dirty="0" smtClean="0">
            <a:solidFill>
              <a:schemeClr val="bg1"/>
            </a:solidFill>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2116</Words>
  <Application>Microsoft Office PowerPoint</Application>
  <PresentationFormat>宽屏</PresentationFormat>
  <Paragraphs>243</Paragraphs>
  <Slides>38</Slides>
  <Notes>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38</vt:i4>
      </vt:variant>
    </vt:vector>
  </HeadingPairs>
  <TitlesOfParts>
    <vt:vector size="48" baseType="lpstr">
      <vt:lpstr>OPPOSans B</vt:lpstr>
      <vt:lpstr>Roboto</vt:lpstr>
      <vt:lpstr>Arial</vt:lpstr>
      <vt:lpstr>Roboto Bk</vt:lpstr>
      <vt:lpstr>汉仪雅酷黑 45W</vt:lpstr>
      <vt:lpstr>Radikal</vt:lpstr>
      <vt:lpstr>微软雅黑</vt:lpstr>
      <vt:lpstr>OPPOSans R</vt:lpstr>
      <vt:lpstr>Wingdings</vt:lpstr>
      <vt:lpstr>Office 主题​​</vt:lpstr>
      <vt:lpstr>消防安全知识培训</vt:lpstr>
      <vt:lpstr>PowerPoint 演示文稿</vt:lpstr>
      <vt:lpstr>目 录</vt:lpstr>
      <vt:lpstr>01</vt:lpstr>
      <vt:lpstr>PowerPoint 演示文稿</vt:lpstr>
      <vt:lpstr>PowerPoint 演示文稿</vt:lpstr>
      <vt:lpstr>PowerPoint 演示文稿</vt:lpstr>
      <vt:lpstr>PowerPoint 演示文稿</vt:lpstr>
      <vt:lpstr>02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03</vt:lpstr>
      <vt:lpstr>PowerPoint 演示文稿</vt:lpstr>
      <vt:lpstr>PowerPoint 演示文稿</vt:lpstr>
      <vt:lpstr>PowerPoint 演示文稿</vt:lpstr>
      <vt:lpstr>PowerPoint 演示文稿</vt:lpstr>
      <vt:lpstr>PowerPoint 演示文稿</vt:lpstr>
      <vt:lpstr>常见的消防器材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企业员工消防安全知识培训课件ppt模板</dc:title>
  <dc:creator>吴季秋</dc:creator>
  <cp:keywords>P界达人</cp:keywords>
  <dc:description>www.51pptmoban.com</dc:description>
  <cp:lastModifiedBy>Win user</cp:lastModifiedBy>
  <cp:revision>509</cp:revision>
  <dcterms:created xsi:type="dcterms:W3CDTF">2021-11-12T05:10:35Z</dcterms:created>
  <dcterms:modified xsi:type="dcterms:W3CDTF">2022-02-23T14:02:00Z</dcterms:modified>
</cp:coreProperties>
</file>