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323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688" autoAdjust="0"/>
  </p:normalViewPr>
  <p:slideViewPr>
    <p:cSldViewPr snapToGrid="0">
      <p:cViewPr varScale="1">
        <p:scale>
          <a:sx n="122" d="100"/>
          <a:sy n="122" d="100"/>
        </p:scale>
        <p:origin x="108" y="174"/>
      </p:cViewPr>
      <p:guideLst>
        <p:guide orient="horz" pos="2160"/>
        <p:guide pos="3840"/>
        <p:guide pos="211"/>
        <p:guide pos="7469"/>
        <p:guide orient="horz" pos="323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44C29-5B95-4AB0-B766-2B0EB80133FD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9F950-66E4-4B6F-B50A-63A1952F27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152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www.51pptmoban.com   51PPT</a:t>
            </a:r>
            <a:r>
              <a:rPr lang="zh-CN" altLang="en-US" dirty="0"/>
              <a:t>模板网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D9F950-66E4-4B6F-B50A-63A1952F27B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65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5600B5-A270-4792-8C2A-8A6D721EF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84A734D-DB0D-47F6-A96D-98A0FED96B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B207EA-6FAA-4044-A081-9B74D1A3E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C817CB-2F14-44AD-88BF-4A9030460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70F245-F891-4FBF-B6AF-929239910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408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BE7761-E7BA-4621-9BDC-09453F502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C1F5F3-93F5-4978-997F-63CA4B5CF4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71AE14-C528-4956-8709-E56902588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8501F5-43C7-492E-82C9-C546DF74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DC4DD4-B4AC-4A1F-8E5C-FAA751BF4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1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3A39000-0E18-44F6-BB08-BAE73F1482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687771C-A814-4AA2-A80D-E5E0F0644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063CD0-42E8-40B2-8156-3D79E3EEF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1100E0-1740-4E94-B5B3-18C3C5722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8ACE88-7AF0-487D-BD1E-80DC92EA1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094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A2621B-8D1F-437E-8A98-1C58E9781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D70A39-F3D2-4D3B-A3B6-05572B278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8F2C01-9FF9-473C-BD94-41ACB6E6A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AB9134-DE83-4A06-BA71-725A2F0A2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9A2D40-4E1C-4D24-9A13-73A27F27A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6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78B4A9-9D34-4F58-9ACF-041F7BF23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A7DCD0-9CB6-4B42-8372-C98F67890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C6E4AA-484F-46E0-A75A-F1F6559E7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1D39AE-C298-492D-8EEA-8459EEF39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65852E-93C6-4E62-B720-67ADFF516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89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4305B3-9991-4B2A-9EFB-B6D48C224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7F606C4-0562-4906-A2E1-3BDCC5BF1C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4B9F0F0-9985-40D4-A27A-BB25243D3C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4F3989-90DA-4659-94BC-C9009826E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DF0BF8-943E-47E5-97E5-AB4390F62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6118C64-7219-4052-8775-D42C6496F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257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9B39E4-9535-43DD-94AA-D5566B85B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9EA5FB-1984-4A9E-994D-F21459E67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8F35F1-8A7B-476F-98C4-0221CDC04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B2A01EC-A85D-4AEF-86CE-25A09A75F0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EE28900-9BE3-492E-AE14-C48CE8611A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2BF4319-F74B-4F88-A075-23C4B55A9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889AA52-1F6D-4A5C-AA2E-F478B0B20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7E935A7-83EC-4F9F-A8E6-E01E00529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010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B332A-B360-4A4C-ADA6-F18DBAF12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FAD7FFE-3E80-4342-B2A0-3B85E436F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184FEFF-D456-4E6A-913E-341CC2350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CC63A3-26D9-47E0-A361-C5EAAAA46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49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32D52B9-5A2E-4C46-8B67-B3E19D862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4EBCD24-1870-45B0-B497-D155A2B79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CC8721-2293-41FB-A276-8ECA10039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44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86464B-C962-435C-B87C-C89D86DC8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CEDC51-B066-4A09-8324-051FD6E09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715BA58-8B81-4E46-858B-C56B1FD5F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49CA39-29F8-44FC-9F19-909B4B506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A574F0-0E03-4DD9-B62C-81A91F782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688EF5-B7B4-46E8-80FD-0CCF44449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20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A15E8C-04FC-46B4-92F1-66C43D046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8CB4E0F-B4C3-4ECB-BE9A-F92F3E9CC1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FE71625-3D2E-4023-9620-B59F4FA307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504ACE-22FF-42C8-BB60-78F39A44B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62D774-7DC8-4E01-8F30-3A87CE821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234479-8445-4B0E-9902-AD801CEAD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82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8E1D1F6-0100-40DD-AE86-BEEE21DF9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BF0E4F-8108-4B21-B361-95BB27A1C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44D808-4CCB-4AA2-948F-BC95E9227F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F6E7F-D23E-4351-AB5E-3055E4477545}" type="datetimeFigureOut">
              <a:rPr lang="zh-CN" altLang="en-US" smtClean="0"/>
              <a:t>2022/2/23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41609E-2464-40BA-A902-1FC32B63FB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34CF7D-8C96-4DC4-B5A3-FD3D428470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1BCA4-BC44-4DE9-BE74-118E13EDA1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927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1F4438F2-261E-4E07-B755-5A6675089735}"/>
              </a:ext>
            </a:extLst>
          </p:cNvPr>
          <p:cNvSpPr/>
          <p:nvPr/>
        </p:nvSpPr>
        <p:spPr>
          <a:xfrm>
            <a:off x="831028" y="1058759"/>
            <a:ext cx="1590507" cy="876627"/>
          </a:xfrm>
          <a:custGeom>
            <a:avLst/>
            <a:gdLst>
              <a:gd name="connsiteX0" fmla="*/ 1017259 w 2599648"/>
              <a:gd name="connsiteY0" fmla="*/ 173 h 1432828"/>
              <a:gd name="connsiteX1" fmla="*/ 845904 w 2599648"/>
              <a:gd name="connsiteY1" fmla="*/ 26081 h 1432828"/>
              <a:gd name="connsiteX2" fmla="*/ 361748 w 2599648"/>
              <a:gd name="connsiteY2" fmla="*/ 539288 h 1432828"/>
              <a:gd name="connsiteX3" fmla="*/ 16848 w 2599648"/>
              <a:gd name="connsiteY3" fmla="*/ 857518 h 1432828"/>
              <a:gd name="connsiteX4" fmla="*/ 328030 w 2599648"/>
              <a:gd name="connsiteY4" fmla="*/ 1411588 h 1432828"/>
              <a:gd name="connsiteX5" fmla="*/ 339841 w 2599648"/>
              <a:gd name="connsiteY5" fmla="*/ 1413969 h 1432828"/>
              <a:gd name="connsiteX6" fmla="*/ 445187 w 2599648"/>
              <a:gd name="connsiteY6" fmla="*/ 1432828 h 1432828"/>
              <a:gd name="connsiteX7" fmla="*/ 2176546 w 2599648"/>
              <a:gd name="connsiteY7" fmla="*/ 1432828 h 1432828"/>
              <a:gd name="connsiteX8" fmla="*/ 2343901 w 2599648"/>
              <a:gd name="connsiteY8" fmla="*/ 1383298 h 1432828"/>
              <a:gd name="connsiteX9" fmla="*/ 2582788 w 2599648"/>
              <a:gd name="connsiteY9" fmla="*/ 857518 h 1432828"/>
              <a:gd name="connsiteX10" fmla="*/ 2267606 w 2599648"/>
              <a:gd name="connsiteY10" fmla="*/ 545479 h 1432828"/>
              <a:gd name="connsiteX11" fmla="*/ 2263700 w 2599648"/>
              <a:gd name="connsiteY11" fmla="*/ 529763 h 1432828"/>
              <a:gd name="connsiteX12" fmla="*/ 1709631 w 2599648"/>
              <a:gd name="connsiteY12" fmla="*/ 218581 h 1432828"/>
              <a:gd name="connsiteX13" fmla="*/ 1583139 w 2599648"/>
              <a:gd name="connsiteY13" fmla="*/ 277541 h 1432828"/>
              <a:gd name="connsiteX14" fmla="*/ 1017259 w 2599648"/>
              <a:gd name="connsiteY14" fmla="*/ 173 h 1432828"/>
              <a:gd name="connsiteX15" fmla="*/ 1017259 w 2599648"/>
              <a:gd name="connsiteY15" fmla="*/ 173 h 143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99648" h="1432828">
                <a:moveTo>
                  <a:pt x="1017259" y="173"/>
                </a:moveTo>
                <a:cubicBezTo>
                  <a:pt x="960585" y="1411"/>
                  <a:pt x="902959" y="10079"/>
                  <a:pt x="845904" y="26081"/>
                </a:cubicBezTo>
                <a:cubicBezTo>
                  <a:pt x="601683" y="94756"/>
                  <a:pt x="416326" y="292114"/>
                  <a:pt x="361748" y="539288"/>
                </a:cubicBezTo>
                <a:cubicBezTo>
                  <a:pt x="201538" y="571292"/>
                  <a:pt x="64187" y="689402"/>
                  <a:pt x="16848" y="857518"/>
                </a:cubicBezTo>
                <a:cubicBezTo>
                  <a:pt x="-50303" y="1096310"/>
                  <a:pt x="89333" y="1344436"/>
                  <a:pt x="328030" y="1411588"/>
                </a:cubicBezTo>
                <a:cubicBezTo>
                  <a:pt x="331935" y="1412731"/>
                  <a:pt x="335935" y="1412921"/>
                  <a:pt x="339841" y="1413969"/>
                </a:cubicBezTo>
                <a:cubicBezTo>
                  <a:pt x="372797" y="1425780"/>
                  <a:pt x="408040" y="1432828"/>
                  <a:pt x="445187" y="1432828"/>
                </a:cubicBezTo>
                <a:lnTo>
                  <a:pt x="2176546" y="1432828"/>
                </a:lnTo>
                <a:cubicBezTo>
                  <a:pt x="2238554" y="1432828"/>
                  <a:pt x="2295514" y="1414255"/>
                  <a:pt x="2343901" y="1383298"/>
                </a:cubicBezTo>
                <a:cubicBezTo>
                  <a:pt x="2537449" y="1290906"/>
                  <a:pt x="2642891" y="1070974"/>
                  <a:pt x="2582788" y="857518"/>
                </a:cubicBezTo>
                <a:cubicBezTo>
                  <a:pt x="2538401" y="699784"/>
                  <a:pt x="2415053" y="585580"/>
                  <a:pt x="2267606" y="545479"/>
                </a:cubicBezTo>
                <a:cubicBezTo>
                  <a:pt x="2266367" y="540241"/>
                  <a:pt x="2265129" y="535002"/>
                  <a:pt x="2263700" y="529763"/>
                </a:cubicBezTo>
                <a:cubicBezTo>
                  <a:pt x="2196549" y="290971"/>
                  <a:pt x="1948423" y="151430"/>
                  <a:pt x="1709631" y="218581"/>
                </a:cubicBezTo>
                <a:cubicBezTo>
                  <a:pt x="1663816" y="231440"/>
                  <a:pt x="1621525" y="252014"/>
                  <a:pt x="1583139" y="277541"/>
                </a:cubicBezTo>
                <a:cubicBezTo>
                  <a:pt x="1451503" y="100757"/>
                  <a:pt x="1240525" y="-4875"/>
                  <a:pt x="1017259" y="173"/>
                </a:cubicBezTo>
                <a:lnTo>
                  <a:pt x="1017259" y="173"/>
                </a:lnTo>
                <a:close/>
              </a:path>
            </a:pathLst>
          </a:custGeom>
          <a:solidFill>
            <a:srgbClr val="44AA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1F3FC16-722F-4521-A5A6-5996AF588AD6}"/>
              </a:ext>
            </a:extLst>
          </p:cNvPr>
          <p:cNvGrpSpPr/>
          <p:nvPr/>
        </p:nvGrpSpPr>
        <p:grpSpPr>
          <a:xfrm>
            <a:off x="3163976" y="850833"/>
            <a:ext cx="1346324" cy="1346324"/>
            <a:chOff x="4335629" y="497556"/>
            <a:chExt cx="2024633" cy="202463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EF51B13-6579-43B4-BBA7-33028564B60B}"/>
                </a:ext>
              </a:extLst>
            </p:cNvPr>
            <p:cNvSpPr/>
            <p:nvPr/>
          </p:nvSpPr>
          <p:spPr>
            <a:xfrm>
              <a:off x="4335629" y="497556"/>
              <a:ext cx="2024633" cy="2024633"/>
            </a:xfrm>
            <a:custGeom>
              <a:avLst/>
              <a:gdLst>
                <a:gd name="connsiteX0" fmla="*/ 1767650 w 2024633"/>
                <a:gd name="connsiteY0" fmla="*/ 1128141 h 2024633"/>
                <a:gd name="connsiteX1" fmla="*/ 1886712 w 2024633"/>
                <a:gd name="connsiteY1" fmla="*/ 1522571 h 2024633"/>
                <a:gd name="connsiteX2" fmla="*/ 1608487 w 2024633"/>
                <a:gd name="connsiteY2" fmla="*/ 1490282 h 2024633"/>
                <a:gd name="connsiteX3" fmla="*/ 1514475 w 2024633"/>
                <a:gd name="connsiteY3" fmla="*/ 1891379 h 2024633"/>
                <a:gd name="connsiteX4" fmla="*/ 1289685 w 2024633"/>
                <a:gd name="connsiteY4" fmla="*/ 1724311 h 2024633"/>
                <a:gd name="connsiteX5" fmla="*/ 1007650 w 2024633"/>
                <a:gd name="connsiteY5" fmla="*/ 2024634 h 2024633"/>
                <a:gd name="connsiteX6" fmla="*/ 896493 w 2024633"/>
                <a:gd name="connsiteY6" fmla="*/ 1767554 h 2024633"/>
                <a:gd name="connsiteX7" fmla="*/ 502063 w 2024633"/>
                <a:gd name="connsiteY7" fmla="*/ 1886617 h 2024633"/>
                <a:gd name="connsiteX8" fmla="*/ 534353 w 2024633"/>
                <a:gd name="connsiteY8" fmla="*/ 1608392 h 2024633"/>
                <a:gd name="connsiteX9" fmla="*/ 133350 w 2024633"/>
                <a:gd name="connsiteY9" fmla="*/ 1514475 h 2024633"/>
                <a:gd name="connsiteX10" fmla="*/ 300419 w 2024633"/>
                <a:gd name="connsiteY10" fmla="*/ 1289685 h 2024633"/>
                <a:gd name="connsiteX11" fmla="*/ 0 w 2024633"/>
                <a:gd name="connsiteY11" fmla="*/ 1007745 h 2024633"/>
                <a:gd name="connsiteX12" fmla="*/ 257080 w 2024633"/>
                <a:gd name="connsiteY12" fmla="*/ 896588 h 2024633"/>
                <a:gd name="connsiteX13" fmla="*/ 138017 w 2024633"/>
                <a:gd name="connsiteY13" fmla="*/ 502158 h 2024633"/>
                <a:gd name="connsiteX14" fmla="*/ 416243 w 2024633"/>
                <a:gd name="connsiteY14" fmla="*/ 534448 h 2024633"/>
                <a:gd name="connsiteX15" fmla="*/ 510159 w 2024633"/>
                <a:gd name="connsiteY15" fmla="*/ 133350 h 2024633"/>
                <a:gd name="connsiteX16" fmla="*/ 734949 w 2024633"/>
                <a:gd name="connsiteY16" fmla="*/ 300419 h 2024633"/>
                <a:gd name="connsiteX17" fmla="*/ 1016984 w 2024633"/>
                <a:gd name="connsiteY17" fmla="*/ 0 h 2024633"/>
                <a:gd name="connsiteX18" fmla="*/ 1128141 w 2024633"/>
                <a:gd name="connsiteY18" fmla="*/ 257080 h 2024633"/>
                <a:gd name="connsiteX19" fmla="*/ 1522571 w 2024633"/>
                <a:gd name="connsiteY19" fmla="*/ 138017 h 2024633"/>
                <a:gd name="connsiteX20" fmla="*/ 1490282 w 2024633"/>
                <a:gd name="connsiteY20" fmla="*/ 416243 h 2024633"/>
                <a:gd name="connsiteX21" fmla="*/ 1891379 w 2024633"/>
                <a:gd name="connsiteY21" fmla="*/ 510350 h 2024633"/>
                <a:gd name="connsiteX22" fmla="*/ 1724311 w 2024633"/>
                <a:gd name="connsiteY22" fmla="*/ 735140 h 2024633"/>
                <a:gd name="connsiteX23" fmla="*/ 2024634 w 2024633"/>
                <a:gd name="connsiteY23" fmla="*/ 1017175 h 2024633"/>
                <a:gd name="connsiteX24" fmla="*/ 1767650 w 2024633"/>
                <a:gd name="connsiteY24" fmla="*/ 1128141 h 2024633"/>
                <a:gd name="connsiteX25" fmla="*/ 1767650 w 2024633"/>
                <a:gd name="connsiteY25" fmla="*/ 1128141 h 2024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24633" h="2024633">
                  <a:moveTo>
                    <a:pt x="1767650" y="1128141"/>
                  </a:moveTo>
                  <a:lnTo>
                    <a:pt x="1886712" y="1522571"/>
                  </a:lnTo>
                  <a:lnTo>
                    <a:pt x="1608487" y="1490282"/>
                  </a:lnTo>
                  <a:lnTo>
                    <a:pt x="1514475" y="1891379"/>
                  </a:lnTo>
                  <a:lnTo>
                    <a:pt x="1289685" y="1724311"/>
                  </a:lnTo>
                  <a:lnTo>
                    <a:pt x="1007650" y="2024634"/>
                  </a:lnTo>
                  <a:lnTo>
                    <a:pt x="896493" y="1767554"/>
                  </a:lnTo>
                  <a:lnTo>
                    <a:pt x="502063" y="1886617"/>
                  </a:lnTo>
                  <a:lnTo>
                    <a:pt x="534353" y="1608392"/>
                  </a:lnTo>
                  <a:lnTo>
                    <a:pt x="133350" y="1514475"/>
                  </a:lnTo>
                  <a:lnTo>
                    <a:pt x="300419" y="1289685"/>
                  </a:lnTo>
                  <a:lnTo>
                    <a:pt x="0" y="1007745"/>
                  </a:lnTo>
                  <a:lnTo>
                    <a:pt x="257080" y="896588"/>
                  </a:lnTo>
                  <a:lnTo>
                    <a:pt x="138017" y="502158"/>
                  </a:lnTo>
                  <a:lnTo>
                    <a:pt x="416243" y="534448"/>
                  </a:lnTo>
                  <a:lnTo>
                    <a:pt x="510159" y="133350"/>
                  </a:lnTo>
                  <a:lnTo>
                    <a:pt x="734949" y="300419"/>
                  </a:lnTo>
                  <a:lnTo>
                    <a:pt x="1016984" y="0"/>
                  </a:lnTo>
                  <a:lnTo>
                    <a:pt x="1128141" y="257080"/>
                  </a:lnTo>
                  <a:lnTo>
                    <a:pt x="1522571" y="138017"/>
                  </a:lnTo>
                  <a:lnTo>
                    <a:pt x="1490282" y="416243"/>
                  </a:lnTo>
                  <a:lnTo>
                    <a:pt x="1891379" y="510350"/>
                  </a:lnTo>
                  <a:lnTo>
                    <a:pt x="1724311" y="735140"/>
                  </a:lnTo>
                  <a:lnTo>
                    <a:pt x="2024634" y="1017175"/>
                  </a:lnTo>
                  <a:lnTo>
                    <a:pt x="1767650" y="1128141"/>
                  </a:lnTo>
                  <a:lnTo>
                    <a:pt x="1767650" y="1128141"/>
                  </a:lnTo>
                  <a:close/>
                </a:path>
              </a:pathLst>
            </a:custGeom>
            <a:solidFill>
              <a:srgbClr val="44A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A4C5B89-CD44-42A5-AB67-9663DF7504D1}"/>
                </a:ext>
              </a:extLst>
            </p:cNvPr>
            <p:cNvSpPr/>
            <p:nvPr/>
          </p:nvSpPr>
          <p:spPr>
            <a:xfrm>
              <a:off x="4733488" y="900082"/>
              <a:ext cx="1214818" cy="1214818"/>
            </a:xfrm>
            <a:custGeom>
              <a:avLst/>
              <a:gdLst>
                <a:gd name="connsiteX0" fmla="*/ 1214819 w 1214818"/>
                <a:gd name="connsiteY0" fmla="*/ 607409 h 1214818"/>
                <a:gd name="connsiteX1" fmla="*/ 607409 w 1214818"/>
                <a:gd name="connsiteY1" fmla="*/ 1214819 h 1214818"/>
                <a:gd name="connsiteX2" fmla="*/ 0 w 1214818"/>
                <a:gd name="connsiteY2" fmla="*/ 607409 h 1214818"/>
                <a:gd name="connsiteX3" fmla="*/ 607409 w 1214818"/>
                <a:gd name="connsiteY3" fmla="*/ 0 h 1214818"/>
                <a:gd name="connsiteX4" fmla="*/ 1214819 w 1214818"/>
                <a:gd name="connsiteY4" fmla="*/ 607409 h 1214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818" h="1214818">
                  <a:moveTo>
                    <a:pt x="1214819" y="607409"/>
                  </a:moveTo>
                  <a:cubicBezTo>
                    <a:pt x="1214819" y="942880"/>
                    <a:pt x="942880" y="1214819"/>
                    <a:pt x="607409" y="1214819"/>
                  </a:cubicBezTo>
                  <a:cubicBezTo>
                    <a:pt x="271939" y="1214819"/>
                    <a:pt x="0" y="942880"/>
                    <a:pt x="0" y="607409"/>
                  </a:cubicBezTo>
                  <a:cubicBezTo>
                    <a:pt x="0" y="271939"/>
                    <a:pt x="271939" y="0"/>
                    <a:pt x="607409" y="0"/>
                  </a:cubicBezTo>
                  <a:cubicBezTo>
                    <a:pt x="942880" y="0"/>
                    <a:pt x="1214819" y="271939"/>
                    <a:pt x="1214819" y="607409"/>
                  </a:cubicBezTo>
                  <a:close/>
                </a:path>
              </a:pathLst>
            </a:custGeom>
            <a:solidFill>
              <a:srgbClr val="225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EB2CB67-D032-4E08-AC92-325A1C29A42A}"/>
              </a:ext>
            </a:extLst>
          </p:cNvPr>
          <p:cNvGrpSpPr/>
          <p:nvPr/>
        </p:nvGrpSpPr>
        <p:grpSpPr>
          <a:xfrm>
            <a:off x="3260973" y="2550433"/>
            <a:ext cx="1307521" cy="1495228"/>
            <a:chOff x="5286235" y="2500247"/>
            <a:chExt cx="1620621" cy="1853276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6A38DAE-FC62-45FE-B701-72BD04579ED2}"/>
                </a:ext>
              </a:extLst>
            </p:cNvPr>
            <p:cNvSpPr/>
            <p:nvPr/>
          </p:nvSpPr>
          <p:spPr>
            <a:xfrm>
              <a:off x="6028613" y="2500247"/>
              <a:ext cx="878243" cy="1155779"/>
            </a:xfrm>
            <a:custGeom>
              <a:avLst/>
              <a:gdLst>
                <a:gd name="connsiteX0" fmla="*/ 114162 w 878243"/>
                <a:gd name="connsiteY0" fmla="*/ 849817 h 1155779"/>
                <a:gd name="connsiteX1" fmla="*/ 552515 w 878243"/>
                <a:gd name="connsiteY1" fmla="*/ 310261 h 1155779"/>
                <a:gd name="connsiteX2" fmla="*/ 876248 w 878243"/>
                <a:gd name="connsiteY2" fmla="*/ -55 h 1155779"/>
                <a:gd name="connsiteX3" fmla="*/ 377135 w 878243"/>
                <a:gd name="connsiteY3" fmla="*/ 930702 h 1155779"/>
                <a:gd name="connsiteX4" fmla="*/ 143679 w 878243"/>
                <a:gd name="connsiteY4" fmla="*/ 910002 h 1155779"/>
                <a:gd name="connsiteX5" fmla="*/ 74486 w 878243"/>
                <a:gd name="connsiteY5" fmla="*/ 1152083 h 1155779"/>
                <a:gd name="connsiteX6" fmla="*/ 501 w 878243"/>
                <a:gd name="connsiteY6" fmla="*/ 1155724 h 1155779"/>
                <a:gd name="connsiteX7" fmla="*/ 181822 w 878243"/>
                <a:gd name="connsiteY7" fmla="*/ 792124 h 1155779"/>
                <a:gd name="connsiteX8" fmla="*/ 114162 w 878243"/>
                <a:gd name="connsiteY8" fmla="*/ 849817 h 1155779"/>
                <a:gd name="connsiteX9" fmla="*/ 114162 w 878243"/>
                <a:gd name="connsiteY9" fmla="*/ 849817 h 115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8243" h="1155779">
                  <a:moveTo>
                    <a:pt x="114162" y="849817"/>
                  </a:moveTo>
                  <a:cubicBezTo>
                    <a:pt x="114162" y="849817"/>
                    <a:pt x="-27100" y="523208"/>
                    <a:pt x="552515" y="310261"/>
                  </a:cubicBezTo>
                  <a:cubicBezTo>
                    <a:pt x="882957" y="188933"/>
                    <a:pt x="876248" y="-55"/>
                    <a:pt x="876248" y="-55"/>
                  </a:cubicBezTo>
                  <a:cubicBezTo>
                    <a:pt x="876248" y="-55"/>
                    <a:pt x="943717" y="849817"/>
                    <a:pt x="377135" y="930702"/>
                  </a:cubicBezTo>
                  <a:cubicBezTo>
                    <a:pt x="377135" y="930702"/>
                    <a:pt x="223607" y="964820"/>
                    <a:pt x="143679" y="910002"/>
                  </a:cubicBezTo>
                  <a:cubicBezTo>
                    <a:pt x="143679" y="910002"/>
                    <a:pt x="63753" y="1073306"/>
                    <a:pt x="74486" y="1152083"/>
                  </a:cubicBezTo>
                  <a:lnTo>
                    <a:pt x="501" y="1155724"/>
                  </a:lnTo>
                  <a:cubicBezTo>
                    <a:pt x="501" y="1155724"/>
                    <a:pt x="124512" y="830266"/>
                    <a:pt x="181822" y="792124"/>
                  </a:cubicBezTo>
                  <a:lnTo>
                    <a:pt x="114162" y="849817"/>
                  </a:lnTo>
                  <a:lnTo>
                    <a:pt x="114162" y="849817"/>
                  </a:lnTo>
                  <a:close/>
                </a:path>
              </a:pathLst>
            </a:custGeom>
            <a:solidFill>
              <a:srgbClr val="44AA00"/>
            </a:solidFill>
            <a:ln w="19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0A8D2BC-0D59-438F-8232-A8708CB59C96}"/>
                </a:ext>
              </a:extLst>
            </p:cNvPr>
            <p:cNvSpPr/>
            <p:nvPr/>
          </p:nvSpPr>
          <p:spPr>
            <a:xfrm>
              <a:off x="6029055" y="3535236"/>
              <a:ext cx="621792" cy="818287"/>
            </a:xfrm>
            <a:custGeom>
              <a:avLst/>
              <a:gdLst>
                <a:gd name="connsiteX0" fmla="*/ 81272 w 621792"/>
                <a:gd name="connsiteY0" fmla="*/ 601790 h 818287"/>
                <a:gd name="connsiteX1" fmla="*/ 391623 w 621792"/>
                <a:gd name="connsiteY1" fmla="*/ 219787 h 818287"/>
                <a:gd name="connsiteX2" fmla="*/ 620826 w 621792"/>
                <a:gd name="connsiteY2" fmla="*/ 84 h 818287"/>
                <a:gd name="connsiteX3" fmla="*/ 267455 w 621792"/>
                <a:gd name="connsiteY3" fmla="*/ 659056 h 818287"/>
                <a:gd name="connsiteX4" fmla="*/ 102169 w 621792"/>
                <a:gd name="connsiteY4" fmla="*/ 644400 h 818287"/>
                <a:gd name="connsiteX5" fmla="*/ 53181 w 621792"/>
                <a:gd name="connsiteY5" fmla="*/ 815793 h 818287"/>
                <a:gd name="connsiteX6" fmla="*/ 800 w 621792"/>
                <a:gd name="connsiteY6" fmla="*/ 818371 h 818287"/>
                <a:gd name="connsiteX7" fmla="*/ 129174 w 621792"/>
                <a:gd name="connsiteY7" fmla="*/ 560943 h 818287"/>
                <a:gd name="connsiteX8" fmla="*/ 81272 w 621792"/>
                <a:gd name="connsiteY8" fmla="*/ 601790 h 818287"/>
                <a:gd name="connsiteX9" fmla="*/ 81272 w 621792"/>
                <a:gd name="connsiteY9" fmla="*/ 601790 h 81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1792" h="818287">
                  <a:moveTo>
                    <a:pt x="81272" y="601790"/>
                  </a:moveTo>
                  <a:cubicBezTo>
                    <a:pt x="81272" y="601790"/>
                    <a:pt x="-18741" y="370552"/>
                    <a:pt x="391623" y="219787"/>
                  </a:cubicBezTo>
                  <a:cubicBezTo>
                    <a:pt x="625575" y="133887"/>
                    <a:pt x="620826" y="84"/>
                    <a:pt x="620826" y="84"/>
                  </a:cubicBezTo>
                  <a:cubicBezTo>
                    <a:pt x="620826" y="84"/>
                    <a:pt x="668592" y="601790"/>
                    <a:pt x="267455" y="659056"/>
                  </a:cubicBezTo>
                  <a:cubicBezTo>
                    <a:pt x="267455" y="659056"/>
                    <a:pt x="158758" y="683211"/>
                    <a:pt x="102169" y="644400"/>
                  </a:cubicBezTo>
                  <a:cubicBezTo>
                    <a:pt x="102169" y="644400"/>
                    <a:pt x="45582" y="760019"/>
                    <a:pt x="53181" y="815793"/>
                  </a:cubicBezTo>
                  <a:lnTo>
                    <a:pt x="800" y="818371"/>
                  </a:lnTo>
                  <a:cubicBezTo>
                    <a:pt x="800" y="818371"/>
                    <a:pt x="88599" y="587948"/>
                    <a:pt x="129174" y="560943"/>
                  </a:cubicBezTo>
                  <a:lnTo>
                    <a:pt x="81272" y="601790"/>
                  </a:lnTo>
                  <a:lnTo>
                    <a:pt x="81272" y="601790"/>
                  </a:lnTo>
                  <a:close/>
                </a:path>
              </a:pathLst>
            </a:custGeom>
            <a:solidFill>
              <a:srgbClr val="44AA00"/>
            </a:solidFill>
            <a:ln w="135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609ED72-008D-47C7-BF0C-14FC6BC14663}"/>
                </a:ext>
              </a:extLst>
            </p:cNvPr>
            <p:cNvSpPr/>
            <p:nvPr/>
          </p:nvSpPr>
          <p:spPr>
            <a:xfrm>
              <a:off x="5331552" y="3535121"/>
              <a:ext cx="486758" cy="640580"/>
            </a:xfrm>
            <a:custGeom>
              <a:avLst/>
              <a:gdLst>
                <a:gd name="connsiteX0" fmla="*/ 64011 w 486758"/>
                <a:gd name="connsiteY0" fmla="*/ 471154 h 640580"/>
                <a:gd name="connsiteX1" fmla="*/ 306965 w 486758"/>
                <a:gd name="connsiteY1" fmla="*/ 172110 h 640580"/>
                <a:gd name="connsiteX2" fmla="*/ 486391 w 486758"/>
                <a:gd name="connsiteY2" fmla="*/ 119 h 640580"/>
                <a:gd name="connsiteX3" fmla="*/ 209762 w 486758"/>
                <a:gd name="connsiteY3" fmla="*/ 515984 h 640580"/>
                <a:gd name="connsiteX4" fmla="*/ 80371 w 486758"/>
                <a:gd name="connsiteY4" fmla="*/ 504511 h 640580"/>
                <a:gd name="connsiteX5" fmla="*/ 42021 w 486758"/>
                <a:gd name="connsiteY5" fmla="*/ 638682 h 640580"/>
                <a:gd name="connsiteX6" fmla="*/ 1016 w 486758"/>
                <a:gd name="connsiteY6" fmla="*/ 640700 h 640580"/>
                <a:gd name="connsiteX7" fmla="*/ 101405 w 486758"/>
                <a:gd name="connsiteY7" fmla="*/ 439178 h 640580"/>
                <a:gd name="connsiteX8" fmla="*/ 64011 w 486758"/>
                <a:gd name="connsiteY8" fmla="*/ 471154 h 640580"/>
                <a:gd name="connsiteX9" fmla="*/ 64011 w 486758"/>
                <a:gd name="connsiteY9" fmla="*/ 471154 h 64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758" h="640580">
                  <a:moveTo>
                    <a:pt x="64011" y="471154"/>
                  </a:moveTo>
                  <a:cubicBezTo>
                    <a:pt x="64011" y="471154"/>
                    <a:pt x="-14282" y="290134"/>
                    <a:pt x="306965" y="172110"/>
                  </a:cubicBezTo>
                  <a:cubicBezTo>
                    <a:pt x="490109" y="104865"/>
                    <a:pt x="486391" y="119"/>
                    <a:pt x="486391" y="119"/>
                  </a:cubicBezTo>
                  <a:cubicBezTo>
                    <a:pt x="486391" y="119"/>
                    <a:pt x="523785" y="471154"/>
                    <a:pt x="209762" y="515984"/>
                  </a:cubicBezTo>
                  <a:cubicBezTo>
                    <a:pt x="209762" y="515984"/>
                    <a:pt x="124670" y="534893"/>
                    <a:pt x="80371" y="504511"/>
                  </a:cubicBezTo>
                  <a:cubicBezTo>
                    <a:pt x="80371" y="504511"/>
                    <a:pt x="36072" y="595021"/>
                    <a:pt x="42021" y="638682"/>
                  </a:cubicBezTo>
                  <a:lnTo>
                    <a:pt x="1016" y="640700"/>
                  </a:lnTo>
                  <a:cubicBezTo>
                    <a:pt x="1016" y="640700"/>
                    <a:pt x="69748" y="460318"/>
                    <a:pt x="101405" y="439178"/>
                  </a:cubicBezTo>
                  <a:lnTo>
                    <a:pt x="64011" y="471154"/>
                  </a:lnTo>
                  <a:lnTo>
                    <a:pt x="64011" y="471154"/>
                  </a:lnTo>
                  <a:close/>
                </a:path>
              </a:pathLst>
            </a:custGeom>
            <a:solidFill>
              <a:srgbClr val="44AA00"/>
            </a:solidFill>
            <a:ln w="106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11D7E34-EEA7-47FB-96AC-8B9924512271}"/>
                </a:ext>
              </a:extLst>
            </p:cNvPr>
            <p:cNvSpPr/>
            <p:nvPr/>
          </p:nvSpPr>
          <p:spPr>
            <a:xfrm>
              <a:off x="5286235" y="2680261"/>
              <a:ext cx="726144" cy="955615"/>
            </a:xfrm>
            <a:custGeom>
              <a:avLst/>
              <a:gdLst>
                <a:gd name="connsiteX0" fmla="*/ 94550 w 726144"/>
                <a:gd name="connsiteY0" fmla="*/ 702664 h 955615"/>
                <a:gd name="connsiteX1" fmla="*/ 456986 w 726144"/>
                <a:gd name="connsiteY1" fmla="*/ 256551 h 955615"/>
                <a:gd name="connsiteX2" fmla="*/ 724654 w 726144"/>
                <a:gd name="connsiteY2" fmla="*/ -23 h 955615"/>
                <a:gd name="connsiteX3" fmla="*/ 311979 w 726144"/>
                <a:gd name="connsiteY3" fmla="*/ 769541 h 955615"/>
                <a:gd name="connsiteX4" fmla="*/ 118955 w 726144"/>
                <a:gd name="connsiteY4" fmla="*/ 752426 h 955615"/>
                <a:gd name="connsiteX5" fmla="*/ 61745 w 726144"/>
                <a:gd name="connsiteY5" fmla="*/ 952582 h 955615"/>
                <a:gd name="connsiteX6" fmla="*/ 573 w 726144"/>
                <a:gd name="connsiteY6" fmla="*/ 955593 h 955615"/>
                <a:gd name="connsiteX7" fmla="*/ 150491 w 726144"/>
                <a:gd name="connsiteY7" fmla="*/ 654963 h 955615"/>
                <a:gd name="connsiteX8" fmla="*/ 94550 w 726144"/>
                <a:gd name="connsiteY8" fmla="*/ 702664 h 955615"/>
                <a:gd name="connsiteX9" fmla="*/ 94550 w 726144"/>
                <a:gd name="connsiteY9" fmla="*/ 702664 h 955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6144" h="955615">
                  <a:moveTo>
                    <a:pt x="94550" y="702664"/>
                  </a:moveTo>
                  <a:cubicBezTo>
                    <a:pt x="94550" y="702664"/>
                    <a:pt x="-22248" y="432619"/>
                    <a:pt x="456986" y="256551"/>
                  </a:cubicBezTo>
                  <a:cubicBezTo>
                    <a:pt x="730200" y="156236"/>
                    <a:pt x="724654" y="-23"/>
                    <a:pt x="724654" y="-23"/>
                  </a:cubicBezTo>
                  <a:cubicBezTo>
                    <a:pt x="724654" y="-23"/>
                    <a:pt x="780437" y="702664"/>
                    <a:pt x="311979" y="769541"/>
                  </a:cubicBezTo>
                  <a:cubicBezTo>
                    <a:pt x="311979" y="769541"/>
                    <a:pt x="185039" y="797750"/>
                    <a:pt x="118955" y="752426"/>
                  </a:cubicBezTo>
                  <a:cubicBezTo>
                    <a:pt x="118955" y="752426"/>
                    <a:pt x="52870" y="887448"/>
                    <a:pt x="61745" y="952582"/>
                  </a:cubicBezTo>
                  <a:lnTo>
                    <a:pt x="573" y="955593"/>
                  </a:lnTo>
                  <a:cubicBezTo>
                    <a:pt x="573" y="955593"/>
                    <a:pt x="103107" y="686500"/>
                    <a:pt x="150491" y="654963"/>
                  </a:cubicBezTo>
                  <a:lnTo>
                    <a:pt x="94550" y="702664"/>
                  </a:lnTo>
                  <a:lnTo>
                    <a:pt x="94550" y="702664"/>
                  </a:lnTo>
                  <a:close/>
                </a:path>
              </a:pathLst>
            </a:custGeom>
            <a:solidFill>
              <a:srgbClr val="44AA00"/>
            </a:solidFill>
            <a:ln w="158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256D648-A155-400D-8519-A14B61DF28EC}"/>
              </a:ext>
            </a:extLst>
          </p:cNvPr>
          <p:cNvGrpSpPr/>
          <p:nvPr/>
        </p:nvGrpSpPr>
        <p:grpSpPr>
          <a:xfrm>
            <a:off x="7824230" y="791228"/>
            <a:ext cx="1083965" cy="1394412"/>
            <a:chOff x="9462571" y="750461"/>
            <a:chExt cx="1402032" cy="1803573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41120E6-E4F1-4C74-BDB9-A7AD5E02F6B2}"/>
                </a:ext>
              </a:extLst>
            </p:cNvPr>
            <p:cNvSpPr/>
            <p:nvPr/>
          </p:nvSpPr>
          <p:spPr>
            <a:xfrm>
              <a:off x="9855413" y="1019531"/>
              <a:ext cx="1009190" cy="1534503"/>
            </a:xfrm>
            <a:custGeom>
              <a:avLst/>
              <a:gdLst>
                <a:gd name="connsiteX0" fmla="*/ 1009101 w 1009190"/>
                <a:gd name="connsiteY0" fmla="*/ 1029952 h 1534503"/>
                <a:gd name="connsiteX1" fmla="*/ 504599 w 1009190"/>
                <a:gd name="connsiteY1" fmla="*/ 1534454 h 1534503"/>
                <a:gd name="connsiteX2" fmla="*/ 98 w 1009190"/>
                <a:gd name="connsiteY2" fmla="*/ 1029952 h 1534503"/>
                <a:gd name="connsiteX3" fmla="*/ 511945 w 1009190"/>
                <a:gd name="connsiteY3" fmla="*/ 13604 h 1534503"/>
                <a:gd name="connsiteX4" fmla="*/ 1009101 w 1009190"/>
                <a:gd name="connsiteY4" fmla="*/ 1029952 h 1534503"/>
                <a:gd name="connsiteX5" fmla="*/ 1009101 w 1009190"/>
                <a:gd name="connsiteY5" fmla="*/ 1029952 h 153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9190" h="1534503">
                  <a:moveTo>
                    <a:pt x="1009101" y="1029952"/>
                  </a:moveTo>
                  <a:cubicBezTo>
                    <a:pt x="1009101" y="1308501"/>
                    <a:pt x="783148" y="1534454"/>
                    <a:pt x="504599" y="1534454"/>
                  </a:cubicBezTo>
                  <a:cubicBezTo>
                    <a:pt x="226051" y="1534454"/>
                    <a:pt x="98" y="1308501"/>
                    <a:pt x="98" y="1029952"/>
                  </a:cubicBezTo>
                  <a:cubicBezTo>
                    <a:pt x="98" y="623295"/>
                    <a:pt x="291868" y="671777"/>
                    <a:pt x="511945" y="13604"/>
                  </a:cubicBezTo>
                  <a:cubicBezTo>
                    <a:pt x="555138" y="-115386"/>
                    <a:pt x="1019972" y="703804"/>
                    <a:pt x="1009101" y="1029952"/>
                  </a:cubicBezTo>
                  <a:lnTo>
                    <a:pt x="1009101" y="1029952"/>
                  </a:lnTo>
                  <a:close/>
                </a:path>
              </a:pathLst>
            </a:custGeom>
            <a:solidFill>
              <a:srgbClr val="44AA00"/>
            </a:solidFill>
            <a:ln w="293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4AFBD0B-E3B6-4F8C-9C34-29F46CBFFE91}"/>
                </a:ext>
              </a:extLst>
            </p:cNvPr>
            <p:cNvSpPr/>
            <p:nvPr/>
          </p:nvSpPr>
          <p:spPr>
            <a:xfrm>
              <a:off x="10598208" y="2182637"/>
              <a:ext cx="189224" cy="217138"/>
            </a:xfrm>
            <a:custGeom>
              <a:avLst/>
              <a:gdLst>
                <a:gd name="connsiteX0" fmla="*/ 122 w 189224"/>
                <a:gd name="connsiteY0" fmla="*/ 217124 h 217138"/>
                <a:gd name="connsiteX1" fmla="*/ 189346 w 189224"/>
                <a:gd name="connsiteY1" fmla="*/ -14 h 21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224" h="217138">
                  <a:moveTo>
                    <a:pt x="122" y="217124"/>
                  </a:moveTo>
                  <a:cubicBezTo>
                    <a:pt x="122" y="217124"/>
                    <a:pt x="130287" y="190680"/>
                    <a:pt x="189346" y="-14"/>
                  </a:cubicBezTo>
                </a:path>
              </a:pathLst>
            </a:custGeom>
            <a:noFill/>
            <a:ln w="89302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D7A25C0-0AF4-4A7C-8559-B816F11E21B3}"/>
                </a:ext>
              </a:extLst>
            </p:cNvPr>
            <p:cNvSpPr/>
            <p:nvPr/>
          </p:nvSpPr>
          <p:spPr>
            <a:xfrm>
              <a:off x="9462571" y="750461"/>
              <a:ext cx="492162" cy="748348"/>
            </a:xfrm>
            <a:custGeom>
              <a:avLst/>
              <a:gdLst>
                <a:gd name="connsiteX0" fmla="*/ 492767 w 492162"/>
                <a:gd name="connsiteY0" fmla="*/ 502267 h 748348"/>
                <a:gd name="connsiteX1" fmla="*/ 246731 w 492162"/>
                <a:gd name="connsiteY1" fmla="*/ 748303 h 748348"/>
                <a:gd name="connsiteX2" fmla="*/ 695 w 492162"/>
                <a:gd name="connsiteY2" fmla="*/ 502267 h 748348"/>
                <a:gd name="connsiteX3" fmla="*/ 250313 w 492162"/>
                <a:gd name="connsiteY3" fmla="*/ 6613 h 748348"/>
                <a:gd name="connsiteX4" fmla="*/ 492767 w 492162"/>
                <a:gd name="connsiteY4" fmla="*/ 502267 h 748348"/>
                <a:gd name="connsiteX5" fmla="*/ 492767 w 492162"/>
                <a:gd name="connsiteY5" fmla="*/ 502267 h 748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2162" h="748348">
                  <a:moveTo>
                    <a:pt x="492767" y="502267"/>
                  </a:moveTo>
                  <a:cubicBezTo>
                    <a:pt x="492767" y="638110"/>
                    <a:pt x="382574" y="748303"/>
                    <a:pt x="246731" y="748303"/>
                  </a:cubicBezTo>
                  <a:cubicBezTo>
                    <a:pt x="110888" y="748303"/>
                    <a:pt x="695" y="638110"/>
                    <a:pt x="695" y="502267"/>
                  </a:cubicBezTo>
                  <a:cubicBezTo>
                    <a:pt x="695" y="303948"/>
                    <a:pt x="142986" y="327592"/>
                    <a:pt x="250313" y="6613"/>
                  </a:cubicBezTo>
                  <a:cubicBezTo>
                    <a:pt x="271377" y="-56293"/>
                    <a:pt x="498069" y="343211"/>
                    <a:pt x="492767" y="502267"/>
                  </a:cubicBezTo>
                  <a:lnTo>
                    <a:pt x="492767" y="502267"/>
                  </a:lnTo>
                  <a:close/>
                </a:path>
              </a:pathLst>
            </a:custGeom>
            <a:solidFill>
              <a:srgbClr val="44AA00"/>
            </a:solidFill>
            <a:ln w="14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5F84B45-0BD2-407C-8447-559694CAC99A}"/>
                </a:ext>
              </a:extLst>
            </p:cNvPr>
            <p:cNvSpPr/>
            <p:nvPr/>
          </p:nvSpPr>
          <p:spPr>
            <a:xfrm>
              <a:off x="9798469" y="1293095"/>
              <a:ext cx="92281" cy="105894"/>
            </a:xfrm>
            <a:custGeom>
              <a:avLst/>
              <a:gdLst>
                <a:gd name="connsiteX0" fmla="*/ 701 w 92281"/>
                <a:gd name="connsiteY0" fmla="*/ 105857 h 105894"/>
                <a:gd name="connsiteX1" fmla="*/ 92983 w 92281"/>
                <a:gd name="connsiteY1" fmla="*/ -37 h 10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281" h="105894">
                  <a:moveTo>
                    <a:pt x="701" y="105857"/>
                  </a:moveTo>
                  <a:cubicBezTo>
                    <a:pt x="701" y="105857"/>
                    <a:pt x="64180" y="92961"/>
                    <a:pt x="92983" y="-37"/>
                  </a:cubicBezTo>
                </a:path>
              </a:pathLst>
            </a:custGeom>
            <a:noFill/>
            <a:ln w="21239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图形 18">
            <a:extLst>
              <a:ext uri="{FF2B5EF4-FFF2-40B4-BE49-F238E27FC236}">
                <a16:creationId xmlns:a16="http://schemas.microsoft.com/office/drawing/2014/main" id="{0FCF9D91-5535-4180-8C0E-A59265580D8F}"/>
              </a:ext>
            </a:extLst>
          </p:cNvPr>
          <p:cNvGrpSpPr/>
          <p:nvPr/>
        </p:nvGrpSpPr>
        <p:grpSpPr>
          <a:xfrm>
            <a:off x="10041156" y="2719420"/>
            <a:ext cx="1100819" cy="1308915"/>
            <a:chOff x="10230994" y="2733961"/>
            <a:chExt cx="1100819" cy="1308915"/>
          </a:xfrm>
          <a:solidFill>
            <a:srgbClr val="44AA00"/>
          </a:soli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D5673A8-41C5-42EF-A77E-6196CCAA9BC6}"/>
                </a:ext>
              </a:extLst>
            </p:cNvPr>
            <p:cNvSpPr/>
            <p:nvPr/>
          </p:nvSpPr>
          <p:spPr>
            <a:xfrm>
              <a:off x="10634514" y="3094265"/>
              <a:ext cx="77258" cy="913218"/>
            </a:xfrm>
            <a:custGeom>
              <a:avLst/>
              <a:gdLst>
                <a:gd name="connsiteX0" fmla="*/ 38676 w 77258"/>
                <a:gd name="connsiteY0" fmla="*/ -29 h 913218"/>
                <a:gd name="connsiteX1" fmla="*/ 50247 w 77258"/>
                <a:gd name="connsiteY1" fmla="*/ 38601 h 913218"/>
                <a:gd name="connsiteX2" fmla="*/ 77305 w 77258"/>
                <a:gd name="connsiteY2" fmla="*/ 874561 h 913218"/>
                <a:gd name="connsiteX3" fmla="*/ 38676 w 77258"/>
                <a:gd name="connsiteY3" fmla="*/ 913190 h 913218"/>
                <a:gd name="connsiteX4" fmla="*/ 46 w 77258"/>
                <a:gd name="connsiteY4" fmla="*/ 874561 h 913218"/>
                <a:gd name="connsiteX5" fmla="*/ 24257 w 77258"/>
                <a:gd name="connsiteY5" fmla="*/ 38601 h 913218"/>
                <a:gd name="connsiteX6" fmla="*/ 38676 w 77258"/>
                <a:gd name="connsiteY6" fmla="*/ -29 h 913218"/>
                <a:gd name="connsiteX7" fmla="*/ 38676 w 77258"/>
                <a:gd name="connsiteY7" fmla="*/ -29 h 91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58" h="913218">
                  <a:moveTo>
                    <a:pt x="38676" y="-29"/>
                  </a:moveTo>
                  <a:cubicBezTo>
                    <a:pt x="60038" y="-29"/>
                    <a:pt x="50247" y="17239"/>
                    <a:pt x="50247" y="38601"/>
                  </a:cubicBezTo>
                  <a:lnTo>
                    <a:pt x="77305" y="874561"/>
                  </a:lnTo>
                  <a:cubicBezTo>
                    <a:pt x="77305" y="895923"/>
                    <a:pt x="60038" y="913190"/>
                    <a:pt x="38676" y="913190"/>
                  </a:cubicBezTo>
                  <a:cubicBezTo>
                    <a:pt x="17314" y="913190"/>
                    <a:pt x="46" y="895923"/>
                    <a:pt x="46" y="874561"/>
                  </a:cubicBezTo>
                  <a:lnTo>
                    <a:pt x="24257" y="38601"/>
                  </a:lnTo>
                  <a:cubicBezTo>
                    <a:pt x="24257" y="17239"/>
                    <a:pt x="17314" y="-29"/>
                    <a:pt x="38676" y="-29"/>
                  </a:cubicBezTo>
                  <a:lnTo>
                    <a:pt x="38676" y="-29"/>
                  </a:lnTo>
                  <a:close/>
                </a:path>
              </a:pathLst>
            </a:custGeom>
            <a:solidFill>
              <a:srgbClr val="44AA00"/>
            </a:solidFill>
            <a:ln w="176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4077A3D-0CC8-4726-BF6F-156C9E0976E1}"/>
                </a:ext>
              </a:extLst>
            </p:cNvPr>
            <p:cNvSpPr/>
            <p:nvPr/>
          </p:nvSpPr>
          <p:spPr>
            <a:xfrm>
              <a:off x="10346099" y="2733961"/>
              <a:ext cx="649144" cy="566870"/>
            </a:xfrm>
            <a:custGeom>
              <a:avLst/>
              <a:gdLst>
                <a:gd name="connsiteX0" fmla="*/ 648052 w 649144"/>
                <a:gd name="connsiteY0" fmla="*/ 562260 h 566870"/>
                <a:gd name="connsiteX1" fmla="*/ 325844 w 649144"/>
                <a:gd name="connsiteY1" fmla="*/ 386736 h 566870"/>
                <a:gd name="connsiteX2" fmla="*/ 1144 w 649144"/>
                <a:gd name="connsiteY2" fmla="*/ 557809 h 566870"/>
                <a:gd name="connsiteX3" fmla="*/ 314273 w 649144"/>
                <a:gd name="connsiteY3" fmla="*/ 366621 h 566870"/>
                <a:gd name="connsiteX4" fmla="*/ 328514 w 649144"/>
                <a:gd name="connsiteY4" fmla="*/ -91 h 566870"/>
                <a:gd name="connsiteX5" fmla="*/ 337593 w 649144"/>
                <a:gd name="connsiteY5" fmla="*/ 366798 h 566870"/>
                <a:gd name="connsiteX6" fmla="*/ 648052 w 649144"/>
                <a:gd name="connsiteY6" fmla="*/ 562260 h 566870"/>
                <a:gd name="connsiteX7" fmla="*/ 648052 w 649144"/>
                <a:gd name="connsiteY7" fmla="*/ 562260 h 56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9144" h="566870">
                  <a:moveTo>
                    <a:pt x="648052" y="562260"/>
                  </a:moveTo>
                  <a:cubicBezTo>
                    <a:pt x="625800" y="600177"/>
                    <a:pt x="369814" y="387092"/>
                    <a:pt x="325844" y="386736"/>
                  </a:cubicBezTo>
                  <a:cubicBezTo>
                    <a:pt x="281874" y="386380"/>
                    <a:pt x="23039" y="596082"/>
                    <a:pt x="1144" y="557809"/>
                  </a:cubicBezTo>
                  <a:cubicBezTo>
                    <a:pt x="-20752" y="519536"/>
                    <a:pt x="292021" y="404538"/>
                    <a:pt x="314273" y="366621"/>
                  </a:cubicBezTo>
                  <a:cubicBezTo>
                    <a:pt x="336525" y="328703"/>
                    <a:pt x="284366" y="-269"/>
                    <a:pt x="328514" y="-91"/>
                  </a:cubicBezTo>
                  <a:cubicBezTo>
                    <a:pt x="372484" y="265"/>
                    <a:pt x="315875" y="328525"/>
                    <a:pt x="337593" y="366798"/>
                  </a:cubicBezTo>
                  <a:cubicBezTo>
                    <a:pt x="359311" y="405072"/>
                    <a:pt x="670303" y="524342"/>
                    <a:pt x="648052" y="562260"/>
                  </a:cubicBezTo>
                  <a:lnTo>
                    <a:pt x="648052" y="562260"/>
                  </a:lnTo>
                  <a:close/>
                </a:path>
              </a:pathLst>
            </a:custGeom>
            <a:solidFill>
              <a:srgbClr val="44AA00"/>
            </a:solidFill>
            <a:ln w="176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18EEE12B-3EC1-4B12-B5E2-5BCB8E8169E1}"/>
                </a:ext>
              </a:extLst>
            </p:cNvPr>
            <p:cNvSpPr/>
            <p:nvPr/>
          </p:nvSpPr>
          <p:spPr>
            <a:xfrm>
              <a:off x="10641278" y="3079666"/>
              <a:ext cx="59813" cy="59814"/>
            </a:xfrm>
            <a:custGeom>
              <a:avLst/>
              <a:gdLst>
                <a:gd name="connsiteX0" fmla="*/ 59859 w 59813"/>
                <a:gd name="connsiteY0" fmla="*/ 29828 h 59814"/>
                <a:gd name="connsiteX1" fmla="*/ 29953 w 59813"/>
                <a:gd name="connsiteY1" fmla="*/ 59734 h 59814"/>
                <a:gd name="connsiteX2" fmla="*/ 46 w 59813"/>
                <a:gd name="connsiteY2" fmla="*/ 29828 h 59814"/>
                <a:gd name="connsiteX3" fmla="*/ 29953 w 59813"/>
                <a:gd name="connsiteY3" fmla="*/ -79 h 59814"/>
                <a:gd name="connsiteX4" fmla="*/ 59859 w 59813"/>
                <a:gd name="connsiteY4" fmla="*/ 29828 h 5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13" h="59814">
                  <a:moveTo>
                    <a:pt x="59859" y="29828"/>
                  </a:moveTo>
                  <a:cubicBezTo>
                    <a:pt x="59859" y="46383"/>
                    <a:pt x="46508" y="59734"/>
                    <a:pt x="29953" y="59734"/>
                  </a:cubicBezTo>
                  <a:cubicBezTo>
                    <a:pt x="13397" y="59734"/>
                    <a:pt x="46" y="46383"/>
                    <a:pt x="46" y="29828"/>
                  </a:cubicBezTo>
                  <a:cubicBezTo>
                    <a:pt x="46" y="13272"/>
                    <a:pt x="13397" y="-79"/>
                    <a:pt x="29953" y="-79"/>
                  </a:cubicBezTo>
                  <a:cubicBezTo>
                    <a:pt x="46508" y="-257"/>
                    <a:pt x="59859" y="13272"/>
                    <a:pt x="59859" y="29828"/>
                  </a:cubicBezTo>
                  <a:close/>
                </a:path>
              </a:pathLst>
            </a:custGeom>
            <a:solidFill>
              <a:srgbClr val="44AA00"/>
            </a:solidFill>
            <a:ln w="176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图形 18">
              <a:extLst>
                <a:ext uri="{FF2B5EF4-FFF2-40B4-BE49-F238E27FC236}">
                  <a16:creationId xmlns:a16="http://schemas.microsoft.com/office/drawing/2014/main" id="{98B51280-A234-4AFA-9433-A276295EEDF6}"/>
                </a:ext>
              </a:extLst>
            </p:cNvPr>
            <p:cNvGrpSpPr/>
            <p:nvPr/>
          </p:nvGrpSpPr>
          <p:grpSpPr>
            <a:xfrm>
              <a:off x="10948522" y="3282061"/>
              <a:ext cx="383292" cy="751989"/>
              <a:chOff x="10948522" y="3282061"/>
              <a:chExt cx="383292" cy="751989"/>
            </a:xfrm>
            <a:solidFill>
              <a:srgbClr val="44AA00"/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8D10816-94F1-4351-BAFA-64904A55A94F}"/>
                  </a:ext>
                </a:extLst>
              </p:cNvPr>
              <p:cNvSpPr/>
              <p:nvPr/>
            </p:nvSpPr>
            <p:spPr>
              <a:xfrm>
                <a:off x="11118841" y="3494731"/>
                <a:ext cx="45651" cy="539319"/>
              </a:xfrm>
              <a:custGeom>
                <a:avLst/>
                <a:gdLst>
                  <a:gd name="connsiteX0" fmla="*/ 22983 w 45651"/>
                  <a:gd name="connsiteY0" fmla="*/ 306 h 539319"/>
                  <a:gd name="connsiteX1" fmla="*/ 29853 w 45651"/>
                  <a:gd name="connsiteY1" fmla="*/ 23131 h 539319"/>
                  <a:gd name="connsiteX2" fmla="*/ 45883 w 45651"/>
                  <a:gd name="connsiteY2" fmla="*/ 516800 h 539319"/>
                  <a:gd name="connsiteX3" fmla="*/ 23057 w 45651"/>
                  <a:gd name="connsiteY3" fmla="*/ 539625 h 539319"/>
                  <a:gd name="connsiteX4" fmla="*/ 232 w 45651"/>
                  <a:gd name="connsiteY4" fmla="*/ 516800 h 539319"/>
                  <a:gd name="connsiteX5" fmla="*/ 14488 w 45651"/>
                  <a:gd name="connsiteY5" fmla="*/ 23131 h 539319"/>
                  <a:gd name="connsiteX6" fmla="*/ 22983 w 45651"/>
                  <a:gd name="connsiteY6" fmla="*/ 306 h 539319"/>
                  <a:gd name="connsiteX7" fmla="*/ 22983 w 45651"/>
                  <a:gd name="connsiteY7" fmla="*/ 306 h 53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51" h="539319">
                    <a:moveTo>
                      <a:pt x="22983" y="306"/>
                    </a:moveTo>
                    <a:cubicBezTo>
                      <a:pt x="35615" y="306"/>
                      <a:pt x="29853" y="10500"/>
                      <a:pt x="29853" y="23131"/>
                    </a:cubicBezTo>
                    <a:lnTo>
                      <a:pt x="45883" y="516800"/>
                    </a:lnTo>
                    <a:cubicBezTo>
                      <a:pt x="45883" y="529431"/>
                      <a:pt x="35689" y="539625"/>
                      <a:pt x="23057" y="539625"/>
                    </a:cubicBezTo>
                    <a:cubicBezTo>
                      <a:pt x="10426" y="539625"/>
                      <a:pt x="232" y="529431"/>
                      <a:pt x="232" y="516800"/>
                    </a:cubicBezTo>
                    <a:lnTo>
                      <a:pt x="14488" y="23131"/>
                    </a:lnTo>
                    <a:cubicBezTo>
                      <a:pt x="14415" y="10500"/>
                      <a:pt x="10352" y="306"/>
                      <a:pt x="22983" y="306"/>
                    </a:cubicBezTo>
                    <a:lnTo>
                      <a:pt x="22983" y="306"/>
                    </a:lnTo>
                    <a:close/>
                  </a:path>
                </a:pathLst>
              </a:custGeom>
              <a:solidFill>
                <a:srgbClr val="44AA00"/>
              </a:solidFill>
              <a:ln w="7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20D67FCE-B0C9-4533-B54F-039C680F34B8}"/>
                  </a:ext>
                </a:extLst>
              </p:cNvPr>
              <p:cNvSpPr/>
              <p:nvPr/>
            </p:nvSpPr>
            <p:spPr>
              <a:xfrm>
                <a:off x="10948522" y="3282061"/>
                <a:ext cx="383292" cy="334798"/>
              </a:xfrm>
              <a:custGeom>
                <a:avLst/>
                <a:gdLst>
                  <a:gd name="connsiteX0" fmla="*/ 382850 w 383292"/>
                  <a:gd name="connsiteY0" fmla="*/ 332410 h 334798"/>
                  <a:gd name="connsiteX1" fmla="*/ 192563 w 383292"/>
                  <a:gd name="connsiteY1" fmla="*/ 228772 h 334798"/>
                  <a:gd name="connsiteX2" fmla="*/ 872 w 383292"/>
                  <a:gd name="connsiteY2" fmla="*/ 329751 h 334798"/>
                  <a:gd name="connsiteX3" fmla="*/ 185767 w 383292"/>
                  <a:gd name="connsiteY3" fmla="*/ 216805 h 334798"/>
                  <a:gd name="connsiteX4" fmla="*/ 194114 w 383292"/>
                  <a:gd name="connsiteY4" fmla="*/ 294 h 334798"/>
                  <a:gd name="connsiteX5" fmla="*/ 199433 w 383292"/>
                  <a:gd name="connsiteY5" fmla="*/ 216879 h 334798"/>
                  <a:gd name="connsiteX6" fmla="*/ 382850 w 383292"/>
                  <a:gd name="connsiteY6" fmla="*/ 332410 h 334798"/>
                  <a:gd name="connsiteX7" fmla="*/ 382850 w 383292"/>
                  <a:gd name="connsiteY7" fmla="*/ 332410 h 33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292" h="334798">
                    <a:moveTo>
                      <a:pt x="382850" y="332410"/>
                    </a:moveTo>
                    <a:cubicBezTo>
                      <a:pt x="369702" y="354867"/>
                      <a:pt x="218565" y="228919"/>
                      <a:pt x="192563" y="228772"/>
                    </a:cubicBezTo>
                    <a:cubicBezTo>
                      <a:pt x="166561" y="228550"/>
                      <a:pt x="13726" y="352355"/>
                      <a:pt x="872" y="329751"/>
                    </a:cubicBezTo>
                    <a:cubicBezTo>
                      <a:pt x="-11981" y="307147"/>
                      <a:pt x="172618" y="239261"/>
                      <a:pt x="185767" y="216805"/>
                    </a:cubicBezTo>
                    <a:cubicBezTo>
                      <a:pt x="198916" y="194349"/>
                      <a:pt x="168112" y="72"/>
                      <a:pt x="194114" y="294"/>
                    </a:cubicBezTo>
                    <a:cubicBezTo>
                      <a:pt x="220116" y="442"/>
                      <a:pt x="186654" y="194275"/>
                      <a:pt x="199433" y="216879"/>
                    </a:cubicBezTo>
                    <a:cubicBezTo>
                      <a:pt x="212360" y="239483"/>
                      <a:pt x="395999" y="309954"/>
                      <a:pt x="382850" y="332410"/>
                    </a:cubicBezTo>
                    <a:lnTo>
                      <a:pt x="382850" y="332410"/>
                    </a:lnTo>
                    <a:close/>
                  </a:path>
                </a:pathLst>
              </a:custGeom>
              <a:solidFill>
                <a:srgbClr val="44AA00"/>
              </a:solidFill>
              <a:ln w="7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1DBB0801-2A93-4A53-80B1-42AF2027A9F0}"/>
                  </a:ext>
                </a:extLst>
              </p:cNvPr>
              <p:cNvSpPr/>
              <p:nvPr/>
            </p:nvSpPr>
            <p:spPr>
              <a:xfrm>
                <a:off x="11122682" y="3486014"/>
                <a:ext cx="35457" cy="35457"/>
              </a:xfrm>
              <a:custGeom>
                <a:avLst/>
                <a:gdLst>
                  <a:gd name="connsiteX0" fmla="*/ 35689 w 35457"/>
                  <a:gd name="connsiteY0" fmla="*/ 18025 h 35457"/>
                  <a:gd name="connsiteX1" fmla="*/ 17960 w 35457"/>
                  <a:gd name="connsiteY1" fmla="*/ 35753 h 35457"/>
                  <a:gd name="connsiteX2" fmla="*/ 232 w 35457"/>
                  <a:gd name="connsiteY2" fmla="*/ 18025 h 35457"/>
                  <a:gd name="connsiteX3" fmla="*/ 17960 w 35457"/>
                  <a:gd name="connsiteY3" fmla="*/ 296 h 35457"/>
                  <a:gd name="connsiteX4" fmla="*/ 35689 w 35457"/>
                  <a:gd name="connsiteY4" fmla="*/ 18025 h 35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57" h="35457">
                    <a:moveTo>
                      <a:pt x="35689" y="18025"/>
                    </a:moveTo>
                    <a:cubicBezTo>
                      <a:pt x="35689" y="27775"/>
                      <a:pt x="27785" y="35753"/>
                      <a:pt x="17960" y="35753"/>
                    </a:cubicBezTo>
                    <a:cubicBezTo>
                      <a:pt x="8209" y="35753"/>
                      <a:pt x="232" y="27849"/>
                      <a:pt x="232" y="18025"/>
                    </a:cubicBezTo>
                    <a:cubicBezTo>
                      <a:pt x="232" y="8200"/>
                      <a:pt x="8136" y="296"/>
                      <a:pt x="17960" y="296"/>
                    </a:cubicBezTo>
                    <a:cubicBezTo>
                      <a:pt x="27785" y="296"/>
                      <a:pt x="35689" y="8274"/>
                      <a:pt x="35689" y="18025"/>
                    </a:cubicBezTo>
                    <a:close/>
                  </a:path>
                </a:pathLst>
              </a:custGeom>
              <a:solidFill>
                <a:srgbClr val="44AA00"/>
              </a:solidFill>
              <a:ln w="73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7" name="图形 18">
              <a:extLst>
                <a:ext uri="{FF2B5EF4-FFF2-40B4-BE49-F238E27FC236}">
                  <a16:creationId xmlns:a16="http://schemas.microsoft.com/office/drawing/2014/main" id="{DA0C57BA-DF46-44AA-B33D-514D50D75F0A}"/>
                </a:ext>
              </a:extLst>
            </p:cNvPr>
            <p:cNvGrpSpPr/>
            <p:nvPr/>
          </p:nvGrpSpPr>
          <p:grpSpPr>
            <a:xfrm>
              <a:off x="10230994" y="3551590"/>
              <a:ext cx="250410" cy="491286"/>
              <a:chOff x="10230994" y="3551590"/>
              <a:chExt cx="250410" cy="491286"/>
            </a:xfrm>
            <a:solidFill>
              <a:srgbClr val="44AA00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7A48AFC-DEAD-4788-A703-C6052660CE1D}"/>
                  </a:ext>
                </a:extLst>
              </p:cNvPr>
              <p:cNvSpPr/>
              <p:nvPr/>
            </p:nvSpPr>
            <p:spPr>
              <a:xfrm>
                <a:off x="10342266" y="3690531"/>
                <a:ext cx="29824" cy="352346"/>
              </a:xfrm>
              <a:custGeom>
                <a:avLst/>
                <a:gdLst>
                  <a:gd name="connsiteX0" fmla="*/ 15047 w 29824"/>
                  <a:gd name="connsiteY0" fmla="*/ 593 h 352346"/>
                  <a:gd name="connsiteX1" fmla="*/ 19535 w 29824"/>
                  <a:gd name="connsiteY1" fmla="*/ 15505 h 352346"/>
                  <a:gd name="connsiteX2" fmla="*/ 30008 w 29824"/>
                  <a:gd name="connsiteY2" fmla="*/ 338026 h 352346"/>
                  <a:gd name="connsiteX3" fmla="*/ 15096 w 29824"/>
                  <a:gd name="connsiteY3" fmla="*/ 352939 h 352346"/>
                  <a:gd name="connsiteX4" fmla="*/ 183 w 29824"/>
                  <a:gd name="connsiteY4" fmla="*/ 338026 h 352346"/>
                  <a:gd name="connsiteX5" fmla="*/ 9497 w 29824"/>
                  <a:gd name="connsiteY5" fmla="*/ 15505 h 352346"/>
                  <a:gd name="connsiteX6" fmla="*/ 15047 w 29824"/>
                  <a:gd name="connsiteY6" fmla="*/ 593 h 352346"/>
                  <a:gd name="connsiteX7" fmla="*/ 15047 w 29824"/>
                  <a:gd name="connsiteY7" fmla="*/ 593 h 35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824" h="352346">
                    <a:moveTo>
                      <a:pt x="15047" y="593"/>
                    </a:moveTo>
                    <a:cubicBezTo>
                      <a:pt x="23300" y="593"/>
                      <a:pt x="19535" y="7252"/>
                      <a:pt x="19535" y="15505"/>
                    </a:cubicBezTo>
                    <a:lnTo>
                      <a:pt x="30008" y="338026"/>
                    </a:lnTo>
                    <a:cubicBezTo>
                      <a:pt x="30008" y="346279"/>
                      <a:pt x="23348" y="352939"/>
                      <a:pt x="15096" y="352939"/>
                    </a:cubicBezTo>
                    <a:cubicBezTo>
                      <a:pt x="6843" y="352939"/>
                      <a:pt x="183" y="346279"/>
                      <a:pt x="183" y="338026"/>
                    </a:cubicBezTo>
                    <a:lnTo>
                      <a:pt x="9497" y="15505"/>
                    </a:lnTo>
                    <a:cubicBezTo>
                      <a:pt x="9449" y="7252"/>
                      <a:pt x="6795" y="593"/>
                      <a:pt x="15047" y="593"/>
                    </a:cubicBezTo>
                    <a:lnTo>
                      <a:pt x="15047" y="593"/>
                    </a:lnTo>
                    <a:close/>
                  </a:path>
                </a:pathLst>
              </a:custGeom>
              <a:solidFill>
                <a:srgbClr val="44AA00"/>
              </a:solidFill>
              <a:ln w="4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13ADB1D-604A-4069-B530-4279793FA43B}"/>
                  </a:ext>
                </a:extLst>
              </p:cNvPr>
              <p:cNvSpPr/>
              <p:nvPr/>
            </p:nvSpPr>
            <p:spPr>
              <a:xfrm>
                <a:off x="10230994" y="3551590"/>
                <a:ext cx="250410" cy="218729"/>
              </a:xfrm>
              <a:custGeom>
                <a:avLst/>
                <a:gdLst>
                  <a:gd name="connsiteX0" fmla="*/ 250154 w 250410"/>
                  <a:gd name="connsiteY0" fmla="*/ 217576 h 218729"/>
                  <a:gd name="connsiteX1" fmla="*/ 125837 w 250410"/>
                  <a:gd name="connsiteY1" fmla="*/ 149868 h 218729"/>
                  <a:gd name="connsiteX2" fmla="*/ 602 w 250410"/>
                  <a:gd name="connsiteY2" fmla="*/ 215839 h 218729"/>
                  <a:gd name="connsiteX3" fmla="*/ 121397 w 250410"/>
                  <a:gd name="connsiteY3" fmla="*/ 142050 h 218729"/>
                  <a:gd name="connsiteX4" fmla="*/ 126850 w 250410"/>
                  <a:gd name="connsiteY4" fmla="*/ 600 h 218729"/>
                  <a:gd name="connsiteX5" fmla="*/ 130325 w 250410"/>
                  <a:gd name="connsiteY5" fmla="*/ 142098 h 218729"/>
                  <a:gd name="connsiteX6" fmla="*/ 250154 w 250410"/>
                  <a:gd name="connsiteY6" fmla="*/ 217576 h 218729"/>
                  <a:gd name="connsiteX7" fmla="*/ 250154 w 250410"/>
                  <a:gd name="connsiteY7" fmla="*/ 217576 h 218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410" h="218729">
                    <a:moveTo>
                      <a:pt x="250154" y="217576"/>
                    </a:moveTo>
                    <a:cubicBezTo>
                      <a:pt x="241564" y="232248"/>
                      <a:pt x="142824" y="149964"/>
                      <a:pt x="125837" y="149868"/>
                    </a:cubicBezTo>
                    <a:cubicBezTo>
                      <a:pt x="108849" y="149771"/>
                      <a:pt x="8999" y="230607"/>
                      <a:pt x="602" y="215839"/>
                    </a:cubicBezTo>
                    <a:cubicBezTo>
                      <a:pt x="-7795" y="201072"/>
                      <a:pt x="112806" y="156721"/>
                      <a:pt x="121397" y="142050"/>
                    </a:cubicBezTo>
                    <a:cubicBezTo>
                      <a:pt x="129987" y="127379"/>
                      <a:pt x="109863" y="455"/>
                      <a:pt x="126850" y="600"/>
                    </a:cubicBezTo>
                    <a:cubicBezTo>
                      <a:pt x="143838" y="696"/>
                      <a:pt x="121976" y="127330"/>
                      <a:pt x="130325" y="142098"/>
                    </a:cubicBezTo>
                    <a:cubicBezTo>
                      <a:pt x="138770" y="156866"/>
                      <a:pt x="258745" y="202906"/>
                      <a:pt x="250154" y="217576"/>
                    </a:cubicBezTo>
                    <a:lnTo>
                      <a:pt x="250154" y="217576"/>
                    </a:lnTo>
                    <a:close/>
                  </a:path>
                </a:pathLst>
              </a:custGeom>
              <a:solidFill>
                <a:srgbClr val="44AA00"/>
              </a:solidFill>
              <a:ln w="4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E275F4B-DDDA-4888-8AFA-0C5677EED723}"/>
                  </a:ext>
                </a:extLst>
              </p:cNvPr>
              <p:cNvSpPr/>
              <p:nvPr/>
            </p:nvSpPr>
            <p:spPr>
              <a:xfrm>
                <a:off x="10344776" y="3684836"/>
                <a:ext cx="23164" cy="23164"/>
              </a:xfrm>
              <a:custGeom>
                <a:avLst/>
                <a:gdLst>
                  <a:gd name="connsiteX0" fmla="*/ 23348 w 23164"/>
                  <a:gd name="connsiteY0" fmla="*/ 12181 h 23164"/>
                  <a:gd name="connsiteX1" fmla="*/ 11766 w 23164"/>
                  <a:gd name="connsiteY1" fmla="*/ 23763 h 23164"/>
                  <a:gd name="connsiteX2" fmla="*/ 183 w 23164"/>
                  <a:gd name="connsiteY2" fmla="*/ 12181 h 23164"/>
                  <a:gd name="connsiteX3" fmla="*/ 11766 w 23164"/>
                  <a:gd name="connsiteY3" fmla="*/ 598 h 23164"/>
                  <a:gd name="connsiteX4" fmla="*/ 23348 w 23164"/>
                  <a:gd name="connsiteY4" fmla="*/ 12181 h 2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64" h="23164">
                    <a:moveTo>
                      <a:pt x="23348" y="12181"/>
                    </a:moveTo>
                    <a:cubicBezTo>
                      <a:pt x="23348" y="18551"/>
                      <a:pt x="18184" y="23763"/>
                      <a:pt x="11766" y="23763"/>
                    </a:cubicBezTo>
                    <a:cubicBezTo>
                      <a:pt x="5395" y="23763"/>
                      <a:pt x="183" y="18599"/>
                      <a:pt x="183" y="12181"/>
                    </a:cubicBezTo>
                    <a:cubicBezTo>
                      <a:pt x="183" y="5810"/>
                      <a:pt x="5347" y="598"/>
                      <a:pt x="11766" y="598"/>
                    </a:cubicBezTo>
                    <a:cubicBezTo>
                      <a:pt x="18184" y="598"/>
                      <a:pt x="23348" y="5810"/>
                      <a:pt x="23348" y="12181"/>
                    </a:cubicBezTo>
                    <a:close/>
                  </a:path>
                </a:pathLst>
              </a:custGeom>
              <a:solidFill>
                <a:srgbClr val="44AA00"/>
              </a:solidFill>
              <a:ln w="4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8" name="图形 20">
            <a:extLst>
              <a:ext uri="{FF2B5EF4-FFF2-40B4-BE49-F238E27FC236}">
                <a16:creationId xmlns:a16="http://schemas.microsoft.com/office/drawing/2014/main" id="{04F14BAF-D187-4FA1-8489-6573A7A50A77}"/>
              </a:ext>
            </a:extLst>
          </p:cNvPr>
          <p:cNvSpPr/>
          <p:nvPr/>
        </p:nvSpPr>
        <p:spPr>
          <a:xfrm>
            <a:off x="5554232" y="2809581"/>
            <a:ext cx="1250211" cy="1166474"/>
          </a:xfrm>
          <a:custGeom>
            <a:avLst/>
            <a:gdLst>
              <a:gd name="connsiteX0" fmla="*/ 583237 w 1250211"/>
              <a:gd name="connsiteY0" fmla="*/ 0 h 1166474"/>
              <a:gd name="connsiteX1" fmla="*/ 0 w 1250211"/>
              <a:gd name="connsiteY1" fmla="*/ 583237 h 1166474"/>
              <a:gd name="connsiteX2" fmla="*/ 583237 w 1250211"/>
              <a:gd name="connsiteY2" fmla="*/ 1166474 h 1166474"/>
              <a:gd name="connsiteX3" fmla="*/ 1166475 w 1250211"/>
              <a:gd name="connsiteY3" fmla="*/ 583237 h 1166474"/>
              <a:gd name="connsiteX4" fmla="*/ 1156079 w 1250211"/>
              <a:gd name="connsiteY4" fmla="*/ 473724 h 1166474"/>
              <a:gd name="connsiteX5" fmla="*/ 1250211 w 1250211"/>
              <a:gd name="connsiteY5" fmla="*/ 456849 h 1166474"/>
              <a:gd name="connsiteX6" fmla="*/ 1146110 w 1250211"/>
              <a:gd name="connsiteY6" fmla="*/ 331458 h 1166474"/>
              <a:gd name="connsiteX7" fmla="*/ 1040585 w 1250211"/>
              <a:gd name="connsiteY7" fmla="*/ 207562 h 1166474"/>
              <a:gd name="connsiteX8" fmla="*/ 984618 w 1250211"/>
              <a:gd name="connsiteY8" fmla="*/ 360224 h 1166474"/>
              <a:gd name="connsiteX9" fmla="*/ 929577 w 1250211"/>
              <a:gd name="connsiteY9" fmla="*/ 513385 h 1166474"/>
              <a:gd name="connsiteX10" fmla="*/ 1039090 w 1250211"/>
              <a:gd name="connsiteY10" fmla="*/ 494587 h 1166474"/>
              <a:gd name="connsiteX11" fmla="*/ 1047492 w 1250211"/>
              <a:gd name="connsiteY11" fmla="*/ 583308 h 1166474"/>
              <a:gd name="connsiteX12" fmla="*/ 583166 w 1250211"/>
              <a:gd name="connsiteY12" fmla="*/ 1047634 h 1166474"/>
              <a:gd name="connsiteX13" fmla="*/ 118912 w 1250211"/>
              <a:gd name="connsiteY13" fmla="*/ 583237 h 1166474"/>
              <a:gd name="connsiteX14" fmla="*/ 583237 w 1250211"/>
              <a:gd name="connsiteY14" fmla="*/ 118912 h 1166474"/>
              <a:gd name="connsiteX15" fmla="*/ 952434 w 1250211"/>
              <a:gd name="connsiteY15" fmla="*/ 301267 h 1166474"/>
              <a:gd name="connsiteX16" fmla="*/ 998503 w 1250211"/>
              <a:gd name="connsiteY16" fmla="*/ 174380 h 1166474"/>
              <a:gd name="connsiteX17" fmla="*/ 583237 w 1250211"/>
              <a:gd name="connsiteY17" fmla="*/ 0 h 1166474"/>
              <a:gd name="connsiteX18" fmla="*/ 583237 w 1250211"/>
              <a:gd name="connsiteY18" fmla="*/ 0 h 116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50211" h="1166474">
                <a:moveTo>
                  <a:pt x="583237" y="0"/>
                </a:moveTo>
                <a:cubicBezTo>
                  <a:pt x="261107" y="0"/>
                  <a:pt x="0" y="261107"/>
                  <a:pt x="0" y="583237"/>
                </a:cubicBezTo>
                <a:cubicBezTo>
                  <a:pt x="0" y="905367"/>
                  <a:pt x="261107" y="1166474"/>
                  <a:pt x="583237" y="1166474"/>
                </a:cubicBezTo>
                <a:cubicBezTo>
                  <a:pt x="905367" y="1166474"/>
                  <a:pt x="1166475" y="905367"/>
                  <a:pt x="1166475" y="583237"/>
                </a:cubicBezTo>
                <a:cubicBezTo>
                  <a:pt x="1166475" y="545712"/>
                  <a:pt x="1162843" y="509256"/>
                  <a:pt x="1156079" y="473724"/>
                </a:cubicBezTo>
                <a:lnTo>
                  <a:pt x="1250211" y="456849"/>
                </a:lnTo>
                <a:lnTo>
                  <a:pt x="1146110" y="331458"/>
                </a:lnTo>
                <a:lnTo>
                  <a:pt x="1040585" y="207562"/>
                </a:lnTo>
                <a:lnTo>
                  <a:pt x="984618" y="360224"/>
                </a:lnTo>
                <a:lnTo>
                  <a:pt x="929577" y="513385"/>
                </a:lnTo>
                <a:lnTo>
                  <a:pt x="1039090" y="494587"/>
                </a:lnTo>
                <a:cubicBezTo>
                  <a:pt x="1044644" y="523212"/>
                  <a:pt x="1047492" y="552975"/>
                  <a:pt x="1047492" y="583308"/>
                </a:cubicBezTo>
                <a:cubicBezTo>
                  <a:pt x="1047492" y="839788"/>
                  <a:pt x="839645" y="1047634"/>
                  <a:pt x="583166" y="1047634"/>
                </a:cubicBezTo>
                <a:cubicBezTo>
                  <a:pt x="326687" y="1047634"/>
                  <a:pt x="118912" y="839716"/>
                  <a:pt x="118912" y="583237"/>
                </a:cubicBezTo>
                <a:cubicBezTo>
                  <a:pt x="118912" y="326758"/>
                  <a:pt x="326758" y="118912"/>
                  <a:pt x="583237" y="118912"/>
                </a:cubicBezTo>
                <a:cubicBezTo>
                  <a:pt x="733693" y="118912"/>
                  <a:pt x="867558" y="190330"/>
                  <a:pt x="952434" y="301267"/>
                </a:cubicBezTo>
                <a:lnTo>
                  <a:pt x="998503" y="174380"/>
                </a:lnTo>
                <a:cubicBezTo>
                  <a:pt x="892764" y="66861"/>
                  <a:pt x="746082" y="0"/>
                  <a:pt x="583237" y="0"/>
                </a:cubicBezTo>
                <a:lnTo>
                  <a:pt x="583237" y="0"/>
                </a:lnTo>
                <a:close/>
              </a:path>
            </a:pathLst>
          </a:custGeom>
          <a:solidFill>
            <a:srgbClr val="44AA00"/>
          </a:solidFill>
          <a:ln w="70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5AE9C85D-FF6C-4970-A9DD-F7F15FAEB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51574" y="595347"/>
            <a:ext cx="1362075" cy="1762125"/>
          </a:xfrm>
          <a:prstGeom prst="rect">
            <a:avLst/>
          </a:prstGeom>
        </p:spPr>
      </p:pic>
      <p:grpSp>
        <p:nvGrpSpPr>
          <p:cNvPr id="72" name="图形 24">
            <a:extLst>
              <a:ext uri="{FF2B5EF4-FFF2-40B4-BE49-F238E27FC236}">
                <a16:creationId xmlns:a16="http://schemas.microsoft.com/office/drawing/2014/main" id="{6BC19728-825E-45BE-9E90-DB436469CE0C}"/>
              </a:ext>
            </a:extLst>
          </p:cNvPr>
          <p:cNvGrpSpPr/>
          <p:nvPr/>
        </p:nvGrpSpPr>
        <p:grpSpPr>
          <a:xfrm>
            <a:off x="7918672" y="2681258"/>
            <a:ext cx="859837" cy="1430211"/>
            <a:chOff x="8353201" y="2705013"/>
            <a:chExt cx="859837" cy="1430211"/>
          </a:xfrm>
          <a:solidFill>
            <a:srgbClr val="44AA00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03F62AE-6353-4E8B-89EF-ABE2312B142A}"/>
                </a:ext>
              </a:extLst>
            </p:cNvPr>
            <p:cNvSpPr/>
            <p:nvPr/>
          </p:nvSpPr>
          <p:spPr>
            <a:xfrm>
              <a:off x="8353388" y="3355133"/>
              <a:ext cx="859651" cy="249751"/>
            </a:xfrm>
            <a:custGeom>
              <a:avLst/>
              <a:gdLst>
                <a:gd name="connsiteX0" fmla="*/ 83836 w 859651"/>
                <a:gd name="connsiteY0" fmla="*/ 2957 h 249751"/>
                <a:gd name="connsiteX1" fmla="*/ 776041 w 859651"/>
                <a:gd name="connsiteY1" fmla="*/ -72 h 249751"/>
                <a:gd name="connsiteX2" fmla="*/ 859950 w 859651"/>
                <a:gd name="connsiteY2" fmla="*/ 123013 h 249751"/>
                <a:gd name="connsiteX3" fmla="*/ 776415 w 859651"/>
                <a:gd name="connsiteY3" fmla="*/ 246649 h 249751"/>
                <a:gd name="connsiteX4" fmla="*/ 84209 w 859651"/>
                <a:gd name="connsiteY4" fmla="*/ 249678 h 249751"/>
                <a:gd name="connsiteX5" fmla="*/ 300 w 859651"/>
                <a:gd name="connsiteY5" fmla="*/ 126592 h 249751"/>
                <a:gd name="connsiteX6" fmla="*/ 83836 w 859651"/>
                <a:gd name="connsiteY6" fmla="*/ 2957 h 24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9651" h="249751">
                  <a:moveTo>
                    <a:pt x="83836" y="2957"/>
                  </a:moveTo>
                  <a:lnTo>
                    <a:pt x="776041" y="-72"/>
                  </a:lnTo>
                  <a:cubicBezTo>
                    <a:pt x="822387" y="-348"/>
                    <a:pt x="859763" y="54449"/>
                    <a:pt x="859950" y="123013"/>
                  </a:cubicBezTo>
                  <a:cubicBezTo>
                    <a:pt x="860137" y="191302"/>
                    <a:pt x="822948" y="246373"/>
                    <a:pt x="776415" y="246649"/>
                  </a:cubicBezTo>
                  <a:lnTo>
                    <a:pt x="84209" y="249678"/>
                  </a:lnTo>
                  <a:cubicBezTo>
                    <a:pt x="37863" y="249953"/>
                    <a:pt x="487" y="195157"/>
                    <a:pt x="300" y="126592"/>
                  </a:cubicBezTo>
                  <a:cubicBezTo>
                    <a:pt x="113" y="58304"/>
                    <a:pt x="37489" y="3232"/>
                    <a:pt x="83836" y="2957"/>
                  </a:cubicBezTo>
                  <a:close/>
                </a:path>
              </a:pathLst>
            </a:custGeom>
            <a:solidFill>
              <a:srgbClr val="44AA00"/>
            </a:solidFill>
            <a:ln w="231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E1B3EB2-2E48-4E26-960B-64225CBDBC91}"/>
                </a:ext>
              </a:extLst>
            </p:cNvPr>
            <p:cNvSpPr/>
            <p:nvPr/>
          </p:nvSpPr>
          <p:spPr>
            <a:xfrm>
              <a:off x="8535410" y="3676477"/>
              <a:ext cx="512613" cy="315285"/>
            </a:xfrm>
            <a:custGeom>
              <a:avLst/>
              <a:gdLst>
                <a:gd name="connsiteX0" fmla="*/ 300 w 512613"/>
                <a:gd name="connsiteY0" fmla="*/ -49 h 315285"/>
                <a:gd name="connsiteX1" fmla="*/ 300 w 512613"/>
                <a:gd name="connsiteY1" fmla="*/ 140659 h 315285"/>
                <a:gd name="connsiteX2" fmla="*/ 118782 w 512613"/>
                <a:gd name="connsiteY2" fmla="*/ 315236 h 315285"/>
                <a:gd name="connsiteX3" fmla="*/ 394991 w 512613"/>
                <a:gd name="connsiteY3" fmla="*/ 315236 h 315285"/>
                <a:gd name="connsiteX4" fmla="*/ 512913 w 512613"/>
                <a:gd name="connsiteY4" fmla="*/ 140659 h 315285"/>
                <a:gd name="connsiteX5" fmla="*/ 512913 w 512613"/>
                <a:gd name="connsiteY5" fmla="*/ -49 h 315285"/>
                <a:gd name="connsiteX6" fmla="*/ 300 w 512613"/>
                <a:gd name="connsiteY6" fmla="*/ -49 h 315285"/>
                <a:gd name="connsiteX7" fmla="*/ 300 w 512613"/>
                <a:gd name="connsiteY7" fmla="*/ -49 h 315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613" h="315285">
                  <a:moveTo>
                    <a:pt x="300" y="-49"/>
                  </a:moveTo>
                  <a:lnTo>
                    <a:pt x="300" y="140659"/>
                  </a:lnTo>
                  <a:cubicBezTo>
                    <a:pt x="300" y="237310"/>
                    <a:pt x="53187" y="315236"/>
                    <a:pt x="118782" y="315236"/>
                  </a:cubicBezTo>
                  <a:lnTo>
                    <a:pt x="394991" y="315236"/>
                  </a:lnTo>
                  <a:cubicBezTo>
                    <a:pt x="460587" y="315236"/>
                    <a:pt x="512913" y="237310"/>
                    <a:pt x="512913" y="140659"/>
                  </a:cubicBezTo>
                  <a:lnTo>
                    <a:pt x="512913" y="-49"/>
                  </a:lnTo>
                  <a:lnTo>
                    <a:pt x="300" y="-49"/>
                  </a:lnTo>
                  <a:lnTo>
                    <a:pt x="300" y="-49"/>
                  </a:lnTo>
                  <a:close/>
                </a:path>
              </a:pathLst>
            </a:custGeom>
            <a:solidFill>
              <a:srgbClr val="44AA00"/>
            </a:solidFill>
            <a:ln w="231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D234934-1C80-459B-82B7-16E23B2D9F47}"/>
                </a:ext>
              </a:extLst>
            </p:cNvPr>
            <p:cNvSpPr/>
            <p:nvPr/>
          </p:nvSpPr>
          <p:spPr>
            <a:xfrm>
              <a:off x="8670150" y="3912184"/>
              <a:ext cx="253223" cy="223040"/>
            </a:xfrm>
            <a:custGeom>
              <a:avLst/>
              <a:gdLst>
                <a:gd name="connsiteX0" fmla="*/ 75987 w 253223"/>
                <a:gd name="connsiteY0" fmla="*/ -36 h 223040"/>
                <a:gd name="connsiteX1" fmla="*/ 177837 w 253223"/>
                <a:gd name="connsiteY1" fmla="*/ -36 h 223040"/>
                <a:gd name="connsiteX2" fmla="*/ 253523 w 253223"/>
                <a:gd name="connsiteY2" fmla="*/ 111484 h 223040"/>
                <a:gd name="connsiteX3" fmla="*/ 177837 w 253223"/>
                <a:gd name="connsiteY3" fmla="*/ 223005 h 223040"/>
                <a:gd name="connsiteX4" fmla="*/ 75987 w 253223"/>
                <a:gd name="connsiteY4" fmla="*/ 223005 h 223040"/>
                <a:gd name="connsiteX5" fmla="*/ 300 w 253223"/>
                <a:gd name="connsiteY5" fmla="*/ 111484 h 223040"/>
                <a:gd name="connsiteX6" fmla="*/ 75987 w 253223"/>
                <a:gd name="connsiteY6" fmla="*/ -36 h 22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223" h="223040">
                  <a:moveTo>
                    <a:pt x="75987" y="-36"/>
                  </a:moveTo>
                  <a:lnTo>
                    <a:pt x="177837" y="-36"/>
                  </a:lnTo>
                  <a:cubicBezTo>
                    <a:pt x="219698" y="-36"/>
                    <a:pt x="253523" y="49529"/>
                    <a:pt x="253523" y="111484"/>
                  </a:cubicBezTo>
                  <a:cubicBezTo>
                    <a:pt x="253523" y="173440"/>
                    <a:pt x="219885" y="223005"/>
                    <a:pt x="177837" y="223005"/>
                  </a:cubicBezTo>
                  <a:lnTo>
                    <a:pt x="75987" y="223005"/>
                  </a:lnTo>
                  <a:cubicBezTo>
                    <a:pt x="34125" y="223005"/>
                    <a:pt x="300" y="173440"/>
                    <a:pt x="300" y="111484"/>
                  </a:cubicBezTo>
                  <a:cubicBezTo>
                    <a:pt x="300" y="49529"/>
                    <a:pt x="34125" y="-36"/>
                    <a:pt x="75987" y="-36"/>
                  </a:cubicBezTo>
                  <a:close/>
                </a:path>
              </a:pathLst>
            </a:custGeom>
            <a:solidFill>
              <a:srgbClr val="44AA00"/>
            </a:solidFill>
            <a:ln w="231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527A51F-7166-494D-A6D2-FF45029E3646}"/>
                </a:ext>
              </a:extLst>
            </p:cNvPr>
            <p:cNvSpPr/>
            <p:nvPr/>
          </p:nvSpPr>
          <p:spPr>
            <a:xfrm>
              <a:off x="8353201" y="3029660"/>
              <a:ext cx="859651" cy="249752"/>
            </a:xfrm>
            <a:custGeom>
              <a:avLst/>
              <a:gdLst>
                <a:gd name="connsiteX0" fmla="*/ 83835 w 859651"/>
                <a:gd name="connsiteY0" fmla="*/ 2935 h 249752"/>
                <a:gd name="connsiteX1" fmla="*/ 776040 w 859651"/>
                <a:gd name="connsiteY1" fmla="*/ -94 h 249752"/>
                <a:gd name="connsiteX2" fmla="*/ 859950 w 859651"/>
                <a:gd name="connsiteY2" fmla="*/ 122991 h 249752"/>
                <a:gd name="connsiteX3" fmla="*/ 776414 w 859651"/>
                <a:gd name="connsiteY3" fmla="*/ 246627 h 249752"/>
                <a:gd name="connsiteX4" fmla="*/ 84209 w 859651"/>
                <a:gd name="connsiteY4" fmla="*/ 249656 h 249752"/>
                <a:gd name="connsiteX5" fmla="*/ 299 w 859651"/>
                <a:gd name="connsiteY5" fmla="*/ 126571 h 249752"/>
                <a:gd name="connsiteX6" fmla="*/ 83835 w 859651"/>
                <a:gd name="connsiteY6" fmla="*/ 2935 h 24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9651" h="249752">
                  <a:moveTo>
                    <a:pt x="83835" y="2935"/>
                  </a:moveTo>
                  <a:lnTo>
                    <a:pt x="776040" y="-94"/>
                  </a:lnTo>
                  <a:cubicBezTo>
                    <a:pt x="822387" y="-370"/>
                    <a:pt x="859763" y="54427"/>
                    <a:pt x="859950" y="122991"/>
                  </a:cubicBezTo>
                  <a:cubicBezTo>
                    <a:pt x="860137" y="191279"/>
                    <a:pt x="822947" y="246351"/>
                    <a:pt x="776414" y="246627"/>
                  </a:cubicBezTo>
                  <a:lnTo>
                    <a:pt x="84209" y="249656"/>
                  </a:lnTo>
                  <a:cubicBezTo>
                    <a:pt x="37863" y="249931"/>
                    <a:pt x="486" y="195134"/>
                    <a:pt x="299" y="126571"/>
                  </a:cubicBezTo>
                  <a:cubicBezTo>
                    <a:pt x="299" y="58282"/>
                    <a:pt x="37488" y="3210"/>
                    <a:pt x="83835" y="2935"/>
                  </a:cubicBezTo>
                  <a:close/>
                </a:path>
              </a:pathLst>
            </a:custGeom>
            <a:solidFill>
              <a:srgbClr val="44AA00"/>
            </a:solidFill>
            <a:ln w="231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6B438B3-3FDC-49BE-8268-95FDAA0CC400}"/>
                </a:ext>
              </a:extLst>
            </p:cNvPr>
            <p:cNvSpPr/>
            <p:nvPr/>
          </p:nvSpPr>
          <p:spPr>
            <a:xfrm>
              <a:off x="8463834" y="2705013"/>
              <a:ext cx="649223" cy="248650"/>
            </a:xfrm>
            <a:custGeom>
              <a:avLst/>
              <a:gdLst>
                <a:gd name="connsiteX0" fmla="*/ 83835 w 649223"/>
                <a:gd name="connsiteY0" fmla="*/ 2086 h 248650"/>
                <a:gd name="connsiteX1" fmla="*/ 565614 w 649223"/>
                <a:gd name="connsiteY1" fmla="*/ -117 h 248650"/>
                <a:gd name="connsiteX2" fmla="*/ 649523 w 649223"/>
                <a:gd name="connsiteY2" fmla="*/ 122968 h 248650"/>
                <a:gd name="connsiteX3" fmla="*/ 565987 w 649223"/>
                <a:gd name="connsiteY3" fmla="*/ 246604 h 248650"/>
                <a:gd name="connsiteX4" fmla="*/ 84209 w 649223"/>
                <a:gd name="connsiteY4" fmla="*/ 248532 h 248650"/>
                <a:gd name="connsiteX5" fmla="*/ 300 w 649223"/>
                <a:gd name="connsiteY5" fmla="*/ 125447 h 248650"/>
                <a:gd name="connsiteX6" fmla="*/ 83835 w 649223"/>
                <a:gd name="connsiteY6" fmla="*/ 2086 h 248650"/>
                <a:gd name="connsiteX7" fmla="*/ 83835 w 649223"/>
                <a:gd name="connsiteY7" fmla="*/ 2086 h 24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9223" h="248650">
                  <a:moveTo>
                    <a:pt x="83835" y="2086"/>
                  </a:moveTo>
                  <a:lnTo>
                    <a:pt x="565614" y="-117"/>
                  </a:lnTo>
                  <a:cubicBezTo>
                    <a:pt x="611960" y="-392"/>
                    <a:pt x="649336" y="54404"/>
                    <a:pt x="649523" y="122968"/>
                  </a:cubicBezTo>
                  <a:cubicBezTo>
                    <a:pt x="649710" y="191257"/>
                    <a:pt x="612520" y="246329"/>
                    <a:pt x="565987" y="246604"/>
                  </a:cubicBezTo>
                  <a:lnTo>
                    <a:pt x="84209" y="248532"/>
                  </a:lnTo>
                  <a:cubicBezTo>
                    <a:pt x="37863" y="248807"/>
                    <a:pt x="487" y="194011"/>
                    <a:pt x="300" y="125447"/>
                  </a:cubicBezTo>
                  <a:cubicBezTo>
                    <a:pt x="300" y="57433"/>
                    <a:pt x="37489" y="2361"/>
                    <a:pt x="83835" y="2086"/>
                  </a:cubicBezTo>
                  <a:lnTo>
                    <a:pt x="83835" y="2086"/>
                  </a:lnTo>
                  <a:close/>
                </a:path>
              </a:pathLst>
            </a:custGeom>
            <a:solidFill>
              <a:srgbClr val="44AA00"/>
            </a:solidFill>
            <a:ln w="231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图形 26">
            <a:extLst>
              <a:ext uri="{FF2B5EF4-FFF2-40B4-BE49-F238E27FC236}">
                <a16:creationId xmlns:a16="http://schemas.microsoft.com/office/drawing/2014/main" id="{648CDD35-1431-4871-8E7B-4E63C179D642}"/>
              </a:ext>
            </a:extLst>
          </p:cNvPr>
          <p:cNvGrpSpPr/>
          <p:nvPr/>
        </p:nvGrpSpPr>
        <p:grpSpPr>
          <a:xfrm>
            <a:off x="934291" y="4746738"/>
            <a:ext cx="1348035" cy="1293660"/>
            <a:chOff x="1132625" y="4853463"/>
            <a:chExt cx="1348035" cy="1293660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0246880-3AFF-4D03-B1A4-B096A08E6003}"/>
                </a:ext>
              </a:extLst>
            </p:cNvPr>
            <p:cNvSpPr/>
            <p:nvPr/>
          </p:nvSpPr>
          <p:spPr>
            <a:xfrm>
              <a:off x="1132625" y="4853463"/>
              <a:ext cx="1348035" cy="1293660"/>
            </a:xfrm>
            <a:custGeom>
              <a:avLst/>
              <a:gdLst>
                <a:gd name="connsiteX0" fmla="*/ 1088342 w 1348035"/>
                <a:gd name="connsiteY0" fmla="*/ 459846 h 1293660"/>
                <a:gd name="connsiteX1" fmla="*/ 1344732 w 1348035"/>
                <a:gd name="connsiteY1" fmla="*/ 814176 h 1293660"/>
                <a:gd name="connsiteX2" fmla="*/ 925979 w 1348035"/>
                <a:gd name="connsiteY2" fmla="*/ 940416 h 1293660"/>
                <a:gd name="connsiteX3" fmla="*/ 668285 w 1348035"/>
                <a:gd name="connsiteY3" fmla="*/ 1293628 h 1293660"/>
                <a:gd name="connsiteX4" fmla="*/ 418784 w 1348035"/>
                <a:gd name="connsiteY4" fmla="*/ 934458 h 1293660"/>
                <a:gd name="connsiteX5" fmla="*/ 3196 w 1348035"/>
                <a:gd name="connsiteY5" fmla="*/ 798535 h 1293660"/>
                <a:gd name="connsiteX6" fmla="*/ 267593 w 1348035"/>
                <a:gd name="connsiteY6" fmla="*/ 450164 h 1293660"/>
                <a:gd name="connsiteX7" fmla="*/ 268524 w 1348035"/>
                <a:gd name="connsiteY7" fmla="*/ 12791 h 1293660"/>
                <a:gd name="connsiteX8" fmla="*/ 681505 w 1348035"/>
                <a:gd name="connsiteY8" fmla="*/ 156720 h 1293660"/>
                <a:gd name="connsiteX9" fmla="*/ 1097651 w 1348035"/>
                <a:gd name="connsiteY9" fmla="*/ 22474 h 1293660"/>
                <a:gd name="connsiteX10" fmla="*/ 1088342 w 1348035"/>
                <a:gd name="connsiteY10" fmla="*/ 459846 h 1293660"/>
                <a:gd name="connsiteX11" fmla="*/ 1088342 w 1348035"/>
                <a:gd name="connsiteY11" fmla="*/ 459846 h 129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8035" h="1293660">
                  <a:moveTo>
                    <a:pt x="1088342" y="459846"/>
                  </a:moveTo>
                  <a:cubicBezTo>
                    <a:pt x="1122229" y="568398"/>
                    <a:pt x="1381040" y="706369"/>
                    <a:pt x="1344732" y="814176"/>
                  </a:cubicBezTo>
                  <a:cubicBezTo>
                    <a:pt x="1308424" y="921983"/>
                    <a:pt x="1018891" y="874689"/>
                    <a:pt x="925979" y="940416"/>
                  </a:cubicBezTo>
                  <a:cubicBezTo>
                    <a:pt x="833254" y="1006143"/>
                    <a:pt x="781864" y="1294932"/>
                    <a:pt x="668285" y="1293628"/>
                  </a:cubicBezTo>
                  <a:cubicBezTo>
                    <a:pt x="554520" y="1292325"/>
                    <a:pt x="510019" y="1002419"/>
                    <a:pt x="418784" y="934458"/>
                  </a:cubicBezTo>
                  <a:cubicBezTo>
                    <a:pt x="327548" y="866497"/>
                    <a:pt x="37084" y="906901"/>
                    <a:pt x="3196" y="798535"/>
                  </a:cubicBezTo>
                  <a:cubicBezTo>
                    <a:pt x="-30691" y="689983"/>
                    <a:pt x="231285" y="557971"/>
                    <a:pt x="267593" y="450164"/>
                  </a:cubicBezTo>
                  <a:cubicBezTo>
                    <a:pt x="303901" y="342357"/>
                    <a:pt x="175799" y="78704"/>
                    <a:pt x="268524" y="12791"/>
                  </a:cubicBezTo>
                  <a:cubicBezTo>
                    <a:pt x="361249" y="-52936"/>
                    <a:pt x="567740" y="155417"/>
                    <a:pt x="681505" y="156720"/>
                  </a:cubicBezTo>
                  <a:cubicBezTo>
                    <a:pt x="795270" y="158024"/>
                    <a:pt x="1006416" y="-45488"/>
                    <a:pt x="1097651" y="22474"/>
                  </a:cubicBezTo>
                  <a:cubicBezTo>
                    <a:pt x="1188701" y="90621"/>
                    <a:pt x="1054454" y="351294"/>
                    <a:pt x="1088342" y="459846"/>
                  </a:cubicBezTo>
                  <a:lnTo>
                    <a:pt x="1088342" y="459846"/>
                  </a:lnTo>
                  <a:close/>
                </a:path>
              </a:pathLst>
            </a:custGeom>
            <a:solidFill>
              <a:srgbClr val="44AA00"/>
            </a:solidFill>
            <a:ln w="185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77B135E-6000-4219-9848-C1049DBDBC60}"/>
                </a:ext>
              </a:extLst>
            </p:cNvPr>
            <p:cNvSpPr/>
            <p:nvPr/>
          </p:nvSpPr>
          <p:spPr>
            <a:xfrm>
              <a:off x="1720668" y="5947331"/>
              <a:ext cx="179678" cy="43097"/>
            </a:xfrm>
            <a:custGeom>
              <a:avLst/>
              <a:gdLst>
                <a:gd name="connsiteX0" fmla="*/ 179 w 179678"/>
                <a:gd name="connsiteY0" fmla="*/ 32783 h 43097"/>
                <a:gd name="connsiteX1" fmla="*/ 179858 w 179678"/>
                <a:gd name="connsiteY1" fmla="*/ 13 h 4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678" h="43097">
                  <a:moveTo>
                    <a:pt x="179" y="32783"/>
                  </a:moveTo>
                  <a:cubicBezTo>
                    <a:pt x="179" y="32783"/>
                    <a:pt x="75030" y="71139"/>
                    <a:pt x="179858" y="13"/>
                  </a:cubicBezTo>
                </a:path>
              </a:pathLst>
            </a:custGeom>
            <a:noFill/>
            <a:ln w="47276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E0FC6EA-7FD1-4587-9E51-93B738CC1971}"/>
                </a:ext>
              </a:extLst>
            </p:cNvPr>
            <p:cNvSpPr/>
            <p:nvPr/>
          </p:nvSpPr>
          <p:spPr>
            <a:xfrm>
              <a:off x="2278881" y="5527275"/>
              <a:ext cx="60342" cy="172789"/>
            </a:xfrm>
            <a:custGeom>
              <a:avLst/>
              <a:gdLst>
                <a:gd name="connsiteX0" fmla="*/ 222 w 60342"/>
                <a:gd name="connsiteY0" fmla="*/ 172772 h 172789"/>
                <a:gd name="connsiteX1" fmla="*/ 59432 w 60342"/>
                <a:gd name="connsiteY1" fmla="*/ -18 h 172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342" h="172789">
                  <a:moveTo>
                    <a:pt x="222" y="172772"/>
                  </a:moveTo>
                  <a:cubicBezTo>
                    <a:pt x="222" y="172772"/>
                    <a:pt x="70231" y="126223"/>
                    <a:pt x="59432" y="-18"/>
                  </a:cubicBezTo>
                </a:path>
              </a:pathLst>
            </a:custGeom>
            <a:noFill/>
            <a:ln w="47276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BA2E7CE-6C63-4470-B6C2-0FF809CE4C6D}"/>
                </a:ext>
              </a:extLst>
            </p:cNvPr>
            <p:cNvSpPr/>
            <p:nvPr/>
          </p:nvSpPr>
          <p:spPr>
            <a:xfrm>
              <a:off x="1433182" y="4942622"/>
              <a:ext cx="119909" cy="137598"/>
            </a:xfrm>
            <a:custGeom>
              <a:avLst/>
              <a:gdLst>
                <a:gd name="connsiteX0" fmla="*/ 120062 w 119909"/>
                <a:gd name="connsiteY0" fmla="*/ -69 h 137598"/>
                <a:gd name="connsiteX1" fmla="*/ 152 w 119909"/>
                <a:gd name="connsiteY1" fmla="*/ 137529 h 13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909" h="137598">
                  <a:moveTo>
                    <a:pt x="120062" y="-69"/>
                  </a:moveTo>
                  <a:cubicBezTo>
                    <a:pt x="120062" y="-69"/>
                    <a:pt x="37577" y="16688"/>
                    <a:pt x="152" y="137529"/>
                  </a:cubicBezTo>
                </a:path>
              </a:pathLst>
            </a:custGeom>
            <a:noFill/>
            <a:ln w="47276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39F32ED-3289-4475-9FA7-D11BA2E9CAD6}"/>
                </a:ext>
              </a:extLst>
            </p:cNvPr>
            <p:cNvSpPr/>
            <p:nvPr/>
          </p:nvSpPr>
          <p:spPr>
            <a:xfrm>
              <a:off x="2081700" y="4938712"/>
              <a:ext cx="130336" cy="127916"/>
            </a:xfrm>
            <a:custGeom>
              <a:avLst/>
              <a:gdLst>
                <a:gd name="connsiteX0" fmla="*/ 130544 w 130336"/>
                <a:gd name="connsiteY0" fmla="*/ 127846 h 127916"/>
                <a:gd name="connsiteX1" fmla="*/ 208 w 130336"/>
                <a:gd name="connsiteY1" fmla="*/ -70 h 12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336" h="127916">
                  <a:moveTo>
                    <a:pt x="130544" y="127846"/>
                  </a:moveTo>
                  <a:cubicBezTo>
                    <a:pt x="130544" y="127846"/>
                    <a:pt x="118628" y="44617"/>
                    <a:pt x="208" y="-70"/>
                  </a:cubicBezTo>
                </a:path>
              </a:pathLst>
            </a:custGeom>
            <a:noFill/>
            <a:ln w="47276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5554BB1-333F-4D0C-8F54-8613CA3F5B79}"/>
                </a:ext>
              </a:extLst>
            </p:cNvPr>
            <p:cNvSpPr/>
            <p:nvPr/>
          </p:nvSpPr>
          <p:spPr>
            <a:xfrm>
              <a:off x="1236319" y="5547198"/>
              <a:ext cx="100786" cy="152307"/>
            </a:xfrm>
            <a:custGeom>
              <a:avLst/>
              <a:gdLst>
                <a:gd name="connsiteX0" fmla="*/ 190 w 100786"/>
                <a:gd name="connsiteY0" fmla="*/ -17 h 152307"/>
                <a:gd name="connsiteX1" fmla="*/ 100922 w 100786"/>
                <a:gd name="connsiteY1" fmla="*/ 152291 h 15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786" h="152307">
                  <a:moveTo>
                    <a:pt x="190" y="-17"/>
                  </a:moveTo>
                  <a:cubicBezTo>
                    <a:pt x="190" y="-17"/>
                    <a:pt x="-5582" y="83957"/>
                    <a:pt x="100922" y="152291"/>
                  </a:cubicBezTo>
                </a:path>
              </a:pathLst>
            </a:custGeom>
            <a:noFill/>
            <a:ln w="47276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图形 28">
            <a:extLst>
              <a:ext uri="{FF2B5EF4-FFF2-40B4-BE49-F238E27FC236}">
                <a16:creationId xmlns:a16="http://schemas.microsoft.com/office/drawing/2014/main" id="{67B6D3F2-D974-4CB8-B2AD-2A6F6C1A6006}"/>
              </a:ext>
            </a:extLst>
          </p:cNvPr>
          <p:cNvGrpSpPr/>
          <p:nvPr/>
        </p:nvGrpSpPr>
        <p:grpSpPr>
          <a:xfrm>
            <a:off x="3172543" y="4848030"/>
            <a:ext cx="1346806" cy="1257240"/>
            <a:chOff x="3565151" y="4905436"/>
            <a:chExt cx="1346806" cy="1257240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3861DED-B39D-4399-8ED2-94CC1BDBEFB0}"/>
                </a:ext>
              </a:extLst>
            </p:cNvPr>
            <p:cNvSpPr/>
            <p:nvPr/>
          </p:nvSpPr>
          <p:spPr>
            <a:xfrm>
              <a:off x="3565151" y="4905436"/>
              <a:ext cx="1346806" cy="1257240"/>
            </a:xfrm>
            <a:custGeom>
              <a:avLst/>
              <a:gdLst>
                <a:gd name="connsiteX0" fmla="*/ 695914 w 1346806"/>
                <a:gd name="connsiteY0" fmla="*/ 8 h 1257240"/>
                <a:gd name="connsiteX1" fmla="*/ 435412 w 1346806"/>
                <a:gd name="connsiteY1" fmla="*/ 71816 h 1257240"/>
                <a:gd name="connsiteX2" fmla="*/ 956416 w 1346806"/>
                <a:gd name="connsiteY2" fmla="*/ 71816 h 1257240"/>
                <a:gd name="connsiteX3" fmla="*/ 695914 w 1346806"/>
                <a:gd name="connsiteY3" fmla="*/ 8 h 1257240"/>
                <a:gd name="connsiteX4" fmla="*/ 34414 w 1346806"/>
                <a:gd name="connsiteY4" fmla="*/ 100501 h 1257240"/>
                <a:gd name="connsiteX5" fmla="*/ 70 w 1346806"/>
                <a:gd name="connsiteY5" fmla="*/ 134844 h 1257240"/>
                <a:gd name="connsiteX6" fmla="*/ 70 w 1346806"/>
                <a:gd name="connsiteY6" fmla="*/ 185774 h 1257240"/>
                <a:gd name="connsiteX7" fmla="*/ 34414 w 1346806"/>
                <a:gd name="connsiteY7" fmla="*/ 220117 h 1257240"/>
                <a:gd name="connsiteX8" fmla="*/ 1312534 w 1346806"/>
                <a:gd name="connsiteY8" fmla="*/ 220117 h 1257240"/>
                <a:gd name="connsiteX9" fmla="*/ 1346877 w 1346806"/>
                <a:gd name="connsiteY9" fmla="*/ 185774 h 1257240"/>
                <a:gd name="connsiteX10" fmla="*/ 1346877 w 1346806"/>
                <a:gd name="connsiteY10" fmla="*/ 134844 h 1257240"/>
                <a:gd name="connsiteX11" fmla="*/ 1312534 w 1346806"/>
                <a:gd name="connsiteY11" fmla="*/ 100501 h 1257240"/>
                <a:gd name="connsiteX12" fmla="*/ 34414 w 1346806"/>
                <a:gd name="connsiteY12" fmla="*/ 100501 h 1257240"/>
                <a:gd name="connsiteX13" fmla="*/ 34414 w 1346806"/>
                <a:gd name="connsiteY13" fmla="*/ 100501 h 1257240"/>
                <a:gd name="connsiteX14" fmla="*/ 201643 w 1346806"/>
                <a:gd name="connsiteY14" fmla="*/ 244509 h 1257240"/>
                <a:gd name="connsiteX15" fmla="*/ 324381 w 1346806"/>
                <a:gd name="connsiteY15" fmla="*/ 1257248 h 1257240"/>
                <a:gd name="connsiteX16" fmla="*/ 1063154 w 1346806"/>
                <a:gd name="connsiteY16" fmla="*/ 1257248 h 1257240"/>
                <a:gd name="connsiteX17" fmla="*/ 1178282 w 1346806"/>
                <a:gd name="connsiteY17" fmla="*/ 244509 h 1257240"/>
                <a:gd name="connsiteX18" fmla="*/ 201643 w 1346806"/>
                <a:gd name="connsiteY18" fmla="*/ 244509 h 1257240"/>
                <a:gd name="connsiteX19" fmla="*/ 201643 w 1346806"/>
                <a:gd name="connsiteY19" fmla="*/ 244509 h 125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46806" h="1257240">
                  <a:moveTo>
                    <a:pt x="695914" y="8"/>
                  </a:moveTo>
                  <a:cubicBezTo>
                    <a:pt x="569273" y="8"/>
                    <a:pt x="463120" y="30643"/>
                    <a:pt x="435412" y="71816"/>
                  </a:cubicBezTo>
                  <a:lnTo>
                    <a:pt x="956416" y="71816"/>
                  </a:lnTo>
                  <a:cubicBezTo>
                    <a:pt x="928707" y="30839"/>
                    <a:pt x="822750" y="8"/>
                    <a:pt x="695914" y="8"/>
                  </a:cubicBezTo>
                  <a:close/>
                  <a:moveTo>
                    <a:pt x="34414" y="100501"/>
                  </a:moveTo>
                  <a:cubicBezTo>
                    <a:pt x="15486" y="100501"/>
                    <a:pt x="70" y="115916"/>
                    <a:pt x="70" y="134844"/>
                  </a:cubicBezTo>
                  <a:lnTo>
                    <a:pt x="70" y="185774"/>
                  </a:lnTo>
                  <a:cubicBezTo>
                    <a:pt x="70" y="204702"/>
                    <a:pt x="15486" y="220117"/>
                    <a:pt x="34414" y="220117"/>
                  </a:cubicBezTo>
                  <a:lnTo>
                    <a:pt x="1312534" y="220117"/>
                  </a:lnTo>
                  <a:cubicBezTo>
                    <a:pt x="1331461" y="220117"/>
                    <a:pt x="1346877" y="204702"/>
                    <a:pt x="1346877" y="185774"/>
                  </a:cubicBezTo>
                  <a:lnTo>
                    <a:pt x="1346877" y="134844"/>
                  </a:lnTo>
                  <a:cubicBezTo>
                    <a:pt x="1346877" y="115916"/>
                    <a:pt x="1331461" y="100501"/>
                    <a:pt x="1312534" y="100501"/>
                  </a:cubicBezTo>
                  <a:lnTo>
                    <a:pt x="34414" y="100501"/>
                  </a:lnTo>
                  <a:lnTo>
                    <a:pt x="34414" y="100501"/>
                  </a:lnTo>
                  <a:close/>
                  <a:moveTo>
                    <a:pt x="201643" y="244509"/>
                  </a:moveTo>
                  <a:lnTo>
                    <a:pt x="324381" y="1257248"/>
                  </a:lnTo>
                  <a:lnTo>
                    <a:pt x="1063154" y="1257248"/>
                  </a:lnTo>
                  <a:lnTo>
                    <a:pt x="1178282" y="244509"/>
                  </a:lnTo>
                  <a:lnTo>
                    <a:pt x="201643" y="244509"/>
                  </a:lnTo>
                  <a:lnTo>
                    <a:pt x="201643" y="244509"/>
                  </a:lnTo>
                  <a:close/>
                </a:path>
              </a:pathLst>
            </a:custGeom>
            <a:solidFill>
              <a:srgbClr val="44AA00"/>
            </a:solidFill>
            <a:ln w="194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CCB85F7-7110-432C-9773-530F8CFB4566}"/>
                </a:ext>
              </a:extLst>
            </p:cNvPr>
            <p:cNvSpPr/>
            <p:nvPr/>
          </p:nvSpPr>
          <p:spPr>
            <a:xfrm>
              <a:off x="4037372" y="5404000"/>
              <a:ext cx="460123" cy="429291"/>
            </a:xfrm>
            <a:custGeom>
              <a:avLst/>
              <a:gdLst>
                <a:gd name="connsiteX0" fmla="*/ 214719 w 460123"/>
                <a:gd name="connsiteY0" fmla="*/ 14 h 429291"/>
                <a:gd name="connsiteX1" fmla="*/ 73 w 460123"/>
                <a:gd name="connsiteY1" fmla="*/ 214660 h 429291"/>
                <a:gd name="connsiteX2" fmla="*/ 214719 w 460123"/>
                <a:gd name="connsiteY2" fmla="*/ 429306 h 429291"/>
                <a:gd name="connsiteX3" fmla="*/ 429365 w 460123"/>
                <a:gd name="connsiteY3" fmla="*/ 214660 h 429291"/>
                <a:gd name="connsiteX4" fmla="*/ 425462 w 460123"/>
                <a:gd name="connsiteY4" fmla="*/ 174268 h 429291"/>
                <a:gd name="connsiteX5" fmla="*/ 460196 w 460123"/>
                <a:gd name="connsiteY5" fmla="*/ 168024 h 429291"/>
                <a:gd name="connsiteX6" fmla="*/ 421950 w 460123"/>
                <a:gd name="connsiteY6" fmla="*/ 121972 h 429291"/>
                <a:gd name="connsiteX7" fmla="*/ 383118 w 460123"/>
                <a:gd name="connsiteY7" fmla="*/ 76311 h 429291"/>
                <a:gd name="connsiteX8" fmla="*/ 362434 w 460123"/>
                <a:gd name="connsiteY8" fmla="*/ 132509 h 429291"/>
                <a:gd name="connsiteX9" fmla="*/ 342140 w 460123"/>
                <a:gd name="connsiteY9" fmla="*/ 188903 h 429291"/>
                <a:gd name="connsiteX10" fmla="*/ 382533 w 460123"/>
                <a:gd name="connsiteY10" fmla="*/ 181878 h 429291"/>
                <a:gd name="connsiteX11" fmla="*/ 385655 w 460123"/>
                <a:gd name="connsiteY11" fmla="*/ 214465 h 429291"/>
                <a:gd name="connsiteX12" fmla="*/ 214719 w 460123"/>
                <a:gd name="connsiteY12" fmla="*/ 385401 h 429291"/>
                <a:gd name="connsiteX13" fmla="*/ 43782 w 460123"/>
                <a:gd name="connsiteY13" fmla="*/ 214465 h 429291"/>
                <a:gd name="connsiteX14" fmla="*/ 214719 w 460123"/>
                <a:gd name="connsiteY14" fmla="*/ 43529 h 429291"/>
                <a:gd name="connsiteX15" fmla="*/ 350531 w 460123"/>
                <a:gd name="connsiteY15" fmla="*/ 110654 h 429291"/>
                <a:gd name="connsiteX16" fmla="*/ 367508 w 460123"/>
                <a:gd name="connsiteY16" fmla="*/ 64018 h 429291"/>
                <a:gd name="connsiteX17" fmla="*/ 214719 w 460123"/>
                <a:gd name="connsiteY17" fmla="*/ 14 h 429291"/>
                <a:gd name="connsiteX18" fmla="*/ 214719 w 460123"/>
                <a:gd name="connsiteY18" fmla="*/ 14 h 42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0123" h="429291">
                  <a:moveTo>
                    <a:pt x="214719" y="14"/>
                  </a:moveTo>
                  <a:cubicBezTo>
                    <a:pt x="96078" y="14"/>
                    <a:pt x="73" y="96020"/>
                    <a:pt x="73" y="214660"/>
                  </a:cubicBezTo>
                  <a:cubicBezTo>
                    <a:pt x="73" y="333301"/>
                    <a:pt x="96078" y="429306"/>
                    <a:pt x="214719" y="429306"/>
                  </a:cubicBezTo>
                  <a:cubicBezTo>
                    <a:pt x="333359" y="429306"/>
                    <a:pt x="429365" y="333301"/>
                    <a:pt x="429365" y="214660"/>
                  </a:cubicBezTo>
                  <a:cubicBezTo>
                    <a:pt x="429365" y="200806"/>
                    <a:pt x="427999" y="187342"/>
                    <a:pt x="425462" y="174268"/>
                  </a:cubicBezTo>
                  <a:lnTo>
                    <a:pt x="460196" y="168024"/>
                  </a:lnTo>
                  <a:lnTo>
                    <a:pt x="421950" y="121972"/>
                  </a:lnTo>
                  <a:lnTo>
                    <a:pt x="383118" y="76311"/>
                  </a:lnTo>
                  <a:lnTo>
                    <a:pt x="362434" y="132509"/>
                  </a:lnTo>
                  <a:lnTo>
                    <a:pt x="342140" y="188903"/>
                  </a:lnTo>
                  <a:lnTo>
                    <a:pt x="382533" y="181878"/>
                  </a:lnTo>
                  <a:cubicBezTo>
                    <a:pt x="384484" y="192415"/>
                    <a:pt x="385655" y="203343"/>
                    <a:pt x="385655" y="214465"/>
                  </a:cubicBezTo>
                  <a:cubicBezTo>
                    <a:pt x="385655" y="308909"/>
                    <a:pt x="309163" y="385401"/>
                    <a:pt x="214719" y="385401"/>
                  </a:cubicBezTo>
                  <a:cubicBezTo>
                    <a:pt x="120274" y="385401"/>
                    <a:pt x="43782" y="308909"/>
                    <a:pt x="43782" y="214465"/>
                  </a:cubicBezTo>
                  <a:cubicBezTo>
                    <a:pt x="43782" y="120021"/>
                    <a:pt x="120274" y="43529"/>
                    <a:pt x="214719" y="43529"/>
                  </a:cubicBezTo>
                  <a:cubicBezTo>
                    <a:pt x="270136" y="43529"/>
                    <a:pt x="319310" y="69872"/>
                    <a:pt x="350531" y="110654"/>
                  </a:cubicBezTo>
                  <a:lnTo>
                    <a:pt x="367508" y="64018"/>
                  </a:lnTo>
                  <a:cubicBezTo>
                    <a:pt x="328676" y="24601"/>
                    <a:pt x="274625" y="14"/>
                    <a:pt x="214719" y="14"/>
                  </a:cubicBezTo>
                  <a:lnTo>
                    <a:pt x="214719" y="14"/>
                  </a:lnTo>
                  <a:close/>
                </a:path>
              </a:pathLst>
            </a:custGeom>
            <a:solidFill>
              <a:srgbClr val="225500"/>
            </a:solidFill>
            <a:ln w="194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图形 30">
            <a:extLst>
              <a:ext uri="{FF2B5EF4-FFF2-40B4-BE49-F238E27FC236}">
                <a16:creationId xmlns:a16="http://schemas.microsoft.com/office/drawing/2014/main" id="{F2231DD6-32A8-4D16-AD1A-D756F9797E7C}"/>
              </a:ext>
            </a:extLst>
          </p:cNvPr>
          <p:cNvGrpSpPr/>
          <p:nvPr/>
        </p:nvGrpSpPr>
        <p:grpSpPr>
          <a:xfrm>
            <a:off x="1046033" y="2774044"/>
            <a:ext cx="1043496" cy="1170602"/>
            <a:chOff x="1253686" y="2894451"/>
            <a:chExt cx="1043496" cy="1170602"/>
          </a:xfrm>
          <a:solidFill>
            <a:srgbClr val="44AA00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6D672C0-E72A-4DCC-9AC2-D3C440E647AA}"/>
                </a:ext>
              </a:extLst>
            </p:cNvPr>
            <p:cNvSpPr/>
            <p:nvPr/>
          </p:nvSpPr>
          <p:spPr>
            <a:xfrm>
              <a:off x="1253686" y="3270110"/>
              <a:ext cx="1043496" cy="493096"/>
            </a:xfrm>
            <a:custGeom>
              <a:avLst/>
              <a:gdLst>
                <a:gd name="connsiteX0" fmla="*/ 35 w 1043496"/>
                <a:gd name="connsiteY0" fmla="*/ -67 h 493096"/>
                <a:gd name="connsiteX1" fmla="*/ 521430 w 1043496"/>
                <a:gd name="connsiteY1" fmla="*/ 493030 h 493096"/>
                <a:gd name="connsiteX2" fmla="*/ 1043532 w 1043496"/>
                <a:gd name="connsiteY2" fmla="*/ -67 h 493096"/>
                <a:gd name="connsiteX3" fmla="*/ 35 w 1043496"/>
                <a:gd name="connsiteY3" fmla="*/ -67 h 493096"/>
                <a:gd name="connsiteX4" fmla="*/ 35 w 1043496"/>
                <a:gd name="connsiteY4" fmla="*/ -67 h 49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496" h="493096">
                  <a:moveTo>
                    <a:pt x="35" y="-67"/>
                  </a:moveTo>
                  <a:cubicBezTo>
                    <a:pt x="15127" y="274898"/>
                    <a:pt x="242692" y="493030"/>
                    <a:pt x="521430" y="493030"/>
                  </a:cubicBezTo>
                  <a:cubicBezTo>
                    <a:pt x="800167" y="493030"/>
                    <a:pt x="1028439" y="274898"/>
                    <a:pt x="1043532" y="-67"/>
                  </a:cubicBezTo>
                  <a:lnTo>
                    <a:pt x="35" y="-67"/>
                  </a:lnTo>
                  <a:lnTo>
                    <a:pt x="35" y="-67"/>
                  </a:lnTo>
                  <a:close/>
                </a:path>
              </a:pathLst>
            </a:custGeom>
            <a:solidFill>
              <a:srgbClr val="44AA00"/>
            </a:solidFill>
            <a:ln w="23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3D8EAE8-B30B-42BE-A0FF-73C4A7F9F988}"/>
                </a:ext>
              </a:extLst>
            </p:cNvPr>
            <p:cNvSpPr/>
            <p:nvPr/>
          </p:nvSpPr>
          <p:spPr>
            <a:xfrm>
              <a:off x="1429135" y="2894451"/>
              <a:ext cx="117437" cy="445932"/>
            </a:xfrm>
            <a:custGeom>
              <a:avLst/>
              <a:gdLst>
                <a:gd name="connsiteX0" fmla="*/ 58729 w 117437"/>
                <a:gd name="connsiteY0" fmla="*/ -102 h 445932"/>
                <a:gd name="connsiteX1" fmla="*/ 117447 w 117437"/>
                <a:gd name="connsiteY1" fmla="*/ 58617 h 445932"/>
                <a:gd name="connsiteX2" fmla="*/ 117447 w 117437"/>
                <a:gd name="connsiteY2" fmla="*/ 387112 h 445932"/>
                <a:gd name="connsiteX3" fmla="*/ 58729 w 117437"/>
                <a:gd name="connsiteY3" fmla="*/ 445831 h 445932"/>
                <a:gd name="connsiteX4" fmla="*/ 10 w 117437"/>
                <a:gd name="connsiteY4" fmla="*/ 387112 h 445932"/>
                <a:gd name="connsiteX5" fmla="*/ 10 w 117437"/>
                <a:gd name="connsiteY5" fmla="*/ 58617 h 445932"/>
                <a:gd name="connsiteX6" fmla="*/ 58729 w 117437"/>
                <a:gd name="connsiteY6" fmla="*/ -102 h 445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37" h="445932">
                  <a:moveTo>
                    <a:pt x="58729" y="-102"/>
                  </a:moveTo>
                  <a:cubicBezTo>
                    <a:pt x="91271" y="-102"/>
                    <a:pt x="117447" y="26074"/>
                    <a:pt x="117447" y="58617"/>
                  </a:cubicBezTo>
                  <a:lnTo>
                    <a:pt x="117447" y="387112"/>
                  </a:lnTo>
                  <a:cubicBezTo>
                    <a:pt x="117447" y="419655"/>
                    <a:pt x="91271" y="445831"/>
                    <a:pt x="58729" y="445831"/>
                  </a:cubicBezTo>
                  <a:cubicBezTo>
                    <a:pt x="26186" y="445831"/>
                    <a:pt x="10" y="419655"/>
                    <a:pt x="10" y="387112"/>
                  </a:cubicBezTo>
                  <a:lnTo>
                    <a:pt x="10" y="58617"/>
                  </a:lnTo>
                  <a:cubicBezTo>
                    <a:pt x="10" y="26074"/>
                    <a:pt x="26186" y="-102"/>
                    <a:pt x="58729" y="-102"/>
                  </a:cubicBezTo>
                  <a:close/>
                </a:path>
              </a:pathLst>
            </a:custGeom>
            <a:solidFill>
              <a:srgbClr val="44AA00"/>
            </a:solidFill>
            <a:ln w="23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DE3755F-5796-4639-AB96-E33509469427}"/>
                </a:ext>
              </a:extLst>
            </p:cNvPr>
            <p:cNvSpPr/>
            <p:nvPr/>
          </p:nvSpPr>
          <p:spPr>
            <a:xfrm>
              <a:off x="1986610" y="2894451"/>
              <a:ext cx="117437" cy="445932"/>
            </a:xfrm>
            <a:custGeom>
              <a:avLst/>
              <a:gdLst>
                <a:gd name="connsiteX0" fmla="*/ 58778 w 117437"/>
                <a:gd name="connsiteY0" fmla="*/ -102 h 445932"/>
                <a:gd name="connsiteX1" fmla="*/ 117497 w 117437"/>
                <a:gd name="connsiteY1" fmla="*/ 58617 h 445932"/>
                <a:gd name="connsiteX2" fmla="*/ 117497 w 117437"/>
                <a:gd name="connsiteY2" fmla="*/ 387112 h 445932"/>
                <a:gd name="connsiteX3" fmla="*/ 58778 w 117437"/>
                <a:gd name="connsiteY3" fmla="*/ 445831 h 445932"/>
                <a:gd name="connsiteX4" fmla="*/ 59 w 117437"/>
                <a:gd name="connsiteY4" fmla="*/ 387112 h 445932"/>
                <a:gd name="connsiteX5" fmla="*/ 59 w 117437"/>
                <a:gd name="connsiteY5" fmla="*/ 58617 h 445932"/>
                <a:gd name="connsiteX6" fmla="*/ 58778 w 117437"/>
                <a:gd name="connsiteY6" fmla="*/ -102 h 445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37" h="445932">
                  <a:moveTo>
                    <a:pt x="58778" y="-102"/>
                  </a:moveTo>
                  <a:cubicBezTo>
                    <a:pt x="91321" y="-102"/>
                    <a:pt x="117497" y="26074"/>
                    <a:pt x="117497" y="58617"/>
                  </a:cubicBezTo>
                  <a:lnTo>
                    <a:pt x="117497" y="387112"/>
                  </a:lnTo>
                  <a:cubicBezTo>
                    <a:pt x="117497" y="419655"/>
                    <a:pt x="91321" y="445831"/>
                    <a:pt x="58778" y="445831"/>
                  </a:cubicBezTo>
                  <a:cubicBezTo>
                    <a:pt x="26235" y="445831"/>
                    <a:pt x="59" y="419655"/>
                    <a:pt x="59" y="387112"/>
                  </a:cubicBezTo>
                  <a:lnTo>
                    <a:pt x="59" y="58617"/>
                  </a:lnTo>
                  <a:cubicBezTo>
                    <a:pt x="295" y="26074"/>
                    <a:pt x="26471" y="-102"/>
                    <a:pt x="58778" y="-102"/>
                  </a:cubicBezTo>
                  <a:close/>
                </a:path>
              </a:pathLst>
            </a:custGeom>
            <a:solidFill>
              <a:srgbClr val="44AA00"/>
            </a:solidFill>
            <a:ln w="23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9744E4F-6F32-4E01-B9D5-4E9C51CF0100}"/>
                </a:ext>
              </a:extLst>
            </p:cNvPr>
            <p:cNvSpPr/>
            <p:nvPr/>
          </p:nvSpPr>
          <p:spPr>
            <a:xfrm>
              <a:off x="1558128" y="3604265"/>
              <a:ext cx="460789" cy="460789"/>
            </a:xfrm>
            <a:custGeom>
              <a:avLst/>
              <a:gdLst>
                <a:gd name="connsiteX0" fmla="*/ 58755 w 460789"/>
                <a:gd name="connsiteY0" fmla="*/ -38 h 460789"/>
                <a:gd name="connsiteX1" fmla="*/ 402107 w 460789"/>
                <a:gd name="connsiteY1" fmla="*/ -38 h 460789"/>
                <a:gd name="connsiteX2" fmla="*/ 460826 w 460789"/>
                <a:gd name="connsiteY2" fmla="*/ 58680 h 460789"/>
                <a:gd name="connsiteX3" fmla="*/ 460826 w 460789"/>
                <a:gd name="connsiteY3" fmla="*/ 402032 h 460789"/>
                <a:gd name="connsiteX4" fmla="*/ 402107 w 460789"/>
                <a:gd name="connsiteY4" fmla="*/ 460751 h 460789"/>
                <a:gd name="connsiteX5" fmla="*/ 58755 w 460789"/>
                <a:gd name="connsiteY5" fmla="*/ 460751 h 460789"/>
                <a:gd name="connsiteX6" fmla="*/ 36 w 460789"/>
                <a:gd name="connsiteY6" fmla="*/ 402032 h 460789"/>
                <a:gd name="connsiteX7" fmla="*/ 36 w 460789"/>
                <a:gd name="connsiteY7" fmla="*/ 58680 h 460789"/>
                <a:gd name="connsiteX8" fmla="*/ 58755 w 460789"/>
                <a:gd name="connsiteY8" fmla="*/ -38 h 46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0789" h="460789">
                  <a:moveTo>
                    <a:pt x="58755" y="-38"/>
                  </a:moveTo>
                  <a:lnTo>
                    <a:pt x="402107" y="-38"/>
                  </a:lnTo>
                  <a:cubicBezTo>
                    <a:pt x="434650" y="-38"/>
                    <a:pt x="460826" y="26137"/>
                    <a:pt x="460826" y="58680"/>
                  </a:cubicBezTo>
                  <a:lnTo>
                    <a:pt x="460826" y="402032"/>
                  </a:lnTo>
                  <a:cubicBezTo>
                    <a:pt x="460826" y="434575"/>
                    <a:pt x="434650" y="460751"/>
                    <a:pt x="402107" y="460751"/>
                  </a:cubicBezTo>
                  <a:lnTo>
                    <a:pt x="58755" y="460751"/>
                  </a:lnTo>
                  <a:cubicBezTo>
                    <a:pt x="26212" y="460751"/>
                    <a:pt x="36" y="434575"/>
                    <a:pt x="36" y="402032"/>
                  </a:cubicBezTo>
                  <a:lnTo>
                    <a:pt x="36" y="58680"/>
                  </a:lnTo>
                  <a:cubicBezTo>
                    <a:pt x="36" y="26137"/>
                    <a:pt x="26212" y="-38"/>
                    <a:pt x="58755" y="-38"/>
                  </a:cubicBezTo>
                  <a:close/>
                </a:path>
              </a:pathLst>
            </a:custGeom>
            <a:solidFill>
              <a:srgbClr val="44AA00"/>
            </a:solidFill>
            <a:ln w="235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1" name="图形 32">
            <a:extLst>
              <a:ext uri="{FF2B5EF4-FFF2-40B4-BE49-F238E27FC236}">
                <a16:creationId xmlns:a16="http://schemas.microsoft.com/office/drawing/2014/main" id="{0481372F-6D9B-421A-8170-7F0428CD110E}"/>
              </a:ext>
            </a:extLst>
          </p:cNvPr>
          <p:cNvGrpSpPr/>
          <p:nvPr/>
        </p:nvGrpSpPr>
        <p:grpSpPr>
          <a:xfrm>
            <a:off x="5609967" y="4619280"/>
            <a:ext cx="967088" cy="1680876"/>
            <a:chOff x="5953428" y="4671726"/>
            <a:chExt cx="967088" cy="1680876"/>
          </a:xfrm>
          <a:solidFill>
            <a:srgbClr val="44AA00"/>
          </a:solidFill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D57FFD8-8733-417E-8678-49B9B4EB0B51}"/>
                </a:ext>
              </a:extLst>
            </p:cNvPr>
            <p:cNvSpPr/>
            <p:nvPr/>
          </p:nvSpPr>
          <p:spPr>
            <a:xfrm>
              <a:off x="5953428" y="5019660"/>
              <a:ext cx="967088" cy="456990"/>
            </a:xfrm>
            <a:custGeom>
              <a:avLst/>
              <a:gdLst>
                <a:gd name="connsiteX0" fmla="*/ 153 w 967088"/>
                <a:gd name="connsiteY0" fmla="*/ 38 h 456990"/>
                <a:gd name="connsiteX1" fmla="*/ 483369 w 967088"/>
                <a:gd name="connsiteY1" fmla="*/ 457028 h 456990"/>
                <a:gd name="connsiteX2" fmla="*/ 967242 w 967088"/>
                <a:gd name="connsiteY2" fmla="*/ 38 h 456990"/>
                <a:gd name="connsiteX3" fmla="*/ 153 w 967088"/>
                <a:gd name="connsiteY3" fmla="*/ 38 h 456990"/>
                <a:gd name="connsiteX4" fmla="*/ 153 w 967088"/>
                <a:gd name="connsiteY4" fmla="*/ 38 h 456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088" h="456990">
                  <a:moveTo>
                    <a:pt x="153" y="38"/>
                  </a:moveTo>
                  <a:cubicBezTo>
                    <a:pt x="14140" y="254869"/>
                    <a:pt x="225042" y="457028"/>
                    <a:pt x="483369" y="457028"/>
                  </a:cubicBezTo>
                  <a:cubicBezTo>
                    <a:pt x="741697" y="457028"/>
                    <a:pt x="953254" y="254869"/>
                    <a:pt x="967242" y="38"/>
                  </a:cubicBezTo>
                  <a:lnTo>
                    <a:pt x="153" y="38"/>
                  </a:lnTo>
                  <a:lnTo>
                    <a:pt x="153" y="38"/>
                  </a:lnTo>
                  <a:close/>
                </a:path>
              </a:pathLst>
            </a:custGeom>
            <a:solidFill>
              <a:srgbClr val="44AA00"/>
            </a:solidFill>
            <a:ln w="218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9E52966-1FA2-48B3-AC14-4E12D1851784}"/>
                </a:ext>
              </a:extLst>
            </p:cNvPr>
            <p:cNvSpPr/>
            <p:nvPr/>
          </p:nvSpPr>
          <p:spPr>
            <a:xfrm>
              <a:off x="6115811" y="4671726"/>
              <a:ext cx="108838" cy="413280"/>
            </a:xfrm>
            <a:custGeom>
              <a:avLst/>
              <a:gdLst>
                <a:gd name="connsiteX0" fmla="*/ 54556 w 108838"/>
                <a:gd name="connsiteY0" fmla="*/ 16 h 413280"/>
                <a:gd name="connsiteX1" fmla="*/ 108975 w 108838"/>
                <a:gd name="connsiteY1" fmla="*/ 54435 h 413280"/>
                <a:gd name="connsiteX2" fmla="*/ 108975 w 108838"/>
                <a:gd name="connsiteY2" fmla="*/ 358877 h 413280"/>
                <a:gd name="connsiteX3" fmla="*/ 54556 w 108838"/>
                <a:gd name="connsiteY3" fmla="*/ 413296 h 413280"/>
                <a:gd name="connsiteX4" fmla="*/ 137 w 108838"/>
                <a:gd name="connsiteY4" fmla="*/ 358877 h 413280"/>
                <a:gd name="connsiteX5" fmla="*/ 137 w 108838"/>
                <a:gd name="connsiteY5" fmla="*/ 54435 h 413280"/>
                <a:gd name="connsiteX6" fmla="*/ 54556 w 108838"/>
                <a:gd name="connsiteY6" fmla="*/ 16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38" h="413280">
                  <a:moveTo>
                    <a:pt x="54556" y="16"/>
                  </a:moveTo>
                  <a:cubicBezTo>
                    <a:pt x="84716" y="16"/>
                    <a:pt x="108975" y="24275"/>
                    <a:pt x="108975" y="54435"/>
                  </a:cubicBezTo>
                  <a:lnTo>
                    <a:pt x="108975" y="358877"/>
                  </a:lnTo>
                  <a:cubicBezTo>
                    <a:pt x="108975" y="389037"/>
                    <a:pt x="84716" y="413296"/>
                    <a:pt x="54556" y="413296"/>
                  </a:cubicBezTo>
                  <a:cubicBezTo>
                    <a:pt x="24396" y="413296"/>
                    <a:pt x="137" y="389037"/>
                    <a:pt x="137" y="358877"/>
                  </a:cubicBezTo>
                  <a:lnTo>
                    <a:pt x="137" y="54435"/>
                  </a:lnTo>
                  <a:cubicBezTo>
                    <a:pt x="137" y="24275"/>
                    <a:pt x="24396" y="16"/>
                    <a:pt x="54556" y="16"/>
                  </a:cubicBezTo>
                  <a:close/>
                </a:path>
              </a:pathLst>
            </a:custGeom>
            <a:solidFill>
              <a:srgbClr val="44AA00"/>
            </a:solidFill>
            <a:ln w="218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12D0F00-D7DC-4AA1-8ACD-CBE907231DBE}"/>
                </a:ext>
              </a:extLst>
            </p:cNvPr>
            <p:cNvSpPr/>
            <p:nvPr/>
          </p:nvSpPr>
          <p:spPr>
            <a:xfrm>
              <a:off x="6632685" y="4671726"/>
              <a:ext cx="108838" cy="413280"/>
            </a:xfrm>
            <a:custGeom>
              <a:avLst/>
              <a:gdLst>
                <a:gd name="connsiteX0" fmla="*/ 54587 w 108838"/>
                <a:gd name="connsiteY0" fmla="*/ 16 h 413280"/>
                <a:gd name="connsiteX1" fmla="*/ 109006 w 108838"/>
                <a:gd name="connsiteY1" fmla="*/ 54435 h 413280"/>
                <a:gd name="connsiteX2" fmla="*/ 109006 w 108838"/>
                <a:gd name="connsiteY2" fmla="*/ 358877 h 413280"/>
                <a:gd name="connsiteX3" fmla="*/ 54587 w 108838"/>
                <a:gd name="connsiteY3" fmla="*/ 413296 h 413280"/>
                <a:gd name="connsiteX4" fmla="*/ 168 w 108838"/>
                <a:gd name="connsiteY4" fmla="*/ 358877 h 413280"/>
                <a:gd name="connsiteX5" fmla="*/ 168 w 108838"/>
                <a:gd name="connsiteY5" fmla="*/ 54435 h 413280"/>
                <a:gd name="connsiteX6" fmla="*/ 54587 w 108838"/>
                <a:gd name="connsiteY6" fmla="*/ 16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38" h="413280">
                  <a:moveTo>
                    <a:pt x="54587" y="16"/>
                  </a:moveTo>
                  <a:cubicBezTo>
                    <a:pt x="84747" y="16"/>
                    <a:pt x="109006" y="24275"/>
                    <a:pt x="109006" y="54435"/>
                  </a:cubicBezTo>
                  <a:lnTo>
                    <a:pt x="109006" y="358877"/>
                  </a:lnTo>
                  <a:cubicBezTo>
                    <a:pt x="109006" y="389037"/>
                    <a:pt x="84747" y="413296"/>
                    <a:pt x="54587" y="413296"/>
                  </a:cubicBezTo>
                  <a:cubicBezTo>
                    <a:pt x="24427" y="413296"/>
                    <a:pt x="168" y="389037"/>
                    <a:pt x="168" y="358877"/>
                  </a:cubicBezTo>
                  <a:lnTo>
                    <a:pt x="168" y="54435"/>
                  </a:lnTo>
                  <a:cubicBezTo>
                    <a:pt x="168" y="24275"/>
                    <a:pt x="24427" y="16"/>
                    <a:pt x="54587" y="16"/>
                  </a:cubicBezTo>
                  <a:close/>
                </a:path>
              </a:pathLst>
            </a:custGeom>
            <a:solidFill>
              <a:srgbClr val="44AA00"/>
            </a:solidFill>
            <a:ln w="218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DEBF7D3-D702-4B07-8BAF-5308831B0C33}"/>
                </a:ext>
              </a:extLst>
            </p:cNvPr>
            <p:cNvSpPr/>
            <p:nvPr/>
          </p:nvSpPr>
          <p:spPr>
            <a:xfrm>
              <a:off x="6080624" y="5237337"/>
              <a:ext cx="696085" cy="1115266"/>
            </a:xfrm>
            <a:custGeom>
              <a:avLst/>
              <a:gdLst>
                <a:gd name="connsiteX0" fmla="*/ 584777 w 696085"/>
                <a:gd name="connsiteY0" fmla="*/ 46403 h 1115266"/>
                <a:gd name="connsiteX1" fmla="*/ 419333 w 696085"/>
                <a:gd name="connsiteY1" fmla="*/ 423185 h 1115266"/>
                <a:gd name="connsiteX2" fmla="*/ 696238 w 696085"/>
                <a:gd name="connsiteY2" fmla="*/ 350189 h 1115266"/>
                <a:gd name="connsiteX3" fmla="*/ 346337 w 696085"/>
                <a:gd name="connsiteY3" fmla="*/ 1115337 h 1115266"/>
                <a:gd name="connsiteX4" fmla="*/ 361636 w 696085"/>
                <a:gd name="connsiteY4" fmla="*/ 619226 h 1115266"/>
                <a:gd name="connsiteX5" fmla="*/ 152 w 696085"/>
                <a:gd name="connsiteY5" fmla="*/ 769152 h 1115266"/>
                <a:gd name="connsiteX6" fmla="*/ 288640 w 696085"/>
                <a:gd name="connsiteY6" fmla="*/ 70 h 1115266"/>
                <a:gd name="connsiteX7" fmla="*/ 584777 w 696085"/>
                <a:gd name="connsiteY7" fmla="*/ 46403 h 1115266"/>
                <a:gd name="connsiteX8" fmla="*/ 584777 w 696085"/>
                <a:gd name="connsiteY8" fmla="*/ 46403 h 111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6085" h="1115266">
                  <a:moveTo>
                    <a:pt x="584777" y="46403"/>
                  </a:moveTo>
                  <a:lnTo>
                    <a:pt x="419333" y="423185"/>
                  </a:lnTo>
                  <a:lnTo>
                    <a:pt x="696238" y="350189"/>
                  </a:lnTo>
                  <a:lnTo>
                    <a:pt x="346337" y="1115337"/>
                  </a:lnTo>
                  <a:lnTo>
                    <a:pt x="361636" y="619226"/>
                  </a:lnTo>
                  <a:lnTo>
                    <a:pt x="152" y="769152"/>
                  </a:lnTo>
                  <a:lnTo>
                    <a:pt x="288640" y="70"/>
                  </a:lnTo>
                  <a:lnTo>
                    <a:pt x="584777" y="46403"/>
                  </a:lnTo>
                  <a:lnTo>
                    <a:pt x="584777" y="46403"/>
                  </a:lnTo>
                  <a:close/>
                </a:path>
              </a:pathLst>
            </a:custGeom>
            <a:solidFill>
              <a:srgbClr val="44AA00"/>
            </a:solidFill>
            <a:ln w="218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5B9E454C-8272-4E5D-85F2-A93EAAC57571}"/>
              </a:ext>
            </a:extLst>
          </p:cNvPr>
          <p:cNvGrpSpPr/>
          <p:nvPr/>
        </p:nvGrpSpPr>
        <p:grpSpPr>
          <a:xfrm>
            <a:off x="7623058" y="4689154"/>
            <a:ext cx="1468217" cy="1479862"/>
            <a:chOff x="8117478" y="4746725"/>
            <a:chExt cx="1468217" cy="1479862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1F67AB0-5D56-49B7-84BA-EFED949C2112}"/>
                </a:ext>
              </a:extLst>
            </p:cNvPr>
            <p:cNvSpPr/>
            <p:nvPr/>
          </p:nvSpPr>
          <p:spPr>
            <a:xfrm>
              <a:off x="8117478" y="4746725"/>
              <a:ext cx="1468217" cy="1479862"/>
            </a:xfrm>
            <a:custGeom>
              <a:avLst/>
              <a:gdLst>
                <a:gd name="connsiteX0" fmla="*/ 1343339 w 1468217"/>
                <a:gd name="connsiteY0" fmla="*/ 1154911 h 1479862"/>
                <a:gd name="connsiteX1" fmla="*/ 470375 w 1468217"/>
                <a:gd name="connsiteY1" fmla="*/ 417056 h 1479862"/>
                <a:gd name="connsiteX2" fmla="*/ 1020934 w 1468217"/>
                <a:gd name="connsiteY2" fmla="*/ 1425810 h 1479862"/>
                <a:gd name="connsiteX3" fmla="*/ 685463 w 1468217"/>
                <a:gd name="connsiteY3" fmla="*/ 333075 h 1479862"/>
                <a:gd name="connsiteX4" fmla="*/ 603219 w 1468217"/>
                <a:gd name="connsiteY4" fmla="*/ 1479355 h 1479862"/>
                <a:gd name="connsiteX5" fmla="*/ 911804 w 1468217"/>
                <a:gd name="connsiteY5" fmla="*/ 378767 h 1479862"/>
                <a:gd name="connsiteX6" fmla="*/ 222963 w 1468217"/>
                <a:gd name="connsiteY6" fmla="*/ 1298630 h 1479862"/>
                <a:gd name="connsiteX7" fmla="*/ 1077575 w 1468217"/>
                <a:gd name="connsiteY7" fmla="*/ 539554 h 1479862"/>
                <a:gd name="connsiteX8" fmla="*/ 701 w 1468217"/>
                <a:gd name="connsiteY8" fmla="*/ 940956 h 1479862"/>
                <a:gd name="connsiteX9" fmla="*/ 1129988 w 1468217"/>
                <a:gd name="connsiteY9" fmla="*/ 764460 h 1479862"/>
                <a:gd name="connsiteX10" fmla="*/ 7195 w 1468217"/>
                <a:gd name="connsiteY10" fmla="*/ 519918 h 1479862"/>
                <a:gd name="connsiteX11" fmla="*/ 1052653 w 1468217"/>
                <a:gd name="connsiteY11" fmla="*/ 981964 h 1479862"/>
                <a:gd name="connsiteX12" fmla="*/ 240258 w 1468217"/>
                <a:gd name="connsiteY12" fmla="*/ 169192 h 1479862"/>
                <a:gd name="connsiteX13" fmla="*/ 869964 w 1468217"/>
                <a:gd name="connsiteY13" fmla="*/ 1123116 h 1479862"/>
                <a:gd name="connsiteX14" fmla="*/ 625951 w 1468217"/>
                <a:gd name="connsiteY14" fmla="*/ 97 h 1479862"/>
                <a:gd name="connsiteX15" fmla="*/ 639923 w 1468217"/>
                <a:gd name="connsiteY15" fmla="*/ 1143054 h 1479862"/>
                <a:gd name="connsiteX16" fmla="*/ 1041778 w 1468217"/>
                <a:gd name="connsiteY16" fmla="*/ 66406 h 1479862"/>
                <a:gd name="connsiteX17" fmla="*/ 435634 w 1468217"/>
                <a:gd name="connsiteY17" fmla="*/ 1035510 h 1479862"/>
                <a:gd name="connsiteX18" fmla="*/ 1355800 w 1468217"/>
                <a:gd name="connsiteY18" fmla="*/ 347047 h 1479862"/>
                <a:gd name="connsiteX19" fmla="*/ 321898 w 1468217"/>
                <a:gd name="connsiteY19" fmla="*/ 834620 h 1479862"/>
                <a:gd name="connsiteX20" fmla="*/ 1468178 w 1468217"/>
                <a:gd name="connsiteY20" fmla="*/ 752905 h 1479862"/>
                <a:gd name="connsiteX21" fmla="*/ 334812 w 1468217"/>
                <a:gd name="connsiteY21" fmla="*/ 604126 h 1479862"/>
                <a:gd name="connsiteX22" fmla="*/ 1343264 w 1468217"/>
                <a:gd name="connsiteY22" fmla="*/ 1155062 h 1479862"/>
                <a:gd name="connsiteX23" fmla="*/ 1343339 w 1468217"/>
                <a:gd name="connsiteY23" fmla="*/ 1154911 h 147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68217" h="1479862">
                  <a:moveTo>
                    <a:pt x="1343339" y="1154911"/>
                  </a:moveTo>
                  <a:cubicBezTo>
                    <a:pt x="1423846" y="1043893"/>
                    <a:pt x="575427" y="328846"/>
                    <a:pt x="470375" y="417056"/>
                  </a:cubicBezTo>
                  <a:cubicBezTo>
                    <a:pt x="364794" y="505720"/>
                    <a:pt x="892470" y="1475957"/>
                    <a:pt x="1020934" y="1425810"/>
                  </a:cubicBezTo>
                  <a:cubicBezTo>
                    <a:pt x="1148718" y="1375889"/>
                    <a:pt x="821554" y="315705"/>
                    <a:pt x="685463" y="333075"/>
                  </a:cubicBezTo>
                  <a:cubicBezTo>
                    <a:pt x="548692" y="350597"/>
                    <a:pt x="468034" y="1452016"/>
                    <a:pt x="603219" y="1479355"/>
                  </a:cubicBezTo>
                  <a:cubicBezTo>
                    <a:pt x="737649" y="1506468"/>
                    <a:pt x="1035661" y="437599"/>
                    <a:pt x="911804" y="378767"/>
                  </a:cubicBezTo>
                  <a:cubicBezTo>
                    <a:pt x="787267" y="319557"/>
                    <a:pt x="123953" y="1202565"/>
                    <a:pt x="222963" y="1298630"/>
                  </a:cubicBezTo>
                  <a:cubicBezTo>
                    <a:pt x="321445" y="1394090"/>
                    <a:pt x="1149926" y="656085"/>
                    <a:pt x="1077575" y="539554"/>
                  </a:cubicBezTo>
                  <a:cubicBezTo>
                    <a:pt x="1004696" y="422419"/>
                    <a:pt x="-30717" y="806677"/>
                    <a:pt x="701" y="940956"/>
                  </a:cubicBezTo>
                  <a:cubicBezTo>
                    <a:pt x="31891" y="1074555"/>
                    <a:pt x="1127949" y="901608"/>
                    <a:pt x="1129988" y="764460"/>
                  </a:cubicBezTo>
                  <a:cubicBezTo>
                    <a:pt x="1132178" y="626556"/>
                    <a:pt x="53415" y="389944"/>
                    <a:pt x="7195" y="519918"/>
                  </a:cubicBezTo>
                  <a:cubicBezTo>
                    <a:pt x="-38798" y="649137"/>
                    <a:pt x="976753" y="1096230"/>
                    <a:pt x="1052653" y="981964"/>
                  </a:cubicBezTo>
                  <a:cubicBezTo>
                    <a:pt x="1129006" y="867095"/>
                    <a:pt x="349312" y="84909"/>
                    <a:pt x="240258" y="169192"/>
                  </a:cubicBezTo>
                  <a:cubicBezTo>
                    <a:pt x="131732" y="253022"/>
                    <a:pt x="744370" y="1178172"/>
                    <a:pt x="869964" y="1123116"/>
                  </a:cubicBezTo>
                  <a:cubicBezTo>
                    <a:pt x="996238" y="1067758"/>
                    <a:pt x="763327" y="-11760"/>
                    <a:pt x="625951" y="97"/>
                  </a:cubicBezTo>
                  <a:cubicBezTo>
                    <a:pt x="489255" y="11954"/>
                    <a:pt x="504511" y="1121454"/>
                    <a:pt x="639923" y="1143054"/>
                  </a:cubicBezTo>
                  <a:cubicBezTo>
                    <a:pt x="776090" y="1164804"/>
                    <a:pt x="1163747" y="130600"/>
                    <a:pt x="1041778" y="66406"/>
                  </a:cubicBezTo>
                  <a:cubicBezTo>
                    <a:pt x="920413" y="2514"/>
                    <a:pt x="333377" y="944052"/>
                    <a:pt x="435634" y="1035510"/>
                  </a:cubicBezTo>
                  <a:cubicBezTo>
                    <a:pt x="538496" y="1127421"/>
                    <a:pt x="1423620" y="467052"/>
                    <a:pt x="1355800" y="347047"/>
                  </a:cubicBezTo>
                  <a:cubicBezTo>
                    <a:pt x="1288208" y="227646"/>
                    <a:pt x="285345" y="702380"/>
                    <a:pt x="321898" y="834620"/>
                  </a:cubicBezTo>
                  <a:cubicBezTo>
                    <a:pt x="358753" y="967540"/>
                    <a:pt x="1460475" y="890582"/>
                    <a:pt x="1468178" y="752905"/>
                  </a:cubicBezTo>
                  <a:cubicBezTo>
                    <a:pt x="1475881" y="615983"/>
                    <a:pt x="375519" y="473094"/>
                    <a:pt x="334812" y="604126"/>
                  </a:cubicBezTo>
                  <a:cubicBezTo>
                    <a:pt x="293954" y="735837"/>
                    <a:pt x="1262304" y="1266760"/>
                    <a:pt x="1343264" y="1155062"/>
                  </a:cubicBezTo>
                  <a:lnTo>
                    <a:pt x="1343339" y="1154911"/>
                  </a:lnTo>
                  <a:close/>
                </a:path>
              </a:pathLst>
            </a:custGeom>
            <a:solidFill>
              <a:srgbClr val="44AA00"/>
            </a:solidFill>
            <a:ln w="7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02726FC-6FD1-4B7F-91EA-1858AEB27417}"/>
                </a:ext>
              </a:extLst>
            </p:cNvPr>
            <p:cNvSpPr/>
            <p:nvPr/>
          </p:nvSpPr>
          <p:spPr>
            <a:xfrm>
              <a:off x="8554698" y="5189233"/>
              <a:ext cx="594361" cy="594361"/>
            </a:xfrm>
            <a:custGeom>
              <a:avLst/>
              <a:gdLst>
                <a:gd name="connsiteX0" fmla="*/ 594362 w 594361"/>
                <a:gd name="connsiteY0" fmla="*/ 297181 h 594361"/>
                <a:gd name="connsiteX1" fmla="*/ 297181 w 594361"/>
                <a:gd name="connsiteY1" fmla="*/ 594362 h 594361"/>
                <a:gd name="connsiteX2" fmla="*/ 0 w 594361"/>
                <a:gd name="connsiteY2" fmla="*/ 297181 h 594361"/>
                <a:gd name="connsiteX3" fmla="*/ 297181 w 594361"/>
                <a:gd name="connsiteY3" fmla="*/ 0 h 594361"/>
                <a:gd name="connsiteX4" fmla="*/ 594362 w 594361"/>
                <a:gd name="connsiteY4" fmla="*/ 297181 h 59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4361" h="594361">
                  <a:moveTo>
                    <a:pt x="594362" y="297181"/>
                  </a:moveTo>
                  <a:cubicBezTo>
                    <a:pt x="594362" y="461291"/>
                    <a:pt x="461291" y="594362"/>
                    <a:pt x="297181" y="594362"/>
                  </a:cubicBezTo>
                  <a:cubicBezTo>
                    <a:pt x="133071" y="594362"/>
                    <a:pt x="0" y="461291"/>
                    <a:pt x="0" y="297181"/>
                  </a:cubicBezTo>
                  <a:cubicBezTo>
                    <a:pt x="0" y="133071"/>
                    <a:pt x="133071" y="0"/>
                    <a:pt x="297181" y="0"/>
                  </a:cubicBezTo>
                  <a:cubicBezTo>
                    <a:pt x="461291" y="0"/>
                    <a:pt x="594362" y="133071"/>
                    <a:pt x="594362" y="297181"/>
                  </a:cubicBezTo>
                  <a:close/>
                </a:path>
              </a:pathLst>
            </a:custGeom>
            <a:solidFill>
              <a:srgbClr val="225500"/>
            </a:solidFill>
            <a:ln w="7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E5E4D06-5081-4BC5-8504-7ADDA0DBBAEB}"/>
              </a:ext>
            </a:extLst>
          </p:cNvPr>
          <p:cNvCxnSpPr/>
          <p:nvPr/>
        </p:nvCxnSpPr>
        <p:spPr>
          <a:xfrm>
            <a:off x="478971" y="497556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A8C9585-A2CE-45FC-AA9F-78476840D42B}"/>
              </a:ext>
            </a:extLst>
          </p:cNvPr>
          <p:cNvCxnSpPr/>
          <p:nvPr/>
        </p:nvCxnSpPr>
        <p:spPr>
          <a:xfrm>
            <a:off x="478971" y="2386211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3B7C068B-8484-40AD-81BD-2A0AC3013280}"/>
              </a:ext>
            </a:extLst>
          </p:cNvPr>
          <p:cNvCxnSpPr/>
          <p:nvPr/>
        </p:nvCxnSpPr>
        <p:spPr>
          <a:xfrm>
            <a:off x="478971" y="6397614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图形 12">
            <a:extLst>
              <a:ext uri="{FF2B5EF4-FFF2-40B4-BE49-F238E27FC236}">
                <a16:creationId xmlns:a16="http://schemas.microsoft.com/office/drawing/2014/main" id="{E3F535E9-0E38-44CE-9748-41C6BBAED35B}"/>
              </a:ext>
            </a:extLst>
          </p:cNvPr>
          <p:cNvSpPr/>
          <p:nvPr/>
        </p:nvSpPr>
        <p:spPr>
          <a:xfrm>
            <a:off x="5567814" y="668183"/>
            <a:ext cx="1083964" cy="1426510"/>
          </a:xfrm>
          <a:custGeom>
            <a:avLst/>
            <a:gdLst>
              <a:gd name="connsiteX0" fmla="*/ 174282 w 1346323"/>
              <a:gd name="connsiteY0" fmla="*/ 1302768 h 1771777"/>
              <a:gd name="connsiteX1" fmla="*/ 846265 w 1346323"/>
              <a:gd name="connsiteY1" fmla="*/ 475645 h 1771777"/>
              <a:gd name="connsiteX2" fmla="*/ 1342539 w 1346323"/>
              <a:gd name="connsiteY2" fmla="*/ -62 h 1771777"/>
              <a:gd name="connsiteX3" fmla="*/ 577413 w 1346323"/>
              <a:gd name="connsiteY3" fmla="*/ 1426764 h 1771777"/>
              <a:gd name="connsiteX4" fmla="*/ 219531 w 1346323"/>
              <a:gd name="connsiteY4" fmla="*/ 1395030 h 1771777"/>
              <a:gd name="connsiteX5" fmla="*/ 113460 w 1346323"/>
              <a:gd name="connsiteY5" fmla="*/ 1766134 h 1771777"/>
              <a:gd name="connsiteX6" fmla="*/ 42 w 1346323"/>
              <a:gd name="connsiteY6" fmla="*/ 1771716 h 1771777"/>
              <a:gd name="connsiteX7" fmla="*/ 278003 w 1346323"/>
              <a:gd name="connsiteY7" fmla="*/ 1214326 h 1771777"/>
              <a:gd name="connsiteX8" fmla="*/ 174282 w 1346323"/>
              <a:gd name="connsiteY8" fmla="*/ 1302768 h 1771777"/>
              <a:gd name="connsiteX9" fmla="*/ 174282 w 1346323"/>
              <a:gd name="connsiteY9" fmla="*/ 1302768 h 1771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46323" h="1771777">
                <a:moveTo>
                  <a:pt x="174282" y="1302768"/>
                </a:moveTo>
                <a:cubicBezTo>
                  <a:pt x="174282" y="1302768"/>
                  <a:pt x="-42269" y="802087"/>
                  <a:pt x="846265" y="475645"/>
                </a:cubicBezTo>
                <a:cubicBezTo>
                  <a:pt x="1352823" y="289652"/>
                  <a:pt x="1342539" y="-62"/>
                  <a:pt x="1342539" y="-62"/>
                </a:cubicBezTo>
                <a:cubicBezTo>
                  <a:pt x="1342539" y="-62"/>
                  <a:pt x="1445966" y="1302768"/>
                  <a:pt x="577413" y="1426764"/>
                </a:cubicBezTo>
                <a:cubicBezTo>
                  <a:pt x="577413" y="1426764"/>
                  <a:pt x="342057" y="1479065"/>
                  <a:pt x="219531" y="1395030"/>
                </a:cubicBezTo>
                <a:cubicBezTo>
                  <a:pt x="219531" y="1395030"/>
                  <a:pt x="97005" y="1645371"/>
                  <a:pt x="113460" y="1766134"/>
                </a:cubicBezTo>
                <a:lnTo>
                  <a:pt x="42" y="1771716"/>
                </a:lnTo>
                <a:cubicBezTo>
                  <a:pt x="42" y="1771716"/>
                  <a:pt x="190149" y="1272798"/>
                  <a:pt x="278003" y="1214326"/>
                </a:cubicBezTo>
                <a:lnTo>
                  <a:pt x="174282" y="1302768"/>
                </a:lnTo>
                <a:lnTo>
                  <a:pt x="174282" y="1302768"/>
                </a:lnTo>
                <a:close/>
              </a:path>
            </a:pathLst>
          </a:custGeom>
          <a:solidFill>
            <a:srgbClr val="44AA00"/>
          </a:solidFill>
          <a:ln w="2938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77EB9CBF-2013-43FC-96FD-59BC9896F276}"/>
              </a:ext>
            </a:extLst>
          </p:cNvPr>
          <p:cNvCxnSpPr/>
          <p:nvPr/>
        </p:nvCxnSpPr>
        <p:spPr>
          <a:xfrm>
            <a:off x="478971" y="4357687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5CB94E26-5E51-4A8B-8F0F-EF706CA7B55C}"/>
              </a:ext>
            </a:extLst>
          </p:cNvPr>
          <p:cNvGrpSpPr/>
          <p:nvPr/>
        </p:nvGrpSpPr>
        <p:grpSpPr>
          <a:xfrm>
            <a:off x="10042547" y="4903104"/>
            <a:ext cx="1105988" cy="1105988"/>
            <a:chOff x="8747364" y="5363902"/>
            <a:chExt cx="2067877" cy="2067877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9770C40-E758-4DB1-A79D-B2DE6A08CBF1}"/>
                </a:ext>
              </a:extLst>
            </p:cNvPr>
            <p:cNvSpPr/>
            <p:nvPr/>
          </p:nvSpPr>
          <p:spPr>
            <a:xfrm>
              <a:off x="8747364" y="5363902"/>
              <a:ext cx="2067877" cy="2067877"/>
            </a:xfrm>
            <a:custGeom>
              <a:avLst/>
              <a:gdLst>
                <a:gd name="connsiteX0" fmla="*/ 2067877 w 2067877"/>
                <a:gd name="connsiteY0" fmla="*/ 1033939 h 2067877"/>
                <a:gd name="connsiteX1" fmla="*/ 1033939 w 2067877"/>
                <a:gd name="connsiteY1" fmla="*/ 2067878 h 2067877"/>
                <a:gd name="connsiteX2" fmla="*/ 0 w 2067877"/>
                <a:gd name="connsiteY2" fmla="*/ 1033939 h 2067877"/>
                <a:gd name="connsiteX3" fmla="*/ 1033939 w 2067877"/>
                <a:gd name="connsiteY3" fmla="*/ 0 h 2067877"/>
                <a:gd name="connsiteX4" fmla="*/ 2067877 w 2067877"/>
                <a:gd name="connsiteY4" fmla="*/ 1033939 h 2067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7877" h="2067877">
                  <a:moveTo>
                    <a:pt x="2067877" y="1033939"/>
                  </a:moveTo>
                  <a:cubicBezTo>
                    <a:pt x="2067877" y="1604963"/>
                    <a:pt x="1604963" y="2067878"/>
                    <a:pt x="1033939" y="2067878"/>
                  </a:cubicBezTo>
                  <a:cubicBezTo>
                    <a:pt x="462915" y="2067878"/>
                    <a:pt x="0" y="1604963"/>
                    <a:pt x="0" y="1033939"/>
                  </a:cubicBezTo>
                  <a:cubicBezTo>
                    <a:pt x="0" y="462915"/>
                    <a:pt x="462915" y="0"/>
                    <a:pt x="1033939" y="0"/>
                  </a:cubicBezTo>
                  <a:cubicBezTo>
                    <a:pt x="1604963" y="0"/>
                    <a:pt x="2067877" y="462915"/>
                    <a:pt x="2067877" y="1033939"/>
                  </a:cubicBezTo>
                  <a:close/>
                </a:path>
              </a:pathLst>
            </a:custGeom>
            <a:solidFill>
              <a:srgbClr val="44A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5541458-30BB-42A7-A58E-AC01094A5017}"/>
                </a:ext>
              </a:extLst>
            </p:cNvPr>
            <p:cNvSpPr/>
            <p:nvPr/>
          </p:nvSpPr>
          <p:spPr>
            <a:xfrm>
              <a:off x="8747364" y="5363902"/>
              <a:ext cx="2067877" cy="2067877"/>
            </a:xfrm>
            <a:custGeom>
              <a:avLst/>
              <a:gdLst>
                <a:gd name="connsiteX0" fmla="*/ 2067877 w 2067877"/>
                <a:gd name="connsiteY0" fmla="*/ 1033939 h 2067877"/>
                <a:gd name="connsiteX1" fmla="*/ 1033939 w 2067877"/>
                <a:gd name="connsiteY1" fmla="*/ 2067878 h 2067877"/>
                <a:gd name="connsiteX2" fmla="*/ 0 w 2067877"/>
                <a:gd name="connsiteY2" fmla="*/ 1033939 h 2067877"/>
                <a:gd name="connsiteX3" fmla="*/ 1033939 w 2067877"/>
                <a:gd name="connsiteY3" fmla="*/ 0 h 2067877"/>
                <a:gd name="connsiteX4" fmla="*/ 2067877 w 2067877"/>
                <a:gd name="connsiteY4" fmla="*/ 1033939 h 2067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7877" h="2067877">
                  <a:moveTo>
                    <a:pt x="2067877" y="1033939"/>
                  </a:moveTo>
                  <a:cubicBezTo>
                    <a:pt x="2067877" y="1604963"/>
                    <a:pt x="1604963" y="2067878"/>
                    <a:pt x="1033939" y="2067878"/>
                  </a:cubicBezTo>
                  <a:cubicBezTo>
                    <a:pt x="462915" y="2067878"/>
                    <a:pt x="0" y="1604963"/>
                    <a:pt x="0" y="1033939"/>
                  </a:cubicBezTo>
                  <a:cubicBezTo>
                    <a:pt x="0" y="462915"/>
                    <a:pt x="462915" y="0"/>
                    <a:pt x="1033939" y="0"/>
                  </a:cubicBezTo>
                  <a:cubicBezTo>
                    <a:pt x="1604963" y="0"/>
                    <a:pt x="2067877" y="462915"/>
                    <a:pt x="2067877" y="1033939"/>
                  </a:cubicBez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E01D6C04-AB13-4032-ACBA-7C3635DF02C7}"/>
              </a:ext>
            </a:extLst>
          </p:cNvPr>
          <p:cNvGrpSpPr/>
          <p:nvPr/>
        </p:nvGrpSpPr>
        <p:grpSpPr>
          <a:xfrm>
            <a:off x="478971" y="497556"/>
            <a:ext cx="11176000" cy="5900058"/>
            <a:chOff x="478971" y="497556"/>
            <a:chExt cx="12192000" cy="5900058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FE461E87-6563-45FA-AF7C-AC059CCFD601}"/>
                </a:ext>
              </a:extLst>
            </p:cNvPr>
            <p:cNvCxnSpPr/>
            <p:nvPr/>
          </p:nvCxnSpPr>
          <p:spPr>
            <a:xfrm>
              <a:off x="4789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C92506E9-EA4C-44C7-A861-EFFDE05CFF5B}"/>
                </a:ext>
              </a:extLst>
            </p:cNvPr>
            <p:cNvCxnSpPr/>
            <p:nvPr/>
          </p:nvCxnSpPr>
          <p:spPr>
            <a:xfrm>
              <a:off x="29173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68740F80-1EB9-4785-9798-6727CFA4AB77}"/>
                </a:ext>
              </a:extLst>
            </p:cNvPr>
            <p:cNvCxnSpPr/>
            <p:nvPr/>
          </p:nvCxnSpPr>
          <p:spPr>
            <a:xfrm>
              <a:off x="53557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B6D580A7-B676-4A06-AA56-5AE356624F78}"/>
                </a:ext>
              </a:extLst>
            </p:cNvPr>
            <p:cNvCxnSpPr/>
            <p:nvPr/>
          </p:nvCxnSpPr>
          <p:spPr>
            <a:xfrm>
              <a:off x="77941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FEFF07C1-D77D-4763-88C0-9EA2B2BBF143}"/>
                </a:ext>
              </a:extLst>
            </p:cNvPr>
            <p:cNvCxnSpPr/>
            <p:nvPr/>
          </p:nvCxnSpPr>
          <p:spPr>
            <a:xfrm>
              <a:off x="102325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07BB3EFA-722C-42DF-A5CB-249BF1DBDE0F}"/>
                </a:ext>
              </a:extLst>
            </p:cNvPr>
            <p:cNvCxnSpPr/>
            <p:nvPr/>
          </p:nvCxnSpPr>
          <p:spPr>
            <a:xfrm>
              <a:off x="126709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88833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E5E4D06-5081-4BC5-8504-7ADDA0DBBAEB}"/>
              </a:ext>
            </a:extLst>
          </p:cNvPr>
          <p:cNvCxnSpPr/>
          <p:nvPr/>
        </p:nvCxnSpPr>
        <p:spPr>
          <a:xfrm>
            <a:off x="478971" y="497556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A8C9585-A2CE-45FC-AA9F-78476840D42B}"/>
              </a:ext>
            </a:extLst>
          </p:cNvPr>
          <p:cNvCxnSpPr/>
          <p:nvPr/>
        </p:nvCxnSpPr>
        <p:spPr>
          <a:xfrm>
            <a:off x="478971" y="2386211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3B7C068B-8484-40AD-81BD-2A0AC3013280}"/>
              </a:ext>
            </a:extLst>
          </p:cNvPr>
          <p:cNvCxnSpPr/>
          <p:nvPr/>
        </p:nvCxnSpPr>
        <p:spPr>
          <a:xfrm>
            <a:off x="478971" y="6397614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77EB9CBF-2013-43FC-96FD-59BC9896F276}"/>
              </a:ext>
            </a:extLst>
          </p:cNvPr>
          <p:cNvCxnSpPr/>
          <p:nvPr/>
        </p:nvCxnSpPr>
        <p:spPr>
          <a:xfrm>
            <a:off x="478971" y="4357687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E01D6C04-AB13-4032-ACBA-7C3635DF02C7}"/>
              </a:ext>
            </a:extLst>
          </p:cNvPr>
          <p:cNvGrpSpPr/>
          <p:nvPr/>
        </p:nvGrpSpPr>
        <p:grpSpPr>
          <a:xfrm>
            <a:off x="478971" y="497556"/>
            <a:ext cx="11176000" cy="5900058"/>
            <a:chOff x="478971" y="497556"/>
            <a:chExt cx="12192000" cy="5900058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FE461E87-6563-45FA-AF7C-AC059CCFD601}"/>
                </a:ext>
              </a:extLst>
            </p:cNvPr>
            <p:cNvCxnSpPr/>
            <p:nvPr/>
          </p:nvCxnSpPr>
          <p:spPr>
            <a:xfrm>
              <a:off x="4789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C92506E9-EA4C-44C7-A861-EFFDE05CFF5B}"/>
                </a:ext>
              </a:extLst>
            </p:cNvPr>
            <p:cNvCxnSpPr/>
            <p:nvPr/>
          </p:nvCxnSpPr>
          <p:spPr>
            <a:xfrm>
              <a:off x="29173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68740F80-1EB9-4785-9798-6727CFA4AB77}"/>
                </a:ext>
              </a:extLst>
            </p:cNvPr>
            <p:cNvCxnSpPr/>
            <p:nvPr/>
          </p:nvCxnSpPr>
          <p:spPr>
            <a:xfrm>
              <a:off x="53557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B6D580A7-B676-4A06-AA56-5AE356624F78}"/>
                </a:ext>
              </a:extLst>
            </p:cNvPr>
            <p:cNvCxnSpPr/>
            <p:nvPr/>
          </p:nvCxnSpPr>
          <p:spPr>
            <a:xfrm>
              <a:off x="77941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FEFF07C1-D77D-4763-88C0-9EA2B2BBF143}"/>
                </a:ext>
              </a:extLst>
            </p:cNvPr>
            <p:cNvCxnSpPr/>
            <p:nvPr/>
          </p:nvCxnSpPr>
          <p:spPr>
            <a:xfrm>
              <a:off x="102325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07BB3EFA-722C-42DF-A5CB-249BF1DBDE0F}"/>
                </a:ext>
              </a:extLst>
            </p:cNvPr>
            <p:cNvCxnSpPr/>
            <p:nvPr/>
          </p:nvCxnSpPr>
          <p:spPr>
            <a:xfrm>
              <a:off x="126709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A5842A5-620C-439C-87B9-CC34A231C930}"/>
              </a:ext>
            </a:extLst>
          </p:cNvPr>
          <p:cNvGrpSpPr/>
          <p:nvPr/>
        </p:nvGrpSpPr>
        <p:grpSpPr>
          <a:xfrm>
            <a:off x="908456" y="788190"/>
            <a:ext cx="1374790" cy="1375401"/>
            <a:chOff x="908456" y="788190"/>
            <a:chExt cx="1374790" cy="1375401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0762A6A-74F3-47B6-95DA-503F7B578FC9}"/>
                </a:ext>
              </a:extLst>
            </p:cNvPr>
            <p:cNvSpPr/>
            <p:nvPr/>
          </p:nvSpPr>
          <p:spPr>
            <a:xfrm>
              <a:off x="1977754" y="1454746"/>
              <a:ext cx="305492" cy="7633"/>
            </a:xfrm>
            <a:custGeom>
              <a:avLst/>
              <a:gdLst>
                <a:gd name="connsiteX0" fmla="*/ 0 w 305492"/>
                <a:gd name="connsiteY0" fmla="*/ 0 h 7633"/>
                <a:gd name="connsiteX1" fmla="*/ 305492 w 305492"/>
                <a:gd name="connsiteY1" fmla="*/ 0 h 7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492" h="7633">
                  <a:moveTo>
                    <a:pt x="0" y="0"/>
                  </a:moveTo>
                  <a:lnTo>
                    <a:pt x="305492" y="0"/>
                  </a:lnTo>
                </a:path>
              </a:pathLst>
            </a:custGeom>
            <a:solidFill>
              <a:srgbClr val="44AA00"/>
            </a:solidFill>
            <a:ln w="60834" cap="rnd">
              <a:solidFill>
                <a:srgbClr val="44AA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8CCBD98-BB9A-437F-B50E-7B48A3D5BBA0}"/>
                </a:ext>
              </a:extLst>
            </p:cNvPr>
            <p:cNvSpPr/>
            <p:nvPr/>
          </p:nvSpPr>
          <p:spPr>
            <a:xfrm>
              <a:off x="1573790" y="789335"/>
              <a:ext cx="7633" cy="305568"/>
            </a:xfrm>
            <a:custGeom>
              <a:avLst/>
              <a:gdLst>
                <a:gd name="connsiteX0" fmla="*/ 0 w 7633"/>
                <a:gd name="connsiteY0" fmla="*/ 305568 h 305568"/>
                <a:gd name="connsiteX1" fmla="*/ 0 w 7633"/>
                <a:gd name="connsiteY1" fmla="*/ 0 h 305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33" h="305568">
                  <a:moveTo>
                    <a:pt x="0" y="305568"/>
                  </a:moveTo>
                  <a:lnTo>
                    <a:pt x="0" y="0"/>
                  </a:lnTo>
                </a:path>
              </a:pathLst>
            </a:custGeom>
            <a:solidFill>
              <a:srgbClr val="44AA00"/>
            </a:solidFill>
            <a:ln w="60834" cap="rnd">
              <a:solidFill>
                <a:srgbClr val="44AA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2D15DE-856C-41A1-8FB6-67977726A379}"/>
                </a:ext>
              </a:extLst>
            </p:cNvPr>
            <p:cNvSpPr/>
            <p:nvPr/>
          </p:nvSpPr>
          <p:spPr>
            <a:xfrm>
              <a:off x="1886076" y="1085056"/>
              <a:ext cx="117861" cy="101448"/>
            </a:xfrm>
            <a:custGeom>
              <a:avLst/>
              <a:gdLst>
                <a:gd name="connsiteX0" fmla="*/ 0 w 117861"/>
                <a:gd name="connsiteY0" fmla="*/ 101449 h 101448"/>
                <a:gd name="connsiteX1" fmla="*/ 117861 w 117861"/>
                <a:gd name="connsiteY1" fmla="*/ 0 h 10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861" h="101448">
                  <a:moveTo>
                    <a:pt x="0" y="101449"/>
                  </a:moveTo>
                  <a:lnTo>
                    <a:pt x="117861" y="0"/>
                  </a:lnTo>
                </a:path>
              </a:pathLst>
            </a:custGeom>
            <a:solidFill>
              <a:srgbClr val="44AA00"/>
            </a:solidFill>
            <a:ln w="60834" cap="rnd">
              <a:solidFill>
                <a:srgbClr val="44AA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105">
              <a:extLst>
                <a:ext uri="{FF2B5EF4-FFF2-40B4-BE49-F238E27FC236}">
                  <a16:creationId xmlns:a16="http://schemas.microsoft.com/office/drawing/2014/main" id="{7793C375-B23D-490C-BA2B-C49BB95C5B28}"/>
                </a:ext>
              </a:extLst>
            </p:cNvPr>
            <p:cNvGrpSpPr/>
            <p:nvPr/>
          </p:nvGrpSpPr>
          <p:grpSpPr>
            <a:xfrm>
              <a:off x="1617225" y="1454135"/>
              <a:ext cx="665410" cy="709456"/>
              <a:chOff x="1617225" y="1454135"/>
              <a:chExt cx="665410" cy="709456"/>
            </a:xfrm>
            <a:solidFill>
              <a:srgbClr val="44AA00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8662C32-AA4F-46E4-ABCC-23FB611DA264}"/>
                  </a:ext>
                </a:extLst>
              </p:cNvPr>
              <p:cNvSpPr/>
              <p:nvPr/>
            </p:nvSpPr>
            <p:spPr>
              <a:xfrm rot="5400000">
                <a:off x="1464479" y="2010845"/>
                <a:ext cx="305492" cy="7633"/>
              </a:xfrm>
              <a:custGeom>
                <a:avLst/>
                <a:gdLst>
                  <a:gd name="connsiteX0" fmla="*/ 370 w 305492"/>
                  <a:gd name="connsiteY0" fmla="*/ -614 h 7633"/>
                  <a:gd name="connsiteX1" fmla="*/ 305862 w 305492"/>
                  <a:gd name="connsiteY1" fmla="*/ -614 h 7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492" h="7633">
                    <a:moveTo>
                      <a:pt x="370" y="-614"/>
                    </a:moveTo>
                    <a:lnTo>
                      <a:pt x="305862" y="-614"/>
                    </a:lnTo>
                  </a:path>
                </a:pathLst>
              </a:custGeom>
              <a:solidFill>
                <a:srgbClr val="44AA00"/>
              </a:solidFill>
              <a:ln w="60834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FD226CA-18AE-4D0B-95E7-14370E60EF65}"/>
                  </a:ext>
                </a:extLst>
              </p:cNvPr>
              <p:cNvSpPr/>
              <p:nvPr/>
            </p:nvSpPr>
            <p:spPr>
              <a:xfrm rot="5400000">
                <a:off x="2129890" y="1301389"/>
                <a:ext cx="7633" cy="305491"/>
              </a:xfrm>
              <a:custGeom>
                <a:avLst/>
                <a:gdLst>
                  <a:gd name="connsiteX0" fmla="*/ 510 w 7633"/>
                  <a:gd name="connsiteY0" fmla="*/ 304872 h 305491"/>
                  <a:gd name="connsiteX1" fmla="*/ 510 w 7633"/>
                  <a:gd name="connsiteY1" fmla="*/ -620 h 305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33" h="305491">
                    <a:moveTo>
                      <a:pt x="510" y="304872"/>
                    </a:moveTo>
                    <a:lnTo>
                      <a:pt x="510" y="-620"/>
                    </a:lnTo>
                  </a:path>
                </a:pathLst>
              </a:custGeom>
              <a:solidFill>
                <a:srgbClr val="44AA00"/>
              </a:solidFill>
              <a:ln w="60834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E5DCE70-643F-4690-A871-ACCB10E36F4B}"/>
                  </a:ext>
                </a:extLst>
              </p:cNvPr>
              <p:cNvSpPr/>
              <p:nvPr/>
            </p:nvSpPr>
            <p:spPr>
              <a:xfrm rot="5400000">
                <a:off x="1877259" y="1774627"/>
                <a:ext cx="117861" cy="101448"/>
              </a:xfrm>
              <a:custGeom>
                <a:avLst/>
                <a:gdLst>
                  <a:gd name="connsiteX0" fmla="*/ 436 w 117861"/>
                  <a:gd name="connsiteY0" fmla="*/ 100852 h 101448"/>
                  <a:gd name="connsiteX1" fmla="*/ 118297 w 117861"/>
                  <a:gd name="connsiteY1" fmla="*/ -597 h 10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861" h="101448">
                    <a:moveTo>
                      <a:pt x="436" y="100852"/>
                    </a:moveTo>
                    <a:lnTo>
                      <a:pt x="118297" y="-597"/>
                    </a:lnTo>
                  </a:path>
                </a:pathLst>
              </a:custGeom>
              <a:solidFill>
                <a:srgbClr val="44AA00"/>
              </a:solidFill>
              <a:ln w="60834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105">
              <a:extLst>
                <a:ext uri="{FF2B5EF4-FFF2-40B4-BE49-F238E27FC236}">
                  <a16:creationId xmlns:a16="http://schemas.microsoft.com/office/drawing/2014/main" id="{96C2AFC5-B7DA-4BD1-91CD-C9D0683831A8}"/>
                </a:ext>
              </a:extLst>
            </p:cNvPr>
            <p:cNvGrpSpPr/>
            <p:nvPr/>
          </p:nvGrpSpPr>
          <p:grpSpPr>
            <a:xfrm>
              <a:off x="908456" y="788190"/>
              <a:ext cx="665334" cy="709379"/>
              <a:chOff x="908456" y="788190"/>
              <a:chExt cx="665334" cy="709379"/>
            </a:xfrm>
            <a:solidFill>
              <a:srgbClr val="44AA00"/>
            </a:solidFill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448EF55-1D5B-4584-9FC3-BF638B837CC8}"/>
                  </a:ext>
                </a:extLst>
              </p:cNvPr>
              <p:cNvSpPr/>
              <p:nvPr/>
            </p:nvSpPr>
            <p:spPr>
              <a:xfrm rot="-5400000">
                <a:off x="1421044" y="940936"/>
                <a:ext cx="305491" cy="7633"/>
              </a:xfrm>
              <a:custGeom>
                <a:avLst/>
                <a:gdLst>
                  <a:gd name="connsiteX0" fmla="*/ -760 w 305491"/>
                  <a:gd name="connsiteY0" fmla="*/ -505 h 7633"/>
                  <a:gd name="connsiteX1" fmla="*/ 304732 w 305491"/>
                  <a:gd name="connsiteY1" fmla="*/ -505 h 7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491" h="7633">
                    <a:moveTo>
                      <a:pt x="-760" y="-505"/>
                    </a:moveTo>
                    <a:lnTo>
                      <a:pt x="304732" y="-505"/>
                    </a:lnTo>
                  </a:path>
                </a:pathLst>
              </a:custGeom>
              <a:solidFill>
                <a:srgbClr val="44AA00"/>
              </a:solidFill>
              <a:ln w="60834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F5911AF4-4855-4E57-93E0-2D64D2E39E30}"/>
                  </a:ext>
                </a:extLst>
              </p:cNvPr>
              <p:cNvSpPr/>
              <p:nvPr/>
            </p:nvSpPr>
            <p:spPr>
              <a:xfrm rot="-5400000">
                <a:off x="1061202" y="1344824"/>
                <a:ext cx="7633" cy="305492"/>
              </a:xfrm>
              <a:custGeom>
                <a:avLst/>
                <a:gdLst>
                  <a:gd name="connsiteX0" fmla="*/ -754 w 7633"/>
                  <a:gd name="connsiteY0" fmla="*/ 305128 h 305492"/>
                  <a:gd name="connsiteX1" fmla="*/ -754 w 7633"/>
                  <a:gd name="connsiteY1" fmla="*/ -365 h 305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33" h="305492">
                    <a:moveTo>
                      <a:pt x="-754" y="305128"/>
                    </a:moveTo>
                    <a:lnTo>
                      <a:pt x="-754" y="-365"/>
                    </a:lnTo>
                  </a:path>
                </a:pathLst>
              </a:custGeom>
              <a:solidFill>
                <a:srgbClr val="44AA00"/>
              </a:solidFill>
              <a:ln w="60834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808E3FA-B720-45AD-9244-568401060D5C}"/>
                  </a:ext>
                </a:extLst>
              </p:cNvPr>
              <p:cNvSpPr/>
              <p:nvPr/>
            </p:nvSpPr>
            <p:spPr>
              <a:xfrm rot="-5400000">
                <a:off x="1195895" y="1075628"/>
                <a:ext cx="117861" cy="101449"/>
              </a:xfrm>
              <a:custGeom>
                <a:avLst/>
                <a:gdLst>
                  <a:gd name="connsiteX0" fmla="*/ -778 w 117861"/>
                  <a:gd name="connsiteY0" fmla="*/ 101010 h 101449"/>
                  <a:gd name="connsiteX1" fmla="*/ 117083 w 117861"/>
                  <a:gd name="connsiteY1" fmla="*/ -439 h 10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861" h="101449">
                    <a:moveTo>
                      <a:pt x="-778" y="101010"/>
                    </a:moveTo>
                    <a:lnTo>
                      <a:pt x="117083" y="-439"/>
                    </a:lnTo>
                  </a:path>
                </a:pathLst>
              </a:custGeom>
              <a:solidFill>
                <a:srgbClr val="44AA00"/>
              </a:solidFill>
              <a:ln w="60834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图形 105">
              <a:extLst>
                <a:ext uri="{FF2B5EF4-FFF2-40B4-BE49-F238E27FC236}">
                  <a16:creationId xmlns:a16="http://schemas.microsoft.com/office/drawing/2014/main" id="{23024A7E-D059-4DEC-A76F-C1583AA868C6}"/>
                </a:ext>
              </a:extLst>
            </p:cNvPr>
            <p:cNvGrpSpPr/>
            <p:nvPr/>
          </p:nvGrpSpPr>
          <p:grpSpPr>
            <a:xfrm>
              <a:off x="918837" y="1497570"/>
              <a:ext cx="709379" cy="665411"/>
              <a:chOff x="918837" y="1497570"/>
              <a:chExt cx="709379" cy="665411"/>
            </a:xfrm>
            <a:solidFill>
              <a:srgbClr val="44AA00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59761B7-16AD-4D8C-8B4A-8BB8B80E01B3}"/>
                  </a:ext>
                </a:extLst>
              </p:cNvPr>
              <p:cNvSpPr/>
              <p:nvPr/>
            </p:nvSpPr>
            <p:spPr>
              <a:xfrm rot="10800000">
                <a:off x="918837" y="1497570"/>
                <a:ext cx="305492" cy="7633"/>
              </a:xfrm>
              <a:custGeom>
                <a:avLst/>
                <a:gdLst>
                  <a:gd name="connsiteX0" fmla="*/ -387 w 305492"/>
                  <a:gd name="connsiteY0" fmla="*/ -1119 h 7633"/>
                  <a:gd name="connsiteX1" fmla="*/ 305105 w 305492"/>
                  <a:gd name="connsiteY1" fmla="*/ -1119 h 7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5492" h="7633">
                    <a:moveTo>
                      <a:pt x="-387" y="-1119"/>
                    </a:moveTo>
                    <a:lnTo>
                      <a:pt x="305105" y="-1119"/>
                    </a:lnTo>
                  </a:path>
                </a:pathLst>
              </a:custGeom>
              <a:solidFill>
                <a:srgbClr val="44AA00"/>
              </a:solidFill>
              <a:ln w="60834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C6D63E1-9A8F-42EF-AF43-3A3B00D1124E}"/>
                  </a:ext>
                </a:extLst>
              </p:cNvPr>
              <p:cNvSpPr/>
              <p:nvPr/>
            </p:nvSpPr>
            <p:spPr>
              <a:xfrm rot="10800000">
                <a:off x="1628217" y="1857489"/>
                <a:ext cx="7633" cy="305492"/>
              </a:xfrm>
              <a:custGeom>
                <a:avLst/>
                <a:gdLst>
                  <a:gd name="connsiteX0" fmla="*/ -241 w 7633"/>
                  <a:gd name="connsiteY0" fmla="*/ 304508 h 305492"/>
                  <a:gd name="connsiteX1" fmla="*/ -241 w 7633"/>
                  <a:gd name="connsiteY1" fmla="*/ -985 h 305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33" h="305492">
                    <a:moveTo>
                      <a:pt x="-241" y="304508"/>
                    </a:moveTo>
                    <a:lnTo>
                      <a:pt x="-241" y="-985"/>
                    </a:lnTo>
                  </a:path>
                </a:pathLst>
              </a:custGeom>
              <a:solidFill>
                <a:srgbClr val="44AA00"/>
              </a:solidFill>
              <a:ln w="60834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405B78E-36A6-45BB-9FE9-C8C313F87C9C}"/>
                  </a:ext>
                </a:extLst>
              </p:cNvPr>
              <p:cNvSpPr/>
              <p:nvPr/>
            </p:nvSpPr>
            <p:spPr>
              <a:xfrm rot="10800000">
                <a:off x="1198070" y="1765810"/>
                <a:ext cx="117861" cy="101448"/>
              </a:xfrm>
              <a:custGeom>
                <a:avLst/>
                <a:gdLst>
                  <a:gd name="connsiteX0" fmla="*/ -339 w 117861"/>
                  <a:gd name="connsiteY0" fmla="*/ 100413 h 101448"/>
                  <a:gd name="connsiteX1" fmla="*/ 117523 w 117861"/>
                  <a:gd name="connsiteY1" fmla="*/ -1035 h 10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861" h="101448">
                    <a:moveTo>
                      <a:pt x="-339" y="100413"/>
                    </a:moveTo>
                    <a:lnTo>
                      <a:pt x="117523" y="-1035"/>
                    </a:lnTo>
                  </a:path>
                </a:pathLst>
              </a:custGeom>
              <a:solidFill>
                <a:srgbClr val="44AA00"/>
              </a:solidFill>
              <a:ln w="60834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94D3C34-B3ED-48E0-89AB-2B2AE9D05D30}"/>
                </a:ext>
              </a:extLst>
            </p:cNvPr>
            <p:cNvSpPr/>
            <p:nvPr/>
          </p:nvSpPr>
          <p:spPr>
            <a:xfrm>
              <a:off x="1421579" y="1397418"/>
              <a:ext cx="379002" cy="179081"/>
            </a:xfrm>
            <a:custGeom>
              <a:avLst/>
              <a:gdLst>
                <a:gd name="connsiteX0" fmla="*/ 0 w 379002"/>
                <a:gd name="connsiteY0" fmla="*/ 0 h 179081"/>
                <a:gd name="connsiteX1" fmla="*/ 189387 w 379002"/>
                <a:gd name="connsiteY1" fmla="*/ 179082 h 179081"/>
                <a:gd name="connsiteX2" fmla="*/ 379002 w 379002"/>
                <a:gd name="connsiteY2" fmla="*/ 0 h 179081"/>
                <a:gd name="connsiteX3" fmla="*/ 0 w 379002"/>
                <a:gd name="connsiteY3" fmla="*/ 0 h 179081"/>
                <a:gd name="connsiteX4" fmla="*/ 0 w 379002"/>
                <a:gd name="connsiteY4" fmla="*/ 0 h 179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002" h="179081">
                  <a:moveTo>
                    <a:pt x="0" y="0"/>
                  </a:moveTo>
                  <a:cubicBezTo>
                    <a:pt x="5496" y="99846"/>
                    <a:pt x="88167" y="179082"/>
                    <a:pt x="189387" y="179082"/>
                  </a:cubicBezTo>
                  <a:cubicBezTo>
                    <a:pt x="290607" y="179082"/>
                    <a:pt x="373506" y="99846"/>
                    <a:pt x="379002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AA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F1061FD-EE53-4FB0-8A53-7FFE0CFA150C}"/>
                </a:ext>
              </a:extLst>
            </p:cNvPr>
            <p:cNvSpPr/>
            <p:nvPr/>
          </p:nvSpPr>
          <p:spPr>
            <a:xfrm>
              <a:off x="1485318" y="1261084"/>
              <a:ext cx="42594" cy="161906"/>
            </a:xfrm>
            <a:custGeom>
              <a:avLst/>
              <a:gdLst>
                <a:gd name="connsiteX0" fmla="*/ 21297 w 42594"/>
                <a:gd name="connsiteY0" fmla="*/ 0 h 161906"/>
                <a:gd name="connsiteX1" fmla="*/ 42595 w 42594"/>
                <a:gd name="connsiteY1" fmla="*/ 21297 h 161906"/>
                <a:gd name="connsiteX2" fmla="*/ 42595 w 42594"/>
                <a:gd name="connsiteY2" fmla="*/ 140609 h 161906"/>
                <a:gd name="connsiteX3" fmla="*/ 21297 w 42594"/>
                <a:gd name="connsiteY3" fmla="*/ 161906 h 161906"/>
                <a:gd name="connsiteX4" fmla="*/ 0 w 42594"/>
                <a:gd name="connsiteY4" fmla="*/ 140609 h 161906"/>
                <a:gd name="connsiteX5" fmla="*/ 0 w 42594"/>
                <a:gd name="connsiteY5" fmla="*/ 21297 h 161906"/>
                <a:gd name="connsiteX6" fmla="*/ 21297 w 42594"/>
                <a:gd name="connsiteY6" fmla="*/ 0 h 16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94" h="161906">
                  <a:moveTo>
                    <a:pt x="21297" y="0"/>
                  </a:moveTo>
                  <a:cubicBezTo>
                    <a:pt x="33129" y="0"/>
                    <a:pt x="42595" y="9542"/>
                    <a:pt x="42595" y="21297"/>
                  </a:cubicBezTo>
                  <a:lnTo>
                    <a:pt x="42595" y="140609"/>
                  </a:lnTo>
                  <a:cubicBezTo>
                    <a:pt x="42595" y="152441"/>
                    <a:pt x="33053" y="161906"/>
                    <a:pt x="21297" y="161906"/>
                  </a:cubicBezTo>
                  <a:cubicBezTo>
                    <a:pt x="9542" y="161906"/>
                    <a:pt x="0" y="152364"/>
                    <a:pt x="0" y="140609"/>
                  </a:cubicBezTo>
                  <a:lnTo>
                    <a:pt x="0" y="21297"/>
                  </a:lnTo>
                  <a:cubicBezTo>
                    <a:pt x="0" y="9466"/>
                    <a:pt x="9542" y="0"/>
                    <a:pt x="21297" y="0"/>
                  </a:cubicBezTo>
                  <a:close/>
                </a:path>
              </a:pathLst>
            </a:custGeom>
            <a:solidFill>
              <a:srgbClr val="44AA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7250F2C-F049-42BF-9E56-4184087A4925}"/>
                </a:ext>
              </a:extLst>
            </p:cNvPr>
            <p:cNvSpPr/>
            <p:nvPr/>
          </p:nvSpPr>
          <p:spPr>
            <a:xfrm>
              <a:off x="1687910" y="1261084"/>
              <a:ext cx="42595" cy="161906"/>
            </a:xfrm>
            <a:custGeom>
              <a:avLst/>
              <a:gdLst>
                <a:gd name="connsiteX0" fmla="*/ 21298 w 42595"/>
                <a:gd name="connsiteY0" fmla="*/ 0 h 161906"/>
                <a:gd name="connsiteX1" fmla="*/ 42595 w 42595"/>
                <a:gd name="connsiteY1" fmla="*/ 21297 h 161906"/>
                <a:gd name="connsiteX2" fmla="*/ 42595 w 42595"/>
                <a:gd name="connsiteY2" fmla="*/ 140609 h 161906"/>
                <a:gd name="connsiteX3" fmla="*/ 21298 w 42595"/>
                <a:gd name="connsiteY3" fmla="*/ 161906 h 161906"/>
                <a:gd name="connsiteX4" fmla="*/ 0 w 42595"/>
                <a:gd name="connsiteY4" fmla="*/ 140609 h 161906"/>
                <a:gd name="connsiteX5" fmla="*/ 0 w 42595"/>
                <a:gd name="connsiteY5" fmla="*/ 21297 h 161906"/>
                <a:gd name="connsiteX6" fmla="*/ 21298 w 42595"/>
                <a:gd name="connsiteY6" fmla="*/ 0 h 16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95" h="161906">
                  <a:moveTo>
                    <a:pt x="21298" y="0"/>
                  </a:moveTo>
                  <a:cubicBezTo>
                    <a:pt x="33130" y="0"/>
                    <a:pt x="42595" y="9542"/>
                    <a:pt x="42595" y="21297"/>
                  </a:cubicBezTo>
                  <a:lnTo>
                    <a:pt x="42595" y="140609"/>
                  </a:lnTo>
                  <a:cubicBezTo>
                    <a:pt x="42595" y="152441"/>
                    <a:pt x="33053" y="161906"/>
                    <a:pt x="21298" y="161906"/>
                  </a:cubicBezTo>
                  <a:cubicBezTo>
                    <a:pt x="9542" y="161906"/>
                    <a:pt x="0" y="152364"/>
                    <a:pt x="0" y="140609"/>
                  </a:cubicBezTo>
                  <a:lnTo>
                    <a:pt x="0" y="21297"/>
                  </a:lnTo>
                  <a:cubicBezTo>
                    <a:pt x="-76" y="9466"/>
                    <a:pt x="9466" y="0"/>
                    <a:pt x="21298" y="0"/>
                  </a:cubicBezTo>
                  <a:close/>
                </a:path>
              </a:pathLst>
            </a:custGeom>
            <a:solidFill>
              <a:srgbClr val="44AA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92EDF76-8B76-4AF0-B152-4072CED9E48F}"/>
                </a:ext>
              </a:extLst>
            </p:cNvPr>
            <p:cNvSpPr/>
            <p:nvPr/>
          </p:nvSpPr>
          <p:spPr>
            <a:xfrm>
              <a:off x="1532188" y="1518867"/>
              <a:ext cx="167249" cy="167249"/>
            </a:xfrm>
            <a:custGeom>
              <a:avLst/>
              <a:gdLst>
                <a:gd name="connsiteX0" fmla="*/ 21297 w 167249"/>
                <a:gd name="connsiteY0" fmla="*/ 0 h 167249"/>
                <a:gd name="connsiteX1" fmla="*/ 145952 w 167249"/>
                <a:gd name="connsiteY1" fmla="*/ 0 h 167249"/>
                <a:gd name="connsiteX2" fmla="*/ 167250 w 167249"/>
                <a:gd name="connsiteY2" fmla="*/ 21297 h 167249"/>
                <a:gd name="connsiteX3" fmla="*/ 167250 w 167249"/>
                <a:gd name="connsiteY3" fmla="*/ 145952 h 167249"/>
                <a:gd name="connsiteX4" fmla="*/ 145952 w 167249"/>
                <a:gd name="connsiteY4" fmla="*/ 167250 h 167249"/>
                <a:gd name="connsiteX5" fmla="*/ 21297 w 167249"/>
                <a:gd name="connsiteY5" fmla="*/ 167250 h 167249"/>
                <a:gd name="connsiteX6" fmla="*/ 0 w 167249"/>
                <a:gd name="connsiteY6" fmla="*/ 145952 h 167249"/>
                <a:gd name="connsiteX7" fmla="*/ 0 w 167249"/>
                <a:gd name="connsiteY7" fmla="*/ 21297 h 167249"/>
                <a:gd name="connsiteX8" fmla="*/ 21297 w 167249"/>
                <a:gd name="connsiteY8" fmla="*/ 0 h 1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249" h="167249">
                  <a:moveTo>
                    <a:pt x="21297" y="0"/>
                  </a:moveTo>
                  <a:lnTo>
                    <a:pt x="145952" y="0"/>
                  </a:lnTo>
                  <a:cubicBezTo>
                    <a:pt x="157784" y="0"/>
                    <a:pt x="167250" y="9542"/>
                    <a:pt x="167250" y="21297"/>
                  </a:cubicBezTo>
                  <a:lnTo>
                    <a:pt x="167250" y="145952"/>
                  </a:lnTo>
                  <a:cubicBezTo>
                    <a:pt x="167250" y="157784"/>
                    <a:pt x="157708" y="167250"/>
                    <a:pt x="145952" y="167250"/>
                  </a:cubicBezTo>
                  <a:lnTo>
                    <a:pt x="21297" y="167250"/>
                  </a:lnTo>
                  <a:cubicBezTo>
                    <a:pt x="9466" y="167250"/>
                    <a:pt x="0" y="157708"/>
                    <a:pt x="0" y="145952"/>
                  </a:cubicBezTo>
                  <a:lnTo>
                    <a:pt x="0" y="21297"/>
                  </a:lnTo>
                  <a:cubicBezTo>
                    <a:pt x="0" y="9542"/>
                    <a:pt x="9466" y="0"/>
                    <a:pt x="21297" y="0"/>
                  </a:cubicBezTo>
                  <a:close/>
                </a:path>
              </a:pathLst>
            </a:custGeom>
            <a:solidFill>
              <a:srgbClr val="44AA00"/>
            </a:solidFill>
            <a:ln w="76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8BD8A1A4-E83B-4C5B-9F5A-CEF0186B716C}"/>
              </a:ext>
            </a:extLst>
          </p:cNvPr>
          <p:cNvGrpSpPr/>
          <p:nvPr/>
        </p:nvGrpSpPr>
        <p:grpSpPr>
          <a:xfrm>
            <a:off x="2970738" y="728986"/>
            <a:ext cx="1719711" cy="1401946"/>
            <a:chOff x="5002126" y="2536010"/>
            <a:chExt cx="2189477" cy="1784910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7626453-8380-46DE-A1E7-2F3067DDE2F8}"/>
                </a:ext>
              </a:extLst>
            </p:cNvPr>
            <p:cNvSpPr/>
            <p:nvPr/>
          </p:nvSpPr>
          <p:spPr>
            <a:xfrm>
              <a:off x="5718853" y="2536010"/>
              <a:ext cx="886074" cy="792521"/>
            </a:xfrm>
            <a:custGeom>
              <a:avLst/>
              <a:gdLst>
                <a:gd name="connsiteX0" fmla="*/ 882353 w 886074"/>
                <a:gd name="connsiteY0" fmla="*/ 763640 h 792521"/>
                <a:gd name="connsiteX1" fmla="*/ 371527 w 886074"/>
                <a:gd name="connsiteY1" fmla="*/ 788215 h 792521"/>
                <a:gd name="connsiteX2" fmla="*/ 909 w 886074"/>
                <a:gd name="connsiteY2" fmla="*/ 763640 h 792521"/>
                <a:gd name="connsiteX3" fmla="*/ 235034 w 886074"/>
                <a:gd name="connsiteY3" fmla="*/ 308917 h 792521"/>
                <a:gd name="connsiteX4" fmla="*/ 441631 w 886074"/>
                <a:gd name="connsiteY4" fmla="*/ 307 h 792521"/>
                <a:gd name="connsiteX5" fmla="*/ 718332 w 886074"/>
                <a:gd name="connsiteY5" fmla="*/ 430456 h 792521"/>
                <a:gd name="connsiteX6" fmla="*/ 882353 w 886074"/>
                <a:gd name="connsiteY6" fmla="*/ 763640 h 792521"/>
                <a:gd name="connsiteX7" fmla="*/ 882353 w 886074"/>
                <a:gd name="connsiteY7" fmla="*/ 763640 h 79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74" h="792521">
                  <a:moveTo>
                    <a:pt x="882353" y="763640"/>
                  </a:moveTo>
                  <a:cubicBezTo>
                    <a:pt x="839586" y="807741"/>
                    <a:pt x="432868" y="788215"/>
                    <a:pt x="371527" y="788215"/>
                  </a:cubicBezTo>
                  <a:cubicBezTo>
                    <a:pt x="326950" y="788215"/>
                    <a:pt x="13101" y="806503"/>
                    <a:pt x="909" y="763640"/>
                  </a:cubicBezTo>
                  <a:cubicBezTo>
                    <a:pt x="-15855" y="704585"/>
                    <a:pt x="204363" y="362066"/>
                    <a:pt x="235034" y="308917"/>
                  </a:cubicBezTo>
                  <a:cubicBezTo>
                    <a:pt x="257322" y="270340"/>
                    <a:pt x="398388" y="-10552"/>
                    <a:pt x="441631" y="307"/>
                  </a:cubicBezTo>
                  <a:cubicBezTo>
                    <a:pt x="501162" y="15261"/>
                    <a:pt x="687662" y="377306"/>
                    <a:pt x="718332" y="430456"/>
                  </a:cubicBezTo>
                  <a:cubicBezTo>
                    <a:pt x="740621" y="468937"/>
                    <a:pt x="913404" y="731636"/>
                    <a:pt x="882353" y="763640"/>
                  </a:cubicBezTo>
                  <a:lnTo>
                    <a:pt x="882353" y="763640"/>
                  </a:lnTo>
                  <a:close/>
                </a:path>
              </a:pathLst>
            </a:custGeom>
            <a:solidFill>
              <a:srgbClr val="44AA00"/>
            </a:solidFill>
            <a:ln w="4629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AB84F40-1933-49AB-A0E1-838C215AEF68}"/>
                </a:ext>
              </a:extLst>
            </p:cNvPr>
            <p:cNvSpPr/>
            <p:nvPr/>
          </p:nvSpPr>
          <p:spPr>
            <a:xfrm>
              <a:off x="5718853" y="2875671"/>
              <a:ext cx="886074" cy="792521"/>
            </a:xfrm>
            <a:custGeom>
              <a:avLst/>
              <a:gdLst>
                <a:gd name="connsiteX0" fmla="*/ 882353 w 886074"/>
                <a:gd name="connsiteY0" fmla="*/ 763640 h 792521"/>
                <a:gd name="connsiteX1" fmla="*/ 371527 w 886074"/>
                <a:gd name="connsiteY1" fmla="*/ 788215 h 792521"/>
                <a:gd name="connsiteX2" fmla="*/ 909 w 886074"/>
                <a:gd name="connsiteY2" fmla="*/ 763640 h 792521"/>
                <a:gd name="connsiteX3" fmla="*/ 235034 w 886074"/>
                <a:gd name="connsiteY3" fmla="*/ 308917 h 792521"/>
                <a:gd name="connsiteX4" fmla="*/ 441631 w 886074"/>
                <a:gd name="connsiteY4" fmla="*/ 307 h 792521"/>
                <a:gd name="connsiteX5" fmla="*/ 718332 w 886074"/>
                <a:gd name="connsiteY5" fmla="*/ 430456 h 792521"/>
                <a:gd name="connsiteX6" fmla="*/ 882353 w 886074"/>
                <a:gd name="connsiteY6" fmla="*/ 763640 h 79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6074" h="792521">
                  <a:moveTo>
                    <a:pt x="882353" y="763640"/>
                  </a:moveTo>
                  <a:cubicBezTo>
                    <a:pt x="839586" y="807741"/>
                    <a:pt x="432868" y="788215"/>
                    <a:pt x="371527" y="788215"/>
                  </a:cubicBezTo>
                  <a:cubicBezTo>
                    <a:pt x="326950" y="788215"/>
                    <a:pt x="13101" y="806503"/>
                    <a:pt x="909" y="763640"/>
                  </a:cubicBezTo>
                  <a:cubicBezTo>
                    <a:pt x="-15855" y="704585"/>
                    <a:pt x="204363" y="362066"/>
                    <a:pt x="235034" y="308917"/>
                  </a:cubicBezTo>
                  <a:cubicBezTo>
                    <a:pt x="257322" y="270340"/>
                    <a:pt x="398388" y="-10552"/>
                    <a:pt x="441631" y="307"/>
                  </a:cubicBezTo>
                  <a:cubicBezTo>
                    <a:pt x="501162" y="15261"/>
                    <a:pt x="687662" y="377306"/>
                    <a:pt x="718332" y="430456"/>
                  </a:cubicBezTo>
                  <a:cubicBezTo>
                    <a:pt x="740621" y="469032"/>
                    <a:pt x="913404" y="731636"/>
                    <a:pt x="882353" y="763640"/>
                  </a:cubicBezTo>
                  <a:close/>
                </a:path>
              </a:pathLst>
            </a:custGeom>
            <a:solidFill>
              <a:srgbClr val="44AA00"/>
            </a:solidFill>
            <a:ln w="4629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6FAA4E4-537A-42D4-B692-78E95E1460EC}"/>
                </a:ext>
              </a:extLst>
            </p:cNvPr>
            <p:cNvSpPr/>
            <p:nvPr/>
          </p:nvSpPr>
          <p:spPr>
            <a:xfrm>
              <a:off x="6074759" y="3851433"/>
              <a:ext cx="194881" cy="467677"/>
            </a:xfrm>
            <a:custGeom>
              <a:avLst/>
              <a:gdLst>
                <a:gd name="connsiteX0" fmla="*/ 97441 w 194881"/>
                <a:gd name="connsiteY0" fmla="*/ 0 h 467677"/>
                <a:gd name="connsiteX1" fmla="*/ 159830 w 194881"/>
                <a:gd name="connsiteY1" fmla="*/ 97441 h 467677"/>
                <a:gd name="connsiteX2" fmla="*/ 194881 w 194881"/>
                <a:gd name="connsiteY2" fmla="*/ 370237 h 467677"/>
                <a:gd name="connsiteX3" fmla="*/ 97441 w 194881"/>
                <a:gd name="connsiteY3" fmla="*/ 467677 h 467677"/>
                <a:gd name="connsiteX4" fmla="*/ 0 w 194881"/>
                <a:gd name="connsiteY4" fmla="*/ 370237 h 467677"/>
                <a:gd name="connsiteX5" fmla="*/ 35052 w 194881"/>
                <a:gd name="connsiteY5" fmla="*/ 97441 h 467677"/>
                <a:gd name="connsiteX6" fmla="*/ 97441 w 194881"/>
                <a:gd name="connsiteY6" fmla="*/ 0 h 467677"/>
                <a:gd name="connsiteX7" fmla="*/ 97441 w 194881"/>
                <a:gd name="connsiteY7" fmla="*/ 0 h 46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881" h="467677">
                  <a:moveTo>
                    <a:pt x="97441" y="0"/>
                  </a:moveTo>
                  <a:cubicBezTo>
                    <a:pt x="151448" y="0"/>
                    <a:pt x="159830" y="43434"/>
                    <a:pt x="159830" y="97441"/>
                  </a:cubicBezTo>
                  <a:lnTo>
                    <a:pt x="194881" y="370237"/>
                  </a:lnTo>
                  <a:cubicBezTo>
                    <a:pt x="194881" y="424243"/>
                    <a:pt x="151448" y="467677"/>
                    <a:pt x="97441" y="467677"/>
                  </a:cubicBezTo>
                  <a:cubicBezTo>
                    <a:pt x="43434" y="467677"/>
                    <a:pt x="0" y="424243"/>
                    <a:pt x="0" y="370237"/>
                  </a:cubicBezTo>
                  <a:lnTo>
                    <a:pt x="35052" y="97441"/>
                  </a:lnTo>
                  <a:cubicBezTo>
                    <a:pt x="35052" y="43434"/>
                    <a:pt x="43434" y="0"/>
                    <a:pt x="97441" y="0"/>
                  </a:cubicBezTo>
                  <a:lnTo>
                    <a:pt x="97441" y="0"/>
                  </a:lnTo>
                  <a:close/>
                </a:path>
              </a:pathLst>
            </a:custGeom>
            <a:solidFill>
              <a:srgbClr val="225500"/>
            </a:solidFill>
            <a:ln w="4629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E2B050E2-F414-4FD5-9A04-BFC6F3636462}"/>
                </a:ext>
              </a:extLst>
            </p:cNvPr>
            <p:cNvSpPr/>
            <p:nvPr/>
          </p:nvSpPr>
          <p:spPr>
            <a:xfrm>
              <a:off x="5718853" y="3153516"/>
              <a:ext cx="886074" cy="792521"/>
            </a:xfrm>
            <a:custGeom>
              <a:avLst/>
              <a:gdLst>
                <a:gd name="connsiteX0" fmla="*/ 882353 w 886074"/>
                <a:gd name="connsiteY0" fmla="*/ 763640 h 792521"/>
                <a:gd name="connsiteX1" fmla="*/ 371527 w 886074"/>
                <a:gd name="connsiteY1" fmla="*/ 788215 h 792521"/>
                <a:gd name="connsiteX2" fmla="*/ 909 w 886074"/>
                <a:gd name="connsiteY2" fmla="*/ 763640 h 792521"/>
                <a:gd name="connsiteX3" fmla="*/ 235034 w 886074"/>
                <a:gd name="connsiteY3" fmla="*/ 308917 h 792521"/>
                <a:gd name="connsiteX4" fmla="*/ 441631 w 886074"/>
                <a:gd name="connsiteY4" fmla="*/ 307 h 792521"/>
                <a:gd name="connsiteX5" fmla="*/ 718332 w 886074"/>
                <a:gd name="connsiteY5" fmla="*/ 430456 h 792521"/>
                <a:gd name="connsiteX6" fmla="*/ 882353 w 886074"/>
                <a:gd name="connsiteY6" fmla="*/ 763640 h 792521"/>
                <a:gd name="connsiteX7" fmla="*/ 882353 w 886074"/>
                <a:gd name="connsiteY7" fmla="*/ 763640 h 79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074" h="792521">
                  <a:moveTo>
                    <a:pt x="882353" y="763640"/>
                  </a:moveTo>
                  <a:cubicBezTo>
                    <a:pt x="839586" y="807741"/>
                    <a:pt x="432868" y="788215"/>
                    <a:pt x="371527" y="788215"/>
                  </a:cubicBezTo>
                  <a:cubicBezTo>
                    <a:pt x="326950" y="788215"/>
                    <a:pt x="13101" y="806503"/>
                    <a:pt x="909" y="763640"/>
                  </a:cubicBezTo>
                  <a:cubicBezTo>
                    <a:pt x="-15855" y="704585"/>
                    <a:pt x="204363" y="362066"/>
                    <a:pt x="235034" y="308917"/>
                  </a:cubicBezTo>
                  <a:cubicBezTo>
                    <a:pt x="257322" y="270340"/>
                    <a:pt x="398388" y="-10552"/>
                    <a:pt x="441631" y="307"/>
                  </a:cubicBezTo>
                  <a:cubicBezTo>
                    <a:pt x="501162" y="15261"/>
                    <a:pt x="687662" y="377306"/>
                    <a:pt x="718332" y="430456"/>
                  </a:cubicBezTo>
                  <a:cubicBezTo>
                    <a:pt x="740621" y="469032"/>
                    <a:pt x="913404" y="731636"/>
                    <a:pt x="882353" y="763640"/>
                  </a:cubicBezTo>
                  <a:lnTo>
                    <a:pt x="882353" y="763640"/>
                  </a:lnTo>
                  <a:close/>
                </a:path>
              </a:pathLst>
            </a:custGeom>
            <a:solidFill>
              <a:srgbClr val="44AA00"/>
            </a:solidFill>
            <a:ln w="4629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4F882AC-DEB1-4788-A621-B5BD4F221DC0}"/>
                </a:ext>
              </a:extLst>
            </p:cNvPr>
            <p:cNvSpPr/>
            <p:nvPr/>
          </p:nvSpPr>
          <p:spPr>
            <a:xfrm>
              <a:off x="6771362" y="3474193"/>
              <a:ext cx="420241" cy="375849"/>
            </a:xfrm>
            <a:custGeom>
              <a:avLst/>
              <a:gdLst>
                <a:gd name="connsiteX0" fmla="*/ 418489 w 420241"/>
                <a:gd name="connsiteY0" fmla="*/ 362190 h 375849"/>
                <a:gd name="connsiteX1" fmla="*/ 176173 w 420241"/>
                <a:gd name="connsiteY1" fmla="*/ 373811 h 375849"/>
                <a:gd name="connsiteX2" fmla="*/ 436 w 420241"/>
                <a:gd name="connsiteY2" fmla="*/ 362190 h 375849"/>
                <a:gd name="connsiteX3" fmla="*/ 111498 w 420241"/>
                <a:gd name="connsiteY3" fmla="*/ 146544 h 375849"/>
                <a:gd name="connsiteX4" fmla="*/ 209510 w 420241"/>
                <a:gd name="connsiteY4" fmla="*/ 145 h 375849"/>
                <a:gd name="connsiteX5" fmla="*/ 340765 w 420241"/>
                <a:gd name="connsiteY5" fmla="*/ 204171 h 375849"/>
                <a:gd name="connsiteX6" fmla="*/ 418489 w 420241"/>
                <a:gd name="connsiteY6" fmla="*/ 362190 h 375849"/>
                <a:gd name="connsiteX7" fmla="*/ 418489 w 420241"/>
                <a:gd name="connsiteY7" fmla="*/ 362190 h 37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241" h="375849">
                  <a:moveTo>
                    <a:pt x="418489" y="362190"/>
                  </a:moveTo>
                  <a:cubicBezTo>
                    <a:pt x="398200" y="383050"/>
                    <a:pt x="205319" y="373811"/>
                    <a:pt x="176173" y="373811"/>
                  </a:cubicBezTo>
                  <a:cubicBezTo>
                    <a:pt x="155027" y="373811"/>
                    <a:pt x="6151" y="382478"/>
                    <a:pt x="436" y="362190"/>
                  </a:cubicBezTo>
                  <a:cubicBezTo>
                    <a:pt x="-7565" y="334187"/>
                    <a:pt x="96925" y="171690"/>
                    <a:pt x="111498" y="146544"/>
                  </a:cubicBezTo>
                  <a:cubicBezTo>
                    <a:pt x="122071" y="128256"/>
                    <a:pt x="188936" y="-4998"/>
                    <a:pt x="209510" y="145"/>
                  </a:cubicBezTo>
                  <a:cubicBezTo>
                    <a:pt x="237704" y="7289"/>
                    <a:pt x="326191" y="178929"/>
                    <a:pt x="340765" y="204171"/>
                  </a:cubicBezTo>
                  <a:cubicBezTo>
                    <a:pt x="351242" y="222459"/>
                    <a:pt x="433157" y="347045"/>
                    <a:pt x="418489" y="362190"/>
                  </a:cubicBezTo>
                  <a:lnTo>
                    <a:pt x="418489" y="362190"/>
                  </a:lnTo>
                  <a:close/>
                </a:path>
              </a:pathLst>
            </a:custGeom>
            <a:solidFill>
              <a:srgbClr val="44AA00"/>
            </a:solidFill>
            <a:ln w="2196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58D5DE3-ED9A-4E76-80EA-B2361AB4446A}"/>
                </a:ext>
              </a:extLst>
            </p:cNvPr>
            <p:cNvSpPr/>
            <p:nvPr/>
          </p:nvSpPr>
          <p:spPr>
            <a:xfrm>
              <a:off x="6771362" y="3635642"/>
              <a:ext cx="420241" cy="375849"/>
            </a:xfrm>
            <a:custGeom>
              <a:avLst/>
              <a:gdLst>
                <a:gd name="connsiteX0" fmla="*/ 418489 w 420241"/>
                <a:gd name="connsiteY0" fmla="*/ 362190 h 375849"/>
                <a:gd name="connsiteX1" fmla="*/ 176173 w 420241"/>
                <a:gd name="connsiteY1" fmla="*/ 373811 h 375849"/>
                <a:gd name="connsiteX2" fmla="*/ 436 w 420241"/>
                <a:gd name="connsiteY2" fmla="*/ 362190 h 375849"/>
                <a:gd name="connsiteX3" fmla="*/ 111498 w 420241"/>
                <a:gd name="connsiteY3" fmla="*/ 146544 h 375849"/>
                <a:gd name="connsiteX4" fmla="*/ 209510 w 420241"/>
                <a:gd name="connsiteY4" fmla="*/ 145 h 375849"/>
                <a:gd name="connsiteX5" fmla="*/ 340765 w 420241"/>
                <a:gd name="connsiteY5" fmla="*/ 204171 h 375849"/>
                <a:gd name="connsiteX6" fmla="*/ 418489 w 420241"/>
                <a:gd name="connsiteY6" fmla="*/ 362190 h 375849"/>
                <a:gd name="connsiteX7" fmla="*/ 418489 w 420241"/>
                <a:gd name="connsiteY7" fmla="*/ 362190 h 37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241" h="375849">
                  <a:moveTo>
                    <a:pt x="418489" y="362190"/>
                  </a:moveTo>
                  <a:cubicBezTo>
                    <a:pt x="398200" y="383050"/>
                    <a:pt x="205319" y="373811"/>
                    <a:pt x="176173" y="373811"/>
                  </a:cubicBezTo>
                  <a:cubicBezTo>
                    <a:pt x="155027" y="373811"/>
                    <a:pt x="6151" y="382479"/>
                    <a:pt x="436" y="362190"/>
                  </a:cubicBezTo>
                  <a:cubicBezTo>
                    <a:pt x="-7565" y="334187"/>
                    <a:pt x="96925" y="171690"/>
                    <a:pt x="111498" y="146544"/>
                  </a:cubicBezTo>
                  <a:cubicBezTo>
                    <a:pt x="122071" y="128256"/>
                    <a:pt x="188936" y="-4998"/>
                    <a:pt x="209510" y="145"/>
                  </a:cubicBezTo>
                  <a:cubicBezTo>
                    <a:pt x="237704" y="7289"/>
                    <a:pt x="326191" y="178929"/>
                    <a:pt x="340765" y="204171"/>
                  </a:cubicBezTo>
                  <a:cubicBezTo>
                    <a:pt x="351242" y="222459"/>
                    <a:pt x="433157" y="347046"/>
                    <a:pt x="418489" y="362190"/>
                  </a:cubicBezTo>
                  <a:lnTo>
                    <a:pt x="418489" y="362190"/>
                  </a:lnTo>
                  <a:close/>
                </a:path>
              </a:pathLst>
            </a:custGeom>
            <a:solidFill>
              <a:srgbClr val="44AA00"/>
            </a:solidFill>
            <a:ln w="2196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1A933E6-7DAE-4FE9-BECE-8E1524563FE4}"/>
                </a:ext>
              </a:extLst>
            </p:cNvPr>
            <p:cNvSpPr/>
            <p:nvPr/>
          </p:nvSpPr>
          <p:spPr>
            <a:xfrm>
              <a:off x="6940200" y="4099179"/>
              <a:ext cx="92392" cy="221741"/>
            </a:xfrm>
            <a:custGeom>
              <a:avLst/>
              <a:gdLst>
                <a:gd name="connsiteX0" fmla="*/ 46196 w 92392"/>
                <a:gd name="connsiteY0" fmla="*/ 0 h 221741"/>
                <a:gd name="connsiteX1" fmla="*/ 75724 w 92392"/>
                <a:gd name="connsiteY1" fmla="*/ 46196 h 221741"/>
                <a:gd name="connsiteX2" fmla="*/ 92392 w 92392"/>
                <a:gd name="connsiteY2" fmla="*/ 175546 h 221741"/>
                <a:gd name="connsiteX3" fmla="*/ 46196 w 92392"/>
                <a:gd name="connsiteY3" fmla="*/ 221742 h 221741"/>
                <a:gd name="connsiteX4" fmla="*/ 0 w 92392"/>
                <a:gd name="connsiteY4" fmla="*/ 175546 h 221741"/>
                <a:gd name="connsiteX5" fmla="*/ 16669 w 92392"/>
                <a:gd name="connsiteY5" fmla="*/ 46196 h 221741"/>
                <a:gd name="connsiteX6" fmla="*/ 46196 w 92392"/>
                <a:gd name="connsiteY6" fmla="*/ 0 h 221741"/>
                <a:gd name="connsiteX7" fmla="*/ 46196 w 92392"/>
                <a:gd name="connsiteY7" fmla="*/ 0 h 22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392" h="221741">
                  <a:moveTo>
                    <a:pt x="46196" y="0"/>
                  </a:moveTo>
                  <a:cubicBezTo>
                    <a:pt x="71818" y="0"/>
                    <a:pt x="75724" y="20574"/>
                    <a:pt x="75724" y="46196"/>
                  </a:cubicBezTo>
                  <a:lnTo>
                    <a:pt x="92392" y="175546"/>
                  </a:lnTo>
                  <a:cubicBezTo>
                    <a:pt x="92392" y="201168"/>
                    <a:pt x="71818" y="221742"/>
                    <a:pt x="46196" y="221742"/>
                  </a:cubicBezTo>
                  <a:cubicBezTo>
                    <a:pt x="20574" y="221742"/>
                    <a:pt x="0" y="201168"/>
                    <a:pt x="0" y="175546"/>
                  </a:cubicBezTo>
                  <a:lnTo>
                    <a:pt x="16669" y="46196"/>
                  </a:lnTo>
                  <a:cubicBezTo>
                    <a:pt x="16573" y="20669"/>
                    <a:pt x="20574" y="0"/>
                    <a:pt x="46196" y="0"/>
                  </a:cubicBezTo>
                  <a:lnTo>
                    <a:pt x="46196" y="0"/>
                  </a:lnTo>
                  <a:close/>
                </a:path>
              </a:pathLst>
            </a:custGeom>
            <a:solidFill>
              <a:srgbClr val="225500"/>
            </a:solidFill>
            <a:ln w="2196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5DC15E4-C72B-4EDB-B9AC-6260218502BD}"/>
                </a:ext>
              </a:extLst>
            </p:cNvPr>
            <p:cNvSpPr/>
            <p:nvPr/>
          </p:nvSpPr>
          <p:spPr>
            <a:xfrm>
              <a:off x="6771362" y="3766992"/>
              <a:ext cx="420241" cy="375849"/>
            </a:xfrm>
            <a:custGeom>
              <a:avLst/>
              <a:gdLst>
                <a:gd name="connsiteX0" fmla="*/ 418489 w 420241"/>
                <a:gd name="connsiteY0" fmla="*/ 362190 h 375849"/>
                <a:gd name="connsiteX1" fmla="*/ 176173 w 420241"/>
                <a:gd name="connsiteY1" fmla="*/ 373811 h 375849"/>
                <a:gd name="connsiteX2" fmla="*/ 436 w 420241"/>
                <a:gd name="connsiteY2" fmla="*/ 362190 h 375849"/>
                <a:gd name="connsiteX3" fmla="*/ 111498 w 420241"/>
                <a:gd name="connsiteY3" fmla="*/ 146544 h 375849"/>
                <a:gd name="connsiteX4" fmla="*/ 209510 w 420241"/>
                <a:gd name="connsiteY4" fmla="*/ 145 h 375849"/>
                <a:gd name="connsiteX5" fmla="*/ 340765 w 420241"/>
                <a:gd name="connsiteY5" fmla="*/ 204171 h 375849"/>
                <a:gd name="connsiteX6" fmla="*/ 418489 w 420241"/>
                <a:gd name="connsiteY6" fmla="*/ 362190 h 375849"/>
                <a:gd name="connsiteX7" fmla="*/ 418489 w 420241"/>
                <a:gd name="connsiteY7" fmla="*/ 362190 h 375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241" h="375849">
                  <a:moveTo>
                    <a:pt x="418489" y="362190"/>
                  </a:moveTo>
                  <a:cubicBezTo>
                    <a:pt x="398200" y="383050"/>
                    <a:pt x="205319" y="373811"/>
                    <a:pt x="176173" y="373811"/>
                  </a:cubicBezTo>
                  <a:cubicBezTo>
                    <a:pt x="155027" y="373811"/>
                    <a:pt x="6151" y="382479"/>
                    <a:pt x="436" y="362190"/>
                  </a:cubicBezTo>
                  <a:cubicBezTo>
                    <a:pt x="-7565" y="334187"/>
                    <a:pt x="96925" y="171690"/>
                    <a:pt x="111498" y="146544"/>
                  </a:cubicBezTo>
                  <a:cubicBezTo>
                    <a:pt x="122071" y="128256"/>
                    <a:pt x="188936" y="-4998"/>
                    <a:pt x="209510" y="145"/>
                  </a:cubicBezTo>
                  <a:cubicBezTo>
                    <a:pt x="237704" y="7289"/>
                    <a:pt x="326191" y="178929"/>
                    <a:pt x="340765" y="204171"/>
                  </a:cubicBezTo>
                  <a:cubicBezTo>
                    <a:pt x="351242" y="222459"/>
                    <a:pt x="433157" y="347046"/>
                    <a:pt x="418489" y="362190"/>
                  </a:cubicBezTo>
                  <a:lnTo>
                    <a:pt x="418489" y="362190"/>
                  </a:lnTo>
                  <a:close/>
                </a:path>
              </a:pathLst>
            </a:custGeom>
            <a:solidFill>
              <a:srgbClr val="44AA00"/>
            </a:solidFill>
            <a:ln w="2196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9D94E46D-43D7-4108-BE96-CA3761846AF8}"/>
                </a:ext>
              </a:extLst>
            </p:cNvPr>
            <p:cNvSpPr/>
            <p:nvPr/>
          </p:nvSpPr>
          <p:spPr>
            <a:xfrm>
              <a:off x="5002126" y="3154476"/>
              <a:ext cx="578907" cy="517807"/>
            </a:xfrm>
            <a:custGeom>
              <a:avLst/>
              <a:gdLst>
                <a:gd name="connsiteX0" fmla="*/ 576476 w 578907"/>
                <a:gd name="connsiteY0" fmla="*/ 498932 h 517807"/>
                <a:gd name="connsiteX1" fmla="*/ 242719 w 578907"/>
                <a:gd name="connsiteY1" fmla="*/ 515029 h 517807"/>
                <a:gd name="connsiteX2" fmla="*/ 594 w 578907"/>
                <a:gd name="connsiteY2" fmla="*/ 498932 h 517807"/>
                <a:gd name="connsiteX3" fmla="*/ 153566 w 578907"/>
                <a:gd name="connsiteY3" fmla="*/ 201847 h 517807"/>
                <a:gd name="connsiteX4" fmla="*/ 288535 w 578907"/>
                <a:gd name="connsiteY4" fmla="*/ 203 h 517807"/>
                <a:gd name="connsiteX5" fmla="*/ 469319 w 578907"/>
                <a:gd name="connsiteY5" fmla="*/ 281191 h 517807"/>
                <a:gd name="connsiteX6" fmla="*/ 576476 w 578907"/>
                <a:gd name="connsiteY6" fmla="*/ 498932 h 517807"/>
                <a:gd name="connsiteX7" fmla="*/ 576476 w 578907"/>
                <a:gd name="connsiteY7" fmla="*/ 498932 h 51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907" h="517807">
                  <a:moveTo>
                    <a:pt x="576476" y="498932"/>
                  </a:moveTo>
                  <a:cubicBezTo>
                    <a:pt x="548567" y="527698"/>
                    <a:pt x="282820" y="515029"/>
                    <a:pt x="242719" y="515029"/>
                  </a:cubicBezTo>
                  <a:cubicBezTo>
                    <a:pt x="213573" y="515029"/>
                    <a:pt x="8595" y="526936"/>
                    <a:pt x="594" y="498932"/>
                  </a:cubicBezTo>
                  <a:cubicBezTo>
                    <a:pt x="-10360" y="460356"/>
                    <a:pt x="133563" y="236614"/>
                    <a:pt x="153566" y="201847"/>
                  </a:cubicBezTo>
                  <a:cubicBezTo>
                    <a:pt x="168139" y="176606"/>
                    <a:pt x="260245" y="-6941"/>
                    <a:pt x="288535" y="203"/>
                  </a:cubicBezTo>
                  <a:cubicBezTo>
                    <a:pt x="327397" y="10014"/>
                    <a:pt x="449222" y="246520"/>
                    <a:pt x="469319" y="281191"/>
                  </a:cubicBezTo>
                  <a:cubicBezTo>
                    <a:pt x="483892" y="306432"/>
                    <a:pt x="596764" y="478072"/>
                    <a:pt x="576476" y="498932"/>
                  </a:cubicBezTo>
                  <a:lnTo>
                    <a:pt x="576476" y="498932"/>
                  </a:lnTo>
                  <a:close/>
                </a:path>
              </a:pathLst>
            </a:custGeom>
            <a:solidFill>
              <a:srgbClr val="44AA00"/>
            </a:solidFill>
            <a:ln w="3024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CB646B9-C5D7-4191-8A6D-E4008294A4DB}"/>
                </a:ext>
              </a:extLst>
            </p:cNvPr>
            <p:cNvSpPr/>
            <p:nvPr/>
          </p:nvSpPr>
          <p:spPr>
            <a:xfrm>
              <a:off x="5002126" y="3376885"/>
              <a:ext cx="578907" cy="517807"/>
            </a:xfrm>
            <a:custGeom>
              <a:avLst/>
              <a:gdLst>
                <a:gd name="connsiteX0" fmla="*/ 576476 w 578907"/>
                <a:gd name="connsiteY0" fmla="*/ 498932 h 517807"/>
                <a:gd name="connsiteX1" fmla="*/ 242719 w 578907"/>
                <a:gd name="connsiteY1" fmla="*/ 515029 h 517807"/>
                <a:gd name="connsiteX2" fmla="*/ 594 w 578907"/>
                <a:gd name="connsiteY2" fmla="*/ 498932 h 517807"/>
                <a:gd name="connsiteX3" fmla="*/ 153566 w 578907"/>
                <a:gd name="connsiteY3" fmla="*/ 201847 h 517807"/>
                <a:gd name="connsiteX4" fmla="*/ 288535 w 578907"/>
                <a:gd name="connsiteY4" fmla="*/ 203 h 517807"/>
                <a:gd name="connsiteX5" fmla="*/ 469319 w 578907"/>
                <a:gd name="connsiteY5" fmla="*/ 281191 h 517807"/>
                <a:gd name="connsiteX6" fmla="*/ 576476 w 578907"/>
                <a:gd name="connsiteY6" fmla="*/ 498932 h 517807"/>
                <a:gd name="connsiteX7" fmla="*/ 576476 w 578907"/>
                <a:gd name="connsiteY7" fmla="*/ 498932 h 51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907" h="517807">
                  <a:moveTo>
                    <a:pt x="576476" y="498932"/>
                  </a:moveTo>
                  <a:cubicBezTo>
                    <a:pt x="548567" y="527698"/>
                    <a:pt x="282820" y="515029"/>
                    <a:pt x="242719" y="515029"/>
                  </a:cubicBezTo>
                  <a:cubicBezTo>
                    <a:pt x="213573" y="515029"/>
                    <a:pt x="8595" y="526936"/>
                    <a:pt x="594" y="498932"/>
                  </a:cubicBezTo>
                  <a:cubicBezTo>
                    <a:pt x="-10360" y="460356"/>
                    <a:pt x="133563" y="236614"/>
                    <a:pt x="153566" y="201847"/>
                  </a:cubicBezTo>
                  <a:cubicBezTo>
                    <a:pt x="168139" y="176606"/>
                    <a:pt x="260245" y="-6941"/>
                    <a:pt x="288535" y="203"/>
                  </a:cubicBezTo>
                  <a:cubicBezTo>
                    <a:pt x="327397" y="10014"/>
                    <a:pt x="449222" y="246520"/>
                    <a:pt x="469319" y="281191"/>
                  </a:cubicBezTo>
                  <a:cubicBezTo>
                    <a:pt x="483892" y="306432"/>
                    <a:pt x="596764" y="478072"/>
                    <a:pt x="576476" y="498932"/>
                  </a:cubicBezTo>
                  <a:lnTo>
                    <a:pt x="576476" y="498932"/>
                  </a:lnTo>
                  <a:close/>
                </a:path>
              </a:pathLst>
            </a:custGeom>
            <a:solidFill>
              <a:srgbClr val="44AA00"/>
            </a:solidFill>
            <a:ln w="3024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E4C9FEE-B5E5-4E98-BF8F-13EF7345E54F}"/>
                </a:ext>
              </a:extLst>
            </p:cNvPr>
            <p:cNvSpPr/>
            <p:nvPr/>
          </p:nvSpPr>
          <p:spPr>
            <a:xfrm>
              <a:off x="5234749" y="4014692"/>
              <a:ext cx="127253" cy="305466"/>
            </a:xfrm>
            <a:custGeom>
              <a:avLst/>
              <a:gdLst>
                <a:gd name="connsiteX0" fmla="*/ 63532 w 127253"/>
                <a:gd name="connsiteY0" fmla="*/ 0 h 305466"/>
                <a:gd name="connsiteX1" fmla="*/ 104299 w 127253"/>
                <a:gd name="connsiteY1" fmla="*/ 63627 h 305466"/>
                <a:gd name="connsiteX2" fmla="*/ 127254 w 127253"/>
                <a:gd name="connsiteY2" fmla="*/ 241840 h 305466"/>
                <a:gd name="connsiteX3" fmla="*/ 63627 w 127253"/>
                <a:gd name="connsiteY3" fmla="*/ 305467 h 305466"/>
                <a:gd name="connsiteX4" fmla="*/ 0 w 127253"/>
                <a:gd name="connsiteY4" fmla="*/ 241840 h 305466"/>
                <a:gd name="connsiteX5" fmla="*/ 22955 w 127253"/>
                <a:gd name="connsiteY5" fmla="*/ 63627 h 305466"/>
                <a:gd name="connsiteX6" fmla="*/ 63532 w 127253"/>
                <a:gd name="connsiteY6" fmla="*/ 0 h 305466"/>
                <a:gd name="connsiteX7" fmla="*/ 63532 w 127253"/>
                <a:gd name="connsiteY7" fmla="*/ 0 h 305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253" h="305466">
                  <a:moveTo>
                    <a:pt x="63532" y="0"/>
                  </a:moveTo>
                  <a:cubicBezTo>
                    <a:pt x="98774" y="0"/>
                    <a:pt x="104299" y="28384"/>
                    <a:pt x="104299" y="63627"/>
                  </a:cubicBezTo>
                  <a:lnTo>
                    <a:pt x="127254" y="241840"/>
                  </a:lnTo>
                  <a:cubicBezTo>
                    <a:pt x="127254" y="277082"/>
                    <a:pt x="98869" y="305467"/>
                    <a:pt x="63627" y="305467"/>
                  </a:cubicBezTo>
                  <a:cubicBezTo>
                    <a:pt x="28384" y="305467"/>
                    <a:pt x="0" y="277082"/>
                    <a:pt x="0" y="241840"/>
                  </a:cubicBezTo>
                  <a:lnTo>
                    <a:pt x="22955" y="63627"/>
                  </a:lnTo>
                  <a:cubicBezTo>
                    <a:pt x="22765" y="28384"/>
                    <a:pt x="28289" y="0"/>
                    <a:pt x="63532" y="0"/>
                  </a:cubicBezTo>
                  <a:lnTo>
                    <a:pt x="63532" y="0"/>
                  </a:lnTo>
                  <a:close/>
                </a:path>
              </a:pathLst>
            </a:custGeom>
            <a:solidFill>
              <a:srgbClr val="225500"/>
            </a:solidFill>
            <a:ln w="3024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873940A-B6E7-44F3-83A3-92EF71F99857}"/>
                </a:ext>
              </a:extLst>
            </p:cNvPr>
            <p:cNvSpPr/>
            <p:nvPr/>
          </p:nvSpPr>
          <p:spPr>
            <a:xfrm>
              <a:off x="5002126" y="3558051"/>
              <a:ext cx="578907" cy="517807"/>
            </a:xfrm>
            <a:custGeom>
              <a:avLst/>
              <a:gdLst>
                <a:gd name="connsiteX0" fmla="*/ 576476 w 578907"/>
                <a:gd name="connsiteY0" fmla="*/ 498932 h 517807"/>
                <a:gd name="connsiteX1" fmla="*/ 242719 w 578907"/>
                <a:gd name="connsiteY1" fmla="*/ 515029 h 517807"/>
                <a:gd name="connsiteX2" fmla="*/ 594 w 578907"/>
                <a:gd name="connsiteY2" fmla="*/ 498932 h 517807"/>
                <a:gd name="connsiteX3" fmla="*/ 153566 w 578907"/>
                <a:gd name="connsiteY3" fmla="*/ 201847 h 517807"/>
                <a:gd name="connsiteX4" fmla="*/ 288535 w 578907"/>
                <a:gd name="connsiteY4" fmla="*/ 203 h 517807"/>
                <a:gd name="connsiteX5" fmla="*/ 469319 w 578907"/>
                <a:gd name="connsiteY5" fmla="*/ 281191 h 517807"/>
                <a:gd name="connsiteX6" fmla="*/ 576476 w 578907"/>
                <a:gd name="connsiteY6" fmla="*/ 498932 h 517807"/>
                <a:gd name="connsiteX7" fmla="*/ 576476 w 578907"/>
                <a:gd name="connsiteY7" fmla="*/ 498932 h 51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907" h="517807">
                  <a:moveTo>
                    <a:pt x="576476" y="498932"/>
                  </a:moveTo>
                  <a:cubicBezTo>
                    <a:pt x="548567" y="527698"/>
                    <a:pt x="282820" y="515029"/>
                    <a:pt x="242719" y="515029"/>
                  </a:cubicBezTo>
                  <a:cubicBezTo>
                    <a:pt x="213573" y="515029"/>
                    <a:pt x="8595" y="526936"/>
                    <a:pt x="594" y="498932"/>
                  </a:cubicBezTo>
                  <a:cubicBezTo>
                    <a:pt x="-10360" y="460356"/>
                    <a:pt x="133563" y="236614"/>
                    <a:pt x="153566" y="201847"/>
                  </a:cubicBezTo>
                  <a:cubicBezTo>
                    <a:pt x="168139" y="176606"/>
                    <a:pt x="260245" y="-6941"/>
                    <a:pt x="288535" y="203"/>
                  </a:cubicBezTo>
                  <a:cubicBezTo>
                    <a:pt x="327397" y="10014"/>
                    <a:pt x="449222" y="246520"/>
                    <a:pt x="469319" y="281191"/>
                  </a:cubicBezTo>
                  <a:cubicBezTo>
                    <a:pt x="483892" y="306432"/>
                    <a:pt x="596764" y="477977"/>
                    <a:pt x="576476" y="498932"/>
                  </a:cubicBezTo>
                  <a:lnTo>
                    <a:pt x="576476" y="498932"/>
                  </a:lnTo>
                  <a:close/>
                </a:path>
              </a:pathLst>
            </a:custGeom>
            <a:solidFill>
              <a:srgbClr val="44AA00"/>
            </a:solidFill>
            <a:ln w="3024" cap="rnd">
              <a:solidFill>
                <a:srgbClr val="44AA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1" name="图形 131">
            <a:extLst>
              <a:ext uri="{FF2B5EF4-FFF2-40B4-BE49-F238E27FC236}">
                <a16:creationId xmlns:a16="http://schemas.microsoft.com/office/drawing/2014/main" id="{DDF94FD0-E6D5-457A-AB4B-32B05BAE8DEA}"/>
              </a:ext>
            </a:extLst>
          </p:cNvPr>
          <p:cNvGrpSpPr/>
          <p:nvPr/>
        </p:nvGrpSpPr>
        <p:grpSpPr>
          <a:xfrm>
            <a:off x="1296039" y="2936490"/>
            <a:ext cx="945281" cy="1029464"/>
            <a:chOff x="1296039" y="2936490"/>
            <a:chExt cx="945281" cy="1029464"/>
          </a:xfrm>
          <a:solidFill>
            <a:srgbClr val="44AA00"/>
          </a:solidFill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034C6ADD-7834-4AFA-B405-2BD008737ECF}"/>
                </a:ext>
              </a:extLst>
            </p:cNvPr>
            <p:cNvSpPr/>
            <p:nvPr/>
          </p:nvSpPr>
          <p:spPr>
            <a:xfrm>
              <a:off x="1296039" y="2936490"/>
              <a:ext cx="479317" cy="475535"/>
            </a:xfrm>
            <a:custGeom>
              <a:avLst/>
              <a:gdLst>
                <a:gd name="connsiteX0" fmla="*/ 479340 w 479317"/>
                <a:gd name="connsiteY0" fmla="*/ 33850 h 475535"/>
                <a:gd name="connsiteX1" fmla="*/ 224278 w 479317"/>
                <a:gd name="connsiteY1" fmla="*/ 193175 h 475535"/>
                <a:gd name="connsiteX2" fmla="*/ 370003 w 479317"/>
                <a:gd name="connsiteY2" fmla="*/ 288735 h 475535"/>
                <a:gd name="connsiteX3" fmla="*/ 283451 w 479317"/>
                <a:gd name="connsiteY3" fmla="*/ 368398 h 475535"/>
                <a:gd name="connsiteX4" fmla="*/ 219686 w 479317"/>
                <a:gd name="connsiteY4" fmla="*/ 261357 h 475535"/>
                <a:gd name="connsiteX5" fmla="*/ 14788 w 479317"/>
                <a:gd name="connsiteY5" fmla="*/ 475439 h 475535"/>
                <a:gd name="connsiteX6" fmla="*/ 28389 w 479317"/>
                <a:gd name="connsiteY6" fmla="*/ 174982 h 475535"/>
                <a:gd name="connsiteX7" fmla="*/ 32982 w 479317"/>
                <a:gd name="connsiteY7" fmla="*/ 65644 h 475535"/>
                <a:gd name="connsiteX8" fmla="*/ 110348 w 479317"/>
                <a:gd name="connsiteY8" fmla="*/ 74830 h 475535"/>
                <a:gd name="connsiteX9" fmla="*/ 479340 w 479317"/>
                <a:gd name="connsiteY9" fmla="*/ 33850 h 475535"/>
                <a:gd name="connsiteX10" fmla="*/ 479340 w 479317"/>
                <a:gd name="connsiteY10" fmla="*/ 33850 h 47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9317" h="475535">
                  <a:moveTo>
                    <a:pt x="479340" y="33850"/>
                  </a:moveTo>
                  <a:cubicBezTo>
                    <a:pt x="479340" y="33850"/>
                    <a:pt x="128718" y="102208"/>
                    <a:pt x="224278" y="193175"/>
                  </a:cubicBezTo>
                  <a:cubicBezTo>
                    <a:pt x="319838" y="284319"/>
                    <a:pt x="370003" y="288735"/>
                    <a:pt x="370003" y="288735"/>
                  </a:cubicBezTo>
                  <a:cubicBezTo>
                    <a:pt x="370003" y="288735"/>
                    <a:pt x="302528" y="297214"/>
                    <a:pt x="283451" y="368398"/>
                  </a:cubicBezTo>
                  <a:cubicBezTo>
                    <a:pt x="283451" y="368398"/>
                    <a:pt x="274266" y="288735"/>
                    <a:pt x="219686" y="261357"/>
                  </a:cubicBezTo>
                  <a:cubicBezTo>
                    <a:pt x="165105" y="233978"/>
                    <a:pt x="60360" y="111040"/>
                    <a:pt x="14788" y="475439"/>
                  </a:cubicBezTo>
                  <a:cubicBezTo>
                    <a:pt x="14788" y="475439"/>
                    <a:pt x="-26191" y="256941"/>
                    <a:pt x="28389" y="174982"/>
                  </a:cubicBezTo>
                  <a:lnTo>
                    <a:pt x="32982" y="65644"/>
                  </a:lnTo>
                  <a:lnTo>
                    <a:pt x="110348" y="74830"/>
                  </a:lnTo>
                  <a:cubicBezTo>
                    <a:pt x="110525" y="74830"/>
                    <a:pt x="301821" y="-61710"/>
                    <a:pt x="479340" y="33850"/>
                  </a:cubicBezTo>
                  <a:lnTo>
                    <a:pt x="479340" y="33850"/>
                  </a:lnTo>
                  <a:close/>
                </a:path>
              </a:pathLst>
            </a:custGeom>
            <a:solidFill>
              <a:srgbClr val="44AA00"/>
            </a:solidFill>
            <a:ln w="17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96ACC56-66AE-43A3-AF6B-6706B91D157B}"/>
                </a:ext>
              </a:extLst>
            </p:cNvPr>
            <p:cNvSpPr/>
            <p:nvPr/>
          </p:nvSpPr>
          <p:spPr>
            <a:xfrm>
              <a:off x="1893971" y="3207964"/>
              <a:ext cx="347350" cy="344663"/>
            </a:xfrm>
            <a:custGeom>
              <a:avLst/>
              <a:gdLst>
                <a:gd name="connsiteX0" fmla="*/ 347436 w 347350"/>
                <a:gd name="connsiteY0" fmla="*/ 24528 h 344663"/>
                <a:gd name="connsiteX1" fmla="*/ 162675 w 347350"/>
                <a:gd name="connsiteY1" fmla="*/ 140048 h 344663"/>
                <a:gd name="connsiteX2" fmla="*/ 268303 w 347350"/>
                <a:gd name="connsiteY2" fmla="*/ 209289 h 344663"/>
                <a:gd name="connsiteX3" fmla="*/ 205598 w 347350"/>
                <a:gd name="connsiteY3" fmla="*/ 267049 h 344663"/>
                <a:gd name="connsiteX4" fmla="*/ 159319 w 347350"/>
                <a:gd name="connsiteY4" fmla="*/ 189506 h 344663"/>
                <a:gd name="connsiteX5" fmla="*/ 10769 w 347350"/>
                <a:gd name="connsiteY5" fmla="*/ 344592 h 344663"/>
                <a:gd name="connsiteX6" fmla="*/ 20660 w 347350"/>
                <a:gd name="connsiteY6" fmla="*/ 126800 h 344663"/>
                <a:gd name="connsiteX7" fmla="*/ 24016 w 347350"/>
                <a:gd name="connsiteY7" fmla="*/ 47667 h 344663"/>
                <a:gd name="connsiteX8" fmla="*/ 80186 w 347350"/>
                <a:gd name="connsiteY8" fmla="*/ 54203 h 344663"/>
                <a:gd name="connsiteX9" fmla="*/ 347436 w 347350"/>
                <a:gd name="connsiteY9" fmla="*/ 24528 h 344663"/>
                <a:gd name="connsiteX10" fmla="*/ 347436 w 347350"/>
                <a:gd name="connsiteY10" fmla="*/ 24528 h 34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350" h="344663">
                  <a:moveTo>
                    <a:pt x="347436" y="24528"/>
                  </a:moveTo>
                  <a:cubicBezTo>
                    <a:pt x="347436" y="24528"/>
                    <a:pt x="93257" y="73986"/>
                    <a:pt x="162675" y="140048"/>
                  </a:cubicBezTo>
                  <a:cubicBezTo>
                    <a:pt x="232093" y="206110"/>
                    <a:pt x="268303" y="209289"/>
                    <a:pt x="268303" y="209289"/>
                  </a:cubicBezTo>
                  <a:cubicBezTo>
                    <a:pt x="268303" y="209289"/>
                    <a:pt x="219375" y="215471"/>
                    <a:pt x="205598" y="267049"/>
                  </a:cubicBezTo>
                  <a:cubicBezTo>
                    <a:pt x="205598" y="267049"/>
                    <a:pt x="199062" y="209289"/>
                    <a:pt x="159319" y="189506"/>
                  </a:cubicBezTo>
                  <a:cubicBezTo>
                    <a:pt x="119576" y="169723"/>
                    <a:pt x="43800" y="80522"/>
                    <a:pt x="10769" y="344592"/>
                  </a:cubicBezTo>
                  <a:cubicBezTo>
                    <a:pt x="10769" y="344592"/>
                    <a:pt x="-18906" y="186150"/>
                    <a:pt x="20660" y="126800"/>
                  </a:cubicBezTo>
                  <a:lnTo>
                    <a:pt x="24016" y="47667"/>
                  </a:lnTo>
                  <a:lnTo>
                    <a:pt x="80186" y="54203"/>
                  </a:lnTo>
                  <a:cubicBezTo>
                    <a:pt x="80010" y="54203"/>
                    <a:pt x="218669" y="-44713"/>
                    <a:pt x="347436" y="24528"/>
                  </a:cubicBezTo>
                  <a:lnTo>
                    <a:pt x="347436" y="24528"/>
                  </a:lnTo>
                  <a:close/>
                </a:path>
              </a:pathLst>
            </a:custGeom>
            <a:solidFill>
              <a:srgbClr val="44AA00"/>
            </a:solidFill>
            <a:ln w="17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C6767AA-1831-40B8-A06A-254908ABFC3B}"/>
                </a:ext>
              </a:extLst>
            </p:cNvPr>
            <p:cNvSpPr/>
            <p:nvPr/>
          </p:nvSpPr>
          <p:spPr>
            <a:xfrm>
              <a:off x="1375318" y="3568780"/>
              <a:ext cx="400038" cy="397175"/>
            </a:xfrm>
            <a:custGeom>
              <a:avLst/>
              <a:gdLst>
                <a:gd name="connsiteX0" fmla="*/ 400066 w 400038"/>
                <a:gd name="connsiteY0" fmla="*/ 28334 h 397175"/>
                <a:gd name="connsiteX1" fmla="*/ 187220 w 400038"/>
                <a:gd name="connsiteY1" fmla="*/ 161340 h 397175"/>
                <a:gd name="connsiteX2" fmla="*/ 308922 w 400038"/>
                <a:gd name="connsiteY2" fmla="*/ 241180 h 397175"/>
                <a:gd name="connsiteX3" fmla="*/ 236678 w 400038"/>
                <a:gd name="connsiteY3" fmla="*/ 307771 h 397175"/>
                <a:gd name="connsiteX4" fmla="*/ 183511 w 400038"/>
                <a:gd name="connsiteY4" fmla="*/ 218394 h 397175"/>
                <a:gd name="connsiteX5" fmla="*/ 12351 w 400038"/>
                <a:gd name="connsiteY5" fmla="*/ 397149 h 397175"/>
                <a:gd name="connsiteX6" fmla="*/ 23832 w 400038"/>
                <a:gd name="connsiteY6" fmla="*/ 146150 h 397175"/>
                <a:gd name="connsiteX7" fmla="*/ 27718 w 400038"/>
                <a:gd name="connsiteY7" fmla="*/ 54829 h 397175"/>
                <a:gd name="connsiteX8" fmla="*/ 92367 w 400038"/>
                <a:gd name="connsiteY8" fmla="*/ 62424 h 397175"/>
                <a:gd name="connsiteX9" fmla="*/ 400066 w 400038"/>
                <a:gd name="connsiteY9" fmla="*/ 28334 h 397175"/>
                <a:gd name="connsiteX10" fmla="*/ 400066 w 400038"/>
                <a:gd name="connsiteY10" fmla="*/ 28334 h 39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038" h="397175">
                  <a:moveTo>
                    <a:pt x="400066" y="28334"/>
                  </a:moveTo>
                  <a:cubicBezTo>
                    <a:pt x="400066" y="28334"/>
                    <a:pt x="107381" y="85387"/>
                    <a:pt x="187220" y="161340"/>
                  </a:cubicBezTo>
                  <a:cubicBezTo>
                    <a:pt x="267060" y="237294"/>
                    <a:pt x="308922" y="241180"/>
                    <a:pt x="308922" y="241180"/>
                  </a:cubicBezTo>
                  <a:cubicBezTo>
                    <a:pt x="308922" y="241180"/>
                    <a:pt x="252576" y="248245"/>
                    <a:pt x="236678" y="307771"/>
                  </a:cubicBezTo>
                  <a:cubicBezTo>
                    <a:pt x="236678" y="307771"/>
                    <a:pt x="229083" y="241180"/>
                    <a:pt x="183511" y="218394"/>
                  </a:cubicBezTo>
                  <a:cubicBezTo>
                    <a:pt x="137939" y="195608"/>
                    <a:pt x="50504" y="92982"/>
                    <a:pt x="12351" y="397149"/>
                  </a:cubicBezTo>
                  <a:cubicBezTo>
                    <a:pt x="12351" y="397149"/>
                    <a:pt x="-21916" y="214684"/>
                    <a:pt x="23832" y="146150"/>
                  </a:cubicBezTo>
                  <a:lnTo>
                    <a:pt x="27718" y="54829"/>
                  </a:lnTo>
                  <a:lnTo>
                    <a:pt x="92367" y="62424"/>
                  </a:lnTo>
                  <a:cubicBezTo>
                    <a:pt x="92190" y="62601"/>
                    <a:pt x="251869" y="-51506"/>
                    <a:pt x="400066" y="28334"/>
                  </a:cubicBezTo>
                  <a:lnTo>
                    <a:pt x="400066" y="28334"/>
                  </a:lnTo>
                  <a:close/>
                </a:path>
              </a:pathLst>
            </a:custGeom>
            <a:solidFill>
              <a:srgbClr val="44AA00"/>
            </a:solidFill>
            <a:ln w="17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C268A39-010B-4C60-8179-569C7F80692D}"/>
              </a:ext>
            </a:extLst>
          </p:cNvPr>
          <p:cNvGrpSpPr/>
          <p:nvPr/>
        </p:nvGrpSpPr>
        <p:grpSpPr>
          <a:xfrm>
            <a:off x="3131290" y="2634516"/>
            <a:ext cx="1496937" cy="1497626"/>
            <a:chOff x="3131290" y="2634516"/>
            <a:chExt cx="1496937" cy="1497626"/>
          </a:xfrm>
        </p:grpSpPr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ACFEC37-B75E-4C6A-B95F-57CE499387A9}"/>
                </a:ext>
              </a:extLst>
            </p:cNvPr>
            <p:cNvSpPr/>
            <p:nvPr/>
          </p:nvSpPr>
          <p:spPr>
            <a:xfrm>
              <a:off x="3625548" y="3047087"/>
              <a:ext cx="545551" cy="545551"/>
            </a:xfrm>
            <a:custGeom>
              <a:avLst/>
              <a:gdLst>
                <a:gd name="connsiteX0" fmla="*/ 545552 w 545551"/>
                <a:gd name="connsiteY0" fmla="*/ 272776 h 545551"/>
                <a:gd name="connsiteX1" fmla="*/ 272776 w 545551"/>
                <a:gd name="connsiteY1" fmla="*/ 545552 h 545551"/>
                <a:gd name="connsiteX2" fmla="*/ 0 w 545551"/>
                <a:gd name="connsiteY2" fmla="*/ 272776 h 545551"/>
                <a:gd name="connsiteX3" fmla="*/ 272776 w 545551"/>
                <a:gd name="connsiteY3" fmla="*/ 0 h 545551"/>
                <a:gd name="connsiteX4" fmla="*/ 545552 w 545551"/>
                <a:gd name="connsiteY4" fmla="*/ 272776 h 545551"/>
                <a:gd name="connsiteX5" fmla="*/ 545552 w 545551"/>
                <a:gd name="connsiteY5" fmla="*/ 272776 h 54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551" h="545551">
                  <a:moveTo>
                    <a:pt x="545552" y="272776"/>
                  </a:moveTo>
                  <a:cubicBezTo>
                    <a:pt x="545552" y="423442"/>
                    <a:pt x="423442" y="545552"/>
                    <a:pt x="272776" y="545552"/>
                  </a:cubicBezTo>
                  <a:cubicBezTo>
                    <a:pt x="122110" y="545552"/>
                    <a:pt x="0" y="423442"/>
                    <a:pt x="0" y="272776"/>
                  </a:cubicBezTo>
                  <a:cubicBezTo>
                    <a:pt x="0" y="122110"/>
                    <a:pt x="122110" y="0"/>
                    <a:pt x="272776" y="0"/>
                  </a:cubicBezTo>
                  <a:cubicBezTo>
                    <a:pt x="423442" y="0"/>
                    <a:pt x="545552" y="122110"/>
                    <a:pt x="545552" y="272776"/>
                  </a:cubicBezTo>
                  <a:lnTo>
                    <a:pt x="545552" y="272776"/>
                  </a:lnTo>
                  <a:close/>
                </a:path>
              </a:pathLst>
            </a:custGeom>
            <a:solidFill>
              <a:srgbClr val="44AA00"/>
            </a:solidFill>
            <a:ln w="7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719449E-E3D7-44FB-B06F-24FB5EC42E5D}"/>
                </a:ext>
              </a:extLst>
            </p:cNvPr>
            <p:cNvSpPr/>
            <p:nvPr/>
          </p:nvSpPr>
          <p:spPr>
            <a:xfrm>
              <a:off x="3761821" y="3450777"/>
              <a:ext cx="272852" cy="272852"/>
            </a:xfrm>
            <a:custGeom>
              <a:avLst/>
              <a:gdLst>
                <a:gd name="connsiteX0" fmla="*/ 92788 w 272852"/>
                <a:gd name="connsiteY0" fmla="*/ 0 h 272852"/>
                <a:gd name="connsiteX1" fmla="*/ 180064 w 272852"/>
                <a:gd name="connsiteY1" fmla="*/ 0 h 272852"/>
                <a:gd name="connsiteX2" fmla="*/ 272853 w 272852"/>
                <a:gd name="connsiteY2" fmla="*/ 92788 h 272852"/>
                <a:gd name="connsiteX3" fmla="*/ 272853 w 272852"/>
                <a:gd name="connsiteY3" fmla="*/ 180064 h 272852"/>
                <a:gd name="connsiteX4" fmla="*/ 180064 w 272852"/>
                <a:gd name="connsiteY4" fmla="*/ 272853 h 272852"/>
                <a:gd name="connsiteX5" fmla="*/ 92788 w 272852"/>
                <a:gd name="connsiteY5" fmla="*/ 272853 h 272852"/>
                <a:gd name="connsiteX6" fmla="*/ 0 w 272852"/>
                <a:gd name="connsiteY6" fmla="*/ 180064 h 272852"/>
                <a:gd name="connsiteX7" fmla="*/ 0 w 272852"/>
                <a:gd name="connsiteY7" fmla="*/ 92788 h 272852"/>
                <a:gd name="connsiteX8" fmla="*/ 92788 w 272852"/>
                <a:gd name="connsiteY8" fmla="*/ 0 h 27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852" h="272852">
                  <a:moveTo>
                    <a:pt x="92788" y="0"/>
                  </a:moveTo>
                  <a:lnTo>
                    <a:pt x="180064" y="0"/>
                  </a:lnTo>
                  <a:cubicBezTo>
                    <a:pt x="231435" y="0"/>
                    <a:pt x="272853" y="41341"/>
                    <a:pt x="272853" y="92788"/>
                  </a:cubicBezTo>
                  <a:lnTo>
                    <a:pt x="272853" y="180064"/>
                  </a:lnTo>
                  <a:cubicBezTo>
                    <a:pt x="272853" y="231435"/>
                    <a:pt x="231511" y="272853"/>
                    <a:pt x="180064" y="272853"/>
                  </a:cubicBezTo>
                  <a:lnTo>
                    <a:pt x="92788" y="272853"/>
                  </a:lnTo>
                  <a:cubicBezTo>
                    <a:pt x="41418" y="272853"/>
                    <a:pt x="0" y="231511"/>
                    <a:pt x="0" y="180064"/>
                  </a:cubicBezTo>
                  <a:lnTo>
                    <a:pt x="0" y="92788"/>
                  </a:lnTo>
                  <a:cubicBezTo>
                    <a:pt x="77" y="41341"/>
                    <a:pt x="41418" y="0"/>
                    <a:pt x="92788" y="0"/>
                  </a:cubicBezTo>
                  <a:close/>
                </a:path>
              </a:pathLst>
            </a:custGeom>
            <a:solidFill>
              <a:srgbClr val="44AA00"/>
            </a:solidFill>
            <a:ln w="7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27A66D0-3FF5-4BD8-BB18-D8712E4B8C14}"/>
                </a:ext>
              </a:extLst>
            </p:cNvPr>
            <p:cNvSpPr/>
            <p:nvPr/>
          </p:nvSpPr>
          <p:spPr>
            <a:xfrm>
              <a:off x="3825778" y="3592420"/>
              <a:ext cx="151829" cy="41319"/>
            </a:xfrm>
            <a:custGeom>
              <a:avLst/>
              <a:gdLst>
                <a:gd name="connsiteX0" fmla="*/ 6706 w 151829"/>
                <a:gd name="connsiteY0" fmla="*/ 25100 h 41319"/>
                <a:gd name="connsiteX1" fmla="*/ 142214 w 151829"/>
                <a:gd name="connsiteY1" fmla="*/ 142 h 41319"/>
                <a:gd name="connsiteX2" fmla="*/ 151707 w 151829"/>
                <a:gd name="connsiteY2" fmla="*/ 6726 h 41319"/>
                <a:gd name="connsiteX3" fmla="*/ 145123 w 151829"/>
                <a:gd name="connsiteY3" fmla="*/ 16219 h 41319"/>
                <a:gd name="connsiteX4" fmla="*/ 9615 w 151829"/>
                <a:gd name="connsiteY4" fmla="*/ 41177 h 41319"/>
                <a:gd name="connsiteX5" fmla="*/ 122 w 151829"/>
                <a:gd name="connsiteY5" fmla="*/ 34593 h 41319"/>
                <a:gd name="connsiteX6" fmla="*/ 6706 w 151829"/>
                <a:gd name="connsiteY6" fmla="*/ 25100 h 41319"/>
                <a:gd name="connsiteX7" fmla="*/ 6706 w 151829"/>
                <a:gd name="connsiteY7" fmla="*/ 25100 h 4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829" h="41319">
                  <a:moveTo>
                    <a:pt x="6706" y="25100"/>
                  </a:moveTo>
                  <a:lnTo>
                    <a:pt x="142214" y="142"/>
                  </a:lnTo>
                  <a:cubicBezTo>
                    <a:pt x="146654" y="-700"/>
                    <a:pt x="150941" y="2286"/>
                    <a:pt x="151707" y="6726"/>
                  </a:cubicBezTo>
                  <a:cubicBezTo>
                    <a:pt x="152472" y="11167"/>
                    <a:pt x="149563" y="15454"/>
                    <a:pt x="145123" y="16219"/>
                  </a:cubicBezTo>
                  <a:lnTo>
                    <a:pt x="9615" y="41177"/>
                  </a:lnTo>
                  <a:cubicBezTo>
                    <a:pt x="5175" y="42019"/>
                    <a:pt x="888" y="39034"/>
                    <a:pt x="122" y="34593"/>
                  </a:cubicBezTo>
                  <a:cubicBezTo>
                    <a:pt x="-643" y="30153"/>
                    <a:pt x="2266" y="25942"/>
                    <a:pt x="6706" y="25100"/>
                  </a:cubicBezTo>
                  <a:lnTo>
                    <a:pt x="6706" y="25100"/>
                  </a:lnTo>
                  <a:close/>
                </a:path>
              </a:pathLst>
            </a:custGeom>
            <a:solidFill>
              <a:srgbClr val="FFFFFF"/>
            </a:solidFill>
            <a:ln w="7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D7DCE66-D87F-4AF1-98F3-A517D2DC8CA4}"/>
                </a:ext>
              </a:extLst>
            </p:cNvPr>
            <p:cNvSpPr/>
            <p:nvPr/>
          </p:nvSpPr>
          <p:spPr>
            <a:xfrm>
              <a:off x="3825778" y="3635599"/>
              <a:ext cx="151829" cy="41319"/>
            </a:xfrm>
            <a:custGeom>
              <a:avLst/>
              <a:gdLst>
                <a:gd name="connsiteX0" fmla="*/ 6706 w 151829"/>
                <a:gd name="connsiteY0" fmla="*/ 25100 h 41319"/>
                <a:gd name="connsiteX1" fmla="*/ 142214 w 151829"/>
                <a:gd name="connsiteY1" fmla="*/ 142 h 41319"/>
                <a:gd name="connsiteX2" fmla="*/ 151707 w 151829"/>
                <a:gd name="connsiteY2" fmla="*/ 6726 h 41319"/>
                <a:gd name="connsiteX3" fmla="*/ 145123 w 151829"/>
                <a:gd name="connsiteY3" fmla="*/ 16219 h 41319"/>
                <a:gd name="connsiteX4" fmla="*/ 9615 w 151829"/>
                <a:gd name="connsiteY4" fmla="*/ 41177 h 41319"/>
                <a:gd name="connsiteX5" fmla="*/ 122 w 151829"/>
                <a:gd name="connsiteY5" fmla="*/ 34593 h 41319"/>
                <a:gd name="connsiteX6" fmla="*/ 6706 w 151829"/>
                <a:gd name="connsiteY6" fmla="*/ 25100 h 41319"/>
                <a:gd name="connsiteX7" fmla="*/ 6706 w 151829"/>
                <a:gd name="connsiteY7" fmla="*/ 25100 h 4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829" h="41319">
                  <a:moveTo>
                    <a:pt x="6706" y="25100"/>
                  </a:moveTo>
                  <a:lnTo>
                    <a:pt x="142214" y="142"/>
                  </a:lnTo>
                  <a:cubicBezTo>
                    <a:pt x="146654" y="-700"/>
                    <a:pt x="150941" y="2286"/>
                    <a:pt x="151707" y="6726"/>
                  </a:cubicBezTo>
                  <a:cubicBezTo>
                    <a:pt x="152472" y="11167"/>
                    <a:pt x="149563" y="15454"/>
                    <a:pt x="145123" y="16219"/>
                  </a:cubicBezTo>
                  <a:lnTo>
                    <a:pt x="9615" y="41177"/>
                  </a:lnTo>
                  <a:cubicBezTo>
                    <a:pt x="5175" y="42019"/>
                    <a:pt x="888" y="39034"/>
                    <a:pt x="122" y="34593"/>
                  </a:cubicBezTo>
                  <a:cubicBezTo>
                    <a:pt x="-643" y="30153"/>
                    <a:pt x="2266" y="25942"/>
                    <a:pt x="6706" y="25100"/>
                  </a:cubicBezTo>
                  <a:lnTo>
                    <a:pt x="6706" y="25100"/>
                  </a:lnTo>
                  <a:close/>
                </a:path>
              </a:pathLst>
            </a:custGeom>
            <a:solidFill>
              <a:srgbClr val="FFFFFF"/>
            </a:solidFill>
            <a:ln w="7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08FD7E3-BC75-4AAB-8437-D03E93091675}"/>
                </a:ext>
              </a:extLst>
            </p:cNvPr>
            <p:cNvSpPr/>
            <p:nvPr/>
          </p:nvSpPr>
          <p:spPr>
            <a:xfrm>
              <a:off x="4295583" y="3360362"/>
              <a:ext cx="332644" cy="7655"/>
            </a:xfrm>
            <a:custGeom>
              <a:avLst/>
              <a:gdLst>
                <a:gd name="connsiteX0" fmla="*/ 0 w 332644"/>
                <a:gd name="connsiteY0" fmla="*/ 0 h 7655"/>
                <a:gd name="connsiteX1" fmla="*/ 332644 w 332644"/>
                <a:gd name="connsiteY1" fmla="*/ 0 h 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2644" h="7655">
                  <a:moveTo>
                    <a:pt x="0" y="0"/>
                  </a:moveTo>
                  <a:lnTo>
                    <a:pt x="332644" y="0"/>
                  </a:lnTo>
                </a:path>
              </a:pathLst>
            </a:custGeom>
            <a:solidFill>
              <a:srgbClr val="44AA00"/>
            </a:solidFill>
            <a:ln w="66142" cap="rnd">
              <a:solidFill>
                <a:srgbClr val="44AA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0D8196F-0B31-45F5-9740-54A8DA08A37C}"/>
                </a:ext>
              </a:extLst>
            </p:cNvPr>
            <p:cNvSpPr/>
            <p:nvPr/>
          </p:nvSpPr>
          <p:spPr>
            <a:xfrm>
              <a:off x="4195828" y="2957820"/>
              <a:ext cx="128311" cy="110473"/>
            </a:xfrm>
            <a:custGeom>
              <a:avLst/>
              <a:gdLst>
                <a:gd name="connsiteX0" fmla="*/ 0 w 128311"/>
                <a:gd name="connsiteY0" fmla="*/ 110473 h 110473"/>
                <a:gd name="connsiteX1" fmla="*/ 128311 w 128311"/>
                <a:gd name="connsiteY1" fmla="*/ 0 h 11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8311" h="110473">
                  <a:moveTo>
                    <a:pt x="0" y="110473"/>
                  </a:moveTo>
                  <a:lnTo>
                    <a:pt x="128311" y="0"/>
                  </a:lnTo>
                </a:path>
              </a:pathLst>
            </a:custGeom>
            <a:solidFill>
              <a:srgbClr val="44AA00"/>
            </a:solidFill>
            <a:ln w="66142" cap="rnd">
              <a:solidFill>
                <a:srgbClr val="44AA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2" name="图形 132">
              <a:extLst>
                <a:ext uri="{FF2B5EF4-FFF2-40B4-BE49-F238E27FC236}">
                  <a16:creationId xmlns:a16="http://schemas.microsoft.com/office/drawing/2014/main" id="{A39F05B2-48D6-4B01-BECC-905A9400A1C9}"/>
                </a:ext>
              </a:extLst>
            </p:cNvPr>
            <p:cNvGrpSpPr/>
            <p:nvPr/>
          </p:nvGrpSpPr>
          <p:grpSpPr>
            <a:xfrm>
              <a:off x="3903071" y="3359673"/>
              <a:ext cx="724544" cy="772469"/>
              <a:chOff x="3903071" y="3359673"/>
              <a:chExt cx="724544" cy="772469"/>
            </a:xfrm>
            <a:solidFill>
              <a:srgbClr val="44AA00"/>
            </a:solidFill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60C3EF5B-3C3A-4973-95CB-6825CE2A7D5D}"/>
                  </a:ext>
                </a:extLst>
              </p:cNvPr>
              <p:cNvSpPr/>
              <p:nvPr/>
            </p:nvSpPr>
            <p:spPr>
              <a:xfrm rot="5400000">
                <a:off x="3736749" y="3965821"/>
                <a:ext cx="332644" cy="7655"/>
              </a:xfrm>
              <a:custGeom>
                <a:avLst/>
                <a:gdLst>
                  <a:gd name="connsiteX0" fmla="*/ 364 w 332644"/>
                  <a:gd name="connsiteY0" fmla="*/ -592 h 7655"/>
                  <a:gd name="connsiteX1" fmla="*/ 333009 w 332644"/>
                  <a:gd name="connsiteY1" fmla="*/ -592 h 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2644" h="7655">
                    <a:moveTo>
                      <a:pt x="364" y="-592"/>
                    </a:moveTo>
                    <a:lnTo>
                      <a:pt x="333009" y="-592"/>
                    </a:lnTo>
                  </a:path>
                </a:pathLst>
              </a:custGeom>
              <a:solidFill>
                <a:srgbClr val="44AA00"/>
              </a:solidFill>
              <a:ln w="66142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F090C79C-4213-4DCC-B7DB-194DD1FBA3ED}"/>
                  </a:ext>
                </a:extLst>
              </p:cNvPr>
              <p:cNvSpPr/>
              <p:nvPr/>
            </p:nvSpPr>
            <p:spPr>
              <a:xfrm rot="5400000">
                <a:off x="4461293" y="3193351"/>
                <a:ext cx="7655" cy="332644"/>
              </a:xfrm>
              <a:custGeom>
                <a:avLst/>
                <a:gdLst>
                  <a:gd name="connsiteX0" fmla="*/ 517 w 7655"/>
                  <a:gd name="connsiteY0" fmla="*/ 332046 h 332644"/>
                  <a:gd name="connsiteX1" fmla="*/ 517 w 7655"/>
                  <a:gd name="connsiteY1" fmla="*/ -598 h 332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55" h="332644">
                    <a:moveTo>
                      <a:pt x="517" y="332046"/>
                    </a:moveTo>
                    <a:lnTo>
                      <a:pt x="517" y="-598"/>
                    </a:lnTo>
                  </a:path>
                </a:pathLst>
              </a:custGeom>
              <a:solidFill>
                <a:srgbClr val="44AA00"/>
              </a:solidFill>
              <a:ln w="66142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67B130C9-71D1-4C6B-9229-0267490D0CE3}"/>
                  </a:ext>
                </a:extLst>
              </p:cNvPr>
              <p:cNvSpPr/>
              <p:nvPr/>
            </p:nvSpPr>
            <p:spPr>
              <a:xfrm rot="5400000">
                <a:off x="4186220" y="3708586"/>
                <a:ext cx="128310" cy="110473"/>
              </a:xfrm>
              <a:custGeom>
                <a:avLst/>
                <a:gdLst>
                  <a:gd name="connsiteX0" fmla="*/ 436 w 128310"/>
                  <a:gd name="connsiteY0" fmla="*/ 109900 h 110473"/>
                  <a:gd name="connsiteX1" fmla="*/ 128747 w 128310"/>
                  <a:gd name="connsiteY1" fmla="*/ -573 h 110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10" h="110473">
                    <a:moveTo>
                      <a:pt x="436" y="109900"/>
                    </a:moveTo>
                    <a:lnTo>
                      <a:pt x="128747" y="-573"/>
                    </a:lnTo>
                  </a:path>
                </a:pathLst>
              </a:custGeom>
              <a:solidFill>
                <a:srgbClr val="44AA00"/>
              </a:solidFill>
              <a:ln w="66142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" name="图形 132">
              <a:extLst>
                <a:ext uri="{FF2B5EF4-FFF2-40B4-BE49-F238E27FC236}">
                  <a16:creationId xmlns:a16="http://schemas.microsoft.com/office/drawing/2014/main" id="{AC7CDD32-A3A8-43BD-BD30-E2903B105CF9}"/>
                </a:ext>
              </a:extLst>
            </p:cNvPr>
            <p:cNvGrpSpPr/>
            <p:nvPr/>
          </p:nvGrpSpPr>
          <p:grpSpPr>
            <a:xfrm>
              <a:off x="3131290" y="2634516"/>
              <a:ext cx="771091" cy="772393"/>
              <a:chOff x="3131290" y="2634516"/>
              <a:chExt cx="771091" cy="772393"/>
            </a:xfrm>
            <a:solidFill>
              <a:srgbClr val="44AA00"/>
            </a:solidFill>
          </p:grpSpPr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BE2F1279-475A-4869-86FF-4D7AC11A74C4}"/>
                  </a:ext>
                </a:extLst>
              </p:cNvPr>
              <p:cNvSpPr/>
              <p:nvPr/>
            </p:nvSpPr>
            <p:spPr>
              <a:xfrm rot="-5400000">
                <a:off x="3736060" y="2800838"/>
                <a:ext cx="332644" cy="7655"/>
              </a:xfrm>
              <a:custGeom>
                <a:avLst/>
                <a:gdLst>
                  <a:gd name="connsiteX0" fmla="*/ -744 w 332644"/>
                  <a:gd name="connsiteY0" fmla="*/ -517 h 7655"/>
                  <a:gd name="connsiteX1" fmla="*/ 331900 w 332644"/>
                  <a:gd name="connsiteY1" fmla="*/ -517 h 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2644" h="7655">
                    <a:moveTo>
                      <a:pt x="-744" y="-517"/>
                    </a:moveTo>
                    <a:lnTo>
                      <a:pt x="331900" y="-517"/>
                    </a:lnTo>
                  </a:path>
                </a:pathLst>
              </a:custGeom>
              <a:solidFill>
                <a:srgbClr val="44AA00"/>
              </a:solidFill>
              <a:ln w="66142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EEE8619-93B9-47FC-A99A-2A4B66FD95E1}"/>
                  </a:ext>
                </a:extLst>
              </p:cNvPr>
              <p:cNvSpPr/>
              <p:nvPr/>
            </p:nvSpPr>
            <p:spPr>
              <a:xfrm rot="-5400000">
                <a:off x="3297612" y="3240587"/>
                <a:ext cx="7655" cy="332644"/>
              </a:xfrm>
              <a:custGeom>
                <a:avLst/>
                <a:gdLst>
                  <a:gd name="connsiteX0" fmla="*/ -744 w 7655"/>
                  <a:gd name="connsiteY0" fmla="*/ 332286 h 332644"/>
                  <a:gd name="connsiteX1" fmla="*/ -744 w 7655"/>
                  <a:gd name="connsiteY1" fmla="*/ -358 h 332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55" h="332644">
                    <a:moveTo>
                      <a:pt x="-744" y="332286"/>
                    </a:moveTo>
                    <a:lnTo>
                      <a:pt x="-744" y="-358"/>
                    </a:lnTo>
                  </a:path>
                </a:pathLst>
              </a:custGeom>
              <a:solidFill>
                <a:srgbClr val="44AA00"/>
              </a:solidFill>
              <a:ln w="66142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004A2B64-10FA-4931-95FD-04E3B1057327}"/>
                  </a:ext>
                </a:extLst>
              </p:cNvPr>
              <p:cNvSpPr/>
              <p:nvPr/>
            </p:nvSpPr>
            <p:spPr>
              <a:xfrm rot="-5400000">
                <a:off x="3444374" y="2947600"/>
                <a:ext cx="128311" cy="110473"/>
              </a:xfrm>
              <a:custGeom>
                <a:avLst/>
                <a:gdLst>
                  <a:gd name="connsiteX0" fmla="*/ -769 w 128311"/>
                  <a:gd name="connsiteY0" fmla="*/ 110034 h 110473"/>
                  <a:gd name="connsiteX1" fmla="*/ 127542 w 128311"/>
                  <a:gd name="connsiteY1" fmla="*/ -439 h 110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11" h="110473">
                    <a:moveTo>
                      <a:pt x="-769" y="110034"/>
                    </a:moveTo>
                    <a:lnTo>
                      <a:pt x="127542" y="-439"/>
                    </a:lnTo>
                  </a:path>
                </a:pathLst>
              </a:custGeom>
              <a:solidFill>
                <a:srgbClr val="44AA00"/>
              </a:solidFill>
              <a:ln w="66142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0" name="图形 132">
              <a:extLst>
                <a:ext uri="{FF2B5EF4-FFF2-40B4-BE49-F238E27FC236}">
                  <a16:creationId xmlns:a16="http://schemas.microsoft.com/office/drawing/2014/main" id="{424FAB1F-592A-4D5C-B29F-A51814BDAF9A}"/>
                </a:ext>
              </a:extLst>
            </p:cNvPr>
            <p:cNvGrpSpPr/>
            <p:nvPr/>
          </p:nvGrpSpPr>
          <p:grpSpPr>
            <a:xfrm>
              <a:off x="3142621" y="3406985"/>
              <a:ext cx="772392" cy="724467"/>
              <a:chOff x="3142621" y="3406985"/>
              <a:chExt cx="772392" cy="724467"/>
            </a:xfrm>
            <a:solidFill>
              <a:srgbClr val="44AA00"/>
            </a:solidFill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D86F5DD0-B92B-4BE8-9305-C9564606DC28}"/>
                  </a:ext>
                </a:extLst>
              </p:cNvPr>
              <p:cNvSpPr/>
              <p:nvPr/>
            </p:nvSpPr>
            <p:spPr>
              <a:xfrm rot="10800000">
                <a:off x="3142621" y="3406985"/>
                <a:ext cx="332644" cy="7655"/>
              </a:xfrm>
              <a:custGeom>
                <a:avLst/>
                <a:gdLst>
                  <a:gd name="connsiteX0" fmla="*/ -383 w 332644"/>
                  <a:gd name="connsiteY0" fmla="*/ -1102 h 7655"/>
                  <a:gd name="connsiteX1" fmla="*/ 332261 w 332644"/>
                  <a:gd name="connsiteY1" fmla="*/ -1102 h 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2644" h="7655">
                    <a:moveTo>
                      <a:pt x="-383" y="-1102"/>
                    </a:moveTo>
                    <a:lnTo>
                      <a:pt x="332261" y="-1102"/>
                    </a:lnTo>
                  </a:path>
                </a:pathLst>
              </a:custGeom>
              <a:solidFill>
                <a:srgbClr val="44AA00"/>
              </a:solidFill>
              <a:ln w="66142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9305CCD8-E827-4FD0-AF11-3134ED701289}"/>
                  </a:ext>
                </a:extLst>
              </p:cNvPr>
              <p:cNvSpPr/>
              <p:nvPr/>
            </p:nvSpPr>
            <p:spPr>
              <a:xfrm rot="10800000">
                <a:off x="3915014" y="3798809"/>
                <a:ext cx="7655" cy="332643"/>
              </a:xfrm>
              <a:custGeom>
                <a:avLst/>
                <a:gdLst>
                  <a:gd name="connsiteX0" fmla="*/ -224 w 7655"/>
                  <a:gd name="connsiteY0" fmla="*/ 331687 h 332643"/>
                  <a:gd name="connsiteX1" fmla="*/ -224 w 7655"/>
                  <a:gd name="connsiteY1" fmla="*/ -956 h 332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55" h="332643">
                    <a:moveTo>
                      <a:pt x="-224" y="331687"/>
                    </a:moveTo>
                    <a:lnTo>
                      <a:pt x="-224" y="-956"/>
                    </a:lnTo>
                  </a:path>
                </a:pathLst>
              </a:custGeom>
              <a:solidFill>
                <a:srgbClr val="44AA00"/>
              </a:solidFill>
              <a:ln w="66142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D58D68F9-6074-4C47-B019-8BBB7C9F7A10}"/>
                  </a:ext>
                </a:extLst>
              </p:cNvPr>
              <p:cNvSpPr/>
              <p:nvPr/>
            </p:nvSpPr>
            <p:spPr>
              <a:xfrm rot="10800000">
                <a:off x="3446709" y="3699054"/>
                <a:ext cx="128310" cy="110473"/>
              </a:xfrm>
              <a:custGeom>
                <a:avLst/>
                <a:gdLst>
                  <a:gd name="connsiteX0" fmla="*/ -330 w 128310"/>
                  <a:gd name="connsiteY0" fmla="*/ 109462 h 110473"/>
                  <a:gd name="connsiteX1" fmla="*/ 127981 w 128310"/>
                  <a:gd name="connsiteY1" fmla="*/ -1012 h 110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10" h="110473">
                    <a:moveTo>
                      <a:pt x="-330" y="109462"/>
                    </a:moveTo>
                    <a:lnTo>
                      <a:pt x="127981" y="-1012"/>
                    </a:lnTo>
                  </a:path>
                </a:pathLst>
              </a:custGeom>
              <a:solidFill>
                <a:srgbClr val="44AA00"/>
              </a:solidFill>
              <a:ln w="66142" cap="rnd">
                <a:solidFill>
                  <a:srgbClr val="44AA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图形 133">
            <a:extLst>
              <a:ext uri="{FF2B5EF4-FFF2-40B4-BE49-F238E27FC236}">
                <a16:creationId xmlns:a16="http://schemas.microsoft.com/office/drawing/2014/main" id="{D1FDC297-BAF1-45A6-8442-B80B6C371259}"/>
              </a:ext>
            </a:extLst>
          </p:cNvPr>
          <p:cNvGrpSpPr/>
          <p:nvPr/>
        </p:nvGrpSpPr>
        <p:grpSpPr>
          <a:xfrm>
            <a:off x="5541289" y="701359"/>
            <a:ext cx="1042939" cy="1613225"/>
            <a:chOff x="5541289" y="701359"/>
            <a:chExt cx="1042939" cy="1613225"/>
          </a:xfrm>
          <a:solidFill>
            <a:srgbClr val="44AA00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E61035A-CFA2-4B1B-AD95-673C8439E4F4}"/>
                </a:ext>
              </a:extLst>
            </p:cNvPr>
            <p:cNvSpPr/>
            <p:nvPr/>
          </p:nvSpPr>
          <p:spPr>
            <a:xfrm>
              <a:off x="6017035" y="1060751"/>
              <a:ext cx="106074" cy="1253834"/>
            </a:xfrm>
            <a:custGeom>
              <a:avLst/>
              <a:gdLst>
                <a:gd name="connsiteX0" fmla="*/ 53070 w 106074"/>
                <a:gd name="connsiteY0" fmla="*/ -55 h 1253834"/>
                <a:gd name="connsiteX1" fmla="*/ 68957 w 106074"/>
                <a:gd name="connsiteY1" fmla="*/ 52983 h 1253834"/>
                <a:gd name="connsiteX2" fmla="*/ 106108 w 106074"/>
                <a:gd name="connsiteY2" fmla="*/ 1200743 h 1253834"/>
                <a:gd name="connsiteX3" fmla="*/ 53070 w 106074"/>
                <a:gd name="connsiteY3" fmla="*/ 1253780 h 1253834"/>
                <a:gd name="connsiteX4" fmla="*/ 33 w 106074"/>
                <a:gd name="connsiteY4" fmla="*/ 1200743 h 1253834"/>
                <a:gd name="connsiteX5" fmla="*/ 33273 w 106074"/>
                <a:gd name="connsiteY5" fmla="*/ 52983 h 1253834"/>
                <a:gd name="connsiteX6" fmla="*/ 53070 w 106074"/>
                <a:gd name="connsiteY6" fmla="*/ -55 h 1253834"/>
                <a:gd name="connsiteX7" fmla="*/ 53070 w 106074"/>
                <a:gd name="connsiteY7" fmla="*/ -55 h 125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6074" h="1253834">
                  <a:moveTo>
                    <a:pt x="53070" y="-55"/>
                  </a:moveTo>
                  <a:cubicBezTo>
                    <a:pt x="82400" y="-55"/>
                    <a:pt x="68957" y="23653"/>
                    <a:pt x="68957" y="52983"/>
                  </a:cubicBezTo>
                  <a:lnTo>
                    <a:pt x="106108" y="1200743"/>
                  </a:lnTo>
                  <a:cubicBezTo>
                    <a:pt x="106108" y="1230072"/>
                    <a:pt x="82400" y="1253780"/>
                    <a:pt x="53070" y="1253780"/>
                  </a:cubicBezTo>
                  <a:cubicBezTo>
                    <a:pt x="23741" y="1253780"/>
                    <a:pt x="33" y="1230072"/>
                    <a:pt x="33" y="1200743"/>
                  </a:cubicBezTo>
                  <a:lnTo>
                    <a:pt x="33273" y="52983"/>
                  </a:lnTo>
                  <a:cubicBezTo>
                    <a:pt x="33273" y="23653"/>
                    <a:pt x="23741" y="-55"/>
                    <a:pt x="53070" y="-55"/>
                  </a:cubicBezTo>
                  <a:lnTo>
                    <a:pt x="53070" y="-55"/>
                  </a:lnTo>
                  <a:close/>
                </a:path>
              </a:pathLst>
            </a:custGeom>
            <a:solidFill>
              <a:srgbClr val="44AA00"/>
            </a:solidFill>
            <a:ln w="2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6A8BC37-891D-4725-9E1B-1329CE14694A}"/>
                </a:ext>
              </a:extLst>
            </p:cNvPr>
            <p:cNvSpPr/>
            <p:nvPr/>
          </p:nvSpPr>
          <p:spPr>
            <a:xfrm>
              <a:off x="6049240" y="924030"/>
              <a:ext cx="534988" cy="704051"/>
            </a:xfrm>
            <a:custGeom>
              <a:avLst/>
              <a:gdLst>
                <a:gd name="connsiteX0" fmla="*/ 69988 w 534988"/>
                <a:gd name="connsiteY0" fmla="*/ 518572 h 704051"/>
                <a:gd name="connsiteX1" fmla="*/ 337014 w 534988"/>
                <a:gd name="connsiteY1" fmla="*/ 189899 h 704051"/>
                <a:gd name="connsiteX2" fmla="*/ 534218 w 534988"/>
                <a:gd name="connsiteY2" fmla="*/ 867 h 704051"/>
                <a:gd name="connsiteX3" fmla="*/ 230180 w 534988"/>
                <a:gd name="connsiteY3" fmla="*/ 567845 h 704051"/>
                <a:gd name="connsiteX4" fmla="*/ 87968 w 534988"/>
                <a:gd name="connsiteY4" fmla="*/ 555235 h 704051"/>
                <a:gd name="connsiteX5" fmla="*/ 45819 w 534988"/>
                <a:gd name="connsiteY5" fmla="*/ 702700 h 704051"/>
                <a:gd name="connsiteX6" fmla="*/ 750 w 534988"/>
                <a:gd name="connsiteY6" fmla="*/ 704919 h 704051"/>
                <a:gd name="connsiteX7" fmla="*/ 111204 w 534988"/>
                <a:gd name="connsiteY7" fmla="*/ 483428 h 704051"/>
                <a:gd name="connsiteX8" fmla="*/ 69988 w 534988"/>
                <a:gd name="connsiteY8" fmla="*/ 518572 h 704051"/>
                <a:gd name="connsiteX9" fmla="*/ 69988 w 534988"/>
                <a:gd name="connsiteY9" fmla="*/ 518572 h 70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4988" h="704051">
                  <a:moveTo>
                    <a:pt x="69988" y="518572"/>
                  </a:moveTo>
                  <a:cubicBezTo>
                    <a:pt x="69988" y="518572"/>
                    <a:pt x="-16063" y="319617"/>
                    <a:pt x="337014" y="189899"/>
                  </a:cubicBezTo>
                  <a:cubicBezTo>
                    <a:pt x="538305" y="115991"/>
                    <a:pt x="534218" y="867"/>
                    <a:pt x="534218" y="867"/>
                  </a:cubicBezTo>
                  <a:cubicBezTo>
                    <a:pt x="534218" y="867"/>
                    <a:pt x="575317" y="518572"/>
                    <a:pt x="230180" y="567845"/>
                  </a:cubicBezTo>
                  <a:cubicBezTo>
                    <a:pt x="230180" y="567845"/>
                    <a:pt x="136657" y="588627"/>
                    <a:pt x="87968" y="555235"/>
                  </a:cubicBezTo>
                  <a:cubicBezTo>
                    <a:pt x="87968" y="555235"/>
                    <a:pt x="39280" y="654713"/>
                    <a:pt x="45819" y="702700"/>
                  </a:cubicBezTo>
                  <a:lnTo>
                    <a:pt x="750" y="704919"/>
                  </a:lnTo>
                  <a:cubicBezTo>
                    <a:pt x="750" y="704919"/>
                    <a:pt x="76292" y="506664"/>
                    <a:pt x="111204" y="483428"/>
                  </a:cubicBezTo>
                  <a:lnTo>
                    <a:pt x="69988" y="518572"/>
                  </a:lnTo>
                  <a:lnTo>
                    <a:pt x="69988" y="518572"/>
                  </a:lnTo>
                  <a:close/>
                </a:path>
              </a:pathLst>
            </a:custGeom>
            <a:solidFill>
              <a:srgbClr val="44AA00"/>
            </a:solidFill>
            <a:ln w="115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0F1D5B9-A103-463C-9AC1-1F89B9DA7B1D}"/>
                </a:ext>
              </a:extLst>
            </p:cNvPr>
            <p:cNvSpPr/>
            <p:nvPr/>
          </p:nvSpPr>
          <p:spPr>
            <a:xfrm rot="-5400000">
              <a:off x="5605434" y="1021822"/>
              <a:ext cx="405965" cy="534253"/>
            </a:xfrm>
            <a:custGeom>
              <a:avLst/>
              <a:gdLst>
                <a:gd name="connsiteX0" fmla="*/ 50841 w 405965"/>
                <a:gd name="connsiteY0" fmla="*/ 394056 h 534253"/>
                <a:gd name="connsiteX1" fmla="*/ 253468 w 405965"/>
                <a:gd name="connsiteY1" fmla="*/ 144648 h 534253"/>
                <a:gd name="connsiteX2" fmla="*/ 403113 w 405965"/>
                <a:gd name="connsiteY2" fmla="*/ 1206 h 534253"/>
                <a:gd name="connsiteX3" fmla="*/ 172400 w 405965"/>
                <a:gd name="connsiteY3" fmla="*/ 431444 h 534253"/>
                <a:gd name="connsiteX4" fmla="*/ 64486 w 405965"/>
                <a:gd name="connsiteY4" fmla="*/ 421876 h 534253"/>
                <a:gd name="connsiteX5" fmla="*/ 32502 w 405965"/>
                <a:gd name="connsiteY5" fmla="*/ 533777 h 534253"/>
                <a:gd name="connsiteX6" fmla="*/ -1699 w 405965"/>
                <a:gd name="connsiteY6" fmla="*/ 535460 h 534253"/>
                <a:gd name="connsiteX7" fmla="*/ 82117 w 405965"/>
                <a:gd name="connsiteY7" fmla="*/ 367387 h 534253"/>
                <a:gd name="connsiteX8" fmla="*/ 50841 w 405965"/>
                <a:gd name="connsiteY8" fmla="*/ 394056 h 534253"/>
                <a:gd name="connsiteX9" fmla="*/ 50841 w 405965"/>
                <a:gd name="connsiteY9" fmla="*/ 394056 h 53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5965" h="534253">
                  <a:moveTo>
                    <a:pt x="50841" y="394056"/>
                  </a:moveTo>
                  <a:cubicBezTo>
                    <a:pt x="50841" y="394056"/>
                    <a:pt x="-14456" y="243082"/>
                    <a:pt x="253468" y="144648"/>
                  </a:cubicBezTo>
                  <a:cubicBezTo>
                    <a:pt x="406214" y="88565"/>
                    <a:pt x="403113" y="1206"/>
                    <a:pt x="403113" y="1206"/>
                  </a:cubicBezTo>
                  <a:cubicBezTo>
                    <a:pt x="403113" y="1206"/>
                    <a:pt x="434300" y="394056"/>
                    <a:pt x="172400" y="431444"/>
                  </a:cubicBezTo>
                  <a:cubicBezTo>
                    <a:pt x="172400" y="431444"/>
                    <a:pt x="101431" y="447215"/>
                    <a:pt x="64486" y="421876"/>
                  </a:cubicBezTo>
                  <a:cubicBezTo>
                    <a:pt x="64486" y="421876"/>
                    <a:pt x="27540" y="497363"/>
                    <a:pt x="32502" y="533777"/>
                  </a:cubicBezTo>
                  <a:lnTo>
                    <a:pt x="-1699" y="535460"/>
                  </a:lnTo>
                  <a:cubicBezTo>
                    <a:pt x="-1699" y="535460"/>
                    <a:pt x="55626" y="385018"/>
                    <a:pt x="82117" y="367387"/>
                  </a:cubicBezTo>
                  <a:lnTo>
                    <a:pt x="50841" y="394056"/>
                  </a:lnTo>
                  <a:lnTo>
                    <a:pt x="50841" y="394056"/>
                  </a:lnTo>
                  <a:close/>
                </a:path>
              </a:pathLst>
            </a:custGeom>
            <a:solidFill>
              <a:srgbClr val="44AA00"/>
            </a:solidFill>
            <a:ln w="87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1648039-531A-4B82-867D-AE50E44BCF0E}"/>
                </a:ext>
              </a:extLst>
            </p:cNvPr>
            <p:cNvSpPr/>
            <p:nvPr/>
          </p:nvSpPr>
          <p:spPr>
            <a:xfrm>
              <a:off x="6045049" y="701359"/>
              <a:ext cx="391192" cy="514814"/>
            </a:xfrm>
            <a:custGeom>
              <a:avLst/>
              <a:gdLst>
                <a:gd name="connsiteX0" fmla="*/ 51748 w 391192"/>
                <a:gd name="connsiteY0" fmla="*/ 379759 h 514814"/>
                <a:gd name="connsiteX1" fmla="*/ 247002 w 391192"/>
                <a:gd name="connsiteY1" fmla="*/ 139426 h 514814"/>
                <a:gd name="connsiteX2" fmla="*/ 391201 w 391192"/>
                <a:gd name="connsiteY2" fmla="*/ 1203 h 514814"/>
                <a:gd name="connsiteX3" fmla="*/ 168883 w 391192"/>
                <a:gd name="connsiteY3" fmla="*/ 415787 h 514814"/>
                <a:gd name="connsiteX4" fmla="*/ 64896 w 391192"/>
                <a:gd name="connsiteY4" fmla="*/ 406567 h 514814"/>
                <a:gd name="connsiteX5" fmla="*/ 34076 w 391192"/>
                <a:gd name="connsiteY5" fmla="*/ 514396 h 514814"/>
                <a:gd name="connsiteX6" fmla="*/ 1121 w 391192"/>
                <a:gd name="connsiteY6" fmla="*/ 516018 h 514814"/>
                <a:gd name="connsiteX7" fmla="*/ 81800 w 391192"/>
                <a:gd name="connsiteY7" fmla="*/ 354060 h 514814"/>
                <a:gd name="connsiteX8" fmla="*/ 51748 w 391192"/>
                <a:gd name="connsiteY8" fmla="*/ 379759 h 514814"/>
                <a:gd name="connsiteX9" fmla="*/ 51748 w 391192"/>
                <a:gd name="connsiteY9" fmla="*/ 379759 h 51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1192" h="514814">
                  <a:moveTo>
                    <a:pt x="51748" y="379759"/>
                  </a:moveTo>
                  <a:cubicBezTo>
                    <a:pt x="51748" y="379759"/>
                    <a:pt x="-11174" y="234278"/>
                    <a:pt x="247002" y="139426"/>
                  </a:cubicBezTo>
                  <a:cubicBezTo>
                    <a:pt x="394189" y="85384"/>
                    <a:pt x="391201" y="1203"/>
                    <a:pt x="391201" y="1203"/>
                  </a:cubicBezTo>
                  <a:cubicBezTo>
                    <a:pt x="391201" y="1203"/>
                    <a:pt x="421254" y="379759"/>
                    <a:pt x="168883" y="415787"/>
                  </a:cubicBezTo>
                  <a:cubicBezTo>
                    <a:pt x="168883" y="415787"/>
                    <a:pt x="100497" y="430984"/>
                    <a:pt x="64896" y="406567"/>
                  </a:cubicBezTo>
                  <a:cubicBezTo>
                    <a:pt x="64896" y="406567"/>
                    <a:pt x="29294" y="479307"/>
                    <a:pt x="34076" y="514396"/>
                  </a:cubicBezTo>
                  <a:lnTo>
                    <a:pt x="1121" y="516018"/>
                  </a:lnTo>
                  <a:cubicBezTo>
                    <a:pt x="1121" y="516018"/>
                    <a:pt x="56358" y="371050"/>
                    <a:pt x="81800" y="354060"/>
                  </a:cubicBezTo>
                  <a:lnTo>
                    <a:pt x="51748" y="379759"/>
                  </a:lnTo>
                  <a:lnTo>
                    <a:pt x="51748" y="379759"/>
                  </a:lnTo>
                  <a:close/>
                </a:path>
              </a:pathLst>
            </a:custGeom>
            <a:solidFill>
              <a:srgbClr val="44AA00"/>
            </a:solidFill>
            <a:ln w="84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CE1926A-14E1-43C6-B9ED-AA74732AED02}"/>
                </a:ext>
              </a:extLst>
            </p:cNvPr>
            <p:cNvSpPr/>
            <p:nvPr/>
          </p:nvSpPr>
          <p:spPr>
            <a:xfrm rot="-5400000">
              <a:off x="5734767" y="764309"/>
              <a:ext cx="294142" cy="387094"/>
            </a:xfrm>
            <a:custGeom>
              <a:avLst/>
              <a:gdLst>
                <a:gd name="connsiteX0" fmla="*/ 35867 w 294142"/>
                <a:gd name="connsiteY0" fmla="*/ 286322 h 387094"/>
                <a:gd name="connsiteX1" fmla="*/ 182680 w 294142"/>
                <a:gd name="connsiteY1" fmla="*/ 105613 h 387094"/>
                <a:gd name="connsiteX2" fmla="*/ 291104 w 294142"/>
                <a:gd name="connsiteY2" fmla="*/ 1682 h 387094"/>
                <a:gd name="connsiteX3" fmla="*/ 123942 w 294142"/>
                <a:gd name="connsiteY3" fmla="*/ 313412 h 387094"/>
                <a:gd name="connsiteX4" fmla="*/ 45752 w 294142"/>
                <a:gd name="connsiteY4" fmla="*/ 306479 h 387094"/>
                <a:gd name="connsiteX5" fmla="*/ 22578 w 294142"/>
                <a:gd name="connsiteY5" fmla="*/ 387558 h 387094"/>
                <a:gd name="connsiteX6" fmla="*/ -2202 w 294142"/>
                <a:gd name="connsiteY6" fmla="*/ 388777 h 387094"/>
                <a:gd name="connsiteX7" fmla="*/ 58526 w 294142"/>
                <a:gd name="connsiteY7" fmla="*/ 266999 h 387094"/>
                <a:gd name="connsiteX8" fmla="*/ 35867 w 294142"/>
                <a:gd name="connsiteY8" fmla="*/ 286322 h 387094"/>
                <a:gd name="connsiteX9" fmla="*/ 35867 w 294142"/>
                <a:gd name="connsiteY9" fmla="*/ 286322 h 387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4142" h="387094">
                  <a:moveTo>
                    <a:pt x="35867" y="286322"/>
                  </a:moveTo>
                  <a:cubicBezTo>
                    <a:pt x="35867" y="286322"/>
                    <a:pt x="-11446" y="176934"/>
                    <a:pt x="182680" y="105613"/>
                  </a:cubicBezTo>
                  <a:cubicBezTo>
                    <a:pt x="293352" y="64978"/>
                    <a:pt x="291104" y="1682"/>
                    <a:pt x="291104" y="1682"/>
                  </a:cubicBezTo>
                  <a:cubicBezTo>
                    <a:pt x="291104" y="1682"/>
                    <a:pt x="313701" y="286322"/>
                    <a:pt x="123942" y="313412"/>
                  </a:cubicBezTo>
                  <a:cubicBezTo>
                    <a:pt x="123942" y="313412"/>
                    <a:pt x="72522" y="324839"/>
                    <a:pt x="45752" y="306479"/>
                  </a:cubicBezTo>
                  <a:cubicBezTo>
                    <a:pt x="45752" y="306479"/>
                    <a:pt x="18983" y="361174"/>
                    <a:pt x="22578" y="387558"/>
                  </a:cubicBezTo>
                  <a:lnTo>
                    <a:pt x="-2202" y="388777"/>
                  </a:lnTo>
                  <a:cubicBezTo>
                    <a:pt x="-2202" y="388777"/>
                    <a:pt x="39332" y="279774"/>
                    <a:pt x="58526" y="266999"/>
                  </a:cubicBezTo>
                  <a:lnTo>
                    <a:pt x="35867" y="286322"/>
                  </a:lnTo>
                  <a:lnTo>
                    <a:pt x="35867" y="286322"/>
                  </a:lnTo>
                  <a:close/>
                </a:path>
              </a:pathLst>
            </a:custGeom>
            <a:solidFill>
              <a:srgbClr val="44AA00"/>
            </a:solidFill>
            <a:ln w="63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5" name="图形 134">
            <a:extLst>
              <a:ext uri="{FF2B5EF4-FFF2-40B4-BE49-F238E27FC236}">
                <a16:creationId xmlns:a16="http://schemas.microsoft.com/office/drawing/2014/main" id="{A6259967-400F-410D-9519-08DCA0910890}"/>
              </a:ext>
            </a:extLst>
          </p:cNvPr>
          <p:cNvGrpSpPr/>
          <p:nvPr/>
        </p:nvGrpSpPr>
        <p:grpSpPr>
          <a:xfrm>
            <a:off x="5571966" y="2897970"/>
            <a:ext cx="1055474" cy="1145669"/>
            <a:chOff x="5571966" y="2897970"/>
            <a:chExt cx="1055474" cy="1145669"/>
          </a:xfrm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D99B5B2-2CD6-4DAF-BA53-989E644EE564}"/>
                </a:ext>
              </a:extLst>
            </p:cNvPr>
            <p:cNvSpPr/>
            <p:nvPr/>
          </p:nvSpPr>
          <p:spPr>
            <a:xfrm>
              <a:off x="5571966" y="2916726"/>
              <a:ext cx="692312" cy="1126913"/>
            </a:xfrm>
            <a:custGeom>
              <a:avLst/>
              <a:gdLst>
                <a:gd name="connsiteX0" fmla="*/ 80816 w 692312"/>
                <a:gd name="connsiteY0" fmla="*/ 146 h 1126913"/>
                <a:gd name="connsiteX1" fmla="*/ 612097 w 692312"/>
                <a:gd name="connsiteY1" fmla="*/ 146 h 1126913"/>
                <a:gd name="connsiteX2" fmla="*/ 692612 w 692312"/>
                <a:gd name="connsiteY2" fmla="*/ 80662 h 1126913"/>
                <a:gd name="connsiteX3" fmla="*/ 692612 w 692312"/>
                <a:gd name="connsiteY3" fmla="*/ 1046544 h 1126913"/>
                <a:gd name="connsiteX4" fmla="*/ 612097 w 692312"/>
                <a:gd name="connsiteY4" fmla="*/ 1127059 h 1126913"/>
                <a:gd name="connsiteX5" fmla="*/ 80816 w 692312"/>
                <a:gd name="connsiteY5" fmla="*/ 1127059 h 1126913"/>
                <a:gd name="connsiteX6" fmla="*/ 300 w 692312"/>
                <a:gd name="connsiteY6" fmla="*/ 1046544 h 1126913"/>
                <a:gd name="connsiteX7" fmla="*/ 300 w 692312"/>
                <a:gd name="connsiteY7" fmla="*/ 80662 h 1126913"/>
                <a:gd name="connsiteX8" fmla="*/ 80816 w 692312"/>
                <a:gd name="connsiteY8" fmla="*/ 146 h 1126913"/>
                <a:gd name="connsiteX9" fmla="*/ 80816 w 692312"/>
                <a:gd name="connsiteY9" fmla="*/ 146 h 112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2312" h="1126913">
                  <a:moveTo>
                    <a:pt x="80816" y="146"/>
                  </a:moveTo>
                  <a:lnTo>
                    <a:pt x="612097" y="146"/>
                  </a:lnTo>
                  <a:cubicBezTo>
                    <a:pt x="656624" y="146"/>
                    <a:pt x="692612" y="35982"/>
                    <a:pt x="692612" y="80662"/>
                  </a:cubicBezTo>
                  <a:lnTo>
                    <a:pt x="692612" y="1046544"/>
                  </a:lnTo>
                  <a:cubicBezTo>
                    <a:pt x="692612" y="1091071"/>
                    <a:pt x="656777" y="1127059"/>
                    <a:pt x="612097" y="1127059"/>
                  </a:cubicBezTo>
                  <a:lnTo>
                    <a:pt x="80816" y="1127059"/>
                  </a:lnTo>
                  <a:cubicBezTo>
                    <a:pt x="36288" y="1127059"/>
                    <a:pt x="300" y="1091224"/>
                    <a:pt x="300" y="1046544"/>
                  </a:cubicBezTo>
                  <a:lnTo>
                    <a:pt x="300" y="80662"/>
                  </a:lnTo>
                  <a:cubicBezTo>
                    <a:pt x="453" y="36134"/>
                    <a:pt x="36288" y="146"/>
                    <a:pt x="80816" y="146"/>
                  </a:cubicBezTo>
                  <a:lnTo>
                    <a:pt x="80816" y="146"/>
                  </a:lnTo>
                  <a:close/>
                </a:path>
              </a:pathLst>
            </a:custGeom>
            <a:solidFill>
              <a:srgbClr val="44AA00"/>
            </a:solidFill>
            <a:ln w="151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4CE34560-5BCB-43F4-8AF4-CDBE19639DF0}"/>
                </a:ext>
              </a:extLst>
            </p:cNvPr>
            <p:cNvSpPr/>
            <p:nvPr/>
          </p:nvSpPr>
          <p:spPr>
            <a:xfrm>
              <a:off x="5625643" y="2986568"/>
              <a:ext cx="579620" cy="372994"/>
            </a:xfrm>
            <a:custGeom>
              <a:avLst/>
              <a:gdLst>
                <a:gd name="connsiteX0" fmla="*/ 51537 w 579620"/>
                <a:gd name="connsiteY0" fmla="*/ 123 h 372994"/>
                <a:gd name="connsiteX1" fmla="*/ 528683 w 579620"/>
                <a:gd name="connsiteY1" fmla="*/ 123 h 372994"/>
                <a:gd name="connsiteX2" fmla="*/ 579920 w 579620"/>
                <a:gd name="connsiteY2" fmla="*/ 51360 h 372994"/>
                <a:gd name="connsiteX3" fmla="*/ 579920 w 579620"/>
                <a:gd name="connsiteY3" fmla="*/ 321880 h 372994"/>
                <a:gd name="connsiteX4" fmla="*/ 528683 w 579620"/>
                <a:gd name="connsiteY4" fmla="*/ 373117 h 372994"/>
                <a:gd name="connsiteX5" fmla="*/ 51537 w 579620"/>
                <a:gd name="connsiteY5" fmla="*/ 373117 h 372994"/>
                <a:gd name="connsiteX6" fmla="*/ 300 w 579620"/>
                <a:gd name="connsiteY6" fmla="*/ 321880 h 372994"/>
                <a:gd name="connsiteX7" fmla="*/ 300 w 579620"/>
                <a:gd name="connsiteY7" fmla="*/ 51360 h 372994"/>
                <a:gd name="connsiteX8" fmla="*/ 51537 w 579620"/>
                <a:gd name="connsiteY8" fmla="*/ 123 h 37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9620" h="372994">
                  <a:moveTo>
                    <a:pt x="51537" y="123"/>
                  </a:moveTo>
                  <a:lnTo>
                    <a:pt x="528683" y="123"/>
                  </a:lnTo>
                  <a:cubicBezTo>
                    <a:pt x="557047" y="123"/>
                    <a:pt x="579920" y="22997"/>
                    <a:pt x="579920" y="51360"/>
                  </a:cubicBezTo>
                  <a:lnTo>
                    <a:pt x="579920" y="321880"/>
                  </a:lnTo>
                  <a:cubicBezTo>
                    <a:pt x="579920" y="350244"/>
                    <a:pt x="557047" y="373117"/>
                    <a:pt x="528683" y="373117"/>
                  </a:cubicBezTo>
                  <a:lnTo>
                    <a:pt x="51537" y="373117"/>
                  </a:lnTo>
                  <a:cubicBezTo>
                    <a:pt x="23174" y="373117"/>
                    <a:pt x="300" y="350244"/>
                    <a:pt x="300" y="321880"/>
                  </a:cubicBezTo>
                  <a:lnTo>
                    <a:pt x="300" y="51360"/>
                  </a:lnTo>
                  <a:cubicBezTo>
                    <a:pt x="300" y="22997"/>
                    <a:pt x="23174" y="123"/>
                    <a:pt x="51537" y="123"/>
                  </a:cubicBezTo>
                  <a:close/>
                </a:path>
              </a:pathLst>
            </a:custGeom>
            <a:solidFill>
              <a:srgbClr val="FFFFFF"/>
            </a:solidFill>
            <a:ln w="151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7E50CFD3-F5EC-44A2-9435-C36F218A8893}"/>
                </a:ext>
              </a:extLst>
            </p:cNvPr>
            <p:cNvSpPr/>
            <p:nvPr/>
          </p:nvSpPr>
          <p:spPr>
            <a:xfrm>
              <a:off x="6242777" y="3037500"/>
              <a:ext cx="384663" cy="893714"/>
            </a:xfrm>
            <a:custGeom>
              <a:avLst/>
              <a:gdLst>
                <a:gd name="connsiteX0" fmla="*/ 339 w 384663"/>
                <a:gd name="connsiteY0" fmla="*/ 306045 h 893714"/>
                <a:gd name="connsiteX1" fmla="*/ 110286 w 384663"/>
                <a:gd name="connsiteY1" fmla="*/ 695051 h 893714"/>
                <a:gd name="connsiteX2" fmla="*/ 384008 w 384663"/>
                <a:gd name="connsiteY2" fmla="*/ 759402 h 893714"/>
                <a:gd name="connsiteX3" fmla="*/ 110286 w 384663"/>
                <a:gd name="connsiteY3" fmla="*/ 238949 h 893714"/>
                <a:gd name="connsiteX4" fmla="*/ 209558 w 384663"/>
                <a:gd name="connsiteY4" fmla="*/ 147 h 893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663" h="893714">
                  <a:moveTo>
                    <a:pt x="339" y="306045"/>
                  </a:moveTo>
                  <a:cubicBezTo>
                    <a:pt x="339" y="306045"/>
                    <a:pt x="125993" y="561468"/>
                    <a:pt x="110286" y="695051"/>
                  </a:cubicBezTo>
                  <a:cubicBezTo>
                    <a:pt x="83447" y="923178"/>
                    <a:pt x="359762" y="968773"/>
                    <a:pt x="384008" y="759402"/>
                  </a:cubicBezTo>
                  <a:cubicBezTo>
                    <a:pt x="403680" y="588307"/>
                    <a:pt x="125230" y="339898"/>
                    <a:pt x="110286" y="238949"/>
                  </a:cubicBezTo>
                  <a:cubicBezTo>
                    <a:pt x="80702" y="37660"/>
                    <a:pt x="209558" y="147"/>
                    <a:pt x="209558" y="147"/>
                  </a:cubicBezTo>
                </a:path>
              </a:pathLst>
            </a:custGeom>
            <a:noFill/>
            <a:ln w="77402" cap="rnd">
              <a:solidFill>
                <a:srgbClr val="44AA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7497C41B-DB0C-446E-9CC7-2CCC0FE9CB83}"/>
                </a:ext>
              </a:extLst>
            </p:cNvPr>
            <p:cNvSpPr/>
            <p:nvPr/>
          </p:nvSpPr>
          <p:spPr>
            <a:xfrm>
              <a:off x="6387644" y="2897970"/>
              <a:ext cx="141792" cy="311235"/>
            </a:xfrm>
            <a:custGeom>
              <a:avLst/>
              <a:gdLst>
                <a:gd name="connsiteX0" fmla="*/ 54018 w 141792"/>
                <a:gd name="connsiteY0" fmla="*/ 139644 h 311235"/>
                <a:gd name="connsiteX1" fmla="*/ 341 w 141792"/>
                <a:gd name="connsiteY1" fmla="*/ 35034 h 311235"/>
                <a:gd name="connsiteX2" fmla="*/ 32517 w 141792"/>
                <a:gd name="connsiteY2" fmla="*/ 114 h 311235"/>
                <a:gd name="connsiteX3" fmla="*/ 139871 w 141792"/>
                <a:gd name="connsiteY3" fmla="*/ 187984 h 311235"/>
                <a:gd name="connsiteX4" fmla="*/ 131789 w 141792"/>
                <a:gd name="connsiteY4" fmla="*/ 311349 h 311235"/>
                <a:gd name="connsiteX5" fmla="*/ 29772 w 141792"/>
                <a:gd name="connsiteY5" fmla="*/ 292593 h 311235"/>
                <a:gd name="connsiteX6" fmla="*/ 54018 w 141792"/>
                <a:gd name="connsiteY6" fmla="*/ 139644 h 311235"/>
                <a:gd name="connsiteX7" fmla="*/ 54018 w 141792"/>
                <a:gd name="connsiteY7" fmla="*/ 139644 h 3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792" h="311235">
                  <a:moveTo>
                    <a:pt x="54018" y="139644"/>
                  </a:moveTo>
                  <a:cubicBezTo>
                    <a:pt x="54018" y="139644"/>
                    <a:pt x="51273" y="75292"/>
                    <a:pt x="341" y="35034"/>
                  </a:cubicBezTo>
                  <a:lnTo>
                    <a:pt x="32517" y="114"/>
                  </a:lnTo>
                  <a:cubicBezTo>
                    <a:pt x="32517" y="114"/>
                    <a:pt x="131789" y="69803"/>
                    <a:pt x="139871" y="187984"/>
                  </a:cubicBezTo>
                  <a:cubicBezTo>
                    <a:pt x="147953" y="306012"/>
                    <a:pt x="131789" y="311349"/>
                    <a:pt x="131789" y="311349"/>
                  </a:cubicBezTo>
                  <a:lnTo>
                    <a:pt x="29772" y="292593"/>
                  </a:lnTo>
                  <a:cubicBezTo>
                    <a:pt x="29925" y="292593"/>
                    <a:pt x="70030" y="174564"/>
                    <a:pt x="54018" y="139644"/>
                  </a:cubicBezTo>
                  <a:lnTo>
                    <a:pt x="54018" y="139644"/>
                  </a:lnTo>
                  <a:close/>
                </a:path>
              </a:pathLst>
            </a:custGeom>
            <a:solidFill>
              <a:srgbClr val="44AA00"/>
            </a:solidFill>
            <a:ln w="151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09C9461-847C-4E1D-A987-AD48718DECD5}"/>
              </a:ext>
            </a:extLst>
          </p:cNvPr>
          <p:cNvGrpSpPr/>
          <p:nvPr/>
        </p:nvGrpSpPr>
        <p:grpSpPr>
          <a:xfrm>
            <a:off x="7590299" y="855508"/>
            <a:ext cx="1331232" cy="1319930"/>
            <a:chOff x="7590299" y="855508"/>
            <a:chExt cx="1331232" cy="131993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D0749C8-57DB-46DB-A2BE-08C5ED4CEE0F}"/>
                </a:ext>
              </a:extLst>
            </p:cNvPr>
            <p:cNvSpPr/>
            <p:nvPr/>
          </p:nvSpPr>
          <p:spPr>
            <a:xfrm>
              <a:off x="7801215" y="855508"/>
              <a:ext cx="552453" cy="691753"/>
            </a:xfrm>
            <a:custGeom>
              <a:avLst/>
              <a:gdLst>
                <a:gd name="connsiteX0" fmla="*/ 534354 w 552453"/>
                <a:gd name="connsiteY0" fmla="*/ 270820 h 691753"/>
                <a:gd name="connsiteX1" fmla="*/ 374334 w 552453"/>
                <a:gd name="connsiteY1" fmla="*/ 683443 h 691753"/>
                <a:gd name="connsiteX2" fmla="*/ 18099 w 552453"/>
                <a:gd name="connsiteY2" fmla="*/ 420934 h 691753"/>
                <a:gd name="connsiteX3" fmla="*/ 178119 w 552453"/>
                <a:gd name="connsiteY3" fmla="*/ 8311 h 691753"/>
                <a:gd name="connsiteX4" fmla="*/ 534354 w 552453"/>
                <a:gd name="connsiteY4" fmla="*/ 270820 h 69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453" h="691753">
                  <a:moveTo>
                    <a:pt x="534354" y="270820"/>
                  </a:moveTo>
                  <a:cubicBezTo>
                    <a:pt x="588551" y="457224"/>
                    <a:pt x="516923" y="642009"/>
                    <a:pt x="374334" y="683443"/>
                  </a:cubicBezTo>
                  <a:cubicBezTo>
                    <a:pt x="231745" y="724876"/>
                    <a:pt x="72296" y="607338"/>
                    <a:pt x="18099" y="420934"/>
                  </a:cubicBezTo>
                  <a:cubicBezTo>
                    <a:pt x="-36098" y="234529"/>
                    <a:pt x="35530" y="49744"/>
                    <a:pt x="178119" y="8311"/>
                  </a:cubicBezTo>
                  <a:cubicBezTo>
                    <a:pt x="320708" y="-33123"/>
                    <a:pt x="480157" y="84415"/>
                    <a:pt x="534354" y="270820"/>
                  </a:cubicBezTo>
                  <a:close/>
                </a:path>
              </a:pathLst>
            </a:custGeom>
            <a:solidFill>
              <a:srgbClr val="44A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420EBAF-187B-4727-9477-5802BA6772A5}"/>
                </a:ext>
              </a:extLst>
            </p:cNvPr>
            <p:cNvSpPr/>
            <p:nvPr/>
          </p:nvSpPr>
          <p:spPr>
            <a:xfrm>
              <a:off x="8218999" y="1300110"/>
              <a:ext cx="702532" cy="538258"/>
            </a:xfrm>
            <a:custGeom>
              <a:avLst/>
              <a:gdLst>
                <a:gd name="connsiteX0" fmla="*/ 367078 w 702532"/>
                <a:gd name="connsiteY0" fmla="*/ 810 h 538258"/>
                <a:gd name="connsiteX1" fmla="*/ 702167 w 702532"/>
                <a:gd name="connsiteY1" fmla="*/ 289799 h 538258"/>
                <a:gd name="connsiteX2" fmla="*/ 335455 w 702532"/>
                <a:gd name="connsiteY2" fmla="*/ 537449 h 538258"/>
                <a:gd name="connsiteX3" fmla="*/ 365 w 702532"/>
                <a:gd name="connsiteY3" fmla="*/ 248460 h 538258"/>
                <a:gd name="connsiteX4" fmla="*/ 367078 w 702532"/>
                <a:gd name="connsiteY4" fmla="*/ 810 h 538258"/>
                <a:gd name="connsiteX5" fmla="*/ 367078 w 702532"/>
                <a:gd name="connsiteY5" fmla="*/ 810 h 53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2532" h="538258">
                  <a:moveTo>
                    <a:pt x="367078" y="810"/>
                  </a:moveTo>
                  <a:cubicBezTo>
                    <a:pt x="560911" y="12240"/>
                    <a:pt x="710930" y="141590"/>
                    <a:pt x="702167" y="289799"/>
                  </a:cubicBezTo>
                  <a:cubicBezTo>
                    <a:pt x="693404" y="438008"/>
                    <a:pt x="529288" y="548879"/>
                    <a:pt x="335455" y="537449"/>
                  </a:cubicBezTo>
                  <a:cubicBezTo>
                    <a:pt x="141621" y="526019"/>
                    <a:pt x="-8398" y="396669"/>
                    <a:pt x="365" y="248460"/>
                  </a:cubicBezTo>
                  <a:cubicBezTo>
                    <a:pt x="9128" y="100251"/>
                    <a:pt x="173244" y="-10620"/>
                    <a:pt x="367078" y="810"/>
                  </a:cubicBezTo>
                  <a:lnTo>
                    <a:pt x="367078" y="810"/>
                  </a:lnTo>
                  <a:close/>
                </a:path>
              </a:pathLst>
            </a:custGeom>
            <a:solidFill>
              <a:srgbClr val="44A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D6B27C2-B57C-4341-AAF4-036E73BAA2F8}"/>
                </a:ext>
              </a:extLst>
            </p:cNvPr>
            <p:cNvSpPr/>
            <p:nvPr/>
          </p:nvSpPr>
          <p:spPr>
            <a:xfrm>
              <a:off x="8021985" y="1641602"/>
              <a:ext cx="408855" cy="533836"/>
            </a:xfrm>
            <a:custGeom>
              <a:avLst/>
              <a:gdLst>
                <a:gd name="connsiteX0" fmla="*/ 408358 w 408855"/>
                <a:gd name="connsiteY0" fmla="*/ 256155 h 533836"/>
                <a:gd name="connsiteX1" fmla="*/ 218525 w 408855"/>
                <a:gd name="connsiteY1" fmla="*/ 533618 h 533836"/>
                <a:gd name="connsiteX2" fmla="*/ 498 w 408855"/>
                <a:gd name="connsiteY2" fmla="*/ 277682 h 533836"/>
                <a:gd name="connsiteX3" fmla="*/ 190331 w 408855"/>
                <a:gd name="connsiteY3" fmla="*/ 218 h 533836"/>
                <a:gd name="connsiteX4" fmla="*/ 408358 w 408855"/>
                <a:gd name="connsiteY4" fmla="*/ 256155 h 53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855" h="533836">
                  <a:moveTo>
                    <a:pt x="408358" y="256155"/>
                  </a:moveTo>
                  <a:cubicBezTo>
                    <a:pt x="416169" y="403412"/>
                    <a:pt x="331110" y="527713"/>
                    <a:pt x="218525" y="533618"/>
                  </a:cubicBezTo>
                  <a:cubicBezTo>
                    <a:pt x="105939" y="539524"/>
                    <a:pt x="8308" y="424938"/>
                    <a:pt x="498" y="277682"/>
                  </a:cubicBezTo>
                  <a:cubicBezTo>
                    <a:pt x="-7313" y="130425"/>
                    <a:pt x="77745" y="6124"/>
                    <a:pt x="190331" y="218"/>
                  </a:cubicBezTo>
                  <a:cubicBezTo>
                    <a:pt x="302916" y="-5687"/>
                    <a:pt x="400548" y="108899"/>
                    <a:pt x="408358" y="256155"/>
                  </a:cubicBezTo>
                  <a:close/>
                </a:path>
              </a:pathLst>
            </a:custGeom>
            <a:solidFill>
              <a:srgbClr val="44A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B9725DA-5886-4D66-BA5E-B8B4507B6C2B}"/>
                </a:ext>
              </a:extLst>
            </p:cNvPr>
            <p:cNvSpPr/>
            <p:nvPr/>
          </p:nvSpPr>
          <p:spPr>
            <a:xfrm>
              <a:off x="7590299" y="1414913"/>
              <a:ext cx="533843" cy="408855"/>
            </a:xfrm>
            <a:custGeom>
              <a:avLst/>
              <a:gdLst>
                <a:gd name="connsiteX0" fmla="*/ 256162 w 533843"/>
                <a:gd name="connsiteY0" fmla="*/ 498 h 408855"/>
                <a:gd name="connsiteX1" fmla="*/ 533625 w 533843"/>
                <a:gd name="connsiteY1" fmla="*/ 190331 h 408855"/>
                <a:gd name="connsiteX2" fmla="*/ 277688 w 533843"/>
                <a:gd name="connsiteY2" fmla="*/ 408358 h 408855"/>
                <a:gd name="connsiteX3" fmla="*/ 225 w 533843"/>
                <a:gd name="connsiteY3" fmla="*/ 218525 h 408855"/>
                <a:gd name="connsiteX4" fmla="*/ 256162 w 533843"/>
                <a:gd name="connsiteY4" fmla="*/ 498 h 408855"/>
                <a:gd name="connsiteX5" fmla="*/ 256162 w 533843"/>
                <a:gd name="connsiteY5" fmla="*/ 498 h 408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843" h="408855">
                  <a:moveTo>
                    <a:pt x="256162" y="498"/>
                  </a:moveTo>
                  <a:cubicBezTo>
                    <a:pt x="403418" y="-7313"/>
                    <a:pt x="527720" y="77745"/>
                    <a:pt x="533625" y="190331"/>
                  </a:cubicBezTo>
                  <a:cubicBezTo>
                    <a:pt x="539531" y="303012"/>
                    <a:pt x="424945" y="400548"/>
                    <a:pt x="277688" y="408358"/>
                  </a:cubicBezTo>
                  <a:cubicBezTo>
                    <a:pt x="130432" y="416169"/>
                    <a:pt x="6226" y="331110"/>
                    <a:pt x="225" y="218525"/>
                  </a:cubicBezTo>
                  <a:cubicBezTo>
                    <a:pt x="-5776" y="105939"/>
                    <a:pt x="108905" y="8308"/>
                    <a:pt x="256162" y="498"/>
                  </a:cubicBezTo>
                  <a:lnTo>
                    <a:pt x="256162" y="498"/>
                  </a:lnTo>
                  <a:close/>
                </a:path>
              </a:pathLst>
            </a:custGeom>
            <a:solidFill>
              <a:srgbClr val="44A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049A331-8CB4-4845-956C-32FDE36CE962}"/>
                </a:ext>
              </a:extLst>
            </p:cNvPr>
            <p:cNvSpPr/>
            <p:nvPr/>
          </p:nvSpPr>
          <p:spPr>
            <a:xfrm>
              <a:off x="8344428" y="1019362"/>
              <a:ext cx="334803" cy="425100"/>
            </a:xfrm>
            <a:custGeom>
              <a:avLst/>
              <a:gdLst>
                <a:gd name="connsiteX0" fmla="*/ 319945 w 334803"/>
                <a:gd name="connsiteY0" fmla="*/ 0 h 425100"/>
                <a:gd name="connsiteX1" fmla="*/ 334804 w 334803"/>
                <a:gd name="connsiteY1" fmla="*/ 33814 h 425100"/>
                <a:gd name="connsiteX2" fmla="*/ 0 w 334803"/>
                <a:gd name="connsiteY2" fmla="*/ 425101 h 425100"/>
                <a:gd name="connsiteX3" fmla="*/ 319945 w 334803"/>
                <a:gd name="connsiteY3" fmla="*/ 0 h 4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803" h="425100">
                  <a:moveTo>
                    <a:pt x="319945" y="0"/>
                  </a:moveTo>
                  <a:cubicBezTo>
                    <a:pt x="328613" y="6572"/>
                    <a:pt x="333566" y="17907"/>
                    <a:pt x="334804" y="33814"/>
                  </a:cubicBezTo>
                  <a:lnTo>
                    <a:pt x="0" y="425101"/>
                  </a:lnTo>
                  <a:lnTo>
                    <a:pt x="319945" y="0"/>
                  </a:lnTo>
                  <a:close/>
                </a:path>
              </a:pathLst>
            </a:custGeom>
            <a:solidFill>
              <a:srgbClr val="44A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32E46C0-4B5D-4878-83DD-4807A9F50FDB}"/>
                </a:ext>
              </a:extLst>
            </p:cNvPr>
            <p:cNvSpPr/>
            <p:nvPr/>
          </p:nvSpPr>
          <p:spPr>
            <a:xfrm>
              <a:off x="8272038" y="926493"/>
              <a:ext cx="334803" cy="425005"/>
            </a:xfrm>
            <a:custGeom>
              <a:avLst/>
              <a:gdLst>
                <a:gd name="connsiteX0" fmla="*/ 319945 w 334803"/>
                <a:gd name="connsiteY0" fmla="*/ 0 h 425005"/>
                <a:gd name="connsiteX1" fmla="*/ 334804 w 334803"/>
                <a:gd name="connsiteY1" fmla="*/ 33814 h 425005"/>
                <a:gd name="connsiteX2" fmla="*/ 0 w 334803"/>
                <a:gd name="connsiteY2" fmla="*/ 425006 h 425005"/>
                <a:gd name="connsiteX3" fmla="*/ 319945 w 334803"/>
                <a:gd name="connsiteY3" fmla="*/ 0 h 42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4803" h="425005">
                  <a:moveTo>
                    <a:pt x="319945" y="0"/>
                  </a:moveTo>
                  <a:cubicBezTo>
                    <a:pt x="328613" y="6572"/>
                    <a:pt x="333565" y="17907"/>
                    <a:pt x="334804" y="33814"/>
                  </a:cubicBezTo>
                  <a:lnTo>
                    <a:pt x="0" y="425006"/>
                  </a:lnTo>
                  <a:lnTo>
                    <a:pt x="319945" y="0"/>
                  </a:lnTo>
                  <a:close/>
                </a:path>
              </a:pathLst>
            </a:custGeom>
            <a:solidFill>
              <a:srgbClr val="44AA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图形 136">
            <a:extLst>
              <a:ext uri="{FF2B5EF4-FFF2-40B4-BE49-F238E27FC236}">
                <a16:creationId xmlns:a16="http://schemas.microsoft.com/office/drawing/2014/main" id="{189B4107-AD9F-4621-B739-B0F0B9939199}"/>
              </a:ext>
            </a:extLst>
          </p:cNvPr>
          <p:cNvGrpSpPr/>
          <p:nvPr/>
        </p:nvGrpSpPr>
        <p:grpSpPr>
          <a:xfrm>
            <a:off x="10022619" y="825203"/>
            <a:ext cx="1081461" cy="1340960"/>
            <a:chOff x="10022619" y="825203"/>
            <a:chExt cx="1081461" cy="1340960"/>
          </a:xfrm>
        </p:grpSpPr>
        <p:grpSp>
          <p:nvGrpSpPr>
            <p:cNvPr id="46" name="图形 136">
              <a:extLst>
                <a:ext uri="{FF2B5EF4-FFF2-40B4-BE49-F238E27FC236}">
                  <a16:creationId xmlns:a16="http://schemas.microsoft.com/office/drawing/2014/main" id="{AB30D703-F8CE-45B0-9878-FD812E7C100F}"/>
                </a:ext>
              </a:extLst>
            </p:cNvPr>
            <p:cNvGrpSpPr/>
            <p:nvPr/>
          </p:nvGrpSpPr>
          <p:grpSpPr>
            <a:xfrm>
              <a:off x="10022619" y="825203"/>
              <a:ext cx="1081461" cy="1340960"/>
              <a:chOff x="10022619" y="825203"/>
              <a:chExt cx="1081461" cy="1340960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A5B6B92-DBF1-4F56-A3B8-B85A5F21C925}"/>
                  </a:ext>
                </a:extLst>
              </p:cNvPr>
              <p:cNvSpPr/>
              <p:nvPr/>
            </p:nvSpPr>
            <p:spPr>
              <a:xfrm>
                <a:off x="10022619" y="825203"/>
                <a:ext cx="1081461" cy="1081461"/>
              </a:xfrm>
              <a:custGeom>
                <a:avLst/>
                <a:gdLst>
                  <a:gd name="connsiteX0" fmla="*/ 1081370 w 1081461"/>
                  <a:gd name="connsiteY0" fmla="*/ 540800 h 1081461"/>
                  <a:gd name="connsiteX1" fmla="*/ 540639 w 1081461"/>
                  <a:gd name="connsiteY1" fmla="*/ 1081530 h 1081461"/>
                  <a:gd name="connsiteX2" fmla="*/ -92 w 1081461"/>
                  <a:gd name="connsiteY2" fmla="*/ 540800 h 1081461"/>
                  <a:gd name="connsiteX3" fmla="*/ 540639 w 1081461"/>
                  <a:gd name="connsiteY3" fmla="*/ 69 h 1081461"/>
                  <a:gd name="connsiteX4" fmla="*/ 1081370 w 1081461"/>
                  <a:gd name="connsiteY4" fmla="*/ 540800 h 1081461"/>
                  <a:gd name="connsiteX5" fmla="*/ 1081370 w 1081461"/>
                  <a:gd name="connsiteY5" fmla="*/ 540800 h 108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1461" h="1081461">
                    <a:moveTo>
                      <a:pt x="1081370" y="540800"/>
                    </a:moveTo>
                    <a:cubicBezTo>
                      <a:pt x="1081370" y="839419"/>
                      <a:pt x="839258" y="1081530"/>
                      <a:pt x="540639" y="1081530"/>
                    </a:cubicBezTo>
                    <a:cubicBezTo>
                      <a:pt x="242020" y="1081530"/>
                      <a:pt x="-92" y="839419"/>
                      <a:pt x="-92" y="540800"/>
                    </a:cubicBezTo>
                    <a:cubicBezTo>
                      <a:pt x="-92" y="242181"/>
                      <a:pt x="242020" y="69"/>
                      <a:pt x="540639" y="69"/>
                    </a:cubicBezTo>
                    <a:cubicBezTo>
                      <a:pt x="839258" y="69"/>
                      <a:pt x="1081370" y="242181"/>
                      <a:pt x="1081370" y="540800"/>
                    </a:cubicBezTo>
                    <a:lnTo>
                      <a:pt x="1081370" y="540800"/>
                    </a:lnTo>
                    <a:close/>
                  </a:path>
                </a:pathLst>
              </a:custGeom>
              <a:solidFill>
                <a:srgbClr val="44AA00"/>
              </a:solidFill>
              <a:ln w="21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DD19D05E-A987-4F91-91F1-D26E8C3F71A0}"/>
                  </a:ext>
                </a:extLst>
              </p:cNvPr>
              <p:cNvSpPr/>
              <p:nvPr/>
            </p:nvSpPr>
            <p:spPr>
              <a:xfrm>
                <a:off x="10292767" y="1625432"/>
                <a:ext cx="540730" cy="540730"/>
              </a:xfrm>
              <a:custGeom>
                <a:avLst/>
                <a:gdLst>
                  <a:gd name="connsiteX0" fmla="*/ 183774 w 540730"/>
                  <a:gd name="connsiteY0" fmla="*/ 121 h 540730"/>
                  <a:gd name="connsiteX1" fmla="*/ 356773 w 540730"/>
                  <a:gd name="connsiteY1" fmla="*/ 121 h 540730"/>
                  <a:gd name="connsiteX2" fmla="*/ 540639 w 540730"/>
                  <a:gd name="connsiteY2" fmla="*/ 183986 h 540730"/>
                  <a:gd name="connsiteX3" fmla="*/ 540639 w 540730"/>
                  <a:gd name="connsiteY3" fmla="*/ 356986 h 540730"/>
                  <a:gd name="connsiteX4" fmla="*/ 356773 w 540730"/>
                  <a:gd name="connsiteY4" fmla="*/ 540851 h 540730"/>
                  <a:gd name="connsiteX5" fmla="*/ 183774 w 540730"/>
                  <a:gd name="connsiteY5" fmla="*/ 540851 h 540730"/>
                  <a:gd name="connsiteX6" fmla="*/ -92 w 540730"/>
                  <a:gd name="connsiteY6" fmla="*/ 356986 h 540730"/>
                  <a:gd name="connsiteX7" fmla="*/ -92 w 540730"/>
                  <a:gd name="connsiteY7" fmla="*/ 183986 h 540730"/>
                  <a:gd name="connsiteX8" fmla="*/ 183774 w 540730"/>
                  <a:gd name="connsiteY8" fmla="*/ 121 h 54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0730" h="540730">
                    <a:moveTo>
                      <a:pt x="183774" y="121"/>
                    </a:moveTo>
                    <a:lnTo>
                      <a:pt x="356773" y="121"/>
                    </a:lnTo>
                    <a:cubicBezTo>
                      <a:pt x="458704" y="121"/>
                      <a:pt x="540639" y="82056"/>
                      <a:pt x="540639" y="183986"/>
                    </a:cubicBezTo>
                    <a:lnTo>
                      <a:pt x="540639" y="356986"/>
                    </a:lnTo>
                    <a:cubicBezTo>
                      <a:pt x="540639" y="458916"/>
                      <a:pt x="458704" y="540851"/>
                      <a:pt x="356773" y="540851"/>
                    </a:cubicBezTo>
                    <a:lnTo>
                      <a:pt x="183774" y="540851"/>
                    </a:lnTo>
                    <a:cubicBezTo>
                      <a:pt x="81844" y="540851"/>
                      <a:pt x="-92" y="458916"/>
                      <a:pt x="-92" y="356986"/>
                    </a:cubicBezTo>
                    <a:lnTo>
                      <a:pt x="-92" y="183986"/>
                    </a:lnTo>
                    <a:cubicBezTo>
                      <a:pt x="125" y="82056"/>
                      <a:pt x="82061" y="121"/>
                      <a:pt x="183774" y="121"/>
                    </a:cubicBezTo>
                    <a:close/>
                  </a:path>
                </a:pathLst>
              </a:custGeom>
              <a:solidFill>
                <a:srgbClr val="44AA00"/>
              </a:solidFill>
              <a:ln w="21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70D49BE-47E5-4A3B-8702-7AA2FA2C4CA0}"/>
                  </a:ext>
                </a:extLst>
              </p:cNvPr>
              <p:cNvSpPr/>
              <p:nvPr/>
            </p:nvSpPr>
            <p:spPr>
              <a:xfrm>
                <a:off x="10419393" y="1906417"/>
                <a:ext cx="301119" cy="81777"/>
              </a:xfrm>
              <a:custGeom>
                <a:avLst/>
                <a:gdLst>
                  <a:gd name="connsiteX0" fmla="*/ 13246 w 301119"/>
                  <a:gd name="connsiteY0" fmla="*/ 49708 h 81777"/>
                  <a:gd name="connsiteX1" fmla="*/ 281873 w 301119"/>
                  <a:gd name="connsiteY1" fmla="*/ 373 h 81777"/>
                  <a:gd name="connsiteX2" fmla="*/ 300781 w 301119"/>
                  <a:gd name="connsiteY2" fmla="*/ 13413 h 81777"/>
                  <a:gd name="connsiteX3" fmla="*/ 287741 w 301119"/>
                  <a:gd name="connsiteY3" fmla="*/ 32321 h 81777"/>
                  <a:gd name="connsiteX4" fmla="*/ 19115 w 301119"/>
                  <a:gd name="connsiteY4" fmla="*/ 81656 h 81777"/>
                  <a:gd name="connsiteX5" fmla="*/ 206 w 301119"/>
                  <a:gd name="connsiteY5" fmla="*/ 68616 h 81777"/>
                  <a:gd name="connsiteX6" fmla="*/ 13246 w 301119"/>
                  <a:gd name="connsiteY6" fmla="*/ 49708 h 81777"/>
                  <a:gd name="connsiteX7" fmla="*/ 13246 w 301119"/>
                  <a:gd name="connsiteY7" fmla="*/ 49708 h 8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119" h="81777">
                    <a:moveTo>
                      <a:pt x="13246" y="49708"/>
                    </a:moveTo>
                    <a:lnTo>
                      <a:pt x="281873" y="373"/>
                    </a:lnTo>
                    <a:cubicBezTo>
                      <a:pt x="290784" y="-1149"/>
                      <a:pt x="299043" y="4502"/>
                      <a:pt x="300781" y="13413"/>
                    </a:cubicBezTo>
                    <a:cubicBezTo>
                      <a:pt x="302303" y="22323"/>
                      <a:pt x="296652" y="30582"/>
                      <a:pt x="287741" y="32321"/>
                    </a:cubicBezTo>
                    <a:lnTo>
                      <a:pt x="19115" y="81656"/>
                    </a:lnTo>
                    <a:cubicBezTo>
                      <a:pt x="10204" y="83177"/>
                      <a:pt x="1945" y="77527"/>
                      <a:pt x="206" y="68616"/>
                    </a:cubicBezTo>
                    <a:cubicBezTo>
                      <a:pt x="-1533" y="59705"/>
                      <a:pt x="4553" y="51229"/>
                      <a:pt x="13246" y="49708"/>
                    </a:cubicBezTo>
                    <a:lnTo>
                      <a:pt x="13246" y="49708"/>
                    </a:lnTo>
                    <a:close/>
                  </a:path>
                </a:pathLst>
              </a:custGeom>
              <a:solidFill>
                <a:srgbClr val="FFFFFF"/>
              </a:solidFill>
              <a:ln w="21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B329E54-5E95-471E-9DC4-01509B0E771B}"/>
                  </a:ext>
                </a:extLst>
              </p:cNvPr>
              <p:cNvSpPr/>
              <p:nvPr/>
            </p:nvSpPr>
            <p:spPr>
              <a:xfrm>
                <a:off x="10419393" y="1992048"/>
                <a:ext cx="301119" cy="81777"/>
              </a:xfrm>
              <a:custGeom>
                <a:avLst/>
                <a:gdLst>
                  <a:gd name="connsiteX0" fmla="*/ 13246 w 301119"/>
                  <a:gd name="connsiteY0" fmla="*/ 49716 h 81777"/>
                  <a:gd name="connsiteX1" fmla="*/ 281873 w 301119"/>
                  <a:gd name="connsiteY1" fmla="*/ 381 h 81777"/>
                  <a:gd name="connsiteX2" fmla="*/ 300781 w 301119"/>
                  <a:gd name="connsiteY2" fmla="*/ 13421 h 81777"/>
                  <a:gd name="connsiteX3" fmla="*/ 287741 w 301119"/>
                  <a:gd name="connsiteY3" fmla="*/ 32329 h 81777"/>
                  <a:gd name="connsiteX4" fmla="*/ 19115 w 301119"/>
                  <a:gd name="connsiteY4" fmla="*/ 81664 h 81777"/>
                  <a:gd name="connsiteX5" fmla="*/ 206 w 301119"/>
                  <a:gd name="connsiteY5" fmla="*/ 68624 h 81777"/>
                  <a:gd name="connsiteX6" fmla="*/ 13246 w 301119"/>
                  <a:gd name="connsiteY6" fmla="*/ 49716 h 81777"/>
                  <a:gd name="connsiteX7" fmla="*/ 13246 w 301119"/>
                  <a:gd name="connsiteY7" fmla="*/ 49716 h 8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119" h="81777">
                    <a:moveTo>
                      <a:pt x="13246" y="49716"/>
                    </a:moveTo>
                    <a:lnTo>
                      <a:pt x="281873" y="381"/>
                    </a:lnTo>
                    <a:cubicBezTo>
                      <a:pt x="290784" y="-1140"/>
                      <a:pt x="299043" y="4510"/>
                      <a:pt x="300781" y="13421"/>
                    </a:cubicBezTo>
                    <a:cubicBezTo>
                      <a:pt x="302303" y="22332"/>
                      <a:pt x="296652" y="30591"/>
                      <a:pt x="287741" y="32329"/>
                    </a:cubicBezTo>
                    <a:lnTo>
                      <a:pt x="19115" y="81664"/>
                    </a:lnTo>
                    <a:cubicBezTo>
                      <a:pt x="10204" y="83186"/>
                      <a:pt x="1945" y="77535"/>
                      <a:pt x="206" y="68624"/>
                    </a:cubicBezTo>
                    <a:cubicBezTo>
                      <a:pt x="-1533" y="59713"/>
                      <a:pt x="4553" y="51237"/>
                      <a:pt x="13246" y="49716"/>
                    </a:cubicBezTo>
                    <a:lnTo>
                      <a:pt x="13246" y="49716"/>
                    </a:lnTo>
                    <a:close/>
                  </a:path>
                </a:pathLst>
              </a:custGeom>
              <a:solidFill>
                <a:srgbClr val="FFFFFF"/>
              </a:solidFill>
              <a:ln w="2156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图形 136">
              <a:extLst>
                <a:ext uri="{FF2B5EF4-FFF2-40B4-BE49-F238E27FC236}">
                  <a16:creationId xmlns:a16="http://schemas.microsoft.com/office/drawing/2014/main" id="{8EEE4432-05B9-429B-8640-6FA499D83024}"/>
                </a:ext>
              </a:extLst>
            </p:cNvPr>
            <p:cNvGrpSpPr/>
            <p:nvPr/>
          </p:nvGrpSpPr>
          <p:grpSpPr>
            <a:xfrm>
              <a:off x="10153672" y="1226334"/>
              <a:ext cx="809698" cy="297790"/>
              <a:chOff x="10153672" y="1226334"/>
              <a:chExt cx="809698" cy="297790"/>
            </a:xfrm>
            <a:solidFill>
              <a:srgbClr val="FFFFFF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4386693D-9841-4771-A828-A840B77FC357}"/>
                  </a:ext>
                </a:extLst>
              </p:cNvPr>
              <p:cNvSpPr/>
              <p:nvPr/>
            </p:nvSpPr>
            <p:spPr>
              <a:xfrm>
                <a:off x="10153672" y="1226334"/>
                <a:ext cx="238361" cy="297790"/>
              </a:xfrm>
              <a:custGeom>
                <a:avLst/>
                <a:gdLst>
                  <a:gd name="connsiteX0" fmla="*/ 150199 w 238361"/>
                  <a:gd name="connsiteY0" fmla="*/ 297713 h 297790"/>
                  <a:gd name="connsiteX1" fmla="*/ 44213 w 238361"/>
                  <a:gd name="connsiteY1" fmla="*/ 254589 h 297790"/>
                  <a:gd name="connsiteX2" fmla="*/ 16 w 238361"/>
                  <a:gd name="connsiteY2" fmla="*/ 149247 h 297790"/>
                  <a:gd name="connsiteX3" fmla="*/ 44213 w 238361"/>
                  <a:gd name="connsiteY3" fmla="*/ 43905 h 297790"/>
                  <a:gd name="connsiteX4" fmla="*/ 150199 w 238361"/>
                  <a:gd name="connsiteY4" fmla="*/ -77 h 297790"/>
                  <a:gd name="connsiteX5" fmla="*/ 238377 w 238361"/>
                  <a:gd name="connsiteY5" fmla="*/ -77 h 297790"/>
                  <a:gd name="connsiteX6" fmla="*/ 220784 w 238361"/>
                  <a:gd name="connsiteY6" fmla="*/ 41974 h 297790"/>
                  <a:gd name="connsiteX7" fmla="*/ 178733 w 238361"/>
                  <a:gd name="connsiteY7" fmla="*/ 59137 h 297790"/>
                  <a:gd name="connsiteX8" fmla="*/ 149984 w 238361"/>
                  <a:gd name="connsiteY8" fmla="*/ 59137 h 297790"/>
                  <a:gd name="connsiteX9" fmla="*/ 87766 w 238361"/>
                  <a:gd name="connsiteY9" fmla="*/ 85956 h 297790"/>
                  <a:gd name="connsiteX10" fmla="*/ 62020 w 238361"/>
                  <a:gd name="connsiteY10" fmla="*/ 149247 h 297790"/>
                  <a:gd name="connsiteX11" fmla="*/ 87766 w 238361"/>
                  <a:gd name="connsiteY11" fmla="*/ 212109 h 297790"/>
                  <a:gd name="connsiteX12" fmla="*/ 149984 w 238361"/>
                  <a:gd name="connsiteY12" fmla="*/ 238498 h 297790"/>
                  <a:gd name="connsiteX13" fmla="*/ 178733 w 238361"/>
                  <a:gd name="connsiteY13" fmla="*/ 238498 h 297790"/>
                  <a:gd name="connsiteX14" fmla="*/ 220784 w 238361"/>
                  <a:gd name="connsiteY14" fmla="*/ 256091 h 297790"/>
                  <a:gd name="connsiteX15" fmla="*/ 238377 w 238361"/>
                  <a:gd name="connsiteY15" fmla="*/ 297713 h 297790"/>
                  <a:gd name="connsiteX16" fmla="*/ 150199 w 238361"/>
                  <a:gd name="connsiteY16" fmla="*/ 297713 h 297790"/>
                  <a:gd name="connsiteX17" fmla="*/ 129388 w 238361"/>
                  <a:gd name="connsiteY17" fmla="*/ 119425 h 297790"/>
                  <a:gd name="connsiteX18" fmla="*/ 238377 w 238361"/>
                  <a:gd name="connsiteY18" fmla="*/ 119425 h 297790"/>
                  <a:gd name="connsiteX19" fmla="*/ 220784 w 238361"/>
                  <a:gd name="connsiteY19" fmla="*/ 161047 h 297790"/>
                  <a:gd name="connsiteX20" fmla="*/ 178733 w 238361"/>
                  <a:gd name="connsiteY20" fmla="*/ 178211 h 297790"/>
                  <a:gd name="connsiteX21" fmla="*/ 129388 w 238361"/>
                  <a:gd name="connsiteY21" fmla="*/ 178211 h 297790"/>
                  <a:gd name="connsiteX22" fmla="*/ 108577 w 238361"/>
                  <a:gd name="connsiteY22" fmla="*/ 170058 h 297790"/>
                  <a:gd name="connsiteX23" fmla="*/ 99995 w 238361"/>
                  <a:gd name="connsiteY23" fmla="*/ 149247 h 297790"/>
                  <a:gd name="connsiteX24" fmla="*/ 108148 w 238361"/>
                  <a:gd name="connsiteY24" fmla="*/ 128007 h 297790"/>
                  <a:gd name="connsiteX25" fmla="*/ 129388 w 238361"/>
                  <a:gd name="connsiteY25" fmla="*/ 119425 h 297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8361" h="297790">
                    <a:moveTo>
                      <a:pt x="150199" y="297713"/>
                    </a:moveTo>
                    <a:cubicBezTo>
                      <a:pt x="109006" y="297713"/>
                      <a:pt x="73606" y="283339"/>
                      <a:pt x="44213" y="254589"/>
                    </a:cubicBezTo>
                    <a:cubicBezTo>
                      <a:pt x="14605" y="225626"/>
                      <a:pt x="16" y="190440"/>
                      <a:pt x="16" y="149247"/>
                    </a:cubicBezTo>
                    <a:cubicBezTo>
                      <a:pt x="16" y="108054"/>
                      <a:pt x="14820" y="72868"/>
                      <a:pt x="44213" y="43905"/>
                    </a:cubicBezTo>
                    <a:cubicBezTo>
                      <a:pt x="73820" y="14726"/>
                      <a:pt x="109006" y="-77"/>
                      <a:pt x="150199" y="-77"/>
                    </a:cubicBezTo>
                    <a:lnTo>
                      <a:pt x="238377" y="-77"/>
                    </a:lnTo>
                    <a:cubicBezTo>
                      <a:pt x="238377" y="16228"/>
                      <a:pt x="232585" y="30388"/>
                      <a:pt x="220784" y="41974"/>
                    </a:cubicBezTo>
                    <a:cubicBezTo>
                      <a:pt x="209199" y="53345"/>
                      <a:pt x="195039" y="59137"/>
                      <a:pt x="178733" y="59137"/>
                    </a:cubicBezTo>
                    <a:lnTo>
                      <a:pt x="149984" y="59137"/>
                    </a:lnTo>
                    <a:cubicBezTo>
                      <a:pt x="125740" y="59137"/>
                      <a:pt x="104929" y="68149"/>
                      <a:pt x="87766" y="85956"/>
                    </a:cubicBezTo>
                    <a:cubicBezTo>
                      <a:pt x="70602" y="103763"/>
                      <a:pt x="62020" y="125003"/>
                      <a:pt x="62020" y="149247"/>
                    </a:cubicBezTo>
                    <a:cubicBezTo>
                      <a:pt x="62020" y="173491"/>
                      <a:pt x="70602" y="194516"/>
                      <a:pt x="87766" y="212109"/>
                    </a:cubicBezTo>
                    <a:cubicBezTo>
                      <a:pt x="104929" y="229702"/>
                      <a:pt x="125526" y="238498"/>
                      <a:pt x="149984" y="238498"/>
                    </a:cubicBezTo>
                    <a:lnTo>
                      <a:pt x="178733" y="238498"/>
                    </a:lnTo>
                    <a:cubicBezTo>
                      <a:pt x="195039" y="238498"/>
                      <a:pt x="209199" y="244291"/>
                      <a:pt x="220784" y="256091"/>
                    </a:cubicBezTo>
                    <a:cubicBezTo>
                      <a:pt x="232370" y="267462"/>
                      <a:pt x="238377" y="281407"/>
                      <a:pt x="238377" y="297713"/>
                    </a:cubicBezTo>
                    <a:lnTo>
                      <a:pt x="150199" y="297713"/>
                    </a:lnTo>
                    <a:moveTo>
                      <a:pt x="129388" y="119425"/>
                    </a:moveTo>
                    <a:lnTo>
                      <a:pt x="238377" y="119425"/>
                    </a:lnTo>
                    <a:cubicBezTo>
                      <a:pt x="238377" y="135731"/>
                      <a:pt x="232585" y="149676"/>
                      <a:pt x="220784" y="161047"/>
                    </a:cubicBezTo>
                    <a:cubicBezTo>
                      <a:pt x="209199" y="172418"/>
                      <a:pt x="195039" y="178211"/>
                      <a:pt x="178733" y="178211"/>
                    </a:cubicBezTo>
                    <a:lnTo>
                      <a:pt x="129388" y="178211"/>
                    </a:lnTo>
                    <a:cubicBezTo>
                      <a:pt x="121235" y="178211"/>
                      <a:pt x="114155" y="175422"/>
                      <a:pt x="108577" y="170058"/>
                    </a:cubicBezTo>
                    <a:cubicBezTo>
                      <a:pt x="102784" y="164265"/>
                      <a:pt x="99995" y="157400"/>
                      <a:pt x="99995" y="149247"/>
                    </a:cubicBezTo>
                    <a:cubicBezTo>
                      <a:pt x="99995" y="140880"/>
                      <a:pt x="102784" y="133800"/>
                      <a:pt x="108148" y="128007"/>
                    </a:cubicBezTo>
                    <a:cubicBezTo>
                      <a:pt x="113940" y="122214"/>
                      <a:pt x="121020" y="119425"/>
                      <a:pt x="129388" y="119425"/>
                    </a:cubicBezTo>
                  </a:path>
                </a:pathLst>
              </a:custGeom>
              <a:solidFill>
                <a:srgbClr val="FFFFFF"/>
              </a:solidFill>
              <a:ln w="21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874875B6-EA2F-4D62-8154-30A55B3FFC5A}"/>
                  </a:ext>
                </a:extLst>
              </p:cNvPr>
              <p:cNvSpPr/>
              <p:nvPr/>
            </p:nvSpPr>
            <p:spPr>
              <a:xfrm>
                <a:off x="10411771" y="1226334"/>
                <a:ext cx="238146" cy="297790"/>
              </a:xfrm>
              <a:custGeom>
                <a:avLst/>
                <a:gdLst>
                  <a:gd name="connsiteX0" fmla="*/ 150224 w 238146"/>
                  <a:gd name="connsiteY0" fmla="*/ 297713 h 297790"/>
                  <a:gd name="connsiteX1" fmla="*/ 44238 w 238146"/>
                  <a:gd name="connsiteY1" fmla="*/ 254589 h 297790"/>
                  <a:gd name="connsiteX2" fmla="*/ 41 w 238146"/>
                  <a:gd name="connsiteY2" fmla="*/ 149247 h 297790"/>
                  <a:gd name="connsiteX3" fmla="*/ 44238 w 238146"/>
                  <a:gd name="connsiteY3" fmla="*/ 43905 h 297790"/>
                  <a:gd name="connsiteX4" fmla="*/ 150224 w 238146"/>
                  <a:gd name="connsiteY4" fmla="*/ -77 h 297790"/>
                  <a:gd name="connsiteX5" fmla="*/ 237973 w 238146"/>
                  <a:gd name="connsiteY5" fmla="*/ -77 h 297790"/>
                  <a:gd name="connsiteX6" fmla="*/ 220380 w 238146"/>
                  <a:gd name="connsiteY6" fmla="*/ 41974 h 297790"/>
                  <a:gd name="connsiteX7" fmla="*/ 178758 w 238146"/>
                  <a:gd name="connsiteY7" fmla="*/ 59137 h 297790"/>
                  <a:gd name="connsiteX8" fmla="*/ 150224 w 238146"/>
                  <a:gd name="connsiteY8" fmla="*/ 59137 h 297790"/>
                  <a:gd name="connsiteX9" fmla="*/ 87362 w 238146"/>
                  <a:gd name="connsiteY9" fmla="*/ 85956 h 297790"/>
                  <a:gd name="connsiteX10" fmla="*/ 61616 w 238146"/>
                  <a:gd name="connsiteY10" fmla="*/ 149247 h 297790"/>
                  <a:gd name="connsiteX11" fmla="*/ 87362 w 238146"/>
                  <a:gd name="connsiteY11" fmla="*/ 212538 h 297790"/>
                  <a:gd name="connsiteX12" fmla="*/ 150224 w 238146"/>
                  <a:gd name="connsiteY12" fmla="*/ 238498 h 297790"/>
                  <a:gd name="connsiteX13" fmla="*/ 178973 w 238146"/>
                  <a:gd name="connsiteY13" fmla="*/ 238498 h 297790"/>
                  <a:gd name="connsiteX14" fmla="*/ 220595 w 238146"/>
                  <a:gd name="connsiteY14" fmla="*/ 256091 h 297790"/>
                  <a:gd name="connsiteX15" fmla="*/ 238188 w 238146"/>
                  <a:gd name="connsiteY15" fmla="*/ 297713 h 297790"/>
                  <a:gd name="connsiteX16" fmla="*/ 150224 w 238146"/>
                  <a:gd name="connsiteY16" fmla="*/ 297713 h 297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146" h="297790">
                    <a:moveTo>
                      <a:pt x="150224" y="297713"/>
                    </a:moveTo>
                    <a:cubicBezTo>
                      <a:pt x="109031" y="297713"/>
                      <a:pt x="73631" y="283339"/>
                      <a:pt x="44238" y="254589"/>
                    </a:cubicBezTo>
                    <a:cubicBezTo>
                      <a:pt x="14630" y="225626"/>
                      <a:pt x="41" y="190440"/>
                      <a:pt x="41" y="149247"/>
                    </a:cubicBezTo>
                    <a:cubicBezTo>
                      <a:pt x="41" y="108054"/>
                      <a:pt x="14845" y="72868"/>
                      <a:pt x="44238" y="43905"/>
                    </a:cubicBezTo>
                    <a:cubicBezTo>
                      <a:pt x="73845" y="14726"/>
                      <a:pt x="109031" y="-77"/>
                      <a:pt x="150224" y="-77"/>
                    </a:cubicBezTo>
                    <a:lnTo>
                      <a:pt x="237973" y="-77"/>
                    </a:lnTo>
                    <a:cubicBezTo>
                      <a:pt x="237973" y="16228"/>
                      <a:pt x="232180" y="30388"/>
                      <a:pt x="220380" y="41974"/>
                    </a:cubicBezTo>
                    <a:cubicBezTo>
                      <a:pt x="209010" y="53345"/>
                      <a:pt x="195064" y="59137"/>
                      <a:pt x="178758" y="59137"/>
                    </a:cubicBezTo>
                    <a:lnTo>
                      <a:pt x="150224" y="59137"/>
                    </a:lnTo>
                    <a:cubicBezTo>
                      <a:pt x="125765" y="59137"/>
                      <a:pt x="104740" y="68149"/>
                      <a:pt x="87362" y="85956"/>
                    </a:cubicBezTo>
                    <a:cubicBezTo>
                      <a:pt x="70198" y="103549"/>
                      <a:pt x="61616" y="124574"/>
                      <a:pt x="61616" y="149247"/>
                    </a:cubicBezTo>
                    <a:cubicBezTo>
                      <a:pt x="61616" y="173920"/>
                      <a:pt x="70198" y="194945"/>
                      <a:pt x="87362" y="212538"/>
                    </a:cubicBezTo>
                    <a:cubicBezTo>
                      <a:pt x="104740" y="229916"/>
                      <a:pt x="125765" y="238498"/>
                      <a:pt x="150224" y="238498"/>
                    </a:cubicBezTo>
                    <a:lnTo>
                      <a:pt x="178973" y="238498"/>
                    </a:lnTo>
                    <a:cubicBezTo>
                      <a:pt x="195279" y="238498"/>
                      <a:pt x="209224" y="244291"/>
                      <a:pt x="220595" y="256091"/>
                    </a:cubicBezTo>
                    <a:cubicBezTo>
                      <a:pt x="232180" y="267462"/>
                      <a:pt x="238188" y="281407"/>
                      <a:pt x="238188" y="297713"/>
                    </a:cubicBezTo>
                    <a:lnTo>
                      <a:pt x="150224" y="297713"/>
                    </a:lnTo>
                  </a:path>
                </a:pathLst>
              </a:custGeom>
              <a:solidFill>
                <a:srgbClr val="FFFFFF"/>
              </a:solidFill>
              <a:ln w="21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8DBE7011-EA2A-4992-89EC-54A31FF63C46}"/>
                  </a:ext>
                </a:extLst>
              </p:cNvPr>
              <p:cNvSpPr/>
              <p:nvPr/>
            </p:nvSpPr>
            <p:spPr>
              <a:xfrm>
                <a:off x="10662576" y="1226334"/>
                <a:ext cx="300794" cy="297790"/>
              </a:xfrm>
              <a:custGeom>
                <a:avLst/>
                <a:gdLst>
                  <a:gd name="connsiteX0" fmla="*/ 150251 w 300794"/>
                  <a:gd name="connsiteY0" fmla="*/ -77 h 297790"/>
                  <a:gd name="connsiteX1" fmla="*/ 256237 w 300794"/>
                  <a:gd name="connsiteY1" fmla="*/ 43905 h 297790"/>
                  <a:gd name="connsiteX2" fmla="*/ 300863 w 300794"/>
                  <a:gd name="connsiteY2" fmla="*/ 149247 h 297790"/>
                  <a:gd name="connsiteX3" fmla="*/ 256237 w 300794"/>
                  <a:gd name="connsiteY3" fmla="*/ 254589 h 297790"/>
                  <a:gd name="connsiteX4" fmla="*/ 150251 w 300794"/>
                  <a:gd name="connsiteY4" fmla="*/ 297713 h 297790"/>
                  <a:gd name="connsiteX5" fmla="*/ 44265 w 300794"/>
                  <a:gd name="connsiteY5" fmla="*/ 254589 h 297790"/>
                  <a:gd name="connsiteX6" fmla="*/ 69 w 300794"/>
                  <a:gd name="connsiteY6" fmla="*/ 149247 h 297790"/>
                  <a:gd name="connsiteX7" fmla="*/ 44265 w 300794"/>
                  <a:gd name="connsiteY7" fmla="*/ 43905 h 297790"/>
                  <a:gd name="connsiteX8" fmla="*/ 150251 w 300794"/>
                  <a:gd name="connsiteY8" fmla="*/ -77 h 297790"/>
                  <a:gd name="connsiteX9" fmla="*/ 150251 w 300794"/>
                  <a:gd name="connsiteY9" fmla="*/ 59137 h 297790"/>
                  <a:gd name="connsiteX10" fmla="*/ 87818 w 300794"/>
                  <a:gd name="connsiteY10" fmla="*/ 85956 h 297790"/>
                  <a:gd name="connsiteX11" fmla="*/ 62502 w 300794"/>
                  <a:gd name="connsiteY11" fmla="*/ 149247 h 297790"/>
                  <a:gd name="connsiteX12" fmla="*/ 87818 w 300794"/>
                  <a:gd name="connsiteY12" fmla="*/ 212538 h 297790"/>
                  <a:gd name="connsiteX13" fmla="*/ 150251 w 300794"/>
                  <a:gd name="connsiteY13" fmla="*/ 238498 h 297790"/>
                  <a:gd name="connsiteX14" fmla="*/ 212684 w 300794"/>
                  <a:gd name="connsiteY14" fmla="*/ 212538 h 297790"/>
                  <a:gd name="connsiteX15" fmla="*/ 238430 w 300794"/>
                  <a:gd name="connsiteY15" fmla="*/ 149247 h 297790"/>
                  <a:gd name="connsiteX16" fmla="*/ 212684 w 300794"/>
                  <a:gd name="connsiteY16" fmla="*/ 85956 h 297790"/>
                  <a:gd name="connsiteX17" fmla="*/ 150251 w 300794"/>
                  <a:gd name="connsiteY17" fmla="*/ 59137 h 297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794" h="297790">
                    <a:moveTo>
                      <a:pt x="150251" y="-77"/>
                    </a:moveTo>
                    <a:cubicBezTo>
                      <a:pt x="191444" y="-77"/>
                      <a:pt x="226844" y="14512"/>
                      <a:pt x="256237" y="43905"/>
                    </a:cubicBezTo>
                    <a:cubicBezTo>
                      <a:pt x="286059" y="72868"/>
                      <a:pt x="300863" y="108054"/>
                      <a:pt x="300863" y="149247"/>
                    </a:cubicBezTo>
                    <a:cubicBezTo>
                      <a:pt x="300863" y="190440"/>
                      <a:pt x="286059" y="225626"/>
                      <a:pt x="256237" y="254589"/>
                    </a:cubicBezTo>
                    <a:cubicBezTo>
                      <a:pt x="226630" y="283339"/>
                      <a:pt x="191444" y="297713"/>
                      <a:pt x="150251" y="297713"/>
                    </a:cubicBezTo>
                    <a:cubicBezTo>
                      <a:pt x="109058" y="297713"/>
                      <a:pt x="73658" y="283339"/>
                      <a:pt x="44265" y="254589"/>
                    </a:cubicBezTo>
                    <a:cubicBezTo>
                      <a:pt x="14658" y="225626"/>
                      <a:pt x="69" y="190440"/>
                      <a:pt x="69" y="149247"/>
                    </a:cubicBezTo>
                    <a:cubicBezTo>
                      <a:pt x="69" y="108054"/>
                      <a:pt x="14872" y="72868"/>
                      <a:pt x="44265" y="43905"/>
                    </a:cubicBezTo>
                    <a:cubicBezTo>
                      <a:pt x="73658" y="14726"/>
                      <a:pt x="109058" y="-77"/>
                      <a:pt x="150251" y="-77"/>
                    </a:cubicBezTo>
                    <a:moveTo>
                      <a:pt x="150251" y="59137"/>
                    </a:moveTo>
                    <a:cubicBezTo>
                      <a:pt x="125793" y="59137"/>
                      <a:pt x="104767" y="68149"/>
                      <a:pt x="87818" y="85956"/>
                    </a:cubicBezTo>
                    <a:cubicBezTo>
                      <a:pt x="70869" y="103549"/>
                      <a:pt x="62502" y="124574"/>
                      <a:pt x="62502" y="149247"/>
                    </a:cubicBezTo>
                    <a:cubicBezTo>
                      <a:pt x="62502" y="173920"/>
                      <a:pt x="70869" y="194945"/>
                      <a:pt x="87818" y="212538"/>
                    </a:cubicBezTo>
                    <a:cubicBezTo>
                      <a:pt x="104982" y="229916"/>
                      <a:pt x="125793" y="238498"/>
                      <a:pt x="150251" y="238498"/>
                    </a:cubicBezTo>
                    <a:cubicBezTo>
                      <a:pt x="174709" y="238498"/>
                      <a:pt x="195735" y="229916"/>
                      <a:pt x="212684" y="212538"/>
                    </a:cubicBezTo>
                    <a:cubicBezTo>
                      <a:pt x="229848" y="194945"/>
                      <a:pt x="238430" y="173920"/>
                      <a:pt x="238430" y="149247"/>
                    </a:cubicBezTo>
                    <a:cubicBezTo>
                      <a:pt x="238430" y="124574"/>
                      <a:pt x="229848" y="103549"/>
                      <a:pt x="212684" y="85956"/>
                    </a:cubicBezTo>
                    <a:cubicBezTo>
                      <a:pt x="195735" y="68149"/>
                      <a:pt x="174709" y="59137"/>
                      <a:pt x="150251" y="59137"/>
                    </a:cubicBezTo>
                  </a:path>
                </a:pathLst>
              </a:custGeom>
              <a:solidFill>
                <a:srgbClr val="FFFFFF"/>
              </a:solidFill>
              <a:ln w="212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0" name="图形 137">
            <a:extLst>
              <a:ext uri="{FF2B5EF4-FFF2-40B4-BE49-F238E27FC236}">
                <a16:creationId xmlns:a16="http://schemas.microsoft.com/office/drawing/2014/main" id="{85DE611D-441B-43EE-9451-04ACB20A9000}"/>
              </a:ext>
            </a:extLst>
          </p:cNvPr>
          <p:cNvGrpSpPr/>
          <p:nvPr/>
        </p:nvGrpSpPr>
        <p:grpSpPr>
          <a:xfrm>
            <a:off x="7643523" y="2688906"/>
            <a:ext cx="1506693" cy="1405658"/>
            <a:chOff x="7643523" y="2688906"/>
            <a:chExt cx="1506693" cy="1405658"/>
          </a:xfrm>
        </p:grpSpPr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F6485E8D-E1DF-48D3-B798-1562AD8B81A9}"/>
                </a:ext>
              </a:extLst>
            </p:cNvPr>
            <p:cNvSpPr/>
            <p:nvPr/>
          </p:nvSpPr>
          <p:spPr>
            <a:xfrm>
              <a:off x="7643523" y="2688906"/>
              <a:ext cx="1506693" cy="1405658"/>
            </a:xfrm>
            <a:custGeom>
              <a:avLst/>
              <a:gdLst>
                <a:gd name="connsiteX0" fmla="*/ 702879 w 1506693"/>
                <a:gd name="connsiteY0" fmla="*/ -80 h 1405658"/>
                <a:gd name="connsiteX1" fmla="*/ 50 w 1506693"/>
                <a:gd name="connsiteY1" fmla="*/ 702749 h 1405658"/>
                <a:gd name="connsiteX2" fmla="*/ 702879 w 1506693"/>
                <a:gd name="connsiteY2" fmla="*/ 1405578 h 1405658"/>
                <a:gd name="connsiteX3" fmla="*/ 1405709 w 1506693"/>
                <a:gd name="connsiteY3" fmla="*/ 702749 h 1405658"/>
                <a:gd name="connsiteX4" fmla="*/ 1393286 w 1506693"/>
                <a:gd name="connsiteY4" fmla="*/ 570796 h 1405658"/>
                <a:gd name="connsiteX5" fmla="*/ 1506744 w 1506693"/>
                <a:gd name="connsiteY5" fmla="*/ 550368 h 1405658"/>
                <a:gd name="connsiteX6" fmla="*/ 1381416 w 1506693"/>
                <a:gd name="connsiteY6" fmla="*/ 399368 h 1405658"/>
                <a:gd name="connsiteX7" fmla="*/ 1254156 w 1506693"/>
                <a:gd name="connsiteY7" fmla="*/ 250023 h 1405658"/>
                <a:gd name="connsiteX8" fmla="*/ 1186799 w 1506693"/>
                <a:gd name="connsiteY8" fmla="*/ 433874 h 1405658"/>
                <a:gd name="connsiteX9" fmla="*/ 1120547 w 1506693"/>
                <a:gd name="connsiteY9" fmla="*/ 618277 h 1405658"/>
                <a:gd name="connsiteX10" fmla="*/ 1252500 w 1506693"/>
                <a:gd name="connsiteY10" fmla="*/ 595641 h 1405658"/>
                <a:gd name="connsiteX11" fmla="*/ 1262714 w 1506693"/>
                <a:gd name="connsiteY11" fmla="*/ 702473 h 1405658"/>
                <a:gd name="connsiteX12" fmla="*/ 703155 w 1506693"/>
                <a:gd name="connsiteY12" fmla="*/ 1262031 h 1405658"/>
                <a:gd name="connsiteX13" fmla="*/ 143597 w 1506693"/>
                <a:gd name="connsiteY13" fmla="*/ 702473 h 1405658"/>
                <a:gd name="connsiteX14" fmla="*/ 703155 w 1506693"/>
                <a:gd name="connsiteY14" fmla="*/ 142915 h 1405658"/>
                <a:gd name="connsiteX15" fmla="*/ 1148152 w 1506693"/>
                <a:gd name="connsiteY15" fmla="*/ 362653 h 1405658"/>
                <a:gd name="connsiteX16" fmla="*/ 1203638 w 1506693"/>
                <a:gd name="connsiteY16" fmla="*/ 209720 h 1405658"/>
                <a:gd name="connsiteX17" fmla="*/ 702879 w 1506693"/>
                <a:gd name="connsiteY17" fmla="*/ -80 h 1405658"/>
                <a:gd name="connsiteX18" fmla="*/ 702879 w 1506693"/>
                <a:gd name="connsiteY18" fmla="*/ -80 h 140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6693" h="1405658">
                  <a:moveTo>
                    <a:pt x="702879" y="-80"/>
                  </a:moveTo>
                  <a:cubicBezTo>
                    <a:pt x="314750" y="-80"/>
                    <a:pt x="50" y="314620"/>
                    <a:pt x="50" y="702749"/>
                  </a:cubicBezTo>
                  <a:cubicBezTo>
                    <a:pt x="50" y="1090879"/>
                    <a:pt x="314750" y="1405578"/>
                    <a:pt x="702879" y="1405578"/>
                  </a:cubicBezTo>
                  <a:cubicBezTo>
                    <a:pt x="1091009" y="1405578"/>
                    <a:pt x="1405709" y="1090879"/>
                    <a:pt x="1405709" y="702749"/>
                  </a:cubicBezTo>
                  <a:cubicBezTo>
                    <a:pt x="1405709" y="657476"/>
                    <a:pt x="1401292" y="613584"/>
                    <a:pt x="1393286" y="570796"/>
                  </a:cubicBezTo>
                  <a:lnTo>
                    <a:pt x="1506744" y="550368"/>
                  </a:lnTo>
                  <a:lnTo>
                    <a:pt x="1381416" y="399368"/>
                  </a:lnTo>
                  <a:lnTo>
                    <a:pt x="1254156" y="250023"/>
                  </a:lnTo>
                  <a:lnTo>
                    <a:pt x="1186799" y="433874"/>
                  </a:lnTo>
                  <a:lnTo>
                    <a:pt x="1120547" y="618277"/>
                  </a:lnTo>
                  <a:lnTo>
                    <a:pt x="1252500" y="595641"/>
                  </a:lnTo>
                  <a:cubicBezTo>
                    <a:pt x="1259125" y="630148"/>
                    <a:pt x="1262714" y="666034"/>
                    <a:pt x="1262714" y="702473"/>
                  </a:cubicBezTo>
                  <a:cubicBezTo>
                    <a:pt x="1262714" y="1011652"/>
                    <a:pt x="1012334" y="1262031"/>
                    <a:pt x="703155" y="1262031"/>
                  </a:cubicBezTo>
                  <a:cubicBezTo>
                    <a:pt x="393977" y="1262031"/>
                    <a:pt x="143597" y="1011652"/>
                    <a:pt x="143597" y="702473"/>
                  </a:cubicBezTo>
                  <a:cubicBezTo>
                    <a:pt x="143597" y="393295"/>
                    <a:pt x="393977" y="142915"/>
                    <a:pt x="703155" y="142915"/>
                  </a:cubicBezTo>
                  <a:cubicBezTo>
                    <a:pt x="884522" y="142915"/>
                    <a:pt x="1045736" y="229044"/>
                    <a:pt x="1148152" y="362653"/>
                  </a:cubicBezTo>
                  <a:lnTo>
                    <a:pt x="1203638" y="209720"/>
                  </a:lnTo>
                  <a:cubicBezTo>
                    <a:pt x="1075826" y="80527"/>
                    <a:pt x="899153" y="-80"/>
                    <a:pt x="702879" y="-80"/>
                  </a:cubicBezTo>
                  <a:lnTo>
                    <a:pt x="702879" y="-80"/>
                  </a:lnTo>
                  <a:close/>
                </a:path>
              </a:pathLst>
            </a:custGeom>
            <a:solidFill>
              <a:srgbClr val="44AA00"/>
            </a:solidFill>
            <a:ln w="27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2" name="图形 137">
              <a:extLst>
                <a:ext uri="{FF2B5EF4-FFF2-40B4-BE49-F238E27FC236}">
                  <a16:creationId xmlns:a16="http://schemas.microsoft.com/office/drawing/2014/main" id="{F20E6109-8E61-48CE-B42D-855E841A1967}"/>
                </a:ext>
              </a:extLst>
            </p:cNvPr>
            <p:cNvGrpSpPr/>
            <p:nvPr/>
          </p:nvGrpSpPr>
          <p:grpSpPr>
            <a:xfrm>
              <a:off x="8160874" y="3092286"/>
              <a:ext cx="374780" cy="569865"/>
              <a:chOff x="8160874" y="3092286"/>
              <a:chExt cx="374780" cy="569865"/>
            </a:xfrm>
          </p:grpSpPr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115108DF-2849-49B5-8876-6A7CBD052169}"/>
                  </a:ext>
                </a:extLst>
              </p:cNvPr>
              <p:cNvSpPr/>
              <p:nvPr/>
            </p:nvSpPr>
            <p:spPr>
              <a:xfrm>
                <a:off x="8160874" y="3092286"/>
                <a:ext cx="374780" cy="569865"/>
              </a:xfrm>
              <a:custGeom>
                <a:avLst/>
                <a:gdLst>
                  <a:gd name="connsiteX0" fmla="*/ 375042 w 374780"/>
                  <a:gd name="connsiteY0" fmla="*/ 383967 h 569865"/>
                  <a:gd name="connsiteX1" fmla="*/ 187686 w 374780"/>
                  <a:gd name="connsiteY1" fmla="*/ 571323 h 569865"/>
                  <a:gd name="connsiteX2" fmla="*/ 330 w 374780"/>
                  <a:gd name="connsiteY2" fmla="*/ 383967 h 569865"/>
                  <a:gd name="connsiteX3" fmla="*/ 190414 w 374780"/>
                  <a:gd name="connsiteY3" fmla="*/ 6528 h 569865"/>
                  <a:gd name="connsiteX4" fmla="*/ 375042 w 374780"/>
                  <a:gd name="connsiteY4" fmla="*/ 383967 h 569865"/>
                  <a:gd name="connsiteX5" fmla="*/ 375042 w 374780"/>
                  <a:gd name="connsiteY5" fmla="*/ 383967 h 569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4780" h="569865">
                    <a:moveTo>
                      <a:pt x="375042" y="383967"/>
                    </a:moveTo>
                    <a:cubicBezTo>
                      <a:pt x="375042" y="487410"/>
                      <a:pt x="291130" y="571323"/>
                      <a:pt x="187686" y="571323"/>
                    </a:cubicBezTo>
                    <a:cubicBezTo>
                      <a:pt x="84242" y="571323"/>
                      <a:pt x="330" y="487410"/>
                      <a:pt x="330" y="383967"/>
                    </a:cubicBezTo>
                    <a:cubicBezTo>
                      <a:pt x="330" y="232948"/>
                      <a:pt x="108685" y="250953"/>
                      <a:pt x="190414" y="6528"/>
                    </a:cubicBezTo>
                    <a:cubicBezTo>
                      <a:pt x="206454" y="-41375"/>
                      <a:pt x="379079" y="262846"/>
                      <a:pt x="375042" y="383967"/>
                    </a:cubicBezTo>
                    <a:lnTo>
                      <a:pt x="375042" y="383967"/>
                    </a:lnTo>
                    <a:close/>
                  </a:path>
                </a:pathLst>
              </a:custGeom>
              <a:solidFill>
                <a:srgbClr val="44AA00"/>
              </a:solidFill>
              <a:ln w="108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60B5FD0-3EB5-4EC3-B82A-089B679E7D52}"/>
                  </a:ext>
                </a:extLst>
              </p:cNvPr>
              <p:cNvSpPr/>
              <p:nvPr/>
            </p:nvSpPr>
            <p:spPr>
              <a:xfrm>
                <a:off x="8436615" y="3524226"/>
                <a:ext cx="70271" cy="80638"/>
              </a:xfrm>
              <a:custGeom>
                <a:avLst/>
                <a:gdLst>
                  <a:gd name="connsiteX0" fmla="*/ 333 w 70271"/>
                  <a:gd name="connsiteY0" fmla="*/ 82100 h 80638"/>
                  <a:gd name="connsiteX1" fmla="*/ 70605 w 70271"/>
                  <a:gd name="connsiteY1" fmla="*/ 1461 h 80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271" h="80638">
                    <a:moveTo>
                      <a:pt x="333" y="82100"/>
                    </a:moveTo>
                    <a:cubicBezTo>
                      <a:pt x="333" y="82100"/>
                      <a:pt x="48672" y="72279"/>
                      <a:pt x="70605" y="1461"/>
                    </a:cubicBezTo>
                  </a:path>
                </a:pathLst>
              </a:custGeom>
              <a:noFill/>
              <a:ln w="1304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5" name="图形 138">
            <a:extLst>
              <a:ext uri="{FF2B5EF4-FFF2-40B4-BE49-F238E27FC236}">
                <a16:creationId xmlns:a16="http://schemas.microsoft.com/office/drawing/2014/main" id="{2FD1AE39-832B-47E4-92FC-2B996D1C3814}"/>
              </a:ext>
            </a:extLst>
          </p:cNvPr>
          <p:cNvGrpSpPr/>
          <p:nvPr/>
        </p:nvGrpSpPr>
        <p:grpSpPr>
          <a:xfrm>
            <a:off x="9809502" y="2666941"/>
            <a:ext cx="1570024" cy="1438751"/>
            <a:chOff x="9701232" y="2666941"/>
            <a:chExt cx="1570024" cy="1438751"/>
          </a:xfrm>
          <a:solidFill>
            <a:srgbClr val="44AA00"/>
          </a:solidFill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6ACCF134-C473-44E8-A7BD-2BECDF632307}"/>
                </a:ext>
              </a:extLst>
            </p:cNvPr>
            <p:cNvSpPr/>
            <p:nvPr/>
          </p:nvSpPr>
          <p:spPr>
            <a:xfrm>
              <a:off x="9701232" y="2666941"/>
              <a:ext cx="1570024" cy="901944"/>
            </a:xfrm>
            <a:custGeom>
              <a:avLst/>
              <a:gdLst>
                <a:gd name="connsiteX0" fmla="*/ 784938 w 1570024"/>
                <a:gd name="connsiteY0" fmla="*/ -95 h 901944"/>
                <a:gd name="connsiteX1" fmla="*/ 49 w 1570024"/>
                <a:gd name="connsiteY1" fmla="*/ 784794 h 901944"/>
                <a:gd name="connsiteX2" fmla="*/ 117105 w 1570024"/>
                <a:gd name="connsiteY2" fmla="*/ 901850 h 901944"/>
                <a:gd name="connsiteX3" fmla="*/ 791592 w 1570024"/>
                <a:gd name="connsiteY3" fmla="*/ 227363 h 901944"/>
                <a:gd name="connsiteX4" fmla="*/ 1459671 w 1570024"/>
                <a:gd name="connsiteY4" fmla="*/ 895442 h 901944"/>
                <a:gd name="connsiteX5" fmla="*/ 1570073 w 1570024"/>
                <a:gd name="connsiteY5" fmla="*/ 785040 h 901944"/>
                <a:gd name="connsiteX6" fmla="*/ 784938 w 1570024"/>
                <a:gd name="connsiteY6" fmla="*/ -95 h 901944"/>
                <a:gd name="connsiteX7" fmla="*/ 784938 w 1570024"/>
                <a:gd name="connsiteY7" fmla="*/ -95 h 90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0024" h="901944">
                  <a:moveTo>
                    <a:pt x="784938" y="-95"/>
                  </a:moveTo>
                  <a:lnTo>
                    <a:pt x="49" y="784794"/>
                  </a:lnTo>
                  <a:lnTo>
                    <a:pt x="117105" y="901850"/>
                  </a:lnTo>
                  <a:lnTo>
                    <a:pt x="791592" y="227363"/>
                  </a:lnTo>
                  <a:lnTo>
                    <a:pt x="1459671" y="895442"/>
                  </a:lnTo>
                  <a:lnTo>
                    <a:pt x="1570073" y="785040"/>
                  </a:lnTo>
                  <a:lnTo>
                    <a:pt x="784938" y="-95"/>
                  </a:lnTo>
                  <a:lnTo>
                    <a:pt x="784938" y="-95"/>
                  </a:lnTo>
                  <a:close/>
                </a:path>
              </a:pathLst>
            </a:custGeom>
            <a:solidFill>
              <a:srgbClr val="44AA00"/>
            </a:solidFill>
            <a:ln w="24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7" name="图形 138">
              <a:extLst>
                <a:ext uri="{FF2B5EF4-FFF2-40B4-BE49-F238E27FC236}">
                  <a16:creationId xmlns:a16="http://schemas.microsoft.com/office/drawing/2014/main" id="{01C450EF-EE44-40EA-A7A5-7621851155EA}"/>
                </a:ext>
              </a:extLst>
            </p:cNvPr>
            <p:cNvGrpSpPr/>
            <p:nvPr/>
          </p:nvGrpSpPr>
          <p:grpSpPr>
            <a:xfrm>
              <a:off x="10176943" y="3402703"/>
              <a:ext cx="626657" cy="702989"/>
              <a:chOff x="10176943" y="3402703"/>
              <a:chExt cx="626657" cy="702989"/>
            </a:xfrm>
            <a:solidFill>
              <a:srgbClr val="44AA00"/>
            </a:solidFill>
          </p:grpSpPr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940D729E-5B53-4CF6-BD4C-960D593AFB66}"/>
                  </a:ext>
                </a:extLst>
              </p:cNvPr>
              <p:cNvSpPr/>
              <p:nvPr/>
            </p:nvSpPr>
            <p:spPr>
              <a:xfrm>
                <a:off x="10176943" y="3628158"/>
                <a:ext cx="626657" cy="296122"/>
              </a:xfrm>
              <a:custGeom>
                <a:avLst/>
                <a:gdLst>
                  <a:gd name="connsiteX0" fmla="*/ 687 w 626657"/>
                  <a:gd name="connsiteY0" fmla="*/ 725 h 296122"/>
                  <a:gd name="connsiteX1" fmla="*/ 313803 w 626657"/>
                  <a:gd name="connsiteY1" fmla="*/ 296848 h 296122"/>
                  <a:gd name="connsiteX2" fmla="*/ 627345 w 626657"/>
                  <a:gd name="connsiteY2" fmla="*/ 725 h 296122"/>
                  <a:gd name="connsiteX3" fmla="*/ 687 w 626657"/>
                  <a:gd name="connsiteY3" fmla="*/ 725 h 296122"/>
                  <a:gd name="connsiteX4" fmla="*/ 687 w 626657"/>
                  <a:gd name="connsiteY4" fmla="*/ 725 h 296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657" h="296122">
                    <a:moveTo>
                      <a:pt x="687" y="725"/>
                    </a:moveTo>
                    <a:cubicBezTo>
                      <a:pt x="9750" y="165852"/>
                      <a:pt x="146411" y="296848"/>
                      <a:pt x="313803" y="296848"/>
                    </a:cubicBezTo>
                    <a:cubicBezTo>
                      <a:pt x="481195" y="296848"/>
                      <a:pt x="618281" y="165852"/>
                      <a:pt x="627345" y="725"/>
                    </a:cubicBezTo>
                    <a:lnTo>
                      <a:pt x="687" y="725"/>
                    </a:lnTo>
                    <a:lnTo>
                      <a:pt x="687" y="725"/>
                    </a:lnTo>
                    <a:close/>
                  </a:path>
                </a:pathLst>
              </a:custGeom>
              <a:solidFill>
                <a:srgbClr val="44AA00"/>
              </a:solidFill>
              <a:ln w="141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5DD1FE3D-647B-4FC4-A2E1-230EF47858F0}"/>
                  </a:ext>
                </a:extLst>
              </p:cNvPr>
              <p:cNvSpPr/>
              <p:nvPr/>
            </p:nvSpPr>
            <p:spPr>
              <a:xfrm>
                <a:off x="10282306" y="3402703"/>
                <a:ext cx="70525" cy="267798"/>
              </a:xfrm>
              <a:custGeom>
                <a:avLst/>
                <a:gdLst>
                  <a:gd name="connsiteX0" fmla="*/ 35940 w 70525"/>
                  <a:gd name="connsiteY0" fmla="*/ 712 h 267798"/>
                  <a:gd name="connsiteX1" fmla="*/ 71203 w 70525"/>
                  <a:gd name="connsiteY1" fmla="*/ 35975 h 267798"/>
                  <a:gd name="connsiteX2" fmla="*/ 71203 w 70525"/>
                  <a:gd name="connsiteY2" fmla="*/ 233248 h 267798"/>
                  <a:gd name="connsiteX3" fmla="*/ 35940 w 70525"/>
                  <a:gd name="connsiteY3" fmla="*/ 268511 h 267798"/>
                  <a:gd name="connsiteX4" fmla="*/ 677 w 70525"/>
                  <a:gd name="connsiteY4" fmla="*/ 233248 h 267798"/>
                  <a:gd name="connsiteX5" fmla="*/ 677 w 70525"/>
                  <a:gd name="connsiteY5" fmla="*/ 35975 h 267798"/>
                  <a:gd name="connsiteX6" fmla="*/ 35940 w 70525"/>
                  <a:gd name="connsiteY6" fmla="*/ 712 h 267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525" h="267798">
                    <a:moveTo>
                      <a:pt x="35940" y="712"/>
                    </a:moveTo>
                    <a:cubicBezTo>
                      <a:pt x="55483" y="712"/>
                      <a:pt x="71203" y="16432"/>
                      <a:pt x="71203" y="35975"/>
                    </a:cubicBezTo>
                    <a:lnTo>
                      <a:pt x="71203" y="233248"/>
                    </a:lnTo>
                    <a:cubicBezTo>
                      <a:pt x="71203" y="252791"/>
                      <a:pt x="55483" y="268511"/>
                      <a:pt x="35940" y="268511"/>
                    </a:cubicBezTo>
                    <a:cubicBezTo>
                      <a:pt x="16397" y="268511"/>
                      <a:pt x="677" y="252791"/>
                      <a:pt x="677" y="233248"/>
                    </a:cubicBezTo>
                    <a:lnTo>
                      <a:pt x="677" y="35975"/>
                    </a:lnTo>
                    <a:cubicBezTo>
                      <a:pt x="677" y="16432"/>
                      <a:pt x="16397" y="712"/>
                      <a:pt x="35940" y="712"/>
                    </a:cubicBezTo>
                    <a:close/>
                  </a:path>
                </a:pathLst>
              </a:custGeom>
              <a:solidFill>
                <a:srgbClr val="44AA00"/>
              </a:solidFill>
              <a:ln w="141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DC514A2D-FA36-4A0C-BF53-33449A7B0A15}"/>
                  </a:ext>
                </a:extLst>
              </p:cNvPr>
              <p:cNvSpPr/>
              <p:nvPr/>
            </p:nvSpPr>
            <p:spPr>
              <a:xfrm>
                <a:off x="10617231" y="3402703"/>
                <a:ext cx="70525" cy="267798"/>
              </a:xfrm>
              <a:custGeom>
                <a:avLst/>
                <a:gdLst>
                  <a:gd name="connsiteX0" fmla="*/ 35958 w 70525"/>
                  <a:gd name="connsiteY0" fmla="*/ 712 h 267798"/>
                  <a:gd name="connsiteX1" fmla="*/ 71221 w 70525"/>
                  <a:gd name="connsiteY1" fmla="*/ 35975 h 267798"/>
                  <a:gd name="connsiteX2" fmla="*/ 71221 w 70525"/>
                  <a:gd name="connsiteY2" fmla="*/ 233248 h 267798"/>
                  <a:gd name="connsiteX3" fmla="*/ 35958 w 70525"/>
                  <a:gd name="connsiteY3" fmla="*/ 268511 h 267798"/>
                  <a:gd name="connsiteX4" fmla="*/ 696 w 70525"/>
                  <a:gd name="connsiteY4" fmla="*/ 233248 h 267798"/>
                  <a:gd name="connsiteX5" fmla="*/ 696 w 70525"/>
                  <a:gd name="connsiteY5" fmla="*/ 35975 h 267798"/>
                  <a:gd name="connsiteX6" fmla="*/ 35958 w 70525"/>
                  <a:gd name="connsiteY6" fmla="*/ 712 h 267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525" h="267798">
                    <a:moveTo>
                      <a:pt x="35958" y="712"/>
                    </a:moveTo>
                    <a:cubicBezTo>
                      <a:pt x="55502" y="712"/>
                      <a:pt x="71221" y="16432"/>
                      <a:pt x="71221" y="35975"/>
                    </a:cubicBezTo>
                    <a:lnTo>
                      <a:pt x="71221" y="233248"/>
                    </a:lnTo>
                    <a:cubicBezTo>
                      <a:pt x="71221" y="252791"/>
                      <a:pt x="55502" y="268511"/>
                      <a:pt x="35958" y="268511"/>
                    </a:cubicBezTo>
                    <a:cubicBezTo>
                      <a:pt x="16415" y="268511"/>
                      <a:pt x="696" y="252791"/>
                      <a:pt x="696" y="233248"/>
                    </a:cubicBezTo>
                    <a:lnTo>
                      <a:pt x="696" y="35975"/>
                    </a:lnTo>
                    <a:cubicBezTo>
                      <a:pt x="696" y="16432"/>
                      <a:pt x="16415" y="712"/>
                      <a:pt x="35958" y="712"/>
                    </a:cubicBezTo>
                    <a:close/>
                  </a:path>
                </a:pathLst>
              </a:custGeom>
              <a:solidFill>
                <a:srgbClr val="44AA00"/>
              </a:solidFill>
              <a:ln w="141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34A6FADA-6CE4-43BF-B0E2-8CBA2C90C063}"/>
                  </a:ext>
                </a:extLst>
              </p:cNvPr>
              <p:cNvSpPr/>
              <p:nvPr/>
            </p:nvSpPr>
            <p:spPr>
              <a:xfrm>
                <a:off x="10359771" y="3828972"/>
                <a:ext cx="276720" cy="276721"/>
              </a:xfrm>
              <a:custGeom>
                <a:avLst/>
                <a:gdLst>
                  <a:gd name="connsiteX0" fmla="*/ 35950 w 276720"/>
                  <a:gd name="connsiteY0" fmla="*/ 736 h 276721"/>
                  <a:gd name="connsiteX1" fmla="*/ 242145 w 276720"/>
                  <a:gd name="connsiteY1" fmla="*/ 736 h 276721"/>
                  <a:gd name="connsiteX2" fmla="*/ 277408 w 276720"/>
                  <a:gd name="connsiteY2" fmla="*/ 35999 h 276721"/>
                  <a:gd name="connsiteX3" fmla="*/ 277408 w 276720"/>
                  <a:gd name="connsiteY3" fmla="*/ 242194 h 276721"/>
                  <a:gd name="connsiteX4" fmla="*/ 242145 w 276720"/>
                  <a:gd name="connsiteY4" fmla="*/ 277457 h 276721"/>
                  <a:gd name="connsiteX5" fmla="*/ 35950 w 276720"/>
                  <a:gd name="connsiteY5" fmla="*/ 277457 h 276721"/>
                  <a:gd name="connsiteX6" fmla="*/ 687 w 276720"/>
                  <a:gd name="connsiteY6" fmla="*/ 242194 h 276721"/>
                  <a:gd name="connsiteX7" fmla="*/ 687 w 276720"/>
                  <a:gd name="connsiteY7" fmla="*/ 35999 h 276721"/>
                  <a:gd name="connsiteX8" fmla="*/ 35950 w 276720"/>
                  <a:gd name="connsiteY8" fmla="*/ 736 h 276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6720" h="276721">
                    <a:moveTo>
                      <a:pt x="35950" y="736"/>
                    </a:moveTo>
                    <a:lnTo>
                      <a:pt x="242145" y="736"/>
                    </a:lnTo>
                    <a:cubicBezTo>
                      <a:pt x="261688" y="736"/>
                      <a:pt x="277408" y="16456"/>
                      <a:pt x="277408" y="35999"/>
                    </a:cubicBezTo>
                    <a:lnTo>
                      <a:pt x="277408" y="242194"/>
                    </a:lnTo>
                    <a:cubicBezTo>
                      <a:pt x="277408" y="261737"/>
                      <a:pt x="261688" y="277457"/>
                      <a:pt x="242145" y="277457"/>
                    </a:cubicBezTo>
                    <a:lnTo>
                      <a:pt x="35950" y="277457"/>
                    </a:lnTo>
                    <a:cubicBezTo>
                      <a:pt x="16407" y="277457"/>
                      <a:pt x="687" y="261737"/>
                      <a:pt x="687" y="242194"/>
                    </a:cubicBezTo>
                    <a:lnTo>
                      <a:pt x="687" y="35999"/>
                    </a:lnTo>
                    <a:cubicBezTo>
                      <a:pt x="687" y="16456"/>
                      <a:pt x="16407" y="736"/>
                      <a:pt x="35950" y="736"/>
                    </a:cubicBezTo>
                    <a:close/>
                  </a:path>
                </a:pathLst>
              </a:custGeom>
              <a:solidFill>
                <a:srgbClr val="44AA00"/>
              </a:solidFill>
              <a:ln w="141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E16CF7F-3FEA-422C-9ED8-D6A721609BB0}"/>
              </a:ext>
            </a:extLst>
          </p:cNvPr>
          <p:cNvSpPr/>
          <p:nvPr/>
        </p:nvSpPr>
        <p:spPr>
          <a:xfrm>
            <a:off x="1047920" y="4819199"/>
            <a:ext cx="1102560" cy="681543"/>
          </a:xfrm>
          <a:custGeom>
            <a:avLst/>
            <a:gdLst>
              <a:gd name="connsiteX0" fmla="*/ 1102525 w 1102560"/>
              <a:gd name="connsiteY0" fmla="*/ 657111 h 681543"/>
              <a:gd name="connsiteX1" fmla="*/ 676057 w 1102560"/>
              <a:gd name="connsiteY1" fmla="*/ 254491 h 681543"/>
              <a:gd name="connsiteX2" fmla="*/ 653380 w 1102560"/>
              <a:gd name="connsiteY2" fmla="*/ 254491 h 681543"/>
              <a:gd name="connsiteX3" fmla="*/ 653380 w 1102560"/>
              <a:gd name="connsiteY3" fmla="*/ 254052 h 681543"/>
              <a:gd name="connsiteX4" fmla="*/ 620463 w 1102560"/>
              <a:gd name="connsiteY4" fmla="*/ 221134 h 681543"/>
              <a:gd name="connsiteX5" fmla="*/ 443804 w 1102560"/>
              <a:gd name="connsiteY5" fmla="*/ 221134 h 681543"/>
              <a:gd name="connsiteX6" fmla="*/ 443804 w 1102560"/>
              <a:gd name="connsiteY6" fmla="*/ 147618 h 681543"/>
              <a:gd name="connsiteX7" fmla="*/ 576646 w 1102560"/>
              <a:gd name="connsiteY7" fmla="*/ 147618 h 681543"/>
              <a:gd name="connsiteX8" fmla="*/ 638165 w 1102560"/>
              <a:gd name="connsiteY8" fmla="*/ 86098 h 681543"/>
              <a:gd name="connsiteX9" fmla="*/ 638165 w 1102560"/>
              <a:gd name="connsiteY9" fmla="*/ 61520 h 681543"/>
              <a:gd name="connsiteX10" fmla="*/ 576646 w 1102560"/>
              <a:gd name="connsiteY10" fmla="*/ 0 h 681543"/>
              <a:gd name="connsiteX11" fmla="*/ 163418 w 1102560"/>
              <a:gd name="connsiteY11" fmla="*/ 0 h 681543"/>
              <a:gd name="connsiteX12" fmla="*/ 101899 w 1102560"/>
              <a:gd name="connsiteY12" fmla="*/ 61520 h 681543"/>
              <a:gd name="connsiteX13" fmla="*/ 101899 w 1102560"/>
              <a:gd name="connsiteY13" fmla="*/ 86098 h 681543"/>
              <a:gd name="connsiteX14" fmla="*/ 163418 w 1102560"/>
              <a:gd name="connsiteY14" fmla="*/ 147618 h 681543"/>
              <a:gd name="connsiteX15" fmla="*/ 296260 w 1102560"/>
              <a:gd name="connsiteY15" fmla="*/ 147618 h 681543"/>
              <a:gd name="connsiteX16" fmla="*/ 296260 w 1102560"/>
              <a:gd name="connsiteY16" fmla="*/ 221134 h 681543"/>
              <a:gd name="connsiteX17" fmla="*/ 142717 w 1102560"/>
              <a:gd name="connsiteY17" fmla="*/ 221134 h 681543"/>
              <a:gd name="connsiteX18" fmla="*/ 109799 w 1102560"/>
              <a:gd name="connsiteY18" fmla="*/ 254052 h 681543"/>
              <a:gd name="connsiteX19" fmla="*/ 109799 w 1102560"/>
              <a:gd name="connsiteY19" fmla="*/ 274680 h 681543"/>
              <a:gd name="connsiteX20" fmla="*/ 32918 w 1102560"/>
              <a:gd name="connsiteY20" fmla="*/ 274680 h 681543"/>
              <a:gd name="connsiteX21" fmla="*/ 0 w 1102560"/>
              <a:gd name="connsiteY21" fmla="*/ 307598 h 681543"/>
              <a:gd name="connsiteX22" fmla="*/ 0 w 1102560"/>
              <a:gd name="connsiteY22" fmla="*/ 494059 h 681543"/>
              <a:gd name="connsiteX23" fmla="*/ 32918 w 1102560"/>
              <a:gd name="connsiteY23" fmla="*/ 526976 h 681543"/>
              <a:gd name="connsiteX24" fmla="*/ 109726 w 1102560"/>
              <a:gd name="connsiteY24" fmla="*/ 526976 h 681543"/>
              <a:gd name="connsiteX25" fmla="*/ 109726 w 1102560"/>
              <a:gd name="connsiteY25" fmla="*/ 547605 h 681543"/>
              <a:gd name="connsiteX26" fmla="*/ 142644 w 1102560"/>
              <a:gd name="connsiteY26" fmla="*/ 580523 h 681543"/>
              <a:gd name="connsiteX27" fmla="*/ 620390 w 1102560"/>
              <a:gd name="connsiteY27" fmla="*/ 580523 h 681543"/>
              <a:gd name="connsiteX28" fmla="*/ 653307 w 1102560"/>
              <a:gd name="connsiteY28" fmla="*/ 547605 h 681543"/>
              <a:gd name="connsiteX29" fmla="*/ 653307 w 1102560"/>
              <a:gd name="connsiteY29" fmla="*/ 547166 h 681543"/>
              <a:gd name="connsiteX30" fmla="*/ 675984 w 1102560"/>
              <a:gd name="connsiteY30" fmla="*/ 547166 h 681543"/>
              <a:gd name="connsiteX31" fmla="*/ 808972 w 1102560"/>
              <a:gd name="connsiteY31" fmla="*/ 661793 h 681543"/>
              <a:gd name="connsiteX32" fmla="*/ 831941 w 1102560"/>
              <a:gd name="connsiteY32" fmla="*/ 681543 h 681543"/>
              <a:gd name="connsiteX33" fmla="*/ 1079116 w 1102560"/>
              <a:gd name="connsiteY33" fmla="*/ 681543 h 681543"/>
              <a:gd name="connsiteX34" fmla="*/ 1102525 w 1102560"/>
              <a:gd name="connsiteY34" fmla="*/ 657111 h 68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102560" h="681543">
                <a:moveTo>
                  <a:pt x="1102525" y="657111"/>
                </a:moveTo>
                <a:cubicBezTo>
                  <a:pt x="1089796" y="432905"/>
                  <a:pt x="903409" y="254491"/>
                  <a:pt x="676057" y="254491"/>
                </a:cubicBezTo>
                <a:lnTo>
                  <a:pt x="653380" y="254491"/>
                </a:lnTo>
                <a:lnTo>
                  <a:pt x="653380" y="254052"/>
                </a:lnTo>
                <a:cubicBezTo>
                  <a:pt x="653380" y="235837"/>
                  <a:pt x="638604" y="221134"/>
                  <a:pt x="620463" y="221134"/>
                </a:cubicBezTo>
                <a:lnTo>
                  <a:pt x="443804" y="221134"/>
                </a:lnTo>
                <a:lnTo>
                  <a:pt x="443804" y="147618"/>
                </a:lnTo>
                <a:lnTo>
                  <a:pt x="576646" y="147618"/>
                </a:lnTo>
                <a:cubicBezTo>
                  <a:pt x="610587" y="147618"/>
                  <a:pt x="638165" y="120113"/>
                  <a:pt x="638165" y="86098"/>
                </a:cubicBezTo>
                <a:lnTo>
                  <a:pt x="638165" y="61520"/>
                </a:lnTo>
                <a:cubicBezTo>
                  <a:pt x="638165" y="27578"/>
                  <a:pt x="610661" y="0"/>
                  <a:pt x="576646" y="0"/>
                </a:cubicBezTo>
                <a:lnTo>
                  <a:pt x="163418" y="0"/>
                </a:lnTo>
                <a:cubicBezTo>
                  <a:pt x="129476" y="0"/>
                  <a:pt x="101899" y="27505"/>
                  <a:pt x="101899" y="61520"/>
                </a:cubicBezTo>
                <a:lnTo>
                  <a:pt x="101899" y="86098"/>
                </a:lnTo>
                <a:cubicBezTo>
                  <a:pt x="101899" y="120040"/>
                  <a:pt x="129403" y="147618"/>
                  <a:pt x="163418" y="147618"/>
                </a:cubicBezTo>
                <a:lnTo>
                  <a:pt x="296260" y="147618"/>
                </a:lnTo>
                <a:lnTo>
                  <a:pt x="296260" y="221134"/>
                </a:lnTo>
                <a:lnTo>
                  <a:pt x="142717" y="221134"/>
                </a:lnTo>
                <a:cubicBezTo>
                  <a:pt x="124502" y="221134"/>
                  <a:pt x="109799" y="235910"/>
                  <a:pt x="109799" y="254052"/>
                </a:cubicBezTo>
                <a:lnTo>
                  <a:pt x="109799" y="274680"/>
                </a:lnTo>
                <a:lnTo>
                  <a:pt x="32918" y="274680"/>
                </a:lnTo>
                <a:cubicBezTo>
                  <a:pt x="14703" y="274680"/>
                  <a:pt x="0" y="289457"/>
                  <a:pt x="0" y="307598"/>
                </a:cubicBezTo>
                <a:lnTo>
                  <a:pt x="0" y="494059"/>
                </a:lnTo>
                <a:cubicBezTo>
                  <a:pt x="0" y="512273"/>
                  <a:pt x="14776" y="526976"/>
                  <a:pt x="32918" y="526976"/>
                </a:cubicBezTo>
                <a:lnTo>
                  <a:pt x="109726" y="526976"/>
                </a:lnTo>
                <a:lnTo>
                  <a:pt x="109726" y="547605"/>
                </a:lnTo>
                <a:cubicBezTo>
                  <a:pt x="109726" y="565819"/>
                  <a:pt x="124502" y="580523"/>
                  <a:pt x="142644" y="580523"/>
                </a:cubicBezTo>
                <a:lnTo>
                  <a:pt x="620390" y="580523"/>
                </a:lnTo>
                <a:cubicBezTo>
                  <a:pt x="638604" y="580523"/>
                  <a:pt x="653307" y="565746"/>
                  <a:pt x="653307" y="547605"/>
                </a:cubicBezTo>
                <a:lnTo>
                  <a:pt x="653307" y="547166"/>
                </a:lnTo>
                <a:lnTo>
                  <a:pt x="675984" y="547166"/>
                </a:lnTo>
                <a:cubicBezTo>
                  <a:pt x="743356" y="547166"/>
                  <a:pt x="799389" y="597055"/>
                  <a:pt x="808972" y="661793"/>
                </a:cubicBezTo>
                <a:cubicBezTo>
                  <a:pt x="810654" y="673204"/>
                  <a:pt x="820456" y="681543"/>
                  <a:pt x="831941" y="681543"/>
                </a:cubicBezTo>
                <a:lnTo>
                  <a:pt x="1079116" y="681543"/>
                </a:lnTo>
                <a:cubicBezTo>
                  <a:pt x="1092576" y="681617"/>
                  <a:pt x="1103256" y="670425"/>
                  <a:pt x="1102525" y="657111"/>
                </a:cubicBezTo>
                <a:close/>
              </a:path>
            </a:pathLst>
          </a:custGeom>
          <a:solidFill>
            <a:srgbClr val="44AA00"/>
          </a:solidFill>
          <a:ln w="72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16010F7-3DE7-4451-9C9A-A72EABD40D3A}"/>
              </a:ext>
            </a:extLst>
          </p:cNvPr>
          <p:cNvSpPr/>
          <p:nvPr/>
        </p:nvSpPr>
        <p:spPr>
          <a:xfrm>
            <a:off x="1809705" y="5500815"/>
            <a:ext cx="383019" cy="584843"/>
          </a:xfrm>
          <a:custGeom>
            <a:avLst/>
            <a:gdLst>
              <a:gd name="connsiteX0" fmla="*/ 322012 w 383019"/>
              <a:gd name="connsiteY0" fmla="*/ 237154 h 584843"/>
              <a:gd name="connsiteX1" fmla="*/ 191439 w 383019"/>
              <a:gd name="connsiteY1" fmla="*/ 0 h 584843"/>
              <a:gd name="connsiteX2" fmla="*/ 60865 w 383019"/>
              <a:gd name="connsiteY2" fmla="*/ 237154 h 584843"/>
              <a:gd name="connsiteX3" fmla="*/ 28825 w 383019"/>
              <a:gd name="connsiteY3" fmla="*/ 292163 h 584843"/>
              <a:gd name="connsiteX4" fmla="*/ 4 w 383019"/>
              <a:gd name="connsiteY4" fmla="*/ 392160 h 584843"/>
              <a:gd name="connsiteX5" fmla="*/ 190122 w 383019"/>
              <a:gd name="connsiteY5" fmla="*/ 584838 h 584843"/>
              <a:gd name="connsiteX6" fmla="*/ 383020 w 383019"/>
              <a:gd name="connsiteY6" fmla="*/ 393330 h 584843"/>
              <a:gd name="connsiteX7" fmla="*/ 355515 w 383019"/>
              <a:gd name="connsiteY7" fmla="*/ 294358 h 584843"/>
              <a:gd name="connsiteX8" fmla="*/ 322012 w 383019"/>
              <a:gd name="connsiteY8" fmla="*/ 237154 h 58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3019" h="584843">
                <a:moveTo>
                  <a:pt x="322012" y="237154"/>
                </a:moveTo>
                <a:lnTo>
                  <a:pt x="191439" y="0"/>
                </a:lnTo>
                <a:lnTo>
                  <a:pt x="60865" y="237154"/>
                </a:lnTo>
                <a:cubicBezTo>
                  <a:pt x="50624" y="255734"/>
                  <a:pt x="40017" y="274168"/>
                  <a:pt x="28825" y="292163"/>
                </a:cubicBezTo>
                <a:cubicBezTo>
                  <a:pt x="10757" y="321204"/>
                  <a:pt x="223" y="355438"/>
                  <a:pt x="4" y="392160"/>
                </a:cubicBezTo>
                <a:cubicBezTo>
                  <a:pt x="-655" y="497423"/>
                  <a:pt x="84858" y="584034"/>
                  <a:pt x="190122" y="584838"/>
                </a:cubicBezTo>
                <a:cubicBezTo>
                  <a:pt x="296483" y="585570"/>
                  <a:pt x="383020" y="499545"/>
                  <a:pt x="383020" y="393330"/>
                </a:cubicBezTo>
                <a:cubicBezTo>
                  <a:pt x="383020" y="357121"/>
                  <a:pt x="372998" y="323252"/>
                  <a:pt x="355515" y="294358"/>
                </a:cubicBezTo>
                <a:cubicBezTo>
                  <a:pt x="343958" y="275412"/>
                  <a:pt x="332619" y="256466"/>
                  <a:pt x="322012" y="237154"/>
                </a:cubicBezTo>
                <a:close/>
              </a:path>
            </a:pathLst>
          </a:custGeom>
          <a:solidFill>
            <a:srgbClr val="44AA00"/>
          </a:solidFill>
          <a:ln w="72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图形 5">
            <a:extLst>
              <a:ext uri="{FF2B5EF4-FFF2-40B4-BE49-F238E27FC236}">
                <a16:creationId xmlns:a16="http://schemas.microsoft.com/office/drawing/2014/main" id="{37804623-BACF-4C13-A85F-F4FD5853198A}"/>
              </a:ext>
            </a:extLst>
          </p:cNvPr>
          <p:cNvGrpSpPr/>
          <p:nvPr/>
        </p:nvGrpSpPr>
        <p:grpSpPr>
          <a:xfrm>
            <a:off x="1877245" y="5774691"/>
            <a:ext cx="254380" cy="231990"/>
            <a:chOff x="1877245" y="5774691"/>
            <a:chExt cx="254380" cy="231990"/>
          </a:xfrm>
          <a:solidFill>
            <a:srgbClr val="FFFFFF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7C27582-DD85-43F1-ADD8-9B04A0B99733}"/>
                </a:ext>
              </a:extLst>
            </p:cNvPr>
            <p:cNvSpPr/>
            <p:nvPr/>
          </p:nvSpPr>
          <p:spPr>
            <a:xfrm>
              <a:off x="1984850" y="5877394"/>
              <a:ext cx="146776" cy="129287"/>
            </a:xfrm>
            <a:custGeom>
              <a:avLst/>
              <a:gdLst>
                <a:gd name="connsiteX0" fmla="*/ 143649 w 146776"/>
                <a:gd name="connsiteY0" fmla="*/ 23481 h 129287"/>
                <a:gd name="connsiteX1" fmla="*/ 130043 w 146776"/>
                <a:gd name="connsiteY1" fmla="*/ 0 h 129287"/>
                <a:gd name="connsiteX2" fmla="*/ 69840 w 146776"/>
                <a:gd name="connsiteY2" fmla="*/ 34820 h 129287"/>
                <a:gd name="connsiteX3" fmla="*/ 78619 w 146776"/>
                <a:gd name="connsiteY3" fmla="*/ 50108 h 129287"/>
                <a:gd name="connsiteX4" fmla="*/ 78692 w 146776"/>
                <a:gd name="connsiteY4" fmla="*/ 50181 h 129287"/>
                <a:gd name="connsiteX5" fmla="*/ 142186 w 146776"/>
                <a:gd name="connsiteY5" fmla="*/ 36429 h 129287"/>
                <a:gd name="connsiteX6" fmla="*/ 142333 w 146776"/>
                <a:gd name="connsiteY6" fmla="*/ 36575 h 129287"/>
                <a:gd name="connsiteX7" fmla="*/ 81983 w 146776"/>
                <a:gd name="connsiteY7" fmla="*/ 55814 h 129287"/>
                <a:gd name="connsiteX8" fmla="*/ 36191 w 146776"/>
                <a:gd name="connsiteY8" fmla="*/ 55814 h 129287"/>
                <a:gd name="connsiteX9" fmla="*/ 36118 w 146776"/>
                <a:gd name="connsiteY9" fmla="*/ 55741 h 129287"/>
                <a:gd name="connsiteX10" fmla="*/ 36118 w 146776"/>
                <a:gd name="connsiteY10" fmla="*/ 49596 h 129287"/>
                <a:gd name="connsiteX11" fmla="*/ 35972 w 146776"/>
                <a:gd name="connsiteY11" fmla="*/ 49523 h 129287"/>
                <a:gd name="connsiteX12" fmla="*/ 55 w 146776"/>
                <a:gd name="connsiteY12" fmla="*/ 89317 h 129287"/>
                <a:gd name="connsiteX13" fmla="*/ 55 w 146776"/>
                <a:gd name="connsiteY13" fmla="*/ 89463 h 129287"/>
                <a:gd name="connsiteX14" fmla="*/ 35972 w 146776"/>
                <a:gd name="connsiteY14" fmla="*/ 129257 h 129287"/>
                <a:gd name="connsiteX15" fmla="*/ 36118 w 146776"/>
                <a:gd name="connsiteY15" fmla="*/ 129184 h 129287"/>
                <a:gd name="connsiteX16" fmla="*/ 36118 w 146776"/>
                <a:gd name="connsiteY16" fmla="*/ 123771 h 129287"/>
                <a:gd name="connsiteX17" fmla="*/ 36191 w 146776"/>
                <a:gd name="connsiteY17" fmla="*/ 123698 h 129287"/>
                <a:gd name="connsiteX18" fmla="*/ 85787 w 146776"/>
                <a:gd name="connsiteY18" fmla="*/ 123698 h 129287"/>
                <a:gd name="connsiteX19" fmla="*/ 105977 w 146776"/>
                <a:gd name="connsiteY19" fmla="*/ 112067 h 129287"/>
                <a:gd name="connsiteX20" fmla="*/ 143649 w 146776"/>
                <a:gd name="connsiteY20" fmla="*/ 46890 h 129287"/>
                <a:gd name="connsiteX21" fmla="*/ 143649 w 146776"/>
                <a:gd name="connsiteY21" fmla="*/ 23481 h 12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6776" h="129287">
                  <a:moveTo>
                    <a:pt x="143649" y="23481"/>
                  </a:moveTo>
                  <a:lnTo>
                    <a:pt x="130043" y="0"/>
                  </a:lnTo>
                  <a:lnTo>
                    <a:pt x="69840" y="34820"/>
                  </a:lnTo>
                  <a:lnTo>
                    <a:pt x="78619" y="50108"/>
                  </a:lnTo>
                  <a:cubicBezTo>
                    <a:pt x="78619" y="50108"/>
                    <a:pt x="78692" y="50181"/>
                    <a:pt x="78692" y="50181"/>
                  </a:cubicBezTo>
                  <a:cubicBezTo>
                    <a:pt x="114535" y="49523"/>
                    <a:pt x="138090" y="38477"/>
                    <a:pt x="142186" y="36429"/>
                  </a:cubicBezTo>
                  <a:cubicBezTo>
                    <a:pt x="142259" y="36356"/>
                    <a:pt x="142406" y="36502"/>
                    <a:pt x="142333" y="36575"/>
                  </a:cubicBezTo>
                  <a:cubicBezTo>
                    <a:pt x="119583" y="57496"/>
                    <a:pt x="81983" y="55814"/>
                    <a:pt x="81983" y="55814"/>
                  </a:cubicBezTo>
                  <a:lnTo>
                    <a:pt x="36191" y="55814"/>
                  </a:lnTo>
                  <a:cubicBezTo>
                    <a:pt x="36118" y="55814"/>
                    <a:pt x="36118" y="55741"/>
                    <a:pt x="36118" y="55741"/>
                  </a:cubicBezTo>
                  <a:lnTo>
                    <a:pt x="36118" y="49596"/>
                  </a:lnTo>
                  <a:cubicBezTo>
                    <a:pt x="36118" y="49523"/>
                    <a:pt x="36045" y="49450"/>
                    <a:pt x="35972" y="49523"/>
                  </a:cubicBezTo>
                  <a:lnTo>
                    <a:pt x="55" y="89317"/>
                  </a:lnTo>
                  <a:cubicBezTo>
                    <a:pt x="-18" y="89390"/>
                    <a:pt x="-18" y="89390"/>
                    <a:pt x="55" y="89463"/>
                  </a:cubicBezTo>
                  <a:lnTo>
                    <a:pt x="35972" y="129257"/>
                  </a:lnTo>
                  <a:cubicBezTo>
                    <a:pt x="36045" y="129330"/>
                    <a:pt x="36118" y="129257"/>
                    <a:pt x="36118" y="129184"/>
                  </a:cubicBezTo>
                  <a:lnTo>
                    <a:pt x="36118" y="123771"/>
                  </a:lnTo>
                  <a:cubicBezTo>
                    <a:pt x="36118" y="123698"/>
                    <a:pt x="36191" y="123698"/>
                    <a:pt x="36191" y="123698"/>
                  </a:cubicBezTo>
                  <a:lnTo>
                    <a:pt x="85787" y="123698"/>
                  </a:lnTo>
                  <a:cubicBezTo>
                    <a:pt x="94126" y="123698"/>
                    <a:pt x="101807" y="119235"/>
                    <a:pt x="105977" y="112067"/>
                  </a:cubicBezTo>
                  <a:lnTo>
                    <a:pt x="143649" y="46890"/>
                  </a:lnTo>
                  <a:cubicBezTo>
                    <a:pt x="147819" y="39574"/>
                    <a:pt x="147819" y="30650"/>
                    <a:pt x="143649" y="23481"/>
                  </a:cubicBezTo>
                  <a:close/>
                </a:path>
              </a:pathLst>
            </a:custGeom>
            <a:solidFill>
              <a:srgbClr val="FFFFFF"/>
            </a:solidFill>
            <a:ln w="7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4DC8BE1-80A3-4B0E-B591-9858CD4F0573}"/>
                </a:ext>
              </a:extLst>
            </p:cNvPr>
            <p:cNvSpPr/>
            <p:nvPr/>
          </p:nvSpPr>
          <p:spPr>
            <a:xfrm>
              <a:off x="1932894" y="5774691"/>
              <a:ext cx="165320" cy="114992"/>
            </a:xfrm>
            <a:custGeom>
              <a:avLst/>
              <a:gdLst>
                <a:gd name="connsiteX0" fmla="*/ 68176 w 165320"/>
                <a:gd name="connsiteY0" fmla="*/ 56180 h 114992"/>
                <a:gd name="connsiteX1" fmla="*/ 68176 w 165320"/>
                <a:gd name="connsiteY1" fmla="*/ 56106 h 114992"/>
                <a:gd name="connsiteX2" fmla="*/ 25749 w 165320"/>
                <a:gd name="connsiteY2" fmla="*/ 6657 h 114992"/>
                <a:gd name="connsiteX3" fmla="*/ 25822 w 165320"/>
                <a:gd name="connsiteY3" fmla="*/ 6510 h 114992"/>
                <a:gd name="connsiteX4" fmla="*/ 71468 w 165320"/>
                <a:gd name="connsiteY4" fmla="*/ 50401 h 114992"/>
                <a:gd name="connsiteX5" fmla="*/ 71468 w 165320"/>
                <a:gd name="connsiteY5" fmla="*/ 50401 h 114992"/>
                <a:gd name="connsiteX6" fmla="*/ 100436 w 165320"/>
                <a:gd name="connsiteY6" fmla="*/ 100655 h 114992"/>
                <a:gd name="connsiteX7" fmla="*/ 100436 w 165320"/>
                <a:gd name="connsiteY7" fmla="*/ 100801 h 114992"/>
                <a:gd name="connsiteX8" fmla="*/ 96193 w 165320"/>
                <a:gd name="connsiteY8" fmla="*/ 103215 h 114992"/>
                <a:gd name="connsiteX9" fmla="*/ 96193 w 165320"/>
                <a:gd name="connsiteY9" fmla="*/ 103362 h 114992"/>
                <a:gd name="connsiteX10" fmla="*/ 149739 w 165320"/>
                <a:gd name="connsiteY10" fmla="*/ 114993 h 114992"/>
                <a:gd name="connsiteX11" fmla="*/ 149885 w 165320"/>
                <a:gd name="connsiteY11" fmla="*/ 114920 h 114992"/>
                <a:gd name="connsiteX12" fmla="*/ 165320 w 165320"/>
                <a:gd name="connsiteY12" fmla="*/ 63421 h 114992"/>
                <a:gd name="connsiteX13" fmla="*/ 165174 w 165320"/>
                <a:gd name="connsiteY13" fmla="*/ 63348 h 114992"/>
                <a:gd name="connsiteX14" fmla="*/ 160785 w 165320"/>
                <a:gd name="connsiteY14" fmla="*/ 65909 h 114992"/>
                <a:gd name="connsiteX15" fmla="*/ 160639 w 165320"/>
                <a:gd name="connsiteY15" fmla="*/ 65909 h 114992"/>
                <a:gd name="connsiteX16" fmla="*/ 129330 w 165320"/>
                <a:gd name="connsiteY16" fmla="*/ 11631 h 114992"/>
                <a:gd name="connsiteX17" fmla="*/ 109140 w 165320"/>
                <a:gd name="connsiteY17" fmla="*/ 0 h 114992"/>
                <a:gd name="connsiteX18" fmla="*/ 33869 w 165320"/>
                <a:gd name="connsiteY18" fmla="*/ 0 h 114992"/>
                <a:gd name="connsiteX19" fmla="*/ 13679 w 165320"/>
                <a:gd name="connsiteY19" fmla="*/ 11631 h 114992"/>
                <a:gd name="connsiteX20" fmla="*/ 0 w 165320"/>
                <a:gd name="connsiteY20" fmla="*/ 35332 h 114992"/>
                <a:gd name="connsiteX21" fmla="*/ 60203 w 165320"/>
                <a:gd name="connsiteY21" fmla="*/ 70078 h 114992"/>
                <a:gd name="connsiteX22" fmla="*/ 68176 w 165320"/>
                <a:gd name="connsiteY22" fmla="*/ 56180 h 114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5320" h="114992">
                  <a:moveTo>
                    <a:pt x="68176" y="56180"/>
                  </a:moveTo>
                  <a:cubicBezTo>
                    <a:pt x="68176" y="56180"/>
                    <a:pt x="68176" y="56106"/>
                    <a:pt x="68176" y="56106"/>
                  </a:cubicBezTo>
                  <a:cubicBezTo>
                    <a:pt x="50547" y="24798"/>
                    <a:pt x="29480" y="9290"/>
                    <a:pt x="25749" y="6657"/>
                  </a:cubicBezTo>
                  <a:cubicBezTo>
                    <a:pt x="25676" y="6584"/>
                    <a:pt x="25749" y="6437"/>
                    <a:pt x="25822" y="6510"/>
                  </a:cubicBezTo>
                  <a:cubicBezTo>
                    <a:pt x="54936" y="16532"/>
                    <a:pt x="71395" y="50181"/>
                    <a:pt x="71468" y="50401"/>
                  </a:cubicBezTo>
                  <a:lnTo>
                    <a:pt x="71468" y="50401"/>
                  </a:lnTo>
                  <a:lnTo>
                    <a:pt x="100436" y="100655"/>
                  </a:lnTo>
                  <a:cubicBezTo>
                    <a:pt x="100436" y="100728"/>
                    <a:pt x="100436" y="100728"/>
                    <a:pt x="100436" y="100801"/>
                  </a:cubicBezTo>
                  <a:lnTo>
                    <a:pt x="96193" y="103215"/>
                  </a:lnTo>
                  <a:cubicBezTo>
                    <a:pt x="96120" y="103289"/>
                    <a:pt x="96120" y="103362"/>
                    <a:pt x="96193" y="103362"/>
                  </a:cubicBezTo>
                  <a:lnTo>
                    <a:pt x="149739" y="114993"/>
                  </a:lnTo>
                  <a:cubicBezTo>
                    <a:pt x="149812" y="114993"/>
                    <a:pt x="149885" y="114993"/>
                    <a:pt x="149885" y="114920"/>
                  </a:cubicBezTo>
                  <a:lnTo>
                    <a:pt x="165320" y="63421"/>
                  </a:lnTo>
                  <a:cubicBezTo>
                    <a:pt x="165320" y="63348"/>
                    <a:pt x="165247" y="63275"/>
                    <a:pt x="165174" y="63348"/>
                  </a:cubicBezTo>
                  <a:lnTo>
                    <a:pt x="160785" y="65909"/>
                  </a:lnTo>
                  <a:cubicBezTo>
                    <a:pt x="160712" y="65909"/>
                    <a:pt x="160712" y="65909"/>
                    <a:pt x="160639" y="65909"/>
                  </a:cubicBezTo>
                  <a:lnTo>
                    <a:pt x="129330" y="11631"/>
                  </a:lnTo>
                  <a:cubicBezTo>
                    <a:pt x="125160" y="4389"/>
                    <a:pt x="117480" y="0"/>
                    <a:pt x="109140" y="0"/>
                  </a:cubicBezTo>
                  <a:lnTo>
                    <a:pt x="33869" y="0"/>
                  </a:lnTo>
                  <a:cubicBezTo>
                    <a:pt x="25530" y="0"/>
                    <a:pt x="17849" y="4462"/>
                    <a:pt x="13679" y="11631"/>
                  </a:cubicBezTo>
                  <a:lnTo>
                    <a:pt x="0" y="35332"/>
                  </a:lnTo>
                  <a:lnTo>
                    <a:pt x="60203" y="70078"/>
                  </a:lnTo>
                  <a:lnTo>
                    <a:pt x="68176" y="56180"/>
                  </a:lnTo>
                  <a:close/>
                </a:path>
              </a:pathLst>
            </a:custGeom>
            <a:solidFill>
              <a:srgbClr val="FFFFFF"/>
            </a:solidFill>
            <a:ln w="7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E76B706-3DD5-4AEE-8205-E86C3FE892A5}"/>
                </a:ext>
              </a:extLst>
            </p:cNvPr>
            <p:cNvSpPr/>
            <p:nvPr/>
          </p:nvSpPr>
          <p:spPr>
            <a:xfrm>
              <a:off x="1877245" y="5832187"/>
              <a:ext cx="102246" cy="168904"/>
            </a:xfrm>
            <a:custGeom>
              <a:avLst/>
              <a:gdLst>
                <a:gd name="connsiteX0" fmla="*/ 71377 w 102246"/>
                <a:gd name="connsiteY0" fmla="*/ 101021 h 168904"/>
                <a:gd name="connsiteX1" fmla="*/ 50456 w 102246"/>
                <a:gd name="connsiteY1" fmla="*/ 162614 h 168904"/>
                <a:gd name="connsiteX2" fmla="*/ 50236 w 102246"/>
                <a:gd name="connsiteY2" fmla="*/ 162614 h 168904"/>
                <a:gd name="connsiteX3" fmla="*/ 64720 w 102246"/>
                <a:gd name="connsiteY3" fmla="*/ 100948 h 168904"/>
                <a:gd name="connsiteX4" fmla="*/ 64720 w 102246"/>
                <a:gd name="connsiteY4" fmla="*/ 100948 h 168904"/>
                <a:gd name="connsiteX5" fmla="*/ 64720 w 102246"/>
                <a:gd name="connsiteY5" fmla="*/ 100948 h 168904"/>
                <a:gd name="connsiteX6" fmla="*/ 94712 w 102246"/>
                <a:gd name="connsiteY6" fmla="*/ 49157 h 168904"/>
                <a:gd name="connsiteX7" fmla="*/ 94858 w 102246"/>
                <a:gd name="connsiteY7" fmla="*/ 49157 h 168904"/>
                <a:gd name="connsiteX8" fmla="*/ 98808 w 102246"/>
                <a:gd name="connsiteY8" fmla="*/ 51425 h 168904"/>
                <a:gd name="connsiteX9" fmla="*/ 98954 w 102246"/>
                <a:gd name="connsiteY9" fmla="*/ 51352 h 168904"/>
                <a:gd name="connsiteX10" fmla="*/ 82934 w 102246"/>
                <a:gd name="connsiteY10" fmla="*/ 0 h 168904"/>
                <a:gd name="connsiteX11" fmla="*/ 29827 w 102246"/>
                <a:gd name="connsiteY11" fmla="*/ 11485 h 168904"/>
                <a:gd name="connsiteX12" fmla="*/ 29827 w 102246"/>
                <a:gd name="connsiteY12" fmla="*/ 11631 h 168904"/>
                <a:gd name="connsiteX13" fmla="*/ 34509 w 102246"/>
                <a:gd name="connsiteY13" fmla="*/ 14338 h 168904"/>
                <a:gd name="connsiteX14" fmla="*/ 34509 w 102246"/>
                <a:gd name="connsiteY14" fmla="*/ 14484 h 168904"/>
                <a:gd name="connsiteX15" fmla="*/ 3127 w 102246"/>
                <a:gd name="connsiteY15" fmla="*/ 68762 h 168904"/>
                <a:gd name="connsiteX16" fmla="*/ 3127 w 102246"/>
                <a:gd name="connsiteY16" fmla="*/ 92097 h 168904"/>
                <a:gd name="connsiteX17" fmla="*/ 40800 w 102246"/>
                <a:gd name="connsiteY17" fmla="*/ 157274 h 168904"/>
                <a:gd name="connsiteX18" fmla="*/ 60989 w 102246"/>
                <a:gd name="connsiteY18" fmla="*/ 168905 h 168904"/>
                <a:gd name="connsiteX19" fmla="*/ 102246 w 102246"/>
                <a:gd name="connsiteY19" fmla="*/ 168905 h 168904"/>
                <a:gd name="connsiteX20" fmla="*/ 102246 w 102246"/>
                <a:gd name="connsiteY20" fmla="*/ 101021 h 168904"/>
                <a:gd name="connsiteX21" fmla="*/ 71450 w 102246"/>
                <a:gd name="connsiteY21" fmla="*/ 101021 h 168904"/>
                <a:gd name="connsiteX22" fmla="*/ 71377 w 102246"/>
                <a:gd name="connsiteY22" fmla="*/ 101021 h 168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246" h="168904">
                  <a:moveTo>
                    <a:pt x="71377" y="101021"/>
                  </a:moveTo>
                  <a:cubicBezTo>
                    <a:pt x="53455" y="132110"/>
                    <a:pt x="50821" y="158078"/>
                    <a:pt x="50456" y="162614"/>
                  </a:cubicBezTo>
                  <a:cubicBezTo>
                    <a:pt x="50456" y="162760"/>
                    <a:pt x="50309" y="162760"/>
                    <a:pt x="50236" y="162614"/>
                  </a:cubicBezTo>
                  <a:cubicBezTo>
                    <a:pt x="43945" y="132329"/>
                    <a:pt x="64720" y="100948"/>
                    <a:pt x="64720" y="100948"/>
                  </a:cubicBezTo>
                  <a:lnTo>
                    <a:pt x="64720" y="100948"/>
                  </a:lnTo>
                  <a:lnTo>
                    <a:pt x="64720" y="100948"/>
                  </a:lnTo>
                  <a:lnTo>
                    <a:pt x="94712" y="49157"/>
                  </a:lnTo>
                  <a:cubicBezTo>
                    <a:pt x="94712" y="49084"/>
                    <a:pt x="94785" y="49084"/>
                    <a:pt x="94858" y="49157"/>
                  </a:cubicBezTo>
                  <a:lnTo>
                    <a:pt x="98808" y="51425"/>
                  </a:lnTo>
                  <a:cubicBezTo>
                    <a:pt x="98881" y="51498"/>
                    <a:pt x="98954" y="51425"/>
                    <a:pt x="98954" y="51352"/>
                  </a:cubicBezTo>
                  <a:lnTo>
                    <a:pt x="82934" y="0"/>
                  </a:lnTo>
                  <a:lnTo>
                    <a:pt x="29827" y="11485"/>
                  </a:lnTo>
                  <a:cubicBezTo>
                    <a:pt x="29754" y="11485"/>
                    <a:pt x="29754" y="11631"/>
                    <a:pt x="29827" y="11631"/>
                  </a:cubicBezTo>
                  <a:lnTo>
                    <a:pt x="34509" y="14338"/>
                  </a:lnTo>
                  <a:cubicBezTo>
                    <a:pt x="34582" y="14338"/>
                    <a:pt x="34582" y="14411"/>
                    <a:pt x="34509" y="14484"/>
                  </a:cubicBezTo>
                  <a:lnTo>
                    <a:pt x="3127" y="68762"/>
                  </a:lnTo>
                  <a:cubicBezTo>
                    <a:pt x="-1042" y="76003"/>
                    <a:pt x="-1042" y="84855"/>
                    <a:pt x="3127" y="92097"/>
                  </a:cubicBezTo>
                  <a:lnTo>
                    <a:pt x="40800" y="157274"/>
                  </a:lnTo>
                  <a:cubicBezTo>
                    <a:pt x="44969" y="164516"/>
                    <a:pt x="52650" y="168905"/>
                    <a:pt x="60989" y="168905"/>
                  </a:cubicBezTo>
                  <a:lnTo>
                    <a:pt x="102246" y="168905"/>
                  </a:lnTo>
                  <a:lnTo>
                    <a:pt x="102246" y="101021"/>
                  </a:lnTo>
                  <a:lnTo>
                    <a:pt x="71450" y="101021"/>
                  </a:lnTo>
                  <a:cubicBezTo>
                    <a:pt x="71450" y="100948"/>
                    <a:pt x="71377" y="100948"/>
                    <a:pt x="71377" y="101021"/>
                  </a:cubicBezTo>
                  <a:close/>
                </a:path>
              </a:pathLst>
            </a:custGeom>
            <a:solidFill>
              <a:srgbClr val="FFFFFF"/>
            </a:solidFill>
            <a:ln w="72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6" name="图形 2">
            <a:extLst>
              <a:ext uri="{FF2B5EF4-FFF2-40B4-BE49-F238E27FC236}">
                <a16:creationId xmlns:a16="http://schemas.microsoft.com/office/drawing/2014/main" id="{7C3A789C-8498-48CB-9C65-50EA54A209B6}"/>
              </a:ext>
            </a:extLst>
          </p:cNvPr>
          <p:cNvGrpSpPr/>
          <p:nvPr/>
        </p:nvGrpSpPr>
        <p:grpSpPr>
          <a:xfrm>
            <a:off x="3242319" y="4852090"/>
            <a:ext cx="1311856" cy="1197146"/>
            <a:chOff x="367918" y="659981"/>
            <a:chExt cx="1636609" cy="1493502"/>
          </a:xfrm>
        </p:grpSpPr>
        <p:grpSp>
          <p:nvGrpSpPr>
            <p:cNvPr id="132" name="图形 2">
              <a:extLst>
                <a:ext uri="{FF2B5EF4-FFF2-40B4-BE49-F238E27FC236}">
                  <a16:creationId xmlns:a16="http://schemas.microsoft.com/office/drawing/2014/main" id="{300FB078-2B00-43DA-A018-21127915A616}"/>
                </a:ext>
              </a:extLst>
            </p:cNvPr>
            <p:cNvGrpSpPr/>
            <p:nvPr/>
          </p:nvGrpSpPr>
          <p:grpSpPr>
            <a:xfrm>
              <a:off x="367918" y="659981"/>
              <a:ext cx="1636609" cy="1493502"/>
              <a:chOff x="367918" y="659981"/>
              <a:chExt cx="1636609" cy="1493502"/>
            </a:xfrm>
            <a:solidFill>
              <a:srgbClr val="8DC63F"/>
            </a:solidFill>
          </p:grpSpPr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4A43A8DF-87EB-46B9-AB98-BA58829130D1}"/>
                  </a:ext>
                </a:extLst>
              </p:cNvPr>
              <p:cNvSpPr/>
              <p:nvPr/>
            </p:nvSpPr>
            <p:spPr>
              <a:xfrm>
                <a:off x="1060409" y="1321682"/>
                <a:ext cx="944118" cy="831801"/>
              </a:xfrm>
              <a:custGeom>
                <a:avLst/>
                <a:gdLst>
                  <a:gd name="connsiteX0" fmla="*/ 924044 w 944118"/>
                  <a:gd name="connsiteY0" fmla="*/ 151257 h 831801"/>
                  <a:gd name="connsiteX1" fmla="*/ 836700 w 944118"/>
                  <a:gd name="connsiteY1" fmla="*/ 0 h 831801"/>
                  <a:gd name="connsiteX2" fmla="*/ 449509 w 944118"/>
                  <a:gd name="connsiteY2" fmla="*/ 223933 h 831801"/>
                  <a:gd name="connsiteX3" fmla="*/ 506182 w 944118"/>
                  <a:gd name="connsiteY3" fmla="*/ 322136 h 831801"/>
                  <a:gd name="connsiteX4" fmla="*/ 506754 w 944118"/>
                  <a:gd name="connsiteY4" fmla="*/ 322421 h 831801"/>
                  <a:gd name="connsiteX5" fmla="*/ 915186 w 944118"/>
                  <a:gd name="connsiteY5" fmla="*/ 234029 h 831801"/>
                  <a:gd name="connsiteX6" fmla="*/ 915948 w 944118"/>
                  <a:gd name="connsiteY6" fmla="*/ 235077 h 831801"/>
                  <a:gd name="connsiteX7" fmla="*/ 527518 w 944118"/>
                  <a:gd name="connsiteY7" fmla="*/ 358902 h 831801"/>
                  <a:gd name="connsiteX8" fmla="*/ 233005 w 944118"/>
                  <a:gd name="connsiteY8" fmla="*/ 358902 h 831801"/>
                  <a:gd name="connsiteX9" fmla="*/ 232339 w 944118"/>
                  <a:gd name="connsiteY9" fmla="*/ 358235 h 831801"/>
                  <a:gd name="connsiteX10" fmla="*/ 232339 w 944118"/>
                  <a:gd name="connsiteY10" fmla="*/ 318707 h 831801"/>
                  <a:gd name="connsiteX11" fmla="*/ 231291 w 944118"/>
                  <a:gd name="connsiteY11" fmla="*/ 318230 h 831801"/>
                  <a:gd name="connsiteX12" fmla="*/ 214 w 944118"/>
                  <a:gd name="connsiteY12" fmla="*/ 574453 h 831801"/>
                  <a:gd name="connsiteX13" fmla="*/ 214 w 944118"/>
                  <a:gd name="connsiteY13" fmla="*/ 575405 h 831801"/>
                  <a:gd name="connsiteX14" fmla="*/ 231291 w 944118"/>
                  <a:gd name="connsiteY14" fmla="*/ 831628 h 831801"/>
                  <a:gd name="connsiteX15" fmla="*/ 232339 w 944118"/>
                  <a:gd name="connsiteY15" fmla="*/ 831151 h 831801"/>
                  <a:gd name="connsiteX16" fmla="*/ 232339 w 944118"/>
                  <a:gd name="connsiteY16" fmla="*/ 796385 h 831801"/>
                  <a:gd name="connsiteX17" fmla="*/ 233005 w 944118"/>
                  <a:gd name="connsiteY17" fmla="*/ 795718 h 831801"/>
                  <a:gd name="connsiteX18" fmla="*/ 551902 w 944118"/>
                  <a:gd name="connsiteY18" fmla="*/ 795718 h 831801"/>
                  <a:gd name="connsiteX19" fmla="*/ 681823 w 944118"/>
                  <a:gd name="connsiteY19" fmla="*/ 720757 h 831801"/>
                  <a:gd name="connsiteX20" fmla="*/ 924044 w 944118"/>
                  <a:gd name="connsiteY20" fmla="*/ 301180 h 831801"/>
                  <a:gd name="connsiteX21" fmla="*/ 924044 w 944118"/>
                  <a:gd name="connsiteY21" fmla="*/ 151257 h 83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44118" h="831801">
                    <a:moveTo>
                      <a:pt x="924044" y="151257"/>
                    </a:moveTo>
                    <a:lnTo>
                      <a:pt x="836700" y="0"/>
                    </a:lnTo>
                    <a:lnTo>
                      <a:pt x="449509" y="223933"/>
                    </a:lnTo>
                    <a:lnTo>
                      <a:pt x="506182" y="322136"/>
                    </a:lnTo>
                    <a:cubicBezTo>
                      <a:pt x="506278" y="322326"/>
                      <a:pt x="506468" y="322421"/>
                      <a:pt x="506754" y="322421"/>
                    </a:cubicBezTo>
                    <a:cubicBezTo>
                      <a:pt x="737259" y="318325"/>
                      <a:pt x="888897" y="247269"/>
                      <a:pt x="915186" y="234029"/>
                    </a:cubicBezTo>
                    <a:cubicBezTo>
                      <a:pt x="915853" y="233744"/>
                      <a:pt x="916424" y="234601"/>
                      <a:pt x="915948" y="235077"/>
                    </a:cubicBezTo>
                    <a:cubicBezTo>
                      <a:pt x="769644" y="369761"/>
                      <a:pt x="527518" y="358902"/>
                      <a:pt x="527518" y="358902"/>
                    </a:cubicBezTo>
                    <a:lnTo>
                      <a:pt x="233005" y="358902"/>
                    </a:lnTo>
                    <a:cubicBezTo>
                      <a:pt x="232624" y="358902"/>
                      <a:pt x="232339" y="358616"/>
                      <a:pt x="232339" y="358235"/>
                    </a:cubicBezTo>
                    <a:lnTo>
                      <a:pt x="232339" y="318707"/>
                    </a:lnTo>
                    <a:cubicBezTo>
                      <a:pt x="232339" y="318135"/>
                      <a:pt x="231672" y="317849"/>
                      <a:pt x="231291" y="318230"/>
                    </a:cubicBezTo>
                    <a:lnTo>
                      <a:pt x="214" y="574453"/>
                    </a:lnTo>
                    <a:cubicBezTo>
                      <a:pt x="-71" y="574738"/>
                      <a:pt x="-71" y="575120"/>
                      <a:pt x="214" y="575405"/>
                    </a:cubicBezTo>
                    <a:lnTo>
                      <a:pt x="231291" y="831628"/>
                    </a:lnTo>
                    <a:cubicBezTo>
                      <a:pt x="231672" y="832009"/>
                      <a:pt x="232339" y="831723"/>
                      <a:pt x="232339" y="831151"/>
                    </a:cubicBezTo>
                    <a:lnTo>
                      <a:pt x="232339" y="796385"/>
                    </a:lnTo>
                    <a:cubicBezTo>
                      <a:pt x="232339" y="796004"/>
                      <a:pt x="232624" y="795718"/>
                      <a:pt x="233005" y="795718"/>
                    </a:cubicBezTo>
                    <a:lnTo>
                      <a:pt x="551902" y="795718"/>
                    </a:lnTo>
                    <a:cubicBezTo>
                      <a:pt x="605528" y="795718"/>
                      <a:pt x="654963" y="767143"/>
                      <a:pt x="681823" y="720757"/>
                    </a:cubicBezTo>
                    <a:lnTo>
                      <a:pt x="924044" y="301180"/>
                    </a:lnTo>
                    <a:cubicBezTo>
                      <a:pt x="950809" y="254794"/>
                      <a:pt x="950809" y="197644"/>
                      <a:pt x="924044" y="151257"/>
                    </a:cubicBezTo>
                    <a:close/>
                  </a:path>
                </a:pathLst>
              </a:custGeom>
              <a:solidFill>
                <a:srgbClr val="44A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7CA1500C-EF07-4DC8-8870-E1F52EAA52DA}"/>
                  </a:ext>
                </a:extLst>
              </p:cNvPr>
              <p:cNvSpPr/>
              <p:nvPr/>
            </p:nvSpPr>
            <p:spPr>
              <a:xfrm>
                <a:off x="726105" y="659981"/>
                <a:ext cx="1063857" cy="740593"/>
              </a:xfrm>
              <a:custGeom>
                <a:avLst/>
                <a:gdLst>
                  <a:gd name="connsiteX0" fmla="*/ 438531 w 1063857"/>
                  <a:gd name="connsiteY0" fmla="*/ 362331 h 740593"/>
                  <a:gd name="connsiteX1" fmla="*/ 438531 w 1063857"/>
                  <a:gd name="connsiteY1" fmla="*/ 361664 h 740593"/>
                  <a:gd name="connsiteX2" fmla="*/ 165640 w 1063857"/>
                  <a:gd name="connsiteY2" fmla="*/ 43529 h 740593"/>
                  <a:gd name="connsiteX3" fmla="*/ 166211 w 1063857"/>
                  <a:gd name="connsiteY3" fmla="*/ 42386 h 740593"/>
                  <a:gd name="connsiteX4" fmla="*/ 460153 w 1063857"/>
                  <a:gd name="connsiteY4" fmla="*/ 324898 h 740593"/>
                  <a:gd name="connsiteX5" fmla="*/ 460153 w 1063857"/>
                  <a:gd name="connsiteY5" fmla="*/ 324898 h 740593"/>
                  <a:gd name="connsiteX6" fmla="*/ 646652 w 1063857"/>
                  <a:gd name="connsiteY6" fmla="*/ 648176 h 740593"/>
                  <a:gd name="connsiteX7" fmla="*/ 646462 w 1063857"/>
                  <a:gd name="connsiteY7" fmla="*/ 649034 h 740593"/>
                  <a:gd name="connsiteX8" fmla="*/ 619220 w 1063857"/>
                  <a:gd name="connsiteY8" fmla="*/ 664845 h 740593"/>
                  <a:gd name="connsiteX9" fmla="*/ 619316 w 1063857"/>
                  <a:gd name="connsiteY9" fmla="*/ 665988 h 740593"/>
                  <a:gd name="connsiteX10" fmla="*/ 963644 w 1063857"/>
                  <a:gd name="connsiteY10" fmla="*/ 740569 h 740593"/>
                  <a:gd name="connsiteX11" fmla="*/ 964502 w 1063857"/>
                  <a:gd name="connsiteY11" fmla="*/ 740093 h 740593"/>
                  <a:gd name="connsiteX12" fmla="*/ 1063847 w 1063857"/>
                  <a:gd name="connsiteY12" fmla="*/ 408908 h 740593"/>
                  <a:gd name="connsiteX13" fmla="*/ 1062895 w 1063857"/>
                  <a:gd name="connsiteY13" fmla="*/ 408242 h 740593"/>
                  <a:gd name="connsiteX14" fmla="*/ 1034796 w 1063857"/>
                  <a:gd name="connsiteY14" fmla="*/ 424529 h 740593"/>
                  <a:gd name="connsiteX15" fmla="*/ 1033939 w 1063857"/>
                  <a:gd name="connsiteY15" fmla="*/ 424339 h 740593"/>
                  <a:gd name="connsiteX16" fmla="*/ 832295 w 1063857"/>
                  <a:gd name="connsiteY16" fmla="*/ 75057 h 740593"/>
                  <a:gd name="connsiteX17" fmla="*/ 702374 w 1063857"/>
                  <a:gd name="connsiteY17" fmla="*/ 0 h 740593"/>
                  <a:gd name="connsiteX18" fmla="*/ 217837 w 1063857"/>
                  <a:gd name="connsiteY18" fmla="*/ 0 h 740593"/>
                  <a:gd name="connsiteX19" fmla="*/ 87916 w 1063857"/>
                  <a:gd name="connsiteY19" fmla="*/ 74962 h 740593"/>
                  <a:gd name="connsiteX20" fmla="*/ 0 w 1063857"/>
                  <a:gd name="connsiteY20" fmla="*/ 227362 h 740593"/>
                  <a:gd name="connsiteX21" fmla="*/ 387287 w 1063857"/>
                  <a:gd name="connsiteY21" fmla="*/ 451009 h 740593"/>
                  <a:gd name="connsiteX22" fmla="*/ 438531 w 1063857"/>
                  <a:gd name="connsiteY22" fmla="*/ 362331 h 74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63857" h="740593">
                    <a:moveTo>
                      <a:pt x="438531" y="362331"/>
                    </a:moveTo>
                    <a:cubicBezTo>
                      <a:pt x="438626" y="362141"/>
                      <a:pt x="438626" y="361855"/>
                      <a:pt x="438531" y="361664"/>
                    </a:cubicBezTo>
                    <a:cubicBezTo>
                      <a:pt x="324993" y="160211"/>
                      <a:pt x="189738" y="60389"/>
                      <a:pt x="165640" y="43529"/>
                    </a:cubicBezTo>
                    <a:cubicBezTo>
                      <a:pt x="165068" y="43148"/>
                      <a:pt x="165545" y="42196"/>
                      <a:pt x="166211" y="42386"/>
                    </a:cubicBezTo>
                    <a:cubicBezTo>
                      <a:pt x="353663" y="106680"/>
                      <a:pt x="459486" y="323469"/>
                      <a:pt x="460153" y="324898"/>
                    </a:cubicBezTo>
                    <a:cubicBezTo>
                      <a:pt x="460153" y="324898"/>
                      <a:pt x="460153" y="324898"/>
                      <a:pt x="460153" y="324898"/>
                    </a:cubicBezTo>
                    <a:lnTo>
                      <a:pt x="646652" y="648176"/>
                    </a:lnTo>
                    <a:cubicBezTo>
                      <a:pt x="646843" y="648462"/>
                      <a:pt x="646748" y="648843"/>
                      <a:pt x="646462" y="649034"/>
                    </a:cubicBezTo>
                    <a:lnTo>
                      <a:pt x="619220" y="664845"/>
                    </a:lnTo>
                    <a:cubicBezTo>
                      <a:pt x="618744" y="665131"/>
                      <a:pt x="618839" y="665798"/>
                      <a:pt x="619316" y="665988"/>
                    </a:cubicBezTo>
                    <a:lnTo>
                      <a:pt x="963644" y="740569"/>
                    </a:lnTo>
                    <a:cubicBezTo>
                      <a:pt x="964025" y="740664"/>
                      <a:pt x="964406" y="740474"/>
                      <a:pt x="964502" y="740093"/>
                    </a:cubicBezTo>
                    <a:lnTo>
                      <a:pt x="1063847" y="408908"/>
                    </a:lnTo>
                    <a:cubicBezTo>
                      <a:pt x="1063943" y="408337"/>
                      <a:pt x="1063371" y="407956"/>
                      <a:pt x="1062895" y="408242"/>
                    </a:cubicBezTo>
                    <a:lnTo>
                      <a:pt x="1034796" y="424529"/>
                    </a:lnTo>
                    <a:cubicBezTo>
                      <a:pt x="1034510" y="424720"/>
                      <a:pt x="1034129" y="424625"/>
                      <a:pt x="1033939" y="424339"/>
                    </a:cubicBezTo>
                    <a:lnTo>
                      <a:pt x="832295" y="75057"/>
                    </a:lnTo>
                    <a:cubicBezTo>
                      <a:pt x="805434" y="28575"/>
                      <a:pt x="755904" y="0"/>
                      <a:pt x="702374" y="0"/>
                    </a:cubicBezTo>
                    <a:lnTo>
                      <a:pt x="217837" y="0"/>
                    </a:lnTo>
                    <a:cubicBezTo>
                      <a:pt x="164211" y="0"/>
                      <a:pt x="114776" y="28575"/>
                      <a:pt x="87916" y="74962"/>
                    </a:cubicBezTo>
                    <a:lnTo>
                      <a:pt x="0" y="227362"/>
                    </a:lnTo>
                    <a:lnTo>
                      <a:pt x="387287" y="451009"/>
                    </a:lnTo>
                    <a:lnTo>
                      <a:pt x="438531" y="362331"/>
                    </a:lnTo>
                    <a:close/>
                  </a:path>
                </a:pathLst>
              </a:custGeom>
              <a:solidFill>
                <a:srgbClr val="44A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6868EF7A-8D45-48D8-BFB9-CB64BEE50849}"/>
                  </a:ext>
                </a:extLst>
              </p:cNvPr>
              <p:cNvSpPr/>
              <p:nvPr/>
            </p:nvSpPr>
            <p:spPr>
              <a:xfrm>
                <a:off x="367918" y="1030313"/>
                <a:ext cx="657939" cy="1087183"/>
              </a:xfrm>
              <a:custGeom>
                <a:avLst/>
                <a:gdLst>
                  <a:gd name="connsiteX0" fmla="*/ 459153 w 657939"/>
                  <a:gd name="connsiteY0" fmla="*/ 650558 h 1087183"/>
                  <a:gd name="connsiteX1" fmla="*/ 324660 w 657939"/>
                  <a:gd name="connsiteY1" fmla="*/ 1047083 h 1087183"/>
                  <a:gd name="connsiteX2" fmla="*/ 323421 w 657939"/>
                  <a:gd name="connsiteY2" fmla="*/ 1047179 h 1087183"/>
                  <a:gd name="connsiteX3" fmla="*/ 416766 w 657939"/>
                  <a:gd name="connsiteY3" fmla="*/ 650272 h 1087183"/>
                  <a:gd name="connsiteX4" fmla="*/ 416766 w 657939"/>
                  <a:gd name="connsiteY4" fmla="*/ 650272 h 1087183"/>
                  <a:gd name="connsiteX5" fmla="*/ 416671 w 657939"/>
                  <a:gd name="connsiteY5" fmla="*/ 650272 h 1087183"/>
                  <a:gd name="connsiteX6" fmla="*/ 609457 w 657939"/>
                  <a:gd name="connsiteY6" fmla="*/ 316992 h 1087183"/>
                  <a:gd name="connsiteX7" fmla="*/ 610314 w 657939"/>
                  <a:gd name="connsiteY7" fmla="*/ 316801 h 1087183"/>
                  <a:gd name="connsiteX8" fmla="*/ 635556 w 657939"/>
                  <a:gd name="connsiteY8" fmla="*/ 331375 h 1087183"/>
                  <a:gd name="connsiteX9" fmla="*/ 636508 w 657939"/>
                  <a:gd name="connsiteY9" fmla="*/ 330708 h 1087183"/>
                  <a:gd name="connsiteX10" fmla="*/ 533257 w 657939"/>
                  <a:gd name="connsiteY10" fmla="*/ 0 h 1087183"/>
                  <a:gd name="connsiteX11" fmla="*/ 191786 w 657939"/>
                  <a:gd name="connsiteY11" fmla="*/ 73819 h 1087183"/>
                  <a:gd name="connsiteX12" fmla="*/ 191691 w 657939"/>
                  <a:gd name="connsiteY12" fmla="*/ 74962 h 1087183"/>
                  <a:gd name="connsiteX13" fmla="*/ 221885 w 657939"/>
                  <a:gd name="connsiteY13" fmla="*/ 92393 h 1087183"/>
                  <a:gd name="connsiteX14" fmla="*/ 222075 w 657939"/>
                  <a:gd name="connsiteY14" fmla="*/ 93250 h 1087183"/>
                  <a:gd name="connsiteX15" fmla="*/ 20145 w 657939"/>
                  <a:gd name="connsiteY15" fmla="*/ 442531 h 1087183"/>
                  <a:gd name="connsiteX16" fmla="*/ 20145 w 657939"/>
                  <a:gd name="connsiteY16" fmla="*/ 592646 h 1087183"/>
                  <a:gd name="connsiteX17" fmla="*/ 262366 w 657939"/>
                  <a:gd name="connsiteY17" fmla="*/ 1012222 h 1087183"/>
                  <a:gd name="connsiteX18" fmla="*/ 392287 w 657939"/>
                  <a:gd name="connsiteY18" fmla="*/ 1087184 h 1087183"/>
                  <a:gd name="connsiteX19" fmla="*/ 657939 w 657939"/>
                  <a:gd name="connsiteY19" fmla="*/ 1087184 h 1087183"/>
                  <a:gd name="connsiteX20" fmla="*/ 657939 w 657939"/>
                  <a:gd name="connsiteY20" fmla="*/ 650272 h 1087183"/>
                  <a:gd name="connsiteX21" fmla="*/ 459629 w 657939"/>
                  <a:gd name="connsiteY21" fmla="*/ 650272 h 1087183"/>
                  <a:gd name="connsiteX22" fmla="*/ 459153 w 657939"/>
                  <a:gd name="connsiteY22" fmla="*/ 650558 h 1087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7939" h="1087183">
                    <a:moveTo>
                      <a:pt x="459153" y="650558"/>
                    </a:moveTo>
                    <a:cubicBezTo>
                      <a:pt x="343805" y="850773"/>
                      <a:pt x="326850" y="1017746"/>
                      <a:pt x="324660" y="1047083"/>
                    </a:cubicBezTo>
                    <a:cubicBezTo>
                      <a:pt x="324564" y="1047845"/>
                      <a:pt x="323517" y="1047845"/>
                      <a:pt x="323421" y="1047179"/>
                    </a:cubicBezTo>
                    <a:cubicBezTo>
                      <a:pt x="283131" y="852392"/>
                      <a:pt x="416766" y="650272"/>
                      <a:pt x="416766" y="650272"/>
                    </a:cubicBezTo>
                    <a:lnTo>
                      <a:pt x="416766" y="650272"/>
                    </a:lnTo>
                    <a:lnTo>
                      <a:pt x="416671" y="650272"/>
                    </a:lnTo>
                    <a:lnTo>
                      <a:pt x="609457" y="316992"/>
                    </a:lnTo>
                    <a:cubicBezTo>
                      <a:pt x="609648" y="316706"/>
                      <a:pt x="610029" y="316611"/>
                      <a:pt x="610314" y="316801"/>
                    </a:cubicBezTo>
                    <a:lnTo>
                      <a:pt x="635556" y="331375"/>
                    </a:lnTo>
                    <a:cubicBezTo>
                      <a:pt x="636032" y="331660"/>
                      <a:pt x="636603" y="331280"/>
                      <a:pt x="636508" y="330708"/>
                    </a:cubicBezTo>
                    <a:lnTo>
                      <a:pt x="533257" y="0"/>
                    </a:lnTo>
                    <a:lnTo>
                      <a:pt x="191786" y="73819"/>
                    </a:lnTo>
                    <a:cubicBezTo>
                      <a:pt x="191310" y="74009"/>
                      <a:pt x="191214" y="74676"/>
                      <a:pt x="191691" y="74962"/>
                    </a:cubicBezTo>
                    <a:lnTo>
                      <a:pt x="221885" y="92393"/>
                    </a:lnTo>
                    <a:cubicBezTo>
                      <a:pt x="222171" y="92583"/>
                      <a:pt x="222266" y="92964"/>
                      <a:pt x="222075" y="93250"/>
                    </a:cubicBezTo>
                    <a:lnTo>
                      <a:pt x="20145" y="442531"/>
                    </a:lnTo>
                    <a:cubicBezTo>
                      <a:pt x="-6715" y="488918"/>
                      <a:pt x="-6715" y="546164"/>
                      <a:pt x="20145" y="592646"/>
                    </a:cubicBezTo>
                    <a:lnTo>
                      <a:pt x="262366" y="1012222"/>
                    </a:lnTo>
                    <a:cubicBezTo>
                      <a:pt x="289131" y="1058609"/>
                      <a:pt x="338661" y="1087184"/>
                      <a:pt x="392287" y="1087184"/>
                    </a:cubicBezTo>
                    <a:lnTo>
                      <a:pt x="657939" y="1087184"/>
                    </a:lnTo>
                    <a:lnTo>
                      <a:pt x="657939" y="650272"/>
                    </a:lnTo>
                    <a:lnTo>
                      <a:pt x="459629" y="650272"/>
                    </a:lnTo>
                    <a:cubicBezTo>
                      <a:pt x="459438" y="650272"/>
                      <a:pt x="459248" y="650367"/>
                      <a:pt x="459153" y="650558"/>
                    </a:cubicBezTo>
                    <a:close/>
                  </a:path>
                </a:pathLst>
              </a:custGeom>
              <a:solidFill>
                <a:srgbClr val="44AA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156CC14-DFA9-4F9B-B4B6-6B17F5DC3796}"/>
                </a:ext>
              </a:extLst>
            </p:cNvPr>
            <p:cNvSpPr/>
            <p:nvPr/>
          </p:nvSpPr>
          <p:spPr>
            <a:xfrm>
              <a:off x="1048358" y="1243482"/>
              <a:ext cx="218958" cy="378904"/>
            </a:xfrm>
            <a:custGeom>
              <a:avLst/>
              <a:gdLst>
                <a:gd name="connsiteX0" fmla="*/ 218958 w 218958"/>
                <a:gd name="connsiteY0" fmla="*/ 0 h 378904"/>
                <a:gd name="connsiteX1" fmla="*/ 42555 w 218958"/>
                <a:gd name="connsiteY1" fmla="*/ 363569 h 378904"/>
                <a:gd name="connsiteX2" fmla="*/ 162761 w 218958"/>
                <a:gd name="connsiteY2" fmla="*/ 79439 h 378904"/>
                <a:gd name="connsiteX3" fmla="*/ 77131 w 218958"/>
                <a:gd name="connsiteY3" fmla="*/ 348710 h 378904"/>
                <a:gd name="connsiteX4" fmla="*/ 77131 w 218958"/>
                <a:gd name="connsiteY4" fmla="*/ 348806 h 378904"/>
                <a:gd name="connsiteX5" fmla="*/ 77131 w 218958"/>
                <a:gd name="connsiteY5" fmla="*/ 349282 h 378904"/>
                <a:gd name="connsiteX6" fmla="*/ 69702 w 218958"/>
                <a:gd name="connsiteY6" fmla="*/ 378905 h 378904"/>
                <a:gd name="connsiteX7" fmla="*/ 111421 w 218958"/>
                <a:gd name="connsiteY7" fmla="*/ 361855 h 378904"/>
                <a:gd name="connsiteX8" fmla="*/ 218958 w 218958"/>
                <a:gd name="connsiteY8" fmla="*/ 0 h 378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958" h="378904">
                  <a:moveTo>
                    <a:pt x="218958" y="0"/>
                  </a:moveTo>
                  <a:cubicBezTo>
                    <a:pt x="218958" y="0"/>
                    <a:pt x="-115845" y="156591"/>
                    <a:pt x="42555" y="363569"/>
                  </a:cubicBezTo>
                  <a:cubicBezTo>
                    <a:pt x="50461" y="295942"/>
                    <a:pt x="76560" y="164211"/>
                    <a:pt x="162761" y="79439"/>
                  </a:cubicBezTo>
                  <a:cubicBezTo>
                    <a:pt x="162761" y="79439"/>
                    <a:pt x="82084" y="176308"/>
                    <a:pt x="77131" y="348710"/>
                  </a:cubicBezTo>
                  <a:cubicBezTo>
                    <a:pt x="77131" y="348710"/>
                    <a:pt x="77131" y="348710"/>
                    <a:pt x="77131" y="348806"/>
                  </a:cubicBezTo>
                  <a:cubicBezTo>
                    <a:pt x="77131" y="348901"/>
                    <a:pt x="77131" y="349091"/>
                    <a:pt x="77131" y="349282"/>
                  </a:cubicBezTo>
                  <a:cubicBezTo>
                    <a:pt x="77131" y="349949"/>
                    <a:pt x="75798" y="367474"/>
                    <a:pt x="69702" y="378905"/>
                  </a:cubicBezTo>
                  <a:cubicBezTo>
                    <a:pt x="81703" y="372999"/>
                    <a:pt x="101229" y="366808"/>
                    <a:pt x="111421" y="361855"/>
                  </a:cubicBezTo>
                  <a:cubicBezTo>
                    <a:pt x="298968" y="270224"/>
                    <a:pt x="158570" y="98489"/>
                    <a:pt x="218958" y="0"/>
                  </a:cubicBezTo>
                  <a:close/>
                </a:path>
              </a:pathLst>
            </a:custGeom>
            <a:solidFill>
              <a:srgbClr val="00944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图形 136">
            <a:extLst>
              <a:ext uri="{FF2B5EF4-FFF2-40B4-BE49-F238E27FC236}">
                <a16:creationId xmlns:a16="http://schemas.microsoft.com/office/drawing/2014/main" id="{9AC2281E-959A-4C04-85A6-F9017E3B2865}"/>
              </a:ext>
            </a:extLst>
          </p:cNvPr>
          <p:cNvGrpSpPr/>
          <p:nvPr/>
        </p:nvGrpSpPr>
        <p:grpSpPr>
          <a:xfrm>
            <a:off x="5739155" y="4705293"/>
            <a:ext cx="696981" cy="1310492"/>
            <a:chOff x="5739155" y="4705293"/>
            <a:chExt cx="696981" cy="1310492"/>
          </a:xfrm>
        </p:grpSpPr>
        <p:grpSp>
          <p:nvGrpSpPr>
            <p:cNvPr id="55" name="图形 136">
              <a:extLst>
                <a:ext uri="{FF2B5EF4-FFF2-40B4-BE49-F238E27FC236}">
                  <a16:creationId xmlns:a16="http://schemas.microsoft.com/office/drawing/2014/main" id="{3DFC2534-7DFC-4132-9774-A7C8316805CA}"/>
                </a:ext>
              </a:extLst>
            </p:cNvPr>
            <p:cNvGrpSpPr/>
            <p:nvPr/>
          </p:nvGrpSpPr>
          <p:grpSpPr>
            <a:xfrm>
              <a:off x="5739155" y="4705293"/>
              <a:ext cx="696981" cy="1310492"/>
              <a:chOff x="5739155" y="4705293"/>
              <a:chExt cx="696981" cy="1310492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5624CEE-35DD-481F-AC46-3FDE07858D8D}"/>
                  </a:ext>
                </a:extLst>
              </p:cNvPr>
              <p:cNvSpPr/>
              <p:nvPr/>
            </p:nvSpPr>
            <p:spPr>
              <a:xfrm>
                <a:off x="5739155" y="4705293"/>
                <a:ext cx="696981" cy="833804"/>
              </a:xfrm>
              <a:custGeom>
                <a:avLst/>
                <a:gdLst>
                  <a:gd name="connsiteX0" fmla="*/ 696982 w 696981"/>
                  <a:gd name="connsiteY0" fmla="*/ 348463 h 833804"/>
                  <a:gd name="connsiteX1" fmla="*/ 345986 w 696981"/>
                  <a:gd name="connsiteY1" fmla="*/ 9 h 833804"/>
                  <a:gd name="connsiteX2" fmla="*/ 74 w 696981"/>
                  <a:gd name="connsiteY2" fmla="*/ 355846 h 833804"/>
                  <a:gd name="connsiteX3" fmla="*/ 23918 w 696981"/>
                  <a:gd name="connsiteY3" fmla="*/ 475548 h 833804"/>
                  <a:gd name="connsiteX4" fmla="*/ 106039 w 696981"/>
                  <a:gd name="connsiteY4" fmla="*/ 824909 h 833804"/>
                  <a:gd name="connsiteX5" fmla="*/ 106039 w 696981"/>
                  <a:gd name="connsiteY5" fmla="*/ 833805 h 833804"/>
                  <a:gd name="connsiteX6" fmla="*/ 590957 w 696981"/>
                  <a:gd name="connsiteY6" fmla="*/ 833805 h 833804"/>
                  <a:gd name="connsiteX7" fmla="*/ 590957 w 696981"/>
                  <a:gd name="connsiteY7" fmla="*/ 831989 h 833804"/>
                  <a:gd name="connsiteX8" fmla="*/ 671444 w 696981"/>
                  <a:gd name="connsiteY8" fmla="*/ 479542 h 833804"/>
                  <a:gd name="connsiteX9" fmla="*/ 696982 w 696981"/>
                  <a:gd name="connsiteY9" fmla="*/ 348463 h 83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6981" h="833804">
                    <a:moveTo>
                      <a:pt x="696982" y="348463"/>
                    </a:moveTo>
                    <a:cubicBezTo>
                      <a:pt x="696982" y="155173"/>
                      <a:pt x="539639" y="-1383"/>
                      <a:pt x="345986" y="9"/>
                    </a:cubicBezTo>
                    <a:cubicBezTo>
                      <a:pt x="153605" y="1341"/>
                      <a:pt x="-3920" y="163525"/>
                      <a:pt x="74" y="355846"/>
                    </a:cubicBezTo>
                    <a:cubicBezTo>
                      <a:pt x="922" y="398026"/>
                      <a:pt x="9333" y="438330"/>
                      <a:pt x="23918" y="475548"/>
                    </a:cubicBezTo>
                    <a:cubicBezTo>
                      <a:pt x="76628" y="610015"/>
                      <a:pt x="106039" y="680456"/>
                      <a:pt x="106039" y="824909"/>
                    </a:cubicBezTo>
                    <a:lnTo>
                      <a:pt x="106039" y="833805"/>
                    </a:lnTo>
                    <a:lnTo>
                      <a:pt x="590957" y="833805"/>
                    </a:lnTo>
                    <a:lnTo>
                      <a:pt x="590957" y="831989"/>
                    </a:lnTo>
                    <a:cubicBezTo>
                      <a:pt x="590957" y="686750"/>
                      <a:pt x="616737" y="614130"/>
                      <a:pt x="671444" y="479542"/>
                    </a:cubicBezTo>
                    <a:cubicBezTo>
                      <a:pt x="687904" y="439117"/>
                      <a:pt x="696982" y="394879"/>
                      <a:pt x="696982" y="348463"/>
                    </a:cubicBezTo>
                    <a:close/>
                  </a:path>
                </a:pathLst>
              </a:custGeom>
              <a:solidFill>
                <a:srgbClr val="44AA00"/>
              </a:solidFill>
              <a:ln w="6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F2D72D0-158F-4985-8806-30D2251D212F}"/>
                  </a:ext>
                </a:extLst>
              </p:cNvPr>
              <p:cNvSpPr/>
              <p:nvPr/>
            </p:nvSpPr>
            <p:spPr>
              <a:xfrm>
                <a:off x="5833272" y="5555196"/>
                <a:ext cx="508761" cy="89201"/>
              </a:xfrm>
              <a:custGeom>
                <a:avLst/>
                <a:gdLst>
                  <a:gd name="connsiteX0" fmla="*/ 464161 w 508761"/>
                  <a:gd name="connsiteY0" fmla="*/ 0 h 89201"/>
                  <a:gd name="connsiteX1" fmla="*/ 44601 w 508761"/>
                  <a:gd name="connsiteY1" fmla="*/ 0 h 89201"/>
                  <a:gd name="connsiteX2" fmla="*/ 0 w 508761"/>
                  <a:gd name="connsiteY2" fmla="*/ 44601 h 89201"/>
                  <a:gd name="connsiteX3" fmla="*/ 44601 w 508761"/>
                  <a:gd name="connsiteY3" fmla="*/ 89201 h 89201"/>
                  <a:gd name="connsiteX4" fmla="*/ 464161 w 508761"/>
                  <a:gd name="connsiteY4" fmla="*/ 89201 h 89201"/>
                  <a:gd name="connsiteX5" fmla="*/ 508762 w 508761"/>
                  <a:gd name="connsiteY5" fmla="*/ 44601 h 89201"/>
                  <a:gd name="connsiteX6" fmla="*/ 464161 w 508761"/>
                  <a:gd name="connsiteY6" fmla="*/ 0 h 89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761" h="89201">
                    <a:moveTo>
                      <a:pt x="464161" y="0"/>
                    </a:moveTo>
                    <a:lnTo>
                      <a:pt x="44601" y="0"/>
                    </a:lnTo>
                    <a:cubicBezTo>
                      <a:pt x="19970" y="0"/>
                      <a:pt x="0" y="19970"/>
                      <a:pt x="0" y="44601"/>
                    </a:cubicBezTo>
                    <a:cubicBezTo>
                      <a:pt x="0" y="69231"/>
                      <a:pt x="19970" y="89201"/>
                      <a:pt x="44601" y="89201"/>
                    </a:cubicBezTo>
                    <a:lnTo>
                      <a:pt x="464161" y="89201"/>
                    </a:lnTo>
                    <a:cubicBezTo>
                      <a:pt x="488791" y="89201"/>
                      <a:pt x="508762" y="69231"/>
                      <a:pt x="508762" y="44601"/>
                    </a:cubicBezTo>
                    <a:cubicBezTo>
                      <a:pt x="508762" y="19970"/>
                      <a:pt x="488791" y="0"/>
                      <a:pt x="464161" y="0"/>
                    </a:cubicBezTo>
                    <a:close/>
                  </a:path>
                </a:pathLst>
              </a:custGeom>
              <a:solidFill>
                <a:srgbClr val="009444"/>
              </a:solidFill>
              <a:ln w="6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103CFDA-14E5-4090-A0AF-65C26E773E9A}"/>
                  </a:ext>
                </a:extLst>
              </p:cNvPr>
              <p:cNvSpPr/>
              <p:nvPr/>
            </p:nvSpPr>
            <p:spPr>
              <a:xfrm>
                <a:off x="5833272" y="5660313"/>
                <a:ext cx="508761" cy="89201"/>
              </a:xfrm>
              <a:custGeom>
                <a:avLst/>
                <a:gdLst>
                  <a:gd name="connsiteX0" fmla="*/ 464161 w 508761"/>
                  <a:gd name="connsiteY0" fmla="*/ 0 h 89201"/>
                  <a:gd name="connsiteX1" fmla="*/ 44601 w 508761"/>
                  <a:gd name="connsiteY1" fmla="*/ 0 h 89201"/>
                  <a:gd name="connsiteX2" fmla="*/ 0 w 508761"/>
                  <a:gd name="connsiteY2" fmla="*/ 44601 h 89201"/>
                  <a:gd name="connsiteX3" fmla="*/ 44601 w 508761"/>
                  <a:gd name="connsiteY3" fmla="*/ 89201 h 89201"/>
                  <a:gd name="connsiteX4" fmla="*/ 464161 w 508761"/>
                  <a:gd name="connsiteY4" fmla="*/ 89201 h 89201"/>
                  <a:gd name="connsiteX5" fmla="*/ 508762 w 508761"/>
                  <a:gd name="connsiteY5" fmla="*/ 44601 h 89201"/>
                  <a:gd name="connsiteX6" fmla="*/ 464161 w 508761"/>
                  <a:gd name="connsiteY6" fmla="*/ 0 h 89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761" h="89201">
                    <a:moveTo>
                      <a:pt x="464161" y="0"/>
                    </a:moveTo>
                    <a:lnTo>
                      <a:pt x="44601" y="0"/>
                    </a:lnTo>
                    <a:cubicBezTo>
                      <a:pt x="19970" y="0"/>
                      <a:pt x="0" y="19970"/>
                      <a:pt x="0" y="44601"/>
                    </a:cubicBezTo>
                    <a:cubicBezTo>
                      <a:pt x="0" y="69231"/>
                      <a:pt x="19970" y="89201"/>
                      <a:pt x="44601" y="89201"/>
                    </a:cubicBezTo>
                    <a:lnTo>
                      <a:pt x="464161" y="89201"/>
                    </a:lnTo>
                    <a:cubicBezTo>
                      <a:pt x="488791" y="89201"/>
                      <a:pt x="508762" y="69231"/>
                      <a:pt x="508762" y="44601"/>
                    </a:cubicBezTo>
                    <a:cubicBezTo>
                      <a:pt x="508762" y="19970"/>
                      <a:pt x="488791" y="0"/>
                      <a:pt x="464161" y="0"/>
                    </a:cubicBezTo>
                    <a:close/>
                  </a:path>
                </a:pathLst>
              </a:custGeom>
              <a:solidFill>
                <a:srgbClr val="009444"/>
              </a:solidFill>
              <a:ln w="6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9474F97-DBCE-4D85-876D-17F05B753881}"/>
                  </a:ext>
                </a:extLst>
              </p:cNvPr>
              <p:cNvSpPr/>
              <p:nvPr/>
            </p:nvSpPr>
            <p:spPr>
              <a:xfrm>
                <a:off x="5833272" y="5765430"/>
                <a:ext cx="508761" cy="89201"/>
              </a:xfrm>
              <a:custGeom>
                <a:avLst/>
                <a:gdLst>
                  <a:gd name="connsiteX0" fmla="*/ 464161 w 508761"/>
                  <a:gd name="connsiteY0" fmla="*/ 0 h 89201"/>
                  <a:gd name="connsiteX1" fmla="*/ 44601 w 508761"/>
                  <a:gd name="connsiteY1" fmla="*/ 0 h 89201"/>
                  <a:gd name="connsiteX2" fmla="*/ 0 w 508761"/>
                  <a:gd name="connsiteY2" fmla="*/ 44601 h 89201"/>
                  <a:gd name="connsiteX3" fmla="*/ 44601 w 508761"/>
                  <a:gd name="connsiteY3" fmla="*/ 89201 h 89201"/>
                  <a:gd name="connsiteX4" fmla="*/ 464161 w 508761"/>
                  <a:gd name="connsiteY4" fmla="*/ 89201 h 89201"/>
                  <a:gd name="connsiteX5" fmla="*/ 508762 w 508761"/>
                  <a:gd name="connsiteY5" fmla="*/ 44601 h 89201"/>
                  <a:gd name="connsiteX6" fmla="*/ 464161 w 508761"/>
                  <a:gd name="connsiteY6" fmla="*/ 0 h 89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761" h="89201">
                    <a:moveTo>
                      <a:pt x="464161" y="0"/>
                    </a:moveTo>
                    <a:lnTo>
                      <a:pt x="44601" y="0"/>
                    </a:lnTo>
                    <a:cubicBezTo>
                      <a:pt x="19970" y="0"/>
                      <a:pt x="0" y="19970"/>
                      <a:pt x="0" y="44601"/>
                    </a:cubicBezTo>
                    <a:cubicBezTo>
                      <a:pt x="0" y="69231"/>
                      <a:pt x="19970" y="89201"/>
                      <a:pt x="44601" y="89201"/>
                    </a:cubicBezTo>
                    <a:lnTo>
                      <a:pt x="464161" y="89201"/>
                    </a:lnTo>
                    <a:cubicBezTo>
                      <a:pt x="488791" y="89201"/>
                      <a:pt x="508762" y="69231"/>
                      <a:pt x="508762" y="44601"/>
                    </a:cubicBezTo>
                    <a:cubicBezTo>
                      <a:pt x="508762" y="19970"/>
                      <a:pt x="488791" y="0"/>
                      <a:pt x="464161" y="0"/>
                    </a:cubicBezTo>
                    <a:close/>
                  </a:path>
                </a:pathLst>
              </a:custGeom>
              <a:solidFill>
                <a:srgbClr val="009444"/>
              </a:solidFill>
              <a:ln w="6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D379FB0-0514-4F3D-83BE-B2EF8F1F25C3}"/>
                  </a:ext>
                </a:extLst>
              </p:cNvPr>
              <p:cNvSpPr/>
              <p:nvPr/>
            </p:nvSpPr>
            <p:spPr>
              <a:xfrm>
                <a:off x="5869037" y="5869881"/>
                <a:ext cx="437231" cy="145905"/>
              </a:xfrm>
              <a:custGeom>
                <a:avLst/>
                <a:gdLst>
                  <a:gd name="connsiteX0" fmla="*/ 437231 w 437231"/>
                  <a:gd name="connsiteY0" fmla="*/ 0 h 145905"/>
                  <a:gd name="connsiteX1" fmla="*/ 0 w 437231"/>
                  <a:gd name="connsiteY1" fmla="*/ 0 h 145905"/>
                  <a:gd name="connsiteX2" fmla="*/ 218646 w 437231"/>
                  <a:gd name="connsiteY2" fmla="*/ 145905 h 145905"/>
                  <a:gd name="connsiteX3" fmla="*/ 218646 w 437231"/>
                  <a:gd name="connsiteY3" fmla="*/ 145905 h 145905"/>
                  <a:gd name="connsiteX4" fmla="*/ 218646 w 437231"/>
                  <a:gd name="connsiteY4" fmla="*/ 145905 h 145905"/>
                  <a:gd name="connsiteX5" fmla="*/ 218646 w 437231"/>
                  <a:gd name="connsiteY5" fmla="*/ 145905 h 145905"/>
                  <a:gd name="connsiteX6" fmla="*/ 218646 w 437231"/>
                  <a:gd name="connsiteY6" fmla="*/ 145905 h 145905"/>
                  <a:gd name="connsiteX7" fmla="*/ 437231 w 437231"/>
                  <a:gd name="connsiteY7" fmla="*/ 0 h 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231" h="145905">
                    <a:moveTo>
                      <a:pt x="437231" y="0"/>
                    </a:moveTo>
                    <a:lnTo>
                      <a:pt x="0" y="0"/>
                    </a:lnTo>
                    <a:cubicBezTo>
                      <a:pt x="0" y="0"/>
                      <a:pt x="29411" y="127750"/>
                      <a:pt x="218646" y="145905"/>
                    </a:cubicBezTo>
                    <a:lnTo>
                      <a:pt x="218646" y="145905"/>
                    </a:lnTo>
                    <a:lnTo>
                      <a:pt x="218646" y="145905"/>
                    </a:lnTo>
                    <a:lnTo>
                      <a:pt x="218646" y="145905"/>
                    </a:lnTo>
                    <a:lnTo>
                      <a:pt x="218646" y="145905"/>
                    </a:lnTo>
                    <a:cubicBezTo>
                      <a:pt x="407820" y="127750"/>
                      <a:pt x="437231" y="0"/>
                      <a:pt x="437231" y="0"/>
                    </a:cubicBezTo>
                    <a:close/>
                  </a:path>
                </a:pathLst>
              </a:custGeom>
              <a:solidFill>
                <a:srgbClr val="009444"/>
              </a:solidFill>
              <a:ln w="60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521B723-AE20-4D87-BD9C-08DEF05E23CE}"/>
                </a:ext>
              </a:extLst>
            </p:cNvPr>
            <p:cNvSpPr/>
            <p:nvPr/>
          </p:nvSpPr>
          <p:spPr>
            <a:xfrm>
              <a:off x="5952318" y="4888002"/>
              <a:ext cx="312314" cy="540411"/>
            </a:xfrm>
            <a:custGeom>
              <a:avLst/>
              <a:gdLst>
                <a:gd name="connsiteX0" fmla="*/ 312315 w 312314"/>
                <a:gd name="connsiteY0" fmla="*/ 0 h 540411"/>
                <a:gd name="connsiteX1" fmla="*/ 60687 w 312314"/>
                <a:gd name="connsiteY1" fmla="*/ 518565 h 540411"/>
                <a:gd name="connsiteX2" fmla="*/ 232130 w 312314"/>
                <a:gd name="connsiteY2" fmla="*/ 113347 h 540411"/>
                <a:gd name="connsiteX3" fmla="*/ 110008 w 312314"/>
                <a:gd name="connsiteY3" fmla="*/ 497385 h 540411"/>
                <a:gd name="connsiteX4" fmla="*/ 110008 w 312314"/>
                <a:gd name="connsiteY4" fmla="*/ 497445 h 540411"/>
                <a:gd name="connsiteX5" fmla="*/ 110008 w 312314"/>
                <a:gd name="connsiteY5" fmla="*/ 498111 h 540411"/>
                <a:gd name="connsiteX6" fmla="*/ 99418 w 312314"/>
                <a:gd name="connsiteY6" fmla="*/ 540412 h 540411"/>
                <a:gd name="connsiteX7" fmla="*/ 158966 w 312314"/>
                <a:gd name="connsiteY7" fmla="*/ 516024 h 540411"/>
                <a:gd name="connsiteX8" fmla="*/ 312315 w 312314"/>
                <a:gd name="connsiteY8" fmla="*/ 0 h 54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314" h="540411">
                  <a:moveTo>
                    <a:pt x="312315" y="0"/>
                  </a:moveTo>
                  <a:cubicBezTo>
                    <a:pt x="312315" y="0"/>
                    <a:pt x="-165221" y="223366"/>
                    <a:pt x="60687" y="518565"/>
                  </a:cubicBezTo>
                  <a:cubicBezTo>
                    <a:pt x="71943" y="422163"/>
                    <a:pt x="109221" y="234259"/>
                    <a:pt x="232130" y="113347"/>
                  </a:cubicBezTo>
                  <a:cubicBezTo>
                    <a:pt x="232130" y="113347"/>
                    <a:pt x="117149" y="251506"/>
                    <a:pt x="110008" y="497385"/>
                  </a:cubicBezTo>
                  <a:cubicBezTo>
                    <a:pt x="110008" y="497445"/>
                    <a:pt x="110008" y="497445"/>
                    <a:pt x="110008" y="497445"/>
                  </a:cubicBezTo>
                  <a:cubicBezTo>
                    <a:pt x="110008" y="497566"/>
                    <a:pt x="110008" y="497808"/>
                    <a:pt x="110008" y="498111"/>
                  </a:cubicBezTo>
                  <a:cubicBezTo>
                    <a:pt x="110008" y="499019"/>
                    <a:pt x="108072" y="524133"/>
                    <a:pt x="99418" y="540412"/>
                  </a:cubicBezTo>
                  <a:cubicBezTo>
                    <a:pt x="116544" y="532000"/>
                    <a:pt x="144382" y="523104"/>
                    <a:pt x="158966" y="516024"/>
                  </a:cubicBezTo>
                  <a:cubicBezTo>
                    <a:pt x="426449" y="385490"/>
                    <a:pt x="226200" y="140580"/>
                    <a:pt x="312315" y="0"/>
                  </a:cubicBezTo>
                  <a:close/>
                </a:path>
              </a:pathLst>
            </a:custGeom>
            <a:solidFill>
              <a:srgbClr val="FFFFFF"/>
            </a:solidFill>
            <a:ln w="60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图形 137">
            <a:extLst>
              <a:ext uri="{FF2B5EF4-FFF2-40B4-BE49-F238E27FC236}">
                <a16:creationId xmlns:a16="http://schemas.microsoft.com/office/drawing/2014/main" id="{0CE2F2B5-9DC0-4746-8A76-E186E7B31BA9}"/>
              </a:ext>
            </a:extLst>
          </p:cNvPr>
          <p:cNvGrpSpPr/>
          <p:nvPr/>
        </p:nvGrpSpPr>
        <p:grpSpPr>
          <a:xfrm>
            <a:off x="7912207" y="4685820"/>
            <a:ext cx="904717" cy="1268111"/>
            <a:chOff x="7912207" y="4685820"/>
            <a:chExt cx="904717" cy="1268111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F2FBCA1-78A4-4A7F-A8D5-DEF71E0711F4}"/>
                </a:ext>
              </a:extLst>
            </p:cNvPr>
            <p:cNvSpPr/>
            <p:nvPr/>
          </p:nvSpPr>
          <p:spPr>
            <a:xfrm>
              <a:off x="7912207" y="4685820"/>
              <a:ext cx="904717" cy="1268111"/>
            </a:xfrm>
            <a:custGeom>
              <a:avLst/>
              <a:gdLst>
                <a:gd name="connsiteX0" fmla="*/ 837960 w 904717"/>
                <a:gd name="connsiteY0" fmla="*/ 333717 h 1268111"/>
                <a:gd name="connsiteX1" fmla="*/ 723020 w 904717"/>
                <a:gd name="connsiteY1" fmla="*/ 333717 h 1268111"/>
                <a:gd name="connsiteX2" fmla="*/ 723020 w 904717"/>
                <a:gd name="connsiteY2" fmla="*/ 215281 h 1268111"/>
                <a:gd name="connsiteX3" fmla="*/ 507807 w 904717"/>
                <a:gd name="connsiteY3" fmla="*/ 0 h 1268111"/>
                <a:gd name="connsiteX4" fmla="*/ 396910 w 904717"/>
                <a:gd name="connsiteY4" fmla="*/ 0 h 1268111"/>
                <a:gd name="connsiteX5" fmla="*/ 181697 w 904717"/>
                <a:gd name="connsiteY5" fmla="*/ 215281 h 1268111"/>
                <a:gd name="connsiteX6" fmla="*/ 181697 w 904717"/>
                <a:gd name="connsiteY6" fmla="*/ 333717 h 1268111"/>
                <a:gd name="connsiteX7" fmla="*/ 63056 w 904717"/>
                <a:gd name="connsiteY7" fmla="*/ 333717 h 1268111"/>
                <a:gd name="connsiteX8" fmla="*/ 0 w 904717"/>
                <a:gd name="connsiteY8" fmla="*/ 1268111 h 1268111"/>
                <a:gd name="connsiteX9" fmla="*/ 452359 w 904717"/>
                <a:gd name="connsiteY9" fmla="*/ 1268111 h 1268111"/>
                <a:gd name="connsiteX10" fmla="*/ 904717 w 904717"/>
                <a:gd name="connsiteY10" fmla="*/ 1268111 h 1268111"/>
                <a:gd name="connsiteX11" fmla="*/ 837960 w 904717"/>
                <a:gd name="connsiteY11" fmla="*/ 333717 h 1268111"/>
                <a:gd name="connsiteX12" fmla="*/ 270661 w 904717"/>
                <a:gd name="connsiteY12" fmla="*/ 215281 h 1268111"/>
                <a:gd name="connsiteX13" fmla="*/ 396910 w 904717"/>
                <a:gd name="connsiteY13" fmla="*/ 89032 h 1268111"/>
                <a:gd name="connsiteX14" fmla="*/ 507738 w 904717"/>
                <a:gd name="connsiteY14" fmla="*/ 89032 h 1268111"/>
                <a:gd name="connsiteX15" fmla="*/ 633987 w 904717"/>
                <a:gd name="connsiteY15" fmla="*/ 215281 h 1268111"/>
                <a:gd name="connsiteX16" fmla="*/ 633987 w 904717"/>
                <a:gd name="connsiteY16" fmla="*/ 333717 h 1268111"/>
                <a:gd name="connsiteX17" fmla="*/ 452359 w 904717"/>
                <a:gd name="connsiteY17" fmla="*/ 333717 h 1268111"/>
                <a:gd name="connsiteX18" fmla="*/ 270661 w 904717"/>
                <a:gd name="connsiteY18" fmla="*/ 333717 h 1268111"/>
                <a:gd name="connsiteX19" fmla="*/ 270661 w 904717"/>
                <a:gd name="connsiteY19" fmla="*/ 215281 h 126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04717" h="1268111">
                  <a:moveTo>
                    <a:pt x="837960" y="333717"/>
                  </a:moveTo>
                  <a:lnTo>
                    <a:pt x="723020" y="333717"/>
                  </a:lnTo>
                  <a:lnTo>
                    <a:pt x="723020" y="215281"/>
                  </a:lnTo>
                  <a:cubicBezTo>
                    <a:pt x="723020" y="96572"/>
                    <a:pt x="626448" y="0"/>
                    <a:pt x="507807" y="0"/>
                  </a:cubicBezTo>
                  <a:lnTo>
                    <a:pt x="396910" y="0"/>
                  </a:lnTo>
                  <a:cubicBezTo>
                    <a:pt x="278269" y="0"/>
                    <a:pt x="181697" y="96572"/>
                    <a:pt x="181697" y="215281"/>
                  </a:cubicBezTo>
                  <a:lnTo>
                    <a:pt x="181697" y="333717"/>
                  </a:lnTo>
                  <a:lnTo>
                    <a:pt x="63056" y="333717"/>
                  </a:lnTo>
                  <a:lnTo>
                    <a:pt x="0" y="1268111"/>
                  </a:lnTo>
                  <a:lnTo>
                    <a:pt x="452359" y="1268111"/>
                  </a:lnTo>
                  <a:lnTo>
                    <a:pt x="904717" y="1268111"/>
                  </a:lnTo>
                  <a:lnTo>
                    <a:pt x="837960" y="333717"/>
                  </a:lnTo>
                  <a:close/>
                  <a:moveTo>
                    <a:pt x="270661" y="215281"/>
                  </a:moveTo>
                  <a:cubicBezTo>
                    <a:pt x="270661" y="145646"/>
                    <a:pt x="327275" y="89032"/>
                    <a:pt x="396910" y="89032"/>
                  </a:cubicBezTo>
                  <a:lnTo>
                    <a:pt x="507738" y="89032"/>
                  </a:lnTo>
                  <a:cubicBezTo>
                    <a:pt x="577374" y="89032"/>
                    <a:pt x="633987" y="145646"/>
                    <a:pt x="633987" y="215281"/>
                  </a:cubicBezTo>
                  <a:lnTo>
                    <a:pt x="633987" y="333717"/>
                  </a:lnTo>
                  <a:lnTo>
                    <a:pt x="452359" y="333717"/>
                  </a:lnTo>
                  <a:lnTo>
                    <a:pt x="270661" y="333717"/>
                  </a:lnTo>
                  <a:lnTo>
                    <a:pt x="270661" y="215281"/>
                  </a:lnTo>
                  <a:close/>
                </a:path>
              </a:pathLst>
            </a:custGeom>
            <a:solidFill>
              <a:srgbClr val="44AA00"/>
            </a:solidFill>
            <a:ln w="67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8" name="图形 137">
              <a:extLst>
                <a:ext uri="{FF2B5EF4-FFF2-40B4-BE49-F238E27FC236}">
                  <a16:creationId xmlns:a16="http://schemas.microsoft.com/office/drawing/2014/main" id="{9DC522DC-AE6C-4EBB-A641-0065754A4451}"/>
                </a:ext>
              </a:extLst>
            </p:cNvPr>
            <p:cNvGrpSpPr/>
            <p:nvPr/>
          </p:nvGrpSpPr>
          <p:grpSpPr>
            <a:xfrm>
              <a:off x="8154167" y="5127897"/>
              <a:ext cx="420676" cy="383983"/>
              <a:chOff x="8154167" y="5127897"/>
              <a:chExt cx="420676" cy="383983"/>
            </a:xfrm>
            <a:solidFill>
              <a:srgbClr val="FFFFFF"/>
            </a:solidFill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FDA5D26-0B5E-4807-9AC2-A56504011301}"/>
                  </a:ext>
                </a:extLst>
              </p:cNvPr>
              <p:cNvSpPr/>
              <p:nvPr/>
            </p:nvSpPr>
            <p:spPr>
              <a:xfrm>
                <a:off x="8332232" y="5298011"/>
                <a:ext cx="242611" cy="213868"/>
              </a:xfrm>
              <a:custGeom>
                <a:avLst/>
                <a:gdLst>
                  <a:gd name="connsiteX0" fmla="*/ 237471 w 242611"/>
                  <a:gd name="connsiteY0" fmla="*/ 38862 h 213868"/>
                  <a:gd name="connsiteX1" fmla="*/ 214990 w 242611"/>
                  <a:gd name="connsiteY1" fmla="*/ 0 h 213868"/>
                  <a:gd name="connsiteX2" fmla="*/ 115471 w 242611"/>
                  <a:gd name="connsiteY2" fmla="*/ 57573 h 213868"/>
                  <a:gd name="connsiteX3" fmla="*/ 130070 w 242611"/>
                  <a:gd name="connsiteY3" fmla="*/ 82795 h 213868"/>
                  <a:gd name="connsiteX4" fmla="*/ 130207 w 242611"/>
                  <a:gd name="connsiteY4" fmla="*/ 82864 h 213868"/>
                  <a:gd name="connsiteX5" fmla="*/ 235141 w 242611"/>
                  <a:gd name="connsiteY5" fmla="*/ 60177 h 213868"/>
                  <a:gd name="connsiteX6" fmla="*/ 235346 w 242611"/>
                  <a:gd name="connsiteY6" fmla="*/ 60452 h 213868"/>
                  <a:gd name="connsiteX7" fmla="*/ 135485 w 242611"/>
                  <a:gd name="connsiteY7" fmla="*/ 92254 h 213868"/>
                  <a:gd name="connsiteX8" fmla="*/ 59886 w 242611"/>
                  <a:gd name="connsiteY8" fmla="*/ 92254 h 213868"/>
                  <a:gd name="connsiteX9" fmla="*/ 59749 w 242611"/>
                  <a:gd name="connsiteY9" fmla="*/ 92117 h 213868"/>
                  <a:gd name="connsiteX10" fmla="*/ 59749 w 242611"/>
                  <a:gd name="connsiteY10" fmla="*/ 81973 h 213868"/>
                  <a:gd name="connsiteX11" fmla="*/ 59475 w 242611"/>
                  <a:gd name="connsiteY11" fmla="*/ 81836 h 213868"/>
                  <a:gd name="connsiteX12" fmla="*/ 51 w 242611"/>
                  <a:gd name="connsiteY12" fmla="*/ 147702 h 213868"/>
                  <a:gd name="connsiteX13" fmla="*/ 51 w 242611"/>
                  <a:gd name="connsiteY13" fmla="*/ 147976 h 213868"/>
                  <a:gd name="connsiteX14" fmla="*/ 59475 w 242611"/>
                  <a:gd name="connsiteY14" fmla="*/ 213842 h 213868"/>
                  <a:gd name="connsiteX15" fmla="*/ 59749 w 242611"/>
                  <a:gd name="connsiteY15" fmla="*/ 213705 h 213868"/>
                  <a:gd name="connsiteX16" fmla="*/ 59749 w 242611"/>
                  <a:gd name="connsiteY16" fmla="*/ 204795 h 213868"/>
                  <a:gd name="connsiteX17" fmla="*/ 59886 w 242611"/>
                  <a:gd name="connsiteY17" fmla="*/ 204658 h 213868"/>
                  <a:gd name="connsiteX18" fmla="*/ 141859 w 242611"/>
                  <a:gd name="connsiteY18" fmla="*/ 204658 h 213868"/>
                  <a:gd name="connsiteX19" fmla="*/ 175238 w 242611"/>
                  <a:gd name="connsiteY19" fmla="*/ 185398 h 213868"/>
                  <a:gd name="connsiteX20" fmla="*/ 237471 w 242611"/>
                  <a:gd name="connsiteY20" fmla="*/ 77586 h 213868"/>
                  <a:gd name="connsiteX21" fmla="*/ 237471 w 242611"/>
                  <a:gd name="connsiteY21" fmla="*/ 38862 h 2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2611" h="213868">
                    <a:moveTo>
                      <a:pt x="237471" y="38862"/>
                    </a:moveTo>
                    <a:lnTo>
                      <a:pt x="214990" y="0"/>
                    </a:lnTo>
                    <a:lnTo>
                      <a:pt x="115471" y="57573"/>
                    </a:lnTo>
                    <a:lnTo>
                      <a:pt x="130070" y="82795"/>
                    </a:lnTo>
                    <a:cubicBezTo>
                      <a:pt x="130070" y="82864"/>
                      <a:pt x="130139" y="82864"/>
                      <a:pt x="130207" y="82864"/>
                    </a:cubicBezTo>
                    <a:cubicBezTo>
                      <a:pt x="189425" y="81836"/>
                      <a:pt x="228424" y="63536"/>
                      <a:pt x="235141" y="60177"/>
                    </a:cubicBezTo>
                    <a:cubicBezTo>
                      <a:pt x="235278" y="60109"/>
                      <a:pt x="235483" y="60314"/>
                      <a:pt x="235346" y="60452"/>
                    </a:cubicBezTo>
                    <a:cubicBezTo>
                      <a:pt x="197718" y="95064"/>
                      <a:pt x="135485" y="92254"/>
                      <a:pt x="135485" y="92254"/>
                    </a:cubicBezTo>
                    <a:lnTo>
                      <a:pt x="59886" y="92254"/>
                    </a:lnTo>
                    <a:cubicBezTo>
                      <a:pt x="59818" y="92254"/>
                      <a:pt x="59749" y="92185"/>
                      <a:pt x="59749" y="92117"/>
                    </a:cubicBezTo>
                    <a:lnTo>
                      <a:pt x="59749" y="81973"/>
                    </a:lnTo>
                    <a:cubicBezTo>
                      <a:pt x="59749" y="81836"/>
                      <a:pt x="59612" y="81767"/>
                      <a:pt x="59475" y="81836"/>
                    </a:cubicBezTo>
                    <a:lnTo>
                      <a:pt x="51" y="147702"/>
                    </a:lnTo>
                    <a:cubicBezTo>
                      <a:pt x="-17" y="147770"/>
                      <a:pt x="-17" y="147907"/>
                      <a:pt x="51" y="147976"/>
                    </a:cubicBezTo>
                    <a:lnTo>
                      <a:pt x="59475" y="213842"/>
                    </a:lnTo>
                    <a:cubicBezTo>
                      <a:pt x="59612" y="213911"/>
                      <a:pt x="59749" y="213842"/>
                      <a:pt x="59749" y="213705"/>
                    </a:cubicBezTo>
                    <a:lnTo>
                      <a:pt x="59749" y="204795"/>
                    </a:lnTo>
                    <a:cubicBezTo>
                      <a:pt x="59749" y="204726"/>
                      <a:pt x="59818" y="204658"/>
                      <a:pt x="59886" y="204658"/>
                    </a:cubicBezTo>
                    <a:lnTo>
                      <a:pt x="141859" y="204658"/>
                    </a:lnTo>
                    <a:cubicBezTo>
                      <a:pt x="155635" y="204658"/>
                      <a:pt x="168384" y="197324"/>
                      <a:pt x="175238" y="185398"/>
                    </a:cubicBezTo>
                    <a:lnTo>
                      <a:pt x="237471" y="77586"/>
                    </a:lnTo>
                    <a:cubicBezTo>
                      <a:pt x="244325" y="65455"/>
                      <a:pt x="244325" y="50788"/>
                      <a:pt x="237471" y="388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67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617EB99-3DA3-463A-8749-CEB6ABBE7F7D}"/>
                  </a:ext>
                </a:extLst>
              </p:cNvPr>
              <p:cNvSpPr/>
              <p:nvPr/>
            </p:nvSpPr>
            <p:spPr>
              <a:xfrm>
                <a:off x="8246335" y="5127897"/>
                <a:ext cx="273265" cy="190333"/>
              </a:xfrm>
              <a:custGeom>
                <a:avLst/>
                <a:gdLst>
                  <a:gd name="connsiteX0" fmla="*/ 112678 w 273265"/>
                  <a:gd name="connsiteY0" fmla="*/ 93145 h 190333"/>
                  <a:gd name="connsiteX1" fmla="*/ 112678 w 273265"/>
                  <a:gd name="connsiteY1" fmla="*/ 93008 h 190333"/>
                  <a:gd name="connsiteX2" fmla="*/ 42563 w 273265"/>
                  <a:gd name="connsiteY2" fmla="*/ 11240 h 190333"/>
                  <a:gd name="connsiteX3" fmla="*/ 42700 w 273265"/>
                  <a:gd name="connsiteY3" fmla="*/ 10966 h 190333"/>
                  <a:gd name="connsiteX4" fmla="*/ 118230 w 273265"/>
                  <a:gd name="connsiteY4" fmla="*/ 83549 h 190333"/>
                  <a:gd name="connsiteX5" fmla="*/ 118230 w 273265"/>
                  <a:gd name="connsiteY5" fmla="*/ 83549 h 190333"/>
                  <a:gd name="connsiteX6" fmla="*/ 166139 w 273265"/>
                  <a:gd name="connsiteY6" fmla="*/ 166619 h 190333"/>
                  <a:gd name="connsiteX7" fmla="*/ 166070 w 273265"/>
                  <a:gd name="connsiteY7" fmla="*/ 166824 h 190333"/>
                  <a:gd name="connsiteX8" fmla="*/ 159079 w 273265"/>
                  <a:gd name="connsiteY8" fmla="*/ 170868 h 190333"/>
                  <a:gd name="connsiteX9" fmla="*/ 159079 w 273265"/>
                  <a:gd name="connsiteY9" fmla="*/ 171142 h 190333"/>
                  <a:gd name="connsiteX10" fmla="*/ 247563 w 273265"/>
                  <a:gd name="connsiteY10" fmla="*/ 190333 h 190333"/>
                  <a:gd name="connsiteX11" fmla="*/ 247769 w 273265"/>
                  <a:gd name="connsiteY11" fmla="*/ 190196 h 190333"/>
                  <a:gd name="connsiteX12" fmla="*/ 273266 w 273265"/>
                  <a:gd name="connsiteY12" fmla="*/ 105071 h 190333"/>
                  <a:gd name="connsiteX13" fmla="*/ 273060 w 273265"/>
                  <a:gd name="connsiteY13" fmla="*/ 104933 h 190333"/>
                  <a:gd name="connsiteX14" fmla="*/ 265863 w 273265"/>
                  <a:gd name="connsiteY14" fmla="*/ 109114 h 190333"/>
                  <a:gd name="connsiteX15" fmla="*/ 265658 w 273265"/>
                  <a:gd name="connsiteY15" fmla="*/ 109046 h 190333"/>
                  <a:gd name="connsiteX16" fmla="*/ 213842 w 273265"/>
                  <a:gd name="connsiteY16" fmla="*/ 19259 h 190333"/>
                  <a:gd name="connsiteX17" fmla="*/ 180464 w 273265"/>
                  <a:gd name="connsiteY17" fmla="*/ 0 h 190333"/>
                  <a:gd name="connsiteX18" fmla="*/ 55996 w 273265"/>
                  <a:gd name="connsiteY18" fmla="*/ 0 h 190333"/>
                  <a:gd name="connsiteX19" fmla="*/ 22618 w 273265"/>
                  <a:gd name="connsiteY19" fmla="*/ 19259 h 190333"/>
                  <a:gd name="connsiteX20" fmla="*/ 0 w 273265"/>
                  <a:gd name="connsiteY20" fmla="*/ 58395 h 190333"/>
                  <a:gd name="connsiteX21" fmla="*/ 99519 w 273265"/>
                  <a:gd name="connsiteY21" fmla="*/ 115900 h 190333"/>
                  <a:gd name="connsiteX22" fmla="*/ 112678 w 273265"/>
                  <a:gd name="connsiteY22" fmla="*/ 93145 h 19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3265" h="190333">
                    <a:moveTo>
                      <a:pt x="112678" y="93145"/>
                    </a:moveTo>
                    <a:cubicBezTo>
                      <a:pt x="112678" y="93076"/>
                      <a:pt x="112678" y="93008"/>
                      <a:pt x="112678" y="93008"/>
                    </a:cubicBezTo>
                    <a:cubicBezTo>
                      <a:pt x="83481" y="41192"/>
                      <a:pt x="48731" y="15558"/>
                      <a:pt x="42563" y="11240"/>
                    </a:cubicBezTo>
                    <a:cubicBezTo>
                      <a:pt x="42426" y="11103"/>
                      <a:pt x="42563" y="10898"/>
                      <a:pt x="42700" y="10966"/>
                    </a:cubicBezTo>
                    <a:cubicBezTo>
                      <a:pt x="90883" y="27484"/>
                      <a:pt x="118093" y="83207"/>
                      <a:pt x="118230" y="83549"/>
                    </a:cubicBezTo>
                    <a:cubicBezTo>
                      <a:pt x="118230" y="83549"/>
                      <a:pt x="118230" y="83549"/>
                      <a:pt x="118230" y="83549"/>
                    </a:cubicBezTo>
                    <a:lnTo>
                      <a:pt x="166139" y="166619"/>
                    </a:lnTo>
                    <a:cubicBezTo>
                      <a:pt x="166207" y="166687"/>
                      <a:pt x="166139" y="166824"/>
                      <a:pt x="166070" y="166824"/>
                    </a:cubicBezTo>
                    <a:lnTo>
                      <a:pt x="159079" y="170868"/>
                    </a:lnTo>
                    <a:cubicBezTo>
                      <a:pt x="158942" y="170937"/>
                      <a:pt x="159011" y="171142"/>
                      <a:pt x="159079" y="171142"/>
                    </a:cubicBezTo>
                    <a:lnTo>
                      <a:pt x="247563" y="190333"/>
                    </a:lnTo>
                    <a:cubicBezTo>
                      <a:pt x="247632" y="190333"/>
                      <a:pt x="247769" y="190333"/>
                      <a:pt x="247769" y="190196"/>
                    </a:cubicBezTo>
                    <a:lnTo>
                      <a:pt x="273266" y="105071"/>
                    </a:lnTo>
                    <a:cubicBezTo>
                      <a:pt x="273266" y="104933"/>
                      <a:pt x="273129" y="104796"/>
                      <a:pt x="273060" y="104933"/>
                    </a:cubicBezTo>
                    <a:lnTo>
                      <a:pt x="265863" y="109114"/>
                    </a:lnTo>
                    <a:cubicBezTo>
                      <a:pt x="265795" y="109183"/>
                      <a:pt x="265658" y="109114"/>
                      <a:pt x="265658" y="109046"/>
                    </a:cubicBezTo>
                    <a:lnTo>
                      <a:pt x="213842" y="19259"/>
                    </a:lnTo>
                    <a:cubicBezTo>
                      <a:pt x="206988" y="7334"/>
                      <a:pt x="194240" y="0"/>
                      <a:pt x="180464" y="0"/>
                    </a:cubicBezTo>
                    <a:lnTo>
                      <a:pt x="55996" y="0"/>
                    </a:lnTo>
                    <a:cubicBezTo>
                      <a:pt x="42220" y="0"/>
                      <a:pt x="29472" y="7334"/>
                      <a:pt x="22618" y="19259"/>
                    </a:cubicBezTo>
                    <a:lnTo>
                      <a:pt x="0" y="58395"/>
                    </a:lnTo>
                    <a:lnTo>
                      <a:pt x="99519" y="115900"/>
                    </a:lnTo>
                    <a:lnTo>
                      <a:pt x="112678" y="93145"/>
                    </a:lnTo>
                    <a:close/>
                  </a:path>
                </a:pathLst>
              </a:custGeom>
              <a:solidFill>
                <a:srgbClr val="FFFFFF"/>
              </a:solidFill>
              <a:ln w="67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320566A-4BB3-4153-82E0-853213044A06}"/>
                  </a:ext>
                </a:extLst>
              </p:cNvPr>
              <p:cNvSpPr/>
              <p:nvPr/>
            </p:nvSpPr>
            <p:spPr>
              <a:xfrm>
                <a:off x="8154167" y="5223098"/>
                <a:ext cx="169068" cy="279365"/>
              </a:xfrm>
              <a:custGeom>
                <a:avLst/>
                <a:gdLst>
                  <a:gd name="connsiteX0" fmla="*/ 118076 w 169068"/>
                  <a:gd name="connsiteY0" fmla="*/ 167236 h 279365"/>
                  <a:gd name="connsiteX1" fmla="*/ 83532 w 169068"/>
                  <a:gd name="connsiteY1" fmla="*/ 269153 h 279365"/>
                  <a:gd name="connsiteX2" fmla="*/ 83189 w 169068"/>
                  <a:gd name="connsiteY2" fmla="*/ 269153 h 279365"/>
                  <a:gd name="connsiteX3" fmla="*/ 107178 w 169068"/>
                  <a:gd name="connsiteY3" fmla="*/ 167167 h 279365"/>
                  <a:gd name="connsiteX4" fmla="*/ 107178 w 169068"/>
                  <a:gd name="connsiteY4" fmla="*/ 167167 h 279365"/>
                  <a:gd name="connsiteX5" fmla="*/ 107178 w 169068"/>
                  <a:gd name="connsiteY5" fmla="*/ 167167 h 279365"/>
                  <a:gd name="connsiteX6" fmla="*/ 156732 w 169068"/>
                  <a:gd name="connsiteY6" fmla="*/ 81493 h 279365"/>
                  <a:gd name="connsiteX7" fmla="*/ 156938 w 169068"/>
                  <a:gd name="connsiteY7" fmla="*/ 81424 h 279365"/>
                  <a:gd name="connsiteX8" fmla="*/ 163380 w 169068"/>
                  <a:gd name="connsiteY8" fmla="*/ 85194 h 279365"/>
                  <a:gd name="connsiteX9" fmla="*/ 163586 w 169068"/>
                  <a:gd name="connsiteY9" fmla="*/ 84989 h 279365"/>
                  <a:gd name="connsiteX10" fmla="*/ 137061 w 169068"/>
                  <a:gd name="connsiteY10" fmla="*/ 0 h 279365"/>
                  <a:gd name="connsiteX11" fmla="*/ 49263 w 169068"/>
                  <a:gd name="connsiteY11" fmla="*/ 18985 h 279365"/>
                  <a:gd name="connsiteX12" fmla="*/ 49263 w 169068"/>
                  <a:gd name="connsiteY12" fmla="*/ 19259 h 279365"/>
                  <a:gd name="connsiteX13" fmla="*/ 57007 w 169068"/>
                  <a:gd name="connsiteY13" fmla="*/ 23715 h 279365"/>
                  <a:gd name="connsiteX14" fmla="*/ 57076 w 169068"/>
                  <a:gd name="connsiteY14" fmla="*/ 23920 h 279365"/>
                  <a:gd name="connsiteX15" fmla="*/ 5192 w 169068"/>
                  <a:gd name="connsiteY15" fmla="*/ 113706 h 279365"/>
                  <a:gd name="connsiteX16" fmla="*/ 5192 w 169068"/>
                  <a:gd name="connsiteY16" fmla="*/ 152294 h 279365"/>
                  <a:gd name="connsiteX17" fmla="*/ 67425 w 169068"/>
                  <a:gd name="connsiteY17" fmla="*/ 260106 h 279365"/>
                  <a:gd name="connsiteX18" fmla="*/ 100804 w 169068"/>
                  <a:gd name="connsiteY18" fmla="*/ 279366 h 279365"/>
                  <a:gd name="connsiteX19" fmla="*/ 169069 w 169068"/>
                  <a:gd name="connsiteY19" fmla="*/ 279366 h 279365"/>
                  <a:gd name="connsiteX20" fmla="*/ 169069 w 169068"/>
                  <a:gd name="connsiteY20" fmla="*/ 167098 h 279365"/>
                  <a:gd name="connsiteX21" fmla="*/ 118144 w 169068"/>
                  <a:gd name="connsiteY21" fmla="*/ 167098 h 279365"/>
                  <a:gd name="connsiteX22" fmla="*/ 118076 w 169068"/>
                  <a:gd name="connsiteY22" fmla="*/ 167236 h 27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9068" h="279365">
                    <a:moveTo>
                      <a:pt x="118076" y="167236"/>
                    </a:moveTo>
                    <a:cubicBezTo>
                      <a:pt x="88467" y="218708"/>
                      <a:pt x="84080" y="261614"/>
                      <a:pt x="83532" y="269153"/>
                    </a:cubicBezTo>
                    <a:cubicBezTo>
                      <a:pt x="83532" y="269359"/>
                      <a:pt x="83258" y="269359"/>
                      <a:pt x="83189" y="269153"/>
                    </a:cubicBezTo>
                    <a:cubicBezTo>
                      <a:pt x="72840" y="219120"/>
                      <a:pt x="107178" y="167167"/>
                      <a:pt x="107178" y="167167"/>
                    </a:cubicBezTo>
                    <a:lnTo>
                      <a:pt x="107178" y="167167"/>
                    </a:lnTo>
                    <a:lnTo>
                      <a:pt x="107178" y="167167"/>
                    </a:lnTo>
                    <a:lnTo>
                      <a:pt x="156732" y="81493"/>
                    </a:lnTo>
                    <a:cubicBezTo>
                      <a:pt x="156800" y="81424"/>
                      <a:pt x="156869" y="81356"/>
                      <a:pt x="156938" y="81424"/>
                    </a:cubicBezTo>
                    <a:lnTo>
                      <a:pt x="163380" y="85194"/>
                    </a:lnTo>
                    <a:cubicBezTo>
                      <a:pt x="163517" y="85263"/>
                      <a:pt x="163654" y="85126"/>
                      <a:pt x="163586" y="84989"/>
                    </a:cubicBezTo>
                    <a:lnTo>
                      <a:pt x="137061" y="0"/>
                    </a:lnTo>
                    <a:lnTo>
                      <a:pt x="49263" y="18985"/>
                    </a:lnTo>
                    <a:cubicBezTo>
                      <a:pt x="49125" y="19054"/>
                      <a:pt x="49125" y="19191"/>
                      <a:pt x="49263" y="19259"/>
                    </a:cubicBezTo>
                    <a:lnTo>
                      <a:pt x="57007" y="23715"/>
                    </a:lnTo>
                    <a:cubicBezTo>
                      <a:pt x="57076" y="23783"/>
                      <a:pt x="57145" y="23852"/>
                      <a:pt x="57076" y="23920"/>
                    </a:cubicBezTo>
                    <a:lnTo>
                      <a:pt x="5192" y="113706"/>
                    </a:lnTo>
                    <a:cubicBezTo>
                      <a:pt x="-1731" y="125632"/>
                      <a:pt x="-1731" y="140368"/>
                      <a:pt x="5192" y="152294"/>
                    </a:cubicBezTo>
                    <a:lnTo>
                      <a:pt x="67425" y="260106"/>
                    </a:lnTo>
                    <a:cubicBezTo>
                      <a:pt x="74279" y="272032"/>
                      <a:pt x="87028" y="279366"/>
                      <a:pt x="100804" y="279366"/>
                    </a:cubicBezTo>
                    <a:lnTo>
                      <a:pt x="169069" y="279366"/>
                    </a:lnTo>
                    <a:lnTo>
                      <a:pt x="169069" y="167098"/>
                    </a:lnTo>
                    <a:lnTo>
                      <a:pt x="118144" y="167098"/>
                    </a:lnTo>
                    <a:cubicBezTo>
                      <a:pt x="118144" y="167167"/>
                      <a:pt x="118144" y="167167"/>
                      <a:pt x="118076" y="1672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78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2" name="图形 144">
            <a:extLst>
              <a:ext uri="{FF2B5EF4-FFF2-40B4-BE49-F238E27FC236}">
                <a16:creationId xmlns:a16="http://schemas.microsoft.com/office/drawing/2014/main" id="{77310A2E-98E6-4AA0-89BE-402F04D28CFB}"/>
              </a:ext>
            </a:extLst>
          </p:cNvPr>
          <p:cNvGrpSpPr/>
          <p:nvPr/>
        </p:nvGrpSpPr>
        <p:grpSpPr>
          <a:xfrm>
            <a:off x="10160303" y="4660171"/>
            <a:ext cx="930236" cy="1420372"/>
            <a:chOff x="10160303" y="4660171"/>
            <a:chExt cx="930236" cy="1420372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D110249-FFFA-4DEA-814C-825915030003}"/>
                </a:ext>
              </a:extLst>
            </p:cNvPr>
            <p:cNvSpPr/>
            <p:nvPr/>
          </p:nvSpPr>
          <p:spPr>
            <a:xfrm>
              <a:off x="10160303" y="4660171"/>
              <a:ext cx="930236" cy="1420372"/>
            </a:xfrm>
            <a:custGeom>
              <a:avLst/>
              <a:gdLst>
                <a:gd name="connsiteX0" fmla="*/ 782254 w 930236"/>
                <a:gd name="connsiteY0" fmla="*/ 575985 h 1420372"/>
                <a:gd name="connsiteX1" fmla="*/ 465089 w 930236"/>
                <a:gd name="connsiteY1" fmla="*/ 0 h 1420372"/>
                <a:gd name="connsiteX2" fmla="*/ 147925 w 930236"/>
                <a:gd name="connsiteY2" fmla="*/ 576052 h 1420372"/>
                <a:gd name="connsiteX3" fmla="*/ 70046 w 930236"/>
                <a:gd name="connsiteY3" fmla="*/ 709616 h 1420372"/>
                <a:gd name="connsiteX4" fmla="*/ 8 w 930236"/>
                <a:gd name="connsiteY4" fmla="*/ 952423 h 1420372"/>
                <a:gd name="connsiteX5" fmla="*/ 461767 w 930236"/>
                <a:gd name="connsiteY5" fmla="*/ 1420361 h 1420372"/>
                <a:gd name="connsiteX6" fmla="*/ 930237 w 930236"/>
                <a:gd name="connsiteY6" fmla="*/ 955280 h 1420372"/>
                <a:gd name="connsiteX7" fmla="*/ 863389 w 930236"/>
                <a:gd name="connsiteY7" fmla="*/ 714865 h 1420372"/>
                <a:gd name="connsiteX8" fmla="*/ 782254 w 930236"/>
                <a:gd name="connsiteY8" fmla="*/ 575985 h 142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0236" h="1420372">
                  <a:moveTo>
                    <a:pt x="782254" y="575985"/>
                  </a:moveTo>
                  <a:lnTo>
                    <a:pt x="465089" y="0"/>
                  </a:lnTo>
                  <a:lnTo>
                    <a:pt x="147925" y="576052"/>
                  </a:lnTo>
                  <a:cubicBezTo>
                    <a:pt x="123073" y="621238"/>
                    <a:pt x="97357" y="665892"/>
                    <a:pt x="70046" y="709616"/>
                  </a:cubicBezTo>
                  <a:cubicBezTo>
                    <a:pt x="26123" y="780185"/>
                    <a:pt x="540" y="863314"/>
                    <a:pt x="8" y="952423"/>
                  </a:cubicBezTo>
                  <a:cubicBezTo>
                    <a:pt x="-1520" y="1207988"/>
                    <a:pt x="206135" y="1418567"/>
                    <a:pt x="461767" y="1420361"/>
                  </a:cubicBezTo>
                  <a:cubicBezTo>
                    <a:pt x="720190" y="1422155"/>
                    <a:pt x="930237" y="1213237"/>
                    <a:pt x="930237" y="955280"/>
                  </a:cubicBezTo>
                  <a:cubicBezTo>
                    <a:pt x="930237" y="867301"/>
                    <a:pt x="905783" y="785036"/>
                    <a:pt x="863389" y="714865"/>
                  </a:cubicBezTo>
                  <a:cubicBezTo>
                    <a:pt x="835613" y="669015"/>
                    <a:pt x="808103" y="622965"/>
                    <a:pt x="782254" y="575985"/>
                  </a:cubicBezTo>
                  <a:close/>
                </a:path>
              </a:pathLst>
            </a:custGeom>
            <a:solidFill>
              <a:srgbClr val="44AA00"/>
            </a:solidFill>
            <a:ln w="6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E2B20B6-F627-45E3-9074-0B19D47F03D1}"/>
                </a:ext>
              </a:extLst>
            </p:cNvPr>
            <p:cNvSpPr/>
            <p:nvPr/>
          </p:nvSpPr>
          <p:spPr>
            <a:xfrm>
              <a:off x="10617280" y="5446270"/>
              <a:ext cx="395266" cy="540871"/>
            </a:xfrm>
            <a:custGeom>
              <a:avLst/>
              <a:gdLst>
                <a:gd name="connsiteX0" fmla="*/ 389733 w 395266"/>
                <a:gd name="connsiteY0" fmla="*/ 0 h 540871"/>
                <a:gd name="connsiteX1" fmla="*/ 58548 w 395266"/>
                <a:gd name="connsiteY1" fmla="*/ 539372 h 540871"/>
                <a:gd name="connsiteX2" fmla="*/ 332254 w 395266"/>
                <a:gd name="connsiteY2" fmla="*/ 141272 h 540871"/>
                <a:gd name="connsiteX3" fmla="*/ 49046 w 395266"/>
                <a:gd name="connsiteY3" fmla="*/ 481228 h 540871"/>
                <a:gd name="connsiteX4" fmla="*/ 48979 w 395266"/>
                <a:gd name="connsiteY4" fmla="*/ 481295 h 540871"/>
                <a:gd name="connsiteX5" fmla="*/ 48381 w 395266"/>
                <a:gd name="connsiteY5" fmla="*/ 481693 h 540871"/>
                <a:gd name="connsiteX6" fmla="*/ 15489 w 395266"/>
                <a:gd name="connsiteY6" fmla="*/ 516513 h 540871"/>
                <a:gd name="connsiteX7" fmla="*/ 2797 w 395266"/>
                <a:gd name="connsiteY7" fmla="*/ 447007 h 540871"/>
                <a:gd name="connsiteX8" fmla="*/ 389733 w 395266"/>
                <a:gd name="connsiteY8" fmla="*/ 0 h 5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5266" h="540871">
                  <a:moveTo>
                    <a:pt x="389733" y="0"/>
                  </a:moveTo>
                  <a:cubicBezTo>
                    <a:pt x="389733" y="0"/>
                    <a:pt x="465220" y="573925"/>
                    <a:pt x="58548" y="539372"/>
                  </a:cubicBezTo>
                  <a:cubicBezTo>
                    <a:pt x="141079" y="471992"/>
                    <a:pt x="292983" y="326401"/>
                    <a:pt x="332254" y="141272"/>
                  </a:cubicBezTo>
                  <a:cubicBezTo>
                    <a:pt x="332254" y="141272"/>
                    <a:pt x="272317" y="329391"/>
                    <a:pt x="49046" y="481228"/>
                  </a:cubicBezTo>
                  <a:cubicBezTo>
                    <a:pt x="49046" y="481228"/>
                    <a:pt x="48979" y="481295"/>
                    <a:pt x="48979" y="481295"/>
                  </a:cubicBezTo>
                  <a:cubicBezTo>
                    <a:pt x="48847" y="481361"/>
                    <a:pt x="48647" y="481494"/>
                    <a:pt x="48381" y="481693"/>
                  </a:cubicBezTo>
                  <a:cubicBezTo>
                    <a:pt x="47518" y="482291"/>
                    <a:pt x="25456" y="498837"/>
                    <a:pt x="15489" y="516513"/>
                  </a:cubicBezTo>
                  <a:cubicBezTo>
                    <a:pt x="13097" y="495714"/>
                    <a:pt x="4923" y="464682"/>
                    <a:pt x="2797" y="447007"/>
                  </a:cubicBezTo>
                  <a:cubicBezTo>
                    <a:pt x="-34415" y="122201"/>
                    <a:pt x="310592" y="162802"/>
                    <a:pt x="389733" y="0"/>
                  </a:cubicBezTo>
                  <a:close/>
                </a:path>
              </a:pathLst>
            </a:custGeom>
            <a:solidFill>
              <a:srgbClr val="FFFFFF"/>
            </a:solidFill>
            <a:ln w="6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0B7B4FE-7325-400C-97FE-2FC42F70DEE5}"/>
                </a:ext>
              </a:extLst>
            </p:cNvPr>
            <p:cNvSpPr/>
            <p:nvPr/>
          </p:nvSpPr>
          <p:spPr>
            <a:xfrm>
              <a:off x="10240250" y="5564616"/>
              <a:ext cx="354590" cy="392185"/>
            </a:xfrm>
            <a:custGeom>
              <a:avLst/>
              <a:gdLst>
                <a:gd name="connsiteX0" fmla="*/ 0 w 354590"/>
                <a:gd name="connsiteY0" fmla="*/ 0 h 392185"/>
                <a:gd name="connsiteX1" fmla="*/ 336501 w 354590"/>
                <a:gd name="connsiteY1" fmla="*/ 364476 h 392185"/>
                <a:gd name="connsiteX2" fmla="*/ 94292 w 354590"/>
                <a:gd name="connsiteY2" fmla="*/ 73427 h 392185"/>
                <a:gd name="connsiteX3" fmla="*/ 290584 w 354590"/>
                <a:gd name="connsiteY3" fmla="*/ 359360 h 392185"/>
                <a:gd name="connsiteX4" fmla="*/ 290651 w 354590"/>
                <a:gd name="connsiteY4" fmla="*/ 359426 h 392185"/>
                <a:gd name="connsiteX5" fmla="*/ 290850 w 354590"/>
                <a:gd name="connsiteY5" fmla="*/ 359958 h 392185"/>
                <a:gd name="connsiteX6" fmla="*/ 310121 w 354590"/>
                <a:gd name="connsiteY6" fmla="*/ 392186 h 392185"/>
                <a:gd name="connsiteX7" fmla="*/ 254967 w 354590"/>
                <a:gd name="connsiteY7" fmla="*/ 386936 h 392185"/>
                <a:gd name="connsiteX8" fmla="*/ 0 w 354590"/>
                <a:gd name="connsiteY8" fmla="*/ 0 h 39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4590" h="392185">
                  <a:moveTo>
                    <a:pt x="0" y="0"/>
                  </a:moveTo>
                  <a:cubicBezTo>
                    <a:pt x="0" y="0"/>
                    <a:pt x="449000" y="64988"/>
                    <a:pt x="336501" y="364476"/>
                  </a:cubicBezTo>
                  <a:cubicBezTo>
                    <a:pt x="303210" y="287860"/>
                    <a:pt x="225663" y="142335"/>
                    <a:pt x="94292" y="73427"/>
                  </a:cubicBezTo>
                  <a:cubicBezTo>
                    <a:pt x="94292" y="73427"/>
                    <a:pt x="223470" y="158615"/>
                    <a:pt x="290584" y="359360"/>
                  </a:cubicBezTo>
                  <a:cubicBezTo>
                    <a:pt x="290584" y="359360"/>
                    <a:pt x="290584" y="359426"/>
                    <a:pt x="290651" y="359426"/>
                  </a:cubicBezTo>
                  <a:cubicBezTo>
                    <a:pt x="290717" y="359559"/>
                    <a:pt x="290717" y="359692"/>
                    <a:pt x="290850" y="359958"/>
                  </a:cubicBezTo>
                  <a:cubicBezTo>
                    <a:pt x="291116" y="360689"/>
                    <a:pt x="298890" y="380889"/>
                    <a:pt x="310121" y="392186"/>
                  </a:cubicBezTo>
                  <a:cubicBezTo>
                    <a:pt x="293907" y="389528"/>
                    <a:pt x="268789" y="389129"/>
                    <a:pt x="254967" y="386936"/>
                  </a:cubicBezTo>
                  <a:cubicBezTo>
                    <a:pt x="2060" y="345937"/>
                    <a:pt x="105987" y="9429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6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5206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E5E4D06-5081-4BC5-8504-7ADDA0DBBAEB}"/>
              </a:ext>
            </a:extLst>
          </p:cNvPr>
          <p:cNvCxnSpPr/>
          <p:nvPr/>
        </p:nvCxnSpPr>
        <p:spPr>
          <a:xfrm>
            <a:off x="478971" y="497556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A8C9585-A2CE-45FC-AA9F-78476840D42B}"/>
              </a:ext>
            </a:extLst>
          </p:cNvPr>
          <p:cNvCxnSpPr/>
          <p:nvPr/>
        </p:nvCxnSpPr>
        <p:spPr>
          <a:xfrm>
            <a:off x="478971" y="2386211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3B7C068B-8484-40AD-81BD-2A0AC3013280}"/>
              </a:ext>
            </a:extLst>
          </p:cNvPr>
          <p:cNvCxnSpPr/>
          <p:nvPr/>
        </p:nvCxnSpPr>
        <p:spPr>
          <a:xfrm>
            <a:off x="478971" y="6397614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77EB9CBF-2013-43FC-96FD-59BC9896F276}"/>
              </a:ext>
            </a:extLst>
          </p:cNvPr>
          <p:cNvCxnSpPr/>
          <p:nvPr/>
        </p:nvCxnSpPr>
        <p:spPr>
          <a:xfrm>
            <a:off x="478971" y="4357687"/>
            <a:ext cx="11176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E01D6C04-AB13-4032-ACBA-7C3635DF02C7}"/>
              </a:ext>
            </a:extLst>
          </p:cNvPr>
          <p:cNvGrpSpPr/>
          <p:nvPr/>
        </p:nvGrpSpPr>
        <p:grpSpPr>
          <a:xfrm>
            <a:off x="478971" y="497556"/>
            <a:ext cx="11176000" cy="5900058"/>
            <a:chOff x="478971" y="497556"/>
            <a:chExt cx="12192000" cy="5900058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FE461E87-6563-45FA-AF7C-AC059CCFD601}"/>
                </a:ext>
              </a:extLst>
            </p:cNvPr>
            <p:cNvCxnSpPr/>
            <p:nvPr/>
          </p:nvCxnSpPr>
          <p:spPr>
            <a:xfrm>
              <a:off x="4789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C92506E9-EA4C-44C7-A861-EFFDE05CFF5B}"/>
                </a:ext>
              </a:extLst>
            </p:cNvPr>
            <p:cNvCxnSpPr/>
            <p:nvPr/>
          </p:nvCxnSpPr>
          <p:spPr>
            <a:xfrm>
              <a:off x="29173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68740F80-1EB9-4785-9798-6727CFA4AB77}"/>
                </a:ext>
              </a:extLst>
            </p:cNvPr>
            <p:cNvCxnSpPr/>
            <p:nvPr/>
          </p:nvCxnSpPr>
          <p:spPr>
            <a:xfrm>
              <a:off x="53557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B6D580A7-B676-4A06-AA56-5AE356624F78}"/>
                </a:ext>
              </a:extLst>
            </p:cNvPr>
            <p:cNvCxnSpPr/>
            <p:nvPr/>
          </p:nvCxnSpPr>
          <p:spPr>
            <a:xfrm>
              <a:off x="77941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FEFF07C1-D77D-4763-88C0-9EA2B2BBF143}"/>
                </a:ext>
              </a:extLst>
            </p:cNvPr>
            <p:cNvCxnSpPr/>
            <p:nvPr/>
          </p:nvCxnSpPr>
          <p:spPr>
            <a:xfrm>
              <a:off x="102325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07BB3EFA-722C-42DF-A5CB-249BF1DBDE0F}"/>
                </a:ext>
              </a:extLst>
            </p:cNvPr>
            <p:cNvCxnSpPr/>
            <p:nvPr/>
          </p:nvCxnSpPr>
          <p:spPr>
            <a:xfrm>
              <a:off x="12670971" y="497556"/>
              <a:ext cx="0" cy="590005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图形 138">
            <a:extLst>
              <a:ext uri="{FF2B5EF4-FFF2-40B4-BE49-F238E27FC236}">
                <a16:creationId xmlns:a16="http://schemas.microsoft.com/office/drawing/2014/main" id="{C89EA0FD-5961-4D18-B0E9-46F965F56757}"/>
              </a:ext>
            </a:extLst>
          </p:cNvPr>
          <p:cNvGrpSpPr/>
          <p:nvPr/>
        </p:nvGrpSpPr>
        <p:grpSpPr>
          <a:xfrm>
            <a:off x="1058714" y="831032"/>
            <a:ext cx="1074330" cy="1218861"/>
            <a:chOff x="1058714" y="831032"/>
            <a:chExt cx="1074330" cy="1218861"/>
          </a:xfrm>
        </p:grpSpPr>
        <p:grpSp>
          <p:nvGrpSpPr>
            <p:cNvPr id="82" name="图形 138">
              <a:extLst>
                <a:ext uri="{FF2B5EF4-FFF2-40B4-BE49-F238E27FC236}">
                  <a16:creationId xmlns:a16="http://schemas.microsoft.com/office/drawing/2014/main" id="{7C4802AD-87B6-435A-BD18-CA896EE33B53}"/>
                </a:ext>
              </a:extLst>
            </p:cNvPr>
            <p:cNvGrpSpPr/>
            <p:nvPr/>
          </p:nvGrpSpPr>
          <p:grpSpPr>
            <a:xfrm>
              <a:off x="1058714" y="831032"/>
              <a:ext cx="1074330" cy="1218861"/>
              <a:chOff x="1058714" y="831032"/>
              <a:chExt cx="1074330" cy="1218861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E98A2E8-8C14-43DA-9B11-B1CD754A50BF}"/>
                  </a:ext>
                </a:extLst>
              </p:cNvPr>
              <p:cNvSpPr/>
              <p:nvPr/>
            </p:nvSpPr>
            <p:spPr>
              <a:xfrm>
                <a:off x="1119568" y="1247333"/>
                <a:ext cx="952698" cy="802559"/>
              </a:xfrm>
              <a:custGeom>
                <a:avLst/>
                <a:gdLst>
                  <a:gd name="connsiteX0" fmla="*/ 0 w 952698"/>
                  <a:gd name="connsiteY0" fmla="*/ 0 h 802559"/>
                  <a:gd name="connsiteX1" fmla="*/ 160051 w 952698"/>
                  <a:gd name="connsiteY1" fmla="*/ 802560 h 802559"/>
                  <a:gd name="connsiteX2" fmla="*/ 476311 w 952698"/>
                  <a:gd name="connsiteY2" fmla="*/ 802560 h 802559"/>
                  <a:gd name="connsiteX3" fmla="*/ 792571 w 952698"/>
                  <a:gd name="connsiteY3" fmla="*/ 802560 h 802559"/>
                  <a:gd name="connsiteX4" fmla="*/ 952698 w 952698"/>
                  <a:gd name="connsiteY4" fmla="*/ 0 h 802559"/>
                  <a:gd name="connsiteX5" fmla="*/ 476311 w 952698"/>
                  <a:gd name="connsiteY5" fmla="*/ 0 h 802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698" h="802559">
                    <a:moveTo>
                      <a:pt x="0" y="0"/>
                    </a:moveTo>
                    <a:lnTo>
                      <a:pt x="160051" y="802560"/>
                    </a:lnTo>
                    <a:lnTo>
                      <a:pt x="476311" y="802560"/>
                    </a:lnTo>
                    <a:lnTo>
                      <a:pt x="792571" y="802560"/>
                    </a:lnTo>
                    <a:lnTo>
                      <a:pt x="952698" y="0"/>
                    </a:lnTo>
                    <a:lnTo>
                      <a:pt x="476311" y="0"/>
                    </a:lnTo>
                    <a:close/>
                  </a:path>
                </a:pathLst>
              </a:custGeom>
              <a:solidFill>
                <a:srgbClr val="8DC63F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CB5932FB-0811-4455-A369-D515B0355882}"/>
                  </a:ext>
                </a:extLst>
              </p:cNvPr>
              <p:cNvSpPr/>
              <p:nvPr/>
            </p:nvSpPr>
            <p:spPr>
              <a:xfrm>
                <a:off x="1058714" y="1114175"/>
                <a:ext cx="1074330" cy="113411"/>
              </a:xfrm>
              <a:custGeom>
                <a:avLst/>
                <a:gdLst>
                  <a:gd name="connsiteX0" fmla="*/ 1055199 w 1074330"/>
                  <a:gd name="connsiteY0" fmla="*/ 0 h 113411"/>
                  <a:gd name="connsiteX1" fmla="*/ 19132 w 1074330"/>
                  <a:gd name="connsiteY1" fmla="*/ 0 h 113411"/>
                  <a:gd name="connsiteX2" fmla="*/ 0 w 1074330"/>
                  <a:gd name="connsiteY2" fmla="*/ 19132 h 113411"/>
                  <a:gd name="connsiteX3" fmla="*/ 0 w 1074330"/>
                  <a:gd name="connsiteY3" fmla="*/ 94279 h 113411"/>
                  <a:gd name="connsiteX4" fmla="*/ 19132 w 1074330"/>
                  <a:gd name="connsiteY4" fmla="*/ 113411 h 113411"/>
                  <a:gd name="connsiteX5" fmla="*/ 1055199 w 1074330"/>
                  <a:gd name="connsiteY5" fmla="*/ 113411 h 113411"/>
                  <a:gd name="connsiteX6" fmla="*/ 1074331 w 1074330"/>
                  <a:gd name="connsiteY6" fmla="*/ 94279 h 113411"/>
                  <a:gd name="connsiteX7" fmla="*/ 1074331 w 1074330"/>
                  <a:gd name="connsiteY7" fmla="*/ 19132 h 113411"/>
                  <a:gd name="connsiteX8" fmla="*/ 1055199 w 1074330"/>
                  <a:gd name="connsiteY8" fmla="*/ 0 h 113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4330" h="113411">
                    <a:moveTo>
                      <a:pt x="1055199" y="0"/>
                    </a:moveTo>
                    <a:lnTo>
                      <a:pt x="19132" y="0"/>
                    </a:lnTo>
                    <a:cubicBezTo>
                      <a:pt x="8606" y="0"/>
                      <a:pt x="0" y="8529"/>
                      <a:pt x="0" y="19132"/>
                    </a:cubicBezTo>
                    <a:lnTo>
                      <a:pt x="0" y="94279"/>
                    </a:lnTo>
                    <a:cubicBezTo>
                      <a:pt x="0" y="104882"/>
                      <a:pt x="8606" y="113411"/>
                      <a:pt x="19132" y="113411"/>
                    </a:cubicBezTo>
                    <a:lnTo>
                      <a:pt x="1055199" y="113411"/>
                    </a:lnTo>
                    <a:cubicBezTo>
                      <a:pt x="1065802" y="113411"/>
                      <a:pt x="1074331" y="104805"/>
                      <a:pt x="1074331" y="94279"/>
                    </a:cubicBezTo>
                    <a:lnTo>
                      <a:pt x="1074331" y="19132"/>
                    </a:lnTo>
                    <a:cubicBezTo>
                      <a:pt x="1074331" y="8529"/>
                      <a:pt x="1065802" y="0"/>
                      <a:pt x="1055199" y="0"/>
                    </a:cubicBezTo>
                    <a:close/>
                  </a:path>
                </a:pathLst>
              </a:custGeom>
              <a:solidFill>
                <a:srgbClr val="009444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D791012-EF99-4027-A485-304DCEA51B99}"/>
                  </a:ext>
                </a:extLst>
              </p:cNvPr>
              <p:cNvSpPr/>
              <p:nvPr/>
            </p:nvSpPr>
            <p:spPr>
              <a:xfrm>
                <a:off x="1088603" y="908560"/>
                <a:ext cx="1014551" cy="179490"/>
              </a:xfrm>
              <a:custGeom>
                <a:avLst/>
                <a:gdLst>
                  <a:gd name="connsiteX0" fmla="*/ 1014552 w 1014551"/>
                  <a:gd name="connsiteY0" fmla="*/ 179491 h 179490"/>
                  <a:gd name="connsiteX1" fmla="*/ 507276 w 1014551"/>
                  <a:gd name="connsiteY1" fmla="*/ 0 h 179490"/>
                  <a:gd name="connsiteX2" fmla="*/ 0 w 1014551"/>
                  <a:gd name="connsiteY2" fmla="*/ 179491 h 179490"/>
                  <a:gd name="connsiteX3" fmla="*/ 507276 w 1014551"/>
                  <a:gd name="connsiteY3" fmla="*/ 179491 h 179490"/>
                  <a:gd name="connsiteX4" fmla="*/ 1014552 w 1014551"/>
                  <a:gd name="connsiteY4" fmla="*/ 179491 h 17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4551" h="179490">
                    <a:moveTo>
                      <a:pt x="1014552" y="179491"/>
                    </a:moveTo>
                    <a:cubicBezTo>
                      <a:pt x="1014552" y="179491"/>
                      <a:pt x="920504" y="10834"/>
                      <a:pt x="507276" y="0"/>
                    </a:cubicBezTo>
                    <a:cubicBezTo>
                      <a:pt x="94048" y="10834"/>
                      <a:pt x="0" y="179491"/>
                      <a:pt x="0" y="179491"/>
                    </a:cubicBezTo>
                    <a:lnTo>
                      <a:pt x="507276" y="179491"/>
                    </a:lnTo>
                    <a:lnTo>
                      <a:pt x="1014552" y="179491"/>
                    </a:lnTo>
                    <a:close/>
                  </a:path>
                </a:pathLst>
              </a:custGeom>
              <a:solidFill>
                <a:srgbClr val="8DC63F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A36C727-DA1F-4315-96D0-269354514E82}"/>
                  </a:ext>
                </a:extLst>
              </p:cNvPr>
              <p:cNvSpPr/>
              <p:nvPr/>
            </p:nvSpPr>
            <p:spPr>
              <a:xfrm>
                <a:off x="1496836" y="831032"/>
                <a:ext cx="198161" cy="48022"/>
              </a:xfrm>
              <a:custGeom>
                <a:avLst/>
                <a:gdLst>
                  <a:gd name="connsiteX0" fmla="*/ 9681 w 198161"/>
                  <a:gd name="connsiteY0" fmla="*/ 48023 h 48022"/>
                  <a:gd name="connsiteX1" fmla="*/ 188480 w 198161"/>
                  <a:gd name="connsiteY1" fmla="*/ 48023 h 48022"/>
                  <a:gd name="connsiteX2" fmla="*/ 198162 w 198161"/>
                  <a:gd name="connsiteY2" fmla="*/ 38342 h 48022"/>
                  <a:gd name="connsiteX3" fmla="*/ 198162 w 198161"/>
                  <a:gd name="connsiteY3" fmla="*/ 9681 h 48022"/>
                  <a:gd name="connsiteX4" fmla="*/ 188480 w 198161"/>
                  <a:gd name="connsiteY4" fmla="*/ 0 h 48022"/>
                  <a:gd name="connsiteX5" fmla="*/ 9681 w 198161"/>
                  <a:gd name="connsiteY5" fmla="*/ 0 h 48022"/>
                  <a:gd name="connsiteX6" fmla="*/ 0 w 198161"/>
                  <a:gd name="connsiteY6" fmla="*/ 9681 h 48022"/>
                  <a:gd name="connsiteX7" fmla="*/ 0 w 198161"/>
                  <a:gd name="connsiteY7" fmla="*/ 38265 h 48022"/>
                  <a:gd name="connsiteX8" fmla="*/ 9681 w 198161"/>
                  <a:gd name="connsiteY8" fmla="*/ 48023 h 4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61" h="48022">
                    <a:moveTo>
                      <a:pt x="9681" y="48023"/>
                    </a:moveTo>
                    <a:lnTo>
                      <a:pt x="188480" y="48023"/>
                    </a:lnTo>
                    <a:cubicBezTo>
                      <a:pt x="193859" y="48023"/>
                      <a:pt x="198162" y="43643"/>
                      <a:pt x="198162" y="38342"/>
                    </a:cubicBezTo>
                    <a:lnTo>
                      <a:pt x="198162" y="9681"/>
                    </a:lnTo>
                    <a:cubicBezTo>
                      <a:pt x="198162" y="4303"/>
                      <a:pt x="193782" y="0"/>
                      <a:pt x="188480" y="0"/>
                    </a:cubicBezTo>
                    <a:lnTo>
                      <a:pt x="9681" y="0"/>
                    </a:lnTo>
                    <a:cubicBezTo>
                      <a:pt x="4303" y="0"/>
                      <a:pt x="0" y="4380"/>
                      <a:pt x="0" y="9681"/>
                    </a:cubicBezTo>
                    <a:lnTo>
                      <a:pt x="0" y="38265"/>
                    </a:lnTo>
                    <a:cubicBezTo>
                      <a:pt x="0" y="43643"/>
                      <a:pt x="4303" y="48023"/>
                      <a:pt x="9681" y="48023"/>
                    </a:cubicBezTo>
                    <a:close/>
                  </a:path>
                </a:pathLst>
              </a:custGeom>
              <a:solidFill>
                <a:srgbClr val="009444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7" name="图形 138">
              <a:extLst>
                <a:ext uri="{FF2B5EF4-FFF2-40B4-BE49-F238E27FC236}">
                  <a16:creationId xmlns:a16="http://schemas.microsoft.com/office/drawing/2014/main" id="{B53EC187-A5D0-468D-A75B-8F4756C3617C}"/>
                </a:ext>
              </a:extLst>
            </p:cNvPr>
            <p:cNvGrpSpPr/>
            <p:nvPr/>
          </p:nvGrpSpPr>
          <p:grpSpPr>
            <a:xfrm>
              <a:off x="1400176" y="1401698"/>
              <a:ext cx="391492" cy="357476"/>
              <a:chOff x="1400176" y="1401698"/>
              <a:chExt cx="391492" cy="357476"/>
            </a:xfrm>
            <a:solidFill>
              <a:srgbClr val="FFFFFF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89626711-07B7-4048-AC1C-E864C633B4BB}"/>
                  </a:ext>
                </a:extLst>
              </p:cNvPr>
              <p:cNvSpPr/>
              <p:nvPr/>
            </p:nvSpPr>
            <p:spPr>
              <a:xfrm>
                <a:off x="1565778" y="1560058"/>
                <a:ext cx="225890" cy="199115"/>
              </a:xfrm>
              <a:custGeom>
                <a:avLst/>
                <a:gdLst>
                  <a:gd name="connsiteX0" fmla="*/ 221117 w 225890"/>
                  <a:gd name="connsiteY0" fmla="*/ 36190 h 199115"/>
                  <a:gd name="connsiteX1" fmla="*/ 200217 w 225890"/>
                  <a:gd name="connsiteY1" fmla="*/ 0 h 199115"/>
                  <a:gd name="connsiteX2" fmla="*/ 107552 w 225890"/>
                  <a:gd name="connsiteY2" fmla="*/ 53555 h 199115"/>
                  <a:gd name="connsiteX3" fmla="*/ 121152 w 225890"/>
                  <a:gd name="connsiteY3" fmla="*/ 77067 h 199115"/>
                  <a:gd name="connsiteX4" fmla="*/ 121306 w 225890"/>
                  <a:gd name="connsiteY4" fmla="*/ 77144 h 199115"/>
                  <a:gd name="connsiteX5" fmla="*/ 219042 w 225890"/>
                  <a:gd name="connsiteY5" fmla="*/ 56014 h 199115"/>
                  <a:gd name="connsiteX6" fmla="*/ 219196 w 225890"/>
                  <a:gd name="connsiteY6" fmla="*/ 56244 h 199115"/>
                  <a:gd name="connsiteX7" fmla="*/ 126224 w 225890"/>
                  <a:gd name="connsiteY7" fmla="*/ 85903 h 199115"/>
                  <a:gd name="connsiteX8" fmla="*/ 55764 w 225890"/>
                  <a:gd name="connsiteY8" fmla="*/ 85903 h 199115"/>
                  <a:gd name="connsiteX9" fmla="*/ 55611 w 225890"/>
                  <a:gd name="connsiteY9" fmla="*/ 85750 h 199115"/>
                  <a:gd name="connsiteX10" fmla="*/ 55611 w 225890"/>
                  <a:gd name="connsiteY10" fmla="*/ 76299 h 199115"/>
                  <a:gd name="connsiteX11" fmla="*/ 55380 w 225890"/>
                  <a:gd name="connsiteY11" fmla="*/ 76222 h 199115"/>
                  <a:gd name="connsiteX12" fmla="*/ 58 w 225890"/>
                  <a:gd name="connsiteY12" fmla="*/ 137538 h 199115"/>
                  <a:gd name="connsiteX13" fmla="*/ 58 w 225890"/>
                  <a:gd name="connsiteY13" fmla="*/ 137768 h 199115"/>
                  <a:gd name="connsiteX14" fmla="*/ 55380 w 225890"/>
                  <a:gd name="connsiteY14" fmla="*/ 199084 h 199115"/>
                  <a:gd name="connsiteX15" fmla="*/ 55611 w 225890"/>
                  <a:gd name="connsiteY15" fmla="*/ 199007 h 199115"/>
                  <a:gd name="connsiteX16" fmla="*/ 55611 w 225890"/>
                  <a:gd name="connsiteY16" fmla="*/ 190709 h 199115"/>
                  <a:gd name="connsiteX17" fmla="*/ 55764 w 225890"/>
                  <a:gd name="connsiteY17" fmla="*/ 190555 h 199115"/>
                  <a:gd name="connsiteX18" fmla="*/ 132063 w 225890"/>
                  <a:gd name="connsiteY18" fmla="*/ 190555 h 199115"/>
                  <a:gd name="connsiteX19" fmla="*/ 163105 w 225890"/>
                  <a:gd name="connsiteY19" fmla="*/ 172575 h 199115"/>
                  <a:gd name="connsiteX20" fmla="*/ 221040 w 225890"/>
                  <a:gd name="connsiteY20" fmla="*/ 72150 h 199115"/>
                  <a:gd name="connsiteX21" fmla="*/ 221117 w 225890"/>
                  <a:gd name="connsiteY21" fmla="*/ 36190 h 199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25890" h="199115">
                    <a:moveTo>
                      <a:pt x="221117" y="36190"/>
                    </a:moveTo>
                    <a:lnTo>
                      <a:pt x="200217" y="0"/>
                    </a:lnTo>
                    <a:lnTo>
                      <a:pt x="107552" y="53555"/>
                    </a:lnTo>
                    <a:lnTo>
                      <a:pt x="121152" y="77067"/>
                    </a:lnTo>
                    <a:cubicBezTo>
                      <a:pt x="121152" y="77144"/>
                      <a:pt x="121229" y="77144"/>
                      <a:pt x="121306" y="77144"/>
                    </a:cubicBezTo>
                    <a:cubicBezTo>
                      <a:pt x="176475" y="76145"/>
                      <a:pt x="212742" y="59164"/>
                      <a:pt x="219042" y="56014"/>
                    </a:cubicBezTo>
                    <a:cubicBezTo>
                      <a:pt x="219196" y="55937"/>
                      <a:pt x="219350" y="56168"/>
                      <a:pt x="219196" y="56244"/>
                    </a:cubicBezTo>
                    <a:cubicBezTo>
                      <a:pt x="184158" y="88439"/>
                      <a:pt x="126224" y="85903"/>
                      <a:pt x="126224" y="85903"/>
                    </a:cubicBezTo>
                    <a:lnTo>
                      <a:pt x="55764" y="85903"/>
                    </a:lnTo>
                    <a:cubicBezTo>
                      <a:pt x="55687" y="85903"/>
                      <a:pt x="55611" y="85827"/>
                      <a:pt x="55611" y="85750"/>
                    </a:cubicBezTo>
                    <a:lnTo>
                      <a:pt x="55611" y="76299"/>
                    </a:lnTo>
                    <a:cubicBezTo>
                      <a:pt x="55611" y="76145"/>
                      <a:pt x="55457" y="76068"/>
                      <a:pt x="55380" y="76222"/>
                    </a:cubicBezTo>
                    <a:lnTo>
                      <a:pt x="58" y="137538"/>
                    </a:lnTo>
                    <a:cubicBezTo>
                      <a:pt x="-19" y="137615"/>
                      <a:pt x="-19" y="137691"/>
                      <a:pt x="58" y="137768"/>
                    </a:cubicBezTo>
                    <a:lnTo>
                      <a:pt x="55380" y="199084"/>
                    </a:lnTo>
                    <a:cubicBezTo>
                      <a:pt x="55457" y="199161"/>
                      <a:pt x="55611" y="199084"/>
                      <a:pt x="55611" y="199007"/>
                    </a:cubicBezTo>
                    <a:lnTo>
                      <a:pt x="55611" y="190709"/>
                    </a:lnTo>
                    <a:cubicBezTo>
                      <a:pt x="55611" y="190632"/>
                      <a:pt x="55687" y="190555"/>
                      <a:pt x="55764" y="190555"/>
                    </a:cubicBezTo>
                    <a:lnTo>
                      <a:pt x="132063" y="190555"/>
                    </a:lnTo>
                    <a:cubicBezTo>
                      <a:pt x="144895" y="190555"/>
                      <a:pt x="156728" y="183717"/>
                      <a:pt x="163105" y="172575"/>
                    </a:cubicBezTo>
                    <a:lnTo>
                      <a:pt x="221040" y="72150"/>
                    </a:lnTo>
                    <a:cubicBezTo>
                      <a:pt x="227494" y="60932"/>
                      <a:pt x="227494" y="47255"/>
                      <a:pt x="221117" y="361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6941184E-024A-4C4E-97E8-B223FE85F083}"/>
                  </a:ext>
                </a:extLst>
              </p:cNvPr>
              <p:cNvSpPr/>
              <p:nvPr/>
            </p:nvSpPr>
            <p:spPr>
              <a:xfrm>
                <a:off x="1485849" y="1401698"/>
                <a:ext cx="254406" cy="177339"/>
              </a:xfrm>
              <a:custGeom>
                <a:avLst/>
                <a:gdLst>
                  <a:gd name="connsiteX0" fmla="*/ 104882 w 254406"/>
                  <a:gd name="connsiteY0" fmla="*/ 86749 h 177339"/>
                  <a:gd name="connsiteX1" fmla="*/ 104882 w 254406"/>
                  <a:gd name="connsiteY1" fmla="*/ 86595 h 177339"/>
                  <a:gd name="connsiteX2" fmla="*/ 39571 w 254406"/>
                  <a:gd name="connsiteY2" fmla="*/ 10450 h 177339"/>
                  <a:gd name="connsiteX3" fmla="*/ 39725 w 254406"/>
                  <a:gd name="connsiteY3" fmla="*/ 10219 h 177339"/>
                  <a:gd name="connsiteX4" fmla="*/ 110030 w 254406"/>
                  <a:gd name="connsiteY4" fmla="*/ 77836 h 177339"/>
                  <a:gd name="connsiteX5" fmla="*/ 110030 w 254406"/>
                  <a:gd name="connsiteY5" fmla="*/ 77836 h 177339"/>
                  <a:gd name="connsiteX6" fmla="*/ 154672 w 254406"/>
                  <a:gd name="connsiteY6" fmla="*/ 155210 h 177339"/>
                  <a:gd name="connsiteX7" fmla="*/ 154595 w 254406"/>
                  <a:gd name="connsiteY7" fmla="*/ 155441 h 177339"/>
                  <a:gd name="connsiteX8" fmla="*/ 148064 w 254406"/>
                  <a:gd name="connsiteY8" fmla="*/ 159206 h 177339"/>
                  <a:gd name="connsiteX9" fmla="*/ 148064 w 254406"/>
                  <a:gd name="connsiteY9" fmla="*/ 159513 h 177339"/>
                  <a:gd name="connsiteX10" fmla="*/ 230433 w 254406"/>
                  <a:gd name="connsiteY10" fmla="*/ 177339 h 177339"/>
                  <a:gd name="connsiteX11" fmla="*/ 230664 w 254406"/>
                  <a:gd name="connsiteY11" fmla="*/ 177262 h 177339"/>
                  <a:gd name="connsiteX12" fmla="*/ 254406 w 254406"/>
                  <a:gd name="connsiteY12" fmla="*/ 98044 h 177339"/>
                  <a:gd name="connsiteX13" fmla="*/ 254176 w 254406"/>
                  <a:gd name="connsiteY13" fmla="*/ 97890 h 177339"/>
                  <a:gd name="connsiteX14" fmla="*/ 247491 w 254406"/>
                  <a:gd name="connsiteY14" fmla="*/ 101655 h 177339"/>
                  <a:gd name="connsiteX15" fmla="*/ 247261 w 254406"/>
                  <a:gd name="connsiteY15" fmla="*/ 101578 h 177339"/>
                  <a:gd name="connsiteX16" fmla="*/ 199084 w 254406"/>
                  <a:gd name="connsiteY16" fmla="*/ 17980 h 177339"/>
                  <a:gd name="connsiteX17" fmla="*/ 167965 w 254406"/>
                  <a:gd name="connsiteY17" fmla="*/ 0 h 177339"/>
                  <a:gd name="connsiteX18" fmla="*/ 52095 w 254406"/>
                  <a:gd name="connsiteY18" fmla="*/ 0 h 177339"/>
                  <a:gd name="connsiteX19" fmla="*/ 21053 w 254406"/>
                  <a:gd name="connsiteY19" fmla="*/ 17980 h 177339"/>
                  <a:gd name="connsiteX20" fmla="*/ 0 w 254406"/>
                  <a:gd name="connsiteY20" fmla="*/ 54400 h 177339"/>
                  <a:gd name="connsiteX21" fmla="*/ 92665 w 254406"/>
                  <a:gd name="connsiteY21" fmla="*/ 107879 h 177339"/>
                  <a:gd name="connsiteX22" fmla="*/ 104882 w 254406"/>
                  <a:gd name="connsiteY22" fmla="*/ 86749 h 17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4406" h="177339">
                    <a:moveTo>
                      <a:pt x="104882" y="86749"/>
                    </a:moveTo>
                    <a:cubicBezTo>
                      <a:pt x="104882" y="86672"/>
                      <a:pt x="104882" y="86672"/>
                      <a:pt x="104882" y="86595"/>
                    </a:cubicBezTo>
                    <a:cubicBezTo>
                      <a:pt x="77682" y="38342"/>
                      <a:pt x="45334" y="14522"/>
                      <a:pt x="39571" y="10450"/>
                    </a:cubicBezTo>
                    <a:cubicBezTo>
                      <a:pt x="39417" y="10373"/>
                      <a:pt x="39571" y="10142"/>
                      <a:pt x="39725" y="10219"/>
                    </a:cubicBezTo>
                    <a:cubicBezTo>
                      <a:pt x="84597" y="25587"/>
                      <a:pt x="109876" y="77451"/>
                      <a:pt x="110030" y="77836"/>
                    </a:cubicBezTo>
                    <a:lnTo>
                      <a:pt x="110030" y="77836"/>
                    </a:lnTo>
                    <a:lnTo>
                      <a:pt x="154672" y="155210"/>
                    </a:lnTo>
                    <a:cubicBezTo>
                      <a:pt x="154749" y="155287"/>
                      <a:pt x="154672" y="155364"/>
                      <a:pt x="154595" y="155441"/>
                    </a:cubicBezTo>
                    <a:lnTo>
                      <a:pt x="148064" y="159206"/>
                    </a:lnTo>
                    <a:cubicBezTo>
                      <a:pt x="147988" y="159283"/>
                      <a:pt x="147988" y="159436"/>
                      <a:pt x="148064" y="159513"/>
                    </a:cubicBezTo>
                    <a:lnTo>
                      <a:pt x="230433" y="177339"/>
                    </a:lnTo>
                    <a:cubicBezTo>
                      <a:pt x="230510" y="177339"/>
                      <a:pt x="230587" y="177339"/>
                      <a:pt x="230664" y="177262"/>
                    </a:cubicBezTo>
                    <a:lnTo>
                      <a:pt x="254406" y="98044"/>
                    </a:lnTo>
                    <a:cubicBezTo>
                      <a:pt x="254406" y="97890"/>
                      <a:pt x="254330" y="97813"/>
                      <a:pt x="254176" y="97890"/>
                    </a:cubicBezTo>
                    <a:lnTo>
                      <a:pt x="247491" y="101655"/>
                    </a:lnTo>
                    <a:cubicBezTo>
                      <a:pt x="247414" y="101732"/>
                      <a:pt x="247337" y="101655"/>
                      <a:pt x="247261" y="101578"/>
                    </a:cubicBezTo>
                    <a:lnTo>
                      <a:pt x="199084" y="17980"/>
                    </a:lnTo>
                    <a:cubicBezTo>
                      <a:pt x="192706" y="6839"/>
                      <a:pt x="180797" y="0"/>
                      <a:pt x="167965" y="0"/>
                    </a:cubicBezTo>
                    <a:lnTo>
                      <a:pt x="52095" y="0"/>
                    </a:lnTo>
                    <a:cubicBezTo>
                      <a:pt x="39264" y="0"/>
                      <a:pt x="27431" y="6839"/>
                      <a:pt x="21053" y="17980"/>
                    </a:cubicBezTo>
                    <a:lnTo>
                      <a:pt x="0" y="54400"/>
                    </a:lnTo>
                    <a:lnTo>
                      <a:pt x="92665" y="107879"/>
                    </a:lnTo>
                    <a:lnTo>
                      <a:pt x="104882" y="86749"/>
                    </a:lnTo>
                    <a:close/>
                  </a:path>
                </a:pathLst>
              </a:custGeom>
              <a:solidFill>
                <a:srgbClr val="FFFFFF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E031337-CF26-4342-BE5A-B2B2D396A850}"/>
                  </a:ext>
                </a:extLst>
              </p:cNvPr>
              <p:cNvSpPr/>
              <p:nvPr/>
            </p:nvSpPr>
            <p:spPr>
              <a:xfrm>
                <a:off x="1400176" y="1490291"/>
                <a:ext cx="157361" cy="260169"/>
              </a:xfrm>
              <a:custGeom>
                <a:avLst/>
                <a:gdLst>
                  <a:gd name="connsiteX0" fmla="*/ 109800 w 157361"/>
                  <a:gd name="connsiteY0" fmla="*/ 155671 h 260169"/>
                  <a:gd name="connsiteX1" fmla="*/ 77605 w 157361"/>
                  <a:gd name="connsiteY1" fmla="*/ 250565 h 260169"/>
                  <a:gd name="connsiteX2" fmla="*/ 77298 w 157361"/>
                  <a:gd name="connsiteY2" fmla="*/ 250565 h 260169"/>
                  <a:gd name="connsiteX3" fmla="*/ 99657 w 157361"/>
                  <a:gd name="connsiteY3" fmla="*/ 155594 h 260169"/>
                  <a:gd name="connsiteX4" fmla="*/ 99657 w 157361"/>
                  <a:gd name="connsiteY4" fmla="*/ 155594 h 260169"/>
                  <a:gd name="connsiteX5" fmla="*/ 99657 w 157361"/>
                  <a:gd name="connsiteY5" fmla="*/ 155594 h 260169"/>
                  <a:gd name="connsiteX6" fmla="*/ 145759 w 157361"/>
                  <a:gd name="connsiteY6" fmla="*/ 75838 h 260169"/>
                  <a:gd name="connsiteX7" fmla="*/ 145990 w 157361"/>
                  <a:gd name="connsiteY7" fmla="*/ 75761 h 260169"/>
                  <a:gd name="connsiteX8" fmla="*/ 151983 w 157361"/>
                  <a:gd name="connsiteY8" fmla="*/ 79219 h 260169"/>
                  <a:gd name="connsiteX9" fmla="*/ 152214 w 157361"/>
                  <a:gd name="connsiteY9" fmla="*/ 79065 h 260169"/>
                  <a:gd name="connsiteX10" fmla="*/ 127549 w 157361"/>
                  <a:gd name="connsiteY10" fmla="*/ 0 h 260169"/>
                  <a:gd name="connsiteX11" fmla="*/ 45872 w 157361"/>
                  <a:gd name="connsiteY11" fmla="*/ 17672 h 260169"/>
                  <a:gd name="connsiteX12" fmla="*/ 45872 w 157361"/>
                  <a:gd name="connsiteY12" fmla="*/ 17980 h 260169"/>
                  <a:gd name="connsiteX13" fmla="*/ 53094 w 157361"/>
                  <a:gd name="connsiteY13" fmla="*/ 22129 h 260169"/>
                  <a:gd name="connsiteX14" fmla="*/ 53171 w 157361"/>
                  <a:gd name="connsiteY14" fmla="*/ 22359 h 260169"/>
                  <a:gd name="connsiteX15" fmla="*/ 4841 w 157361"/>
                  <a:gd name="connsiteY15" fmla="*/ 105958 h 260169"/>
                  <a:gd name="connsiteX16" fmla="*/ 4841 w 157361"/>
                  <a:gd name="connsiteY16" fmla="*/ 141841 h 260169"/>
                  <a:gd name="connsiteX17" fmla="*/ 62776 w 157361"/>
                  <a:gd name="connsiteY17" fmla="*/ 242189 h 260169"/>
                  <a:gd name="connsiteX18" fmla="*/ 93818 w 157361"/>
                  <a:gd name="connsiteY18" fmla="*/ 260169 h 260169"/>
                  <a:gd name="connsiteX19" fmla="*/ 157362 w 157361"/>
                  <a:gd name="connsiteY19" fmla="*/ 260169 h 260169"/>
                  <a:gd name="connsiteX20" fmla="*/ 157362 w 157361"/>
                  <a:gd name="connsiteY20" fmla="*/ 155594 h 260169"/>
                  <a:gd name="connsiteX21" fmla="*/ 109953 w 157361"/>
                  <a:gd name="connsiteY21" fmla="*/ 155594 h 260169"/>
                  <a:gd name="connsiteX22" fmla="*/ 109800 w 157361"/>
                  <a:gd name="connsiteY22" fmla="*/ 155671 h 26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7361" h="260169">
                    <a:moveTo>
                      <a:pt x="109800" y="155671"/>
                    </a:moveTo>
                    <a:cubicBezTo>
                      <a:pt x="82215" y="203540"/>
                      <a:pt x="78143" y="243496"/>
                      <a:pt x="77605" y="250565"/>
                    </a:cubicBezTo>
                    <a:cubicBezTo>
                      <a:pt x="77605" y="250718"/>
                      <a:pt x="77375" y="250718"/>
                      <a:pt x="77298" y="250565"/>
                    </a:cubicBezTo>
                    <a:cubicBezTo>
                      <a:pt x="67616" y="204001"/>
                      <a:pt x="99657" y="155594"/>
                      <a:pt x="99657" y="155594"/>
                    </a:cubicBezTo>
                    <a:lnTo>
                      <a:pt x="99657" y="155594"/>
                    </a:lnTo>
                    <a:lnTo>
                      <a:pt x="99657" y="155594"/>
                    </a:lnTo>
                    <a:lnTo>
                      <a:pt x="145759" y="75838"/>
                    </a:lnTo>
                    <a:cubicBezTo>
                      <a:pt x="145836" y="75761"/>
                      <a:pt x="145913" y="75761"/>
                      <a:pt x="145990" y="75761"/>
                    </a:cubicBezTo>
                    <a:lnTo>
                      <a:pt x="151983" y="79219"/>
                    </a:lnTo>
                    <a:cubicBezTo>
                      <a:pt x="152060" y="79296"/>
                      <a:pt x="152214" y="79219"/>
                      <a:pt x="152214" y="79065"/>
                    </a:cubicBezTo>
                    <a:lnTo>
                      <a:pt x="127549" y="0"/>
                    </a:lnTo>
                    <a:lnTo>
                      <a:pt x="45872" y="17672"/>
                    </a:lnTo>
                    <a:cubicBezTo>
                      <a:pt x="45718" y="17749"/>
                      <a:pt x="45718" y="17903"/>
                      <a:pt x="45872" y="17980"/>
                    </a:cubicBezTo>
                    <a:lnTo>
                      <a:pt x="53094" y="22129"/>
                    </a:lnTo>
                    <a:cubicBezTo>
                      <a:pt x="53171" y="22206"/>
                      <a:pt x="53171" y="22283"/>
                      <a:pt x="53171" y="22359"/>
                    </a:cubicBezTo>
                    <a:lnTo>
                      <a:pt x="4841" y="105958"/>
                    </a:lnTo>
                    <a:cubicBezTo>
                      <a:pt x="-1614" y="117099"/>
                      <a:pt x="-1614" y="130776"/>
                      <a:pt x="4841" y="141841"/>
                    </a:cubicBezTo>
                    <a:lnTo>
                      <a:pt x="62776" y="242189"/>
                    </a:lnTo>
                    <a:cubicBezTo>
                      <a:pt x="69153" y="253331"/>
                      <a:pt x="81063" y="260169"/>
                      <a:pt x="93818" y="260169"/>
                    </a:cubicBezTo>
                    <a:lnTo>
                      <a:pt x="157362" y="260169"/>
                    </a:lnTo>
                    <a:lnTo>
                      <a:pt x="157362" y="155594"/>
                    </a:lnTo>
                    <a:lnTo>
                      <a:pt x="109953" y="155594"/>
                    </a:lnTo>
                    <a:cubicBezTo>
                      <a:pt x="109877" y="155594"/>
                      <a:pt x="109800" y="155671"/>
                      <a:pt x="109800" y="1556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图形 181">
            <a:extLst>
              <a:ext uri="{FF2B5EF4-FFF2-40B4-BE49-F238E27FC236}">
                <a16:creationId xmlns:a16="http://schemas.microsoft.com/office/drawing/2014/main" id="{2D7FB8F7-17DC-4335-BE3D-5DD8F88FC50D}"/>
              </a:ext>
            </a:extLst>
          </p:cNvPr>
          <p:cNvGrpSpPr/>
          <p:nvPr/>
        </p:nvGrpSpPr>
        <p:grpSpPr>
          <a:xfrm>
            <a:off x="5422641" y="815568"/>
            <a:ext cx="1348267" cy="1345875"/>
            <a:chOff x="5422641" y="815568"/>
            <a:chExt cx="1348267" cy="134587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3459F64-D466-4BF4-A3ED-8714EF9C2D46}"/>
                </a:ext>
              </a:extLst>
            </p:cNvPr>
            <p:cNvSpPr/>
            <p:nvPr/>
          </p:nvSpPr>
          <p:spPr>
            <a:xfrm rot="-4602852">
              <a:off x="5650648" y="1042420"/>
              <a:ext cx="892307" cy="892307"/>
            </a:xfrm>
            <a:custGeom>
              <a:avLst/>
              <a:gdLst>
                <a:gd name="connsiteX0" fmla="*/ 892307 w 892307"/>
                <a:gd name="connsiteY0" fmla="*/ 446154 h 892307"/>
                <a:gd name="connsiteX1" fmla="*/ 446154 w 892307"/>
                <a:gd name="connsiteY1" fmla="*/ 892307 h 892307"/>
                <a:gd name="connsiteX2" fmla="*/ 0 w 892307"/>
                <a:gd name="connsiteY2" fmla="*/ 446154 h 892307"/>
                <a:gd name="connsiteX3" fmla="*/ 446154 w 892307"/>
                <a:gd name="connsiteY3" fmla="*/ 0 h 892307"/>
                <a:gd name="connsiteX4" fmla="*/ 892307 w 892307"/>
                <a:gd name="connsiteY4" fmla="*/ 446154 h 89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2307" h="892307">
                  <a:moveTo>
                    <a:pt x="892307" y="446154"/>
                  </a:moveTo>
                  <a:cubicBezTo>
                    <a:pt x="892307" y="692558"/>
                    <a:pt x="692558" y="892307"/>
                    <a:pt x="446154" y="892307"/>
                  </a:cubicBezTo>
                  <a:cubicBezTo>
                    <a:pt x="199750" y="892307"/>
                    <a:pt x="0" y="692558"/>
                    <a:pt x="0" y="446154"/>
                  </a:cubicBezTo>
                  <a:cubicBezTo>
                    <a:pt x="0" y="199750"/>
                    <a:pt x="199750" y="0"/>
                    <a:pt x="446154" y="0"/>
                  </a:cubicBezTo>
                  <a:cubicBezTo>
                    <a:pt x="692558" y="0"/>
                    <a:pt x="892307" y="199750"/>
                    <a:pt x="892307" y="446154"/>
                  </a:cubicBezTo>
                  <a:close/>
                </a:path>
              </a:pathLst>
            </a:custGeom>
            <a:solidFill>
              <a:srgbClr val="8DC63F"/>
            </a:solidFill>
            <a:ln w="6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EDACFEC-CFCB-4E34-AA96-F09D582356CA}"/>
                </a:ext>
              </a:extLst>
            </p:cNvPr>
            <p:cNvSpPr/>
            <p:nvPr/>
          </p:nvSpPr>
          <p:spPr>
            <a:xfrm>
              <a:off x="5422641" y="815568"/>
              <a:ext cx="1348267" cy="1345875"/>
            </a:xfrm>
            <a:custGeom>
              <a:avLst/>
              <a:gdLst>
                <a:gd name="connsiteX0" fmla="*/ 714391 w 1348267"/>
                <a:gd name="connsiteY0" fmla="*/ 1345875 h 1345875"/>
                <a:gd name="connsiteX1" fmla="*/ 704571 w 1348267"/>
                <a:gd name="connsiteY1" fmla="*/ 1179359 h 1345875"/>
                <a:gd name="connsiteX2" fmla="*/ 735714 w 1348267"/>
                <a:gd name="connsiteY2" fmla="*/ 1176554 h 1345875"/>
                <a:gd name="connsiteX3" fmla="*/ 755705 w 1348267"/>
                <a:gd name="connsiteY3" fmla="*/ 1342158 h 1345875"/>
                <a:gd name="connsiteX4" fmla="*/ 714391 w 1348267"/>
                <a:gd name="connsiteY4" fmla="*/ 1345875 h 1345875"/>
                <a:gd name="connsiteX5" fmla="*/ 593397 w 1348267"/>
                <a:gd name="connsiteY5" fmla="*/ 1342298 h 1345875"/>
                <a:gd name="connsiteX6" fmla="*/ 552364 w 1348267"/>
                <a:gd name="connsiteY6" fmla="*/ 1336126 h 1345875"/>
                <a:gd name="connsiteX7" fmla="*/ 582315 w 1348267"/>
                <a:gd name="connsiteY7" fmla="*/ 1171995 h 1345875"/>
                <a:gd name="connsiteX8" fmla="*/ 613177 w 1348267"/>
                <a:gd name="connsiteY8" fmla="*/ 1176624 h 1345875"/>
                <a:gd name="connsiteX9" fmla="*/ 593397 w 1348267"/>
                <a:gd name="connsiteY9" fmla="*/ 1342298 h 1345875"/>
                <a:gd name="connsiteX10" fmla="*/ 874244 w 1348267"/>
                <a:gd name="connsiteY10" fmla="*/ 1316837 h 1345875"/>
                <a:gd name="connsiteX11" fmla="*/ 824794 w 1348267"/>
                <a:gd name="connsiteY11" fmla="*/ 1157545 h 1345875"/>
                <a:gd name="connsiteX12" fmla="*/ 854324 w 1348267"/>
                <a:gd name="connsiteY12" fmla="*/ 1147375 h 1345875"/>
                <a:gd name="connsiteX13" fmla="*/ 913523 w 1348267"/>
                <a:gd name="connsiteY13" fmla="*/ 1303299 h 1345875"/>
                <a:gd name="connsiteX14" fmla="*/ 874244 w 1348267"/>
                <a:gd name="connsiteY14" fmla="*/ 1316837 h 1345875"/>
                <a:gd name="connsiteX15" fmla="*/ 435509 w 1348267"/>
                <a:gd name="connsiteY15" fmla="*/ 1303580 h 1345875"/>
                <a:gd name="connsiteX16" fmla="*/ 397071 w 1348267"/>
                <a:gd name="connsiteY16" fmla="*/ 1287658 h 1345875"/>
                <a:gd name="connsiteX17" fmla="*/ 465740 w 1348267"/>
                <a:gd name="connsiteY17" fmla="*/ 1135661 h 1345875"/>
                <a:gd name="connsiteX18" fmla="*/ 494568 w 1348267"/>
                <a:gd name="connsiteY18" fmla="*/ 1147655 h 1345875"/>
                <a:gd name="connsiteX19" fmla="*/ 435509 w 1348267"/>
                <a:gd name="connsiteY19" fmla="*/ 1303580 h 1345875"/>
                <a:gd name="connsiteX20" fmla="*/ 1022523 w 1348267"/>
                <a:gd name="connsiteY20" fmla="*/ 1250202 h 1345875"/>
                <a:gd name="connsiteX21" fmla="*/ 936249 w 1348267"/>
                <a:gd name="connsiteY21" fmla="*/ 1107464 h 1345875"/>
                <a:gd name="connsiteX22" fmla="*/ 962482 w 1348267"/>
                <a:gd name="connsiteY22" fmla="*/ 1090490 h 1345875"/>
                <a:gd name="connsiteX23" fmla="*/ 1057383 w 1348267"/>
                <a:gd name="connsiteY23" fmla="*/ 1227687 h 1345875"/>
                <a:gd name="connsiteX24" fmla="*/ 1022523 w 1348267"/>
                <a:gd name="connsiteY24" fmla="*/ 1250202 h 1345875"/>
                <a:gd name="connsiteX25" fmla="*/ 291508 w 1348267"/>
                <a:gd name="connsiteY25" fmla="*/ 1228038 h 1345875"/>
                <a:gd name="connsiteX26" fmla="*/ 258051 w 1348267"/>
                <a:gd name="connsiteY26" fmla="*/ 1203418 h 1345875"/>
                <a:gd name="connsiteX27" fmla="*/ 361089 w 1348267"/>
                <a:gd name="connsiteY27" fmla="*/ 1072253 h 1345875"/>
                <a:gd name="connsiteX28" fmla="*/ 386269 w 1348267"/>
                <a:gd name="connsiteY28" fmla="*/ 1090771 h 1345875"/>
                <a:gd name="connsiteX29" fmla="*/ 291508 w 1348267"/>
                <a:gd name="connsiteY29" fmla="*/ 1228038 h 1345875"/>
                <a:gd name="connsiteX30" fmla="*/ 1150391 w 1348267"/>
                <a:gd name="connsiteY30" fmla="*/ 1150110 h 1345875"/>
                <a:gd name="connsiteX31" fmla="*/ 1032553 w 1348267"/>
                <a:gd name="connsiteY31" fmla="*/ 1032062 h 1345875"/>
                <a:gd name="connsiteX32" fmla="*/ 1054017 w 1348267"/>
                <a:gd name="connsiteY32" fmla="*/ 1009266 h 1345875"/>
                <a:gd name="connsiteX33" fmla="*/ 1178868 w 1348267"/>
                <a:gd name="connsiteY33" fmla="*/ 1119879 h 1345875"/>
                <a:gd name="connsiteX34" fmla="*/ 1150391 w 1348267"/>
                <a:gd name="connsiteY34" fmla="*/ 1150110 h 1345875"/>
                <a:gd name="connsiteX35" fmla="*/ 169883 w 1348267"/>
                <a:gd name="connsiteY35" fmla="*/ 1120370 h 1345875"/>
                <a:gd name="connsiteX36" fmla="*/ 143299 w 1348267"/>
                <a:gd name="connsiteY36" fmla="*/ 1088526 h 1345875"/>
                <a:gd name="connsiteX37" fmla="*/ 274604 w 1348267"/>
                <a:gd name="connsiteY37" fmla="*/ 985629 h 1345875"/>
                <a:gd name="connsiteX38" fmla="*/ 294664 w 1348267"/>
                <a:gd name="connsiteY38" fmla="*/ 1009617 h 1345875"/>
                <a:gd name="connsiteX39" fmla="*/ 169883 w 1348267"/>
                <a:gd name="connsiteY39" fmla="*/ 1120370 h 1345875"/>
                <a:gd name="connsiteX40" fmla="*/ 1250764 w 1348267"/>
                <a:gd name="connsiteY40" fmla="*/ 1022383 h 1345875"/>
                <a:gd name="connsiteX41" fmla="*/ 1108166 w 1348267"/>
                <a:gd name="connsiteY41" fmla="*/ 935758 h 1345875"/>
                <a:gd name="connsiteX42" fmla="*/ 1123527 w 1348267"/>
                <a:gd name="connsiteY42" fmla="*/ 908543 h 1345875"/>
                <a:gd name="connsiteX43" fmla="*/ 1271175 w 1348267"/>
                <a:gd name="connsiteY43" fmla="*/ 986120 h 1345875"/>
                <a:gd name="connsiteX44" fmla="*/ 1250764 w 1348267"/>
                <a:gd name="connsiteY44" fmla="*/ 1022383 h 1345875"/>
                <a:gd name="connsiteX45" fmla="*/ 77436 w 1348267"/>
                <a:gd name="connsiteY45" fmla="*/ 986821 h 1345875"/>
                <a:gd name="connsiteX46" fmla="*/ 59270 w 1348267"/>
                <a:gd name="connsiteY46" fmla="*/ 949576 h 1345875"/>
                <a:gd name="connsiteX47" fmla="*/ 211336 w 1348267"/>
                <a:gd name="connsiteY47" fmla="*/ 881048 h 1345875"/>
                <a:gd name="connsiteX48" fmla="*/ 225014 w 1348267"/>
                <a:gd name="connsiteY48" fmla="*/ 909104 h 1345875"/>
                <a:gd name="connsiteX49" fmla="*/ 77436 w 1348267"/>
                <a:gd name="connsiteY49" fmla="*/ 986821 h 1345875"/>
                <a:gd name="connsiteX50" fmla="*/ 1317749 w 1348267"/>
                <a:gd name="connsiteY50" fmla="*/ 874174 h 1345875"/>
                <a:gd name="connsiteX51" fmla="*/ 1158527 w 1348267"/>
                <a:gd name="connsiteY51" fmla="*/ 824443 h 1345875"/>
                <a:gd name="connsiteX52" fmla="*/ 1166874 w 1348267"/>
                <a:gd name="connsiteY52" fmla="*/ 794353 h 1345875"/>
                <a:gd name="connsiteX53" fmla="*/ 1328901 w 1348267"/>
                <a:gd name="connsiteY53" fmla="*/ 834123 h 1345875"/>
                <a:gd name="connsiteX54" fmla="*/ 1317749 w 1348267"/>
                <a:gd name="connsiteY54" fmla="*/ 874174 h 1345875"/>
                <a:gd name="connsiteX55" fmla="*/ 19640 w 1348267"/>
                <a:gd name="connsiteY55" fmla="*/ 834894 h 1345875"/>
                <a:gd name="connsiteX56" fmla="*/ 10942 w 1348267"/>
                <a:gd name="connsiteY56" fmla="*/ 794282 h 1345875"/>
                <a:gd name="connsiteX57" fmla="*/ 175073 w 1348267"/>
                <a:gd name="connsiteY57" fmla="*/ 764402 h 1345875"/>
                <a:gd name="connsiteX58" fmla="*/ 181596 w 1348267"/>
                <a:gd name="connsiteY58" fmla="*/ 794914 h 1345875"/>
                <a:gd name="connsiteX59" fmla="*/ 19640 w 1348267"/>
                <a:gd name="connsiteY59" fmla="*/ 834894 h 1345875"/>
                <a:gd name="connsiteX60" fmla="*/ 1347068 w 1348267"/>
                <a:gd name="connsiteY60" fmla="*/ 714321 h 1345875"/>
                <a:gd name="connsiteX61" fmla="*/ 1180552 w 1348267"/>
                <a:gd name="connsiteY61" fmla="*/ 704221 h 1345875"/>
                <a:gd name="connsiteX62" fmla="*/ 1181464 w 1348267"/>
                <a:gd name="connsiteY62" fmla="*/ 672938 h 1345875"/>
                <a:gd name="connsiteX63" fmla="*/ 1181464 w 1348267"/>
                <a:gd name="connsiteY63" fmla="*/ 671815 h 1345875"/>
                <a:gd name="connsiteX64" fmla="*/ 1348260 w 1348267"/>
                <a:gd name="connsiteY64" fmla="*/ 671324 h 1345875"/>
                <a:gd name="connsiteX65" fmla="*/ 1348260 w 1348267"/>
                <a:gd name="connsiteY65" fmla="*/ 672938 h 1345875"/>
                <a:gd name="connsiteX66" fmla="*/ 1347068 w 1348267"/>
                <a:gd name="connsiteY66" fmla="*/ 714321 h 1345875"/>
                <a:gd name="connsiteX67" fmla="*/ 166797 w 1348267"/>
                <a:gd name="connsiteY67" fmla="*/ 673569 h 1345875"/>
                <a:gd name="connsiteX68" fmla="*/ 0 w 1348267"/>
                <a:gd name="connsiteY68" fmla="*/ 673569 h 1345875"/>
                <a:gd name="connsiteX69" fmla="*/ 0 w 1348267"/>
                <a:gd name="connsiteY69" fmla="*/ 672868 h 1345875"/>
                <a:gd name="connsiteX70" fmla="*/ 1192 w 1348267"/>
                <a:gd name="connsiteY70" fmla="*/ 632256 h 1345875"/>
                <a:gd name="connsiteX71" fmla="*/ 167708 w 1348267"/>
                <a:gd name="connsiteY71" fmla="*/ 642146 h 1345875"/>
                <a:gd name="connsiteX72" fmla="*/ 166797 w 1348267"/>
                <a:gd name="connsiteY72" fmla="*/ 672868 h 1345875"/>
                <a:gd name="connsiteX73" fmla="*/ 166797 w 1348267"/>
                <a:gd name="connsiteY73" fmla="*/ 673569 h 1345875"/>
                <a:gd name="connsiteX74" fmla="*/ 1173187 w 1348267"/>
                <a:gd name="connsiteY74" fmla="*/ 580842 h 1345875"/>
                <a:gd name="connsiteX75" fmla="*/ 1166594 w 1348267"/>
                <a:gd name="connsiteY75" fmla="*/ 550330 h 1345875"/>
                <a:gd name="connsiteX76" fmla="*/ 1328480 w 1348267"/>
                <a:gd name="connsiteY76" fmla="*/ 510209 h 1345875"/>
                <a:gd name="connsiteX77" fmla="*/ 1337248 w 1348267"/>
                <a:gd name="connsiteY77" fmla="*/ 550821 h 1345875"/>
                <a:gd name="connsiteX78" fmla="*/ 1173187 w 1348267"/>
                <a:gd name="connsiteY78" fmla="*/ 580842 h 1345875"/>
                <a:gd name="connsiteX79" fmla="*/ 181246 w 1348267"/>
                <a:gd name="connsiteY79" fmla="*/ 552014 h 1345875"/>
                <a:gd name="connsiteX80" fmla="*/ 19219 w 1348267"/>
                <a:gd name="connsiteY80" fmla="*/ 512384 h 1345875"/>
                <a:gd name="connsiteX81" fmla="*/ 30301 w 1348267"/>
                <a:gd name="connsiteY81" fmla="*/ 472333 h 1345875"/>
                <a:gd name="connsiteX82" fmla="*/ 189593 w 1348267"/>
                <a:gd name="connsiteY82" fmla="*/ 521923 h 1345875"/>
                <a:gd name="connsiteX83" fmla="*/ 181246 w 1348267"/>
                <a:gd name="connsiteY83" fmla="*/ 552014 h 1345875"/>
                <a:gd name="connsiteX84" fmla="*/ 1136784 w 1348267"/>
                <a:gd name="connsiteY84" fmla="*/ 464267 h 1345875"/>
                <a:gd name="connsiteX85" fmla="*/ 1123106 w 1348267"/>
                <a:gd name="connsiteY85" fmla="*/ 436280 h 1345875"/>
                <a:gd name="connsiteX86" fmla="*/ 1270613 w 1348267"/>
                <a:gd name="connsiteY86" fmla="*/ 358353 h 1345875"/>
                <a:gd name="connsiteX87" fmla="*/ 1288850 w 1348267"/>
                <a:gd name="connsiteY87" fmla="*/ 395598 h 1345875"/>
                <a:gd name="connsiteX88" fmla="*/ 1136784 w 1348267"/>
                <a:gd name="connsiteY88" fmla="*/ 464267 h 1345875"/>
                <a:gd name="connsiteX89" fmla="*/ 224453 w 1348267"/>
                <a:gd name="connsiteY89" fmla="*/ 437753 h 1345875"/>
                <a:gd name="connsiteX90" fmla="*/ 76735 w 1348267"/>
                <a:gd name="connsiteY90" fmla="*/ 360317 h 1345875"/>
                <a:gd name="connsiteX91" fmla="*/ 97146 w 1348267"/>
                <a:gd name="connsiteY91" fmla="*/ 324124 h 1345875"/>
                <a:gd name="connsiteX92" fmla="*/ 239814 w 1348267"/>
                <a:gd name="connsiteY92" fmla="*/ 410538 h 1345875"/>
                <a:gd name="connsiteX93" fmla="*/ 224453 w 1348267"/>
                <a:gd name="connsiteY93" fmla="*/ 437753 h 1345875"/>
                <a:gd name="connsiteX94" fmla="*/ 1073376 w 1348267"/>
                <a:gd name="connsiteY94" fmla="*/ 359756 h 1345875"/>
                <a:gd name="connsiteX95" fmla="*/ 1053315 w 1348267"/>
                <a:gd name="connsiteY95" fmla="*/ 335767 h 1345875"/>
                <a:gd name="connsiteX96" fmla="*/ 1177957 w 1348267"/>
                <a:gd name="connsiteY96" fmla="*/ 224874 h 1345875"/>
                <a:gd name="connsiteX97" fmla="*/ 1204540 w 1348267"/>
                <a:gd name="connsiteY97" fmla="*/ 256718 h 1345875"/>
                <a:gd name="connsiteX98" fmla="*/ 1073376 w 1348267"/>
                <a:gd name="connsiteY98" fmla="*/ 359756 h 1345875"/>
                <a:gd name="connsiteX99" fmla="*/ 293963 w 1348267"/>
                <a:gd name="connsiteY99" fmla="*/ 337030 h 1345875"/>
                <a:gd name="connsiteX100" fmla="*/ 168971 w 1348267"/>
                <a:gd name="connsiteY100" fmla="*/ 226487 h 1345875"/>
                <a:gd name="connsiteX101" fmla="*/ 197378 w 1348267"/>
                <a:gd name="connsiteY101" fmla="*/ 196256 h 1345875"/>
                <a:gd name="connsiteX102" fmla="*/ 315356 w 1348267"/>
                <a:gd name="connsiteY102" fmla="*/ 314234 h 1345875"/>
                <a:gd name="connsiteX103" fmla="*/ 293963 w 1348267"/>
                <a:gd name="connsiteY103" fmla="*/ 337030 h 1345875"/>
                <a:gd name="connsiteX104" fmla="*/ 986751 w 1348267"/>
                <a:gd name="connsiteY104" fmla="*/ 273271 h 1345875"/>
                <a:gd name="connsiteX105" fmla="*/ 961570 w 1348267"/>
                <a:gd name="connsiteY105" fmla="*/ 254754 h 1345875"/>
                <a:gd name="connsiteX106" fmla="*/ 1056191 w 1348267"/>
                <a:gd name="connsiteY106" fmla="*/ 117347 h 1345875"/>
                <a:gd name="connsiteX107" fmla="*/ 1089648 w 1348267"/>
                <a:gd name="connsiteY107" fmla="*/ 141966 h 1345875"/>
                <a:gd name="connsiteX108" fmla="*/ 986751 w 1348267"/>
                <a:gd name="connsiteY108" fmla="*/ 273271 h 1345875"/>
                <a:gd name="connsiteX109" fmla="*/ 385428 w 1348267"/>
                <a:gd name="connsiteY109" fmla="*/ 255666 h 1345875"/>
                <a:gd name="connsiteX110" fmla="*/ 290316 w 1348267"/>
                <a:gd name="connsiteY110" fmla="*/ 118609 h 1345875"/>
                <a:gd name="connsiteX111" fmla="*/ 325106 w 1348267"/>
                <a:gd name="connsiteY111" fmla="*/ 96024 h 1345875"/>
                <a:gd name="connsiteX112" fmla="*/ 411590 w 1348267"/>
                <a:gd name="connsiteY112" fmla="*/ 238692 h 1345875"/>
                <a:gd name="connsiteX113" fmla="*/ 385428 w 1348267"/>
                <a:gd name="connsiteY113" fmla="*/ 255666 h 1345875"/>
                <a:gd name="connsiteX114" fmla="*/ 882100 w 1348267"/>
                <a:gd name="connsiteY114" fmla="*/ 210004 h 1345875"/>
                <a:gd name="connsiteX115" fmla="*/ 853201 w 1348267"/>
                <a:gd name="connsiteY115" fmla="*/ 198080 h 1345875"/>
                <a:gd name="connsiteX116" fmla="*/ 912050 w 1348267"/>
                <a:gd name="connsiteY116" fmla="*/ 42015 h 1345875"/>
                <a:gd name="connsiteX117" fmla="*/ 950488 w 1348267"/>
                <a:gd name="connsiteY117" fmla="*/ 57937 h 1345875"/>
                <a:gd name="connsiteX118" fmla="*/ 882100 w 1348267"/>
                <a:gd name="connsiteY118" fmla="*/ 210004 h 1345875"/>
                <a:gd name="connsiteX119" fmla="*/ 493446 w 1348267"/>
                <a:gd name="connsiteY119" fmla="*/ 198641 h 1345875"/>
                <a:gd name="connsiteX120" fmla="*/ 434036 w 1348267"/>
                <a:gd name="connsiteY120" fmla="*/ 42786 h 1345875"/>
                <a:gd name="connsiteX121" fmla="*/ 473315 w 1348267"/>
                <a:gd name="connsiteY121" fmla="*/ 29179 h 1345875"/>
                <a:gd name="connsiteX122" fmla="*/ 522975 w 1348267"/>
                <a:gd name="connsiteY122" fmla="*/ 188400 h 1345875"/>
                <a:gd name="connsiteX123" fmla="*/ 493446 w 1348267"/>
                <a:gd name="connsiteY123" fmla="*/ 198641 h 1345875"/>
                <a:gd name="connsiteX124" fmla="*/ 765384 w 1348267"/>
                <a:gd name="connsiteY124" fmla="*/ 173741 h 1345875"/>
                <a:gd name="connsiteX125" fmla="*/ 734522 w 1348267"/>
                <a:gd name="connsiteY125" fmla="*/ 169111 h 1345875"/>
                <a:gd name="connsiteX126" fmla="*/ 754162 w 1348267"/>
                <a:gd name="connsiteY126" fmla="*/ 3437 h 1345875"/>
                <a:gd name="connsiteX127" fmla="*/ 795194 w 1348267"/>
                <a:gd name="connsiteY127" fmla="*/ 9609 h 1345875"/>
                <a:gd name="connsiteX128" fmla="*/ 765384 w 1348267"/>
                <a:gd name="connsiteY128" fmla="*/ 173741 h 1345875"/>
                <a:gd name="connsiteX129" fmla="*/ 612055 w 1348267"/>
                <a:gd name="connsiteY129" fmla="*/ 169322 h 1345875"/>
                <a:gd name="connsiteX130" fmla="*/ 591854 w 1348267"/>
                <a:gd name="connsiteY130" fmla="*/ 3717 h 1345875"/>
                <a:gd name="connsiteX131" fmla="*/ 633167 w 1348267"/>
                <a:gd name="connsiteY131" fmla="*/ 0 h 1345875"/>
                <a:gd name="connsiteX132" fmla="*/ 643128 w 1348267"/>
                <a:gd name="connsiteY132" fmla="*/ 166516 h 1345875"/>
                <a:gd name="connsiteX133" fmla="*/ 612055 w 1348267"/>
                <a:gd name="connsiteY133" fmla="*/ 169322 h 134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348267" h="1345875">
                  <a:moveTo>
                    <a:pt x="714391" y="1345875"/>
                  </a:moveTo>
                  <a:lnTo>
                    <a:pt x="704571" y="1179359"/>
                  </a:lnTo>
                  <a:cubicBezTo>
                    <a:pt x="714952" y="1178728"/>
                    <a:pt x="725474" y="1177816"/>
                    <a:pt x="735714" y="1176554"/>
                  </a:cubicBezTo>
                  <a:lnTo>
                    <a:pt x="755705" y="1342158"/>
                  </a:lnTo>
                  <a:cubicBezTo>
                    <a:pt x="742027" y="1343841"/>
                    <a:pt x="728139" y="1345104"/>
                    <a:pt x="714391" y="1345875"/>
                  </a:cubicBezTo>
                  <a:close/>
                  <a:moveTo>
                    <a:pt x="593397" y="1342298"/>
                  </a:moveTo>
                  <a:cubicBezTo>
                    <a:pt x="579720" y="1340685"/>
                    <a:pt x="565902" y="1338581"/>
                    <a:pt x="552364" y="1336126"/>
                  </a:cubicBezTo>
                  <a:lnTo>
                    <a:pt x="582315" y="1171995"/>
                  </a:lnTo>
                  <a:cubicBezTo>
                    <a:pt x="592485" y="1173888"/>
                    <a:pt x="602936" y="1175432"/>
                    <a:pt x="613177" y="1176624"/>
                  </a:cubicBezTo>
                  <a:lnTo>
                    <a:pt x="593397" y="1342298"/>
                  </a:lnTo>
                  <a:close/>
                  <a:moveTo>
                    <a:pt x="874244" y="1316837"/>
                  </a:moveTo>
                  <a:lnTo>
                    <a:pt x="824794" y="1157545"/>
                  </a:lnTo>
                  <a:cubicBezTo>
                    <a:pt x="834684" y="1154459"/>
                    <a:pt x="844644" y="1151022"/>
                    <a:pt x="854324" y="1147375"/>
                  </a:cubicBezTo>
                  <a:lnTo>
                    <a:pt x="913523" y="1303299"/>
                  </a:lnTo>
                  <a:cubicBezTo>
                    <a:pt x="900617" y="1308209"/>
                    <a:pt x="887430" y="1312769"/>
                    <a:pt x="874244" y="1316837"/>
                  </a:cubicBezTo>
                  <a:close/>
                  <a:moveTo>
                    <a:pt x="435509" y="1303580"/>
                  </a:moveTo>
                  <a:cubicBezTo>
                    <a:pt x="422603" y="1298670"/>
                    <a:pt x="409626" y="1293339"/>
                    <a:pt x="397071" y="1287658"/>
                  </a:cubicBezTo>
                  <a:lnTo>
                    <a:pt x="465740" y="1135661"/>
                  </a:lnTo>
                  <a:cubicBezTo>
                    <a:pt x="475209" y="1139940"/>
                    <a:pt x="484888" y="1143938"/>
                    <a:pt x="494568" y="1147655"/>
                  </a:cubicBezTo>
                  <a:lnTo>
                    <a:pt x="435509" y="1303580"/>
                  </a:lnTo>
                  <a:close/>
                  <a:moveTo>
                    <a:pt x="1022523" y="1250202"/>
                  </a:moveTo>
                  <a:lnTo>
                    <a:pt x="936249" y="1107464"/>
                  </a:lnTo>
                  <a:cubicBezTo>
                    <a:pt x="945087" y="1102134"/>
                    <a:pt x="953925" y="1096382"/>
                    <a:pt x="962482" y="1090490"/>
                  </a:cubicBezTo>
                  <a:lnTo>
                    <a:pt x="1057383" y="1227687"/>
                  </a:lnTo>
                  <a:cubicBezTo>
                    <a:pt x="1046020" y="1235473"/>
                    <a:pt x="1034307" y="1243048"/>
                    <a:pt x="1022523" y="1250202"/>
                  </a:cubicBezTo>
                  <a:close/>
                  <a:moveTo>
                    <a:pt x="291508" y="1228038"/>
                  </a:moveTo>
                  <a:cubicBezTo>
                    <a:pt x="280145" y="1220182"/>
                    <a:pt x="268923" y="1211905"/>
                    <a:pt x="258051" y="1203418"/>
                  </a:cubicBezTo>
                  <a:lnTo>
                    <a:pt x="361089" y="1072253"/>
                  </a:lnTo>
                  <a:cubicBezTo>
                    <a:pt x="369225" y="1078636"/>
                    <a:pt x="377712" y="1084879"/>
                    <a:pt x="386269" y="1090771"/>
                  </a:cubicBezTo>
                  <a:lnTo>
                    <a:pt x="291508" y="1228038"/>
                  </a:lnTo>
                  <a:close/>
                  <a:moveTo>
                    <a:pt x="1150391" y="1150110"/>
                  </a:moveTo>
                  <a:lnTo>
                    <a:pt x="1032553" y="1032062"/>
                  </a:lnTo>
                  <a:cubicBezTo>
                    <a:pt x="1039918" y="1024697"/>
                    <a:pt x="1047143" y="1017052"/>
                    <a:pt x="1054017" y="1009266"/>
                  </a:cubicBezTo>
                  <a:lnTo>
                    <a:pt x="1178868" y="1119879"/>
                  </a:lnTo>
                  <a:cubicBezTo>
                    <a:pt x="1169680" y="1130190"/>
                    <a:pt x="1160141" y="1140361"/>
                    <a:pt x="1150391" y="1150110"/>
                  </a:cubicBezTo>
                  <a:close/>
                  <a:moveTo>
                    <a:pt x="169883" y="1120370"/>
                  </a:moveTo>
                  <a:cubicBezTo>
                    <a:pt x="160764" y="1110060"/>
                    <a:pt x="151786" y="1099398"/>
                    <a:pt x="143299" y="1088526"/>
                  </a:cubicBezTo>
                  <a:lnTo>
                    <a:pt x="274604" y="985629"/>
                  </a:lnTo>
                  <a:cubicBezTo>
                    <a:pt x="280987" y="993835"/>
                    <a:pt x="287720" y="1001901"/>
                    <a:pt x="294664" y="1009617"/>
                  </a:cubicBezTo>
                  <a:lnTo>
                    <a:pt x="169883" y="1120370"/>
                  </a:lnTo>
                  <a:close/>
                  <a:moveTo>
                    <a:pt x="1250764" y="1022383"/>
                  </a:moveTo>
                  <a:lnTo>
                    <a:pt x="1108166" y="935758"/>
                  </a:lnTo>
                  <a:cubicBezTo>
                    <a:pt x="1113567" y="926850"/>
                    <a:pt x="1118757" y="917732"/>
                    <a:pt x="1123527" y="908543"/>
                  </a:cubicBezTo>
                  <a:lnTo>
                    <a:pt x="1271175" y="986120"/>
                  </a:lnTo>
                  <a:cubicBezTo>
                    <a:pt x="1264792" y="998394"/>
                    <a:pt x="1257918" y="1010599"/>
                    <a:pt x="1250764" y="1022383"/>
                  </a:cubicBezTo>
                  <a:close/>
                  <a:moveTo>
                    <a:pt x="77436" y="986821"/>
                  </a:moveTo>
                  <a:cubicBezTo>
                    <a:pt x="70983" y="974616"/>
                    <a:pt x="64881" y="962131"/>
                    <a:pt x="59270" y="949576"/>
                  </a:cubicBezTo>
                  <a:lnTo>
                    <a:pt x="211336" y="881048"/>
                  </a:lnTo>
                  <a:cubicBezTo>
                    <a:pt x="215615" y="890517"/>
                    <a:pt x="220174" y="899916"/>
                    <a:pt x="225014" y="909104"/>
                  </a:cubicBezTo>
                  <a:lnTo>
                    <a:pt x="77436" y="986821"/>
                  </a:lnTo>
                  <a:close/>
                  <a:moveTo>
                    <a:pt x="1317749" y="874174"/>
                  </a:moveTo>
                  <a:lnTo>
                    <a:pt x="1158527" y="824443"/>
                  </a:lnTo>
                  <a:cubicBezTo>
                    <a:pt x="1161614" y="814553"/>
                    <a:pt x="1164419" y="804453"/>
                    <a:pt x="1166874" y="794353"/>
                  </a:cubicBezTo>
                  <a:lnTo>
                    <a:pt x="1328901" y="834123"/>
                  </a:lnTo>
                  <a:cubicBezTo>
                    <a:pt x="1325605" y="847520"/>
                    <a:pt x="1321817" y="860987"/>
                    <a:pt x="1317749" y="874174"/>
                  </a:cubicBezTo>
                  <a:close/>
                  <a:moveTo>
                    <a:pt x="19640" y="834894"/>
                  </a:moveTo>
                  <a:cubicBezTo>
                    <a:pt x="16343" y="821497"/>
                    <a:pt x="13397" y="807820"/>
                    <a:pt x="10942" y="794282"/>
                  </a:cubicBezTo>
                  <a:lnTo>
                    <a:pt x="175073" y="764402"/>
                  </a:lnTo>
                  <a:cubicBezTo>
                    <a:pt x="176897" y="774573"/>
                    <a:pt x="179141" y="784884"/>
                    <a:pt x="181596" y="794914"/>
                  </a:cubicBezTo>
                  <a:lnTo>
                    <a:pt x="19640" y="834894"/>
                  </a:lnTo>
                  <a:close/>
                  <a:moveTo>
                    <a:pt x="1347068" y="714321"/>
                  </a:moveTo>
                  <a:lnTo>
                    <a:pt x="1180552" y="704221"/>
                  </a:lnTo>
                  <a:cubicBezTo>
                    <a:pt x="1181183" y="693840"/>
                    <a:pt x="1181464" y="683319"/>
                    <a:pt x="1181464" y="672938"/>
                  </a:cubicBezTo>
                  <a:lnTo>
                    <a:pt x="1181464" y="671815"/>
                  </a:lnTo>
                  <a:lnTo>
                    <a:pt x="1348260" y="671324"/>
                  </a:lnTo>
                  <a:lnTo>
                    <a:pt x="1348260" y="672938"/>
                  </a:lnTo>
                  <a:cubicBezTo>
                    <a:pt x="1348330" y="686685"/>
                    <a:pt x="1347909" y="700644"/>
                    <a:pt x="1347068" y="714321"/>
                  </a:cubicBezTo>
                  <a:close/>
                  <a:moveTo>
                    <a:pt x="166797" y="673569"/>
                  </a:moveTo>
                  <a:lnTo>
                    <a:pt x="0" y="673569"/>
                  </a:lnTo>
                  <a:lnTo>
                    <a:pt x="0" y="672868"/>
                  </a:lnTo>
                  <a:cubicBezTo>
                    <a:pt x="0" y="659330"/>
                    <a:pt x="421" y="645653"/>
                    <a:pt x="1192" y="632256"/>
                  </a:cubicBezTo>
                  <a:lnTo>
                    <a:pt x="167708" y="642146"/>
                  </a:lnTo>
                  <a:cubicBezTo>
                    <a:pt x="167077" y="652316"/>
                    <a:pt x="166797" y="662627"/>
                    <a:pt x="166797" y="672868"/>
                  </a:cubicBezTo>
                  <a:lnTo>
                    <a:pt x="166797" y="673569"/>
                  </a:lnTo>
                  <a:close/>
                  <a:moveTo>
                    <a:pt x="1173187" y="580842"/>
                  </a:moveTo>
                  <a:cubicBezTo>
                    <a:pt x="1171293" y="570671"/>
                    <a:pt x="1169119" y="560361"/>
                    <a:pt x="1166594" y="550330"/>
                  </a:cubicBezTo>
                  <a:lnTo>
                    <a:pt x="1328480" y="510209"/>
                  </a:lnTo>
                  <a:cubicBezTo>
                    <a:pt x="1331777" y="523606"/>
                    <a:pt x="1334723" y="537284"/>
                    <a:pt x="1337248" y="550821"/>
                  </a:cubicBezTo>
                  <a:lnTo>
                    <a:pt x="1173187" y="580842"/>
                  </a:lnTo>
                  <a:close/>
                  <a:moveTo>
                    <a:pt x="181246" y="552014"/>
                  </a:moveTo>
                  <a:lnTo>
                    <a:pt x="19219" y="512384"/>
                  </a:lnTo>
                  <a:cubicBezTo>
                    <a:pt x="22515" y="498987"/>
                    <a:pt x="26233" y="485520"/>
                    <a:pt x="30301" y="472333"/>
                  </a:cubicBezTo>
                  <a:lnTo>
                    <a:pt x="189593" y="521923"/>
                  </a:lnTo>
                  <a:cubicBezTo>
                    <a:pt x="186576" y="531813"/>
                    <a:pt x="183771" y="541983"/>
                    <a:pt x="181246" y="552014"/>
                  </a:cubicBezTo>
                  <a:close/>
                  <a:moveTo>
                    <a:pt x="1136784" y="464267"/>
                  </a:moveTo>
                  <a:cubicBezTo>
                    <a:pt x="1132505" y="454868"/>
                    <a:pt x="1127946" y="445399"/>
                    <a:pt x="1123106" y="436280"/>
                  </a:cubicBezTo>
                  <a:lnTo>
                    <a:pt x="1270613" y="358353"/>
                  </a:lnTo>
                  <a:cubicBezTo>
                    <a:pt x="1277067" y="370558"/>
                    <a:pt x="1283169" y="383043"/>
                    <a:pt x="1288850" y="395598"/>
                  </a:cubicBezTo>
                  <a:lnTo>
                    <a:pt x="1136784" y="464267"/>
                  </a:lnTo>
                  <a:close/>
                  <a:moveTo>
                    <a:pt x="224453" y="437753"/>
                  </a:moveTo>
                  <a:lnTo>
                    <a:pt x="76735" y="360317"/>
                  </a:lnTo>
                  <a:cubicBezTo>
                    <a:pt x="83118" y="348112"/>
                    <a:pt x="89992" y="335908"/>
                    <a:pt x="97146" y="324124"/>
                  </a:cubicBezTo>
                  <a:lnTo>
                    <a:pt x="239814" y="410538"/>
                  </a:lnTo>
                  <a:cubicBezTo>
                    <a:pt x="234483" y="419376"/>
                    <a:pt x="229293" y="428565"/>
                    <a:pt x="224453" y="437753"/>
                  </a:cubicBezTo>
                  <a:close/>
                  <a:moveTo>
                    <a:pt x="1073376" y="359756"/>
                  </a:moveTo>
                  <a:cubicBezTo>
                    <a:pt x="1066993" y="351619"/>
                    <a:pt x="1060189" y="343553"/>
                    <a:pt x="1053315" y="335767"/>
                  </a:cubicBezTo>
                  <a:lnTo>
                    <a:pt x="1177957" y="224874"/>
                  </a:lnTo>
                  <a:cubicBezTo>
                    <a:pt x="1187145" y="235184"/>
                    <a:pt x="1196053" y="245846"/>
                    <a:pt x="1204540" y="256718"/>
                  </a:cubicBezTo>
                  <a:lnTo>
                    <a:pt x="1073376" y="359756"/>
                  </a:lnTo>
                  <a:close/>
                  <a:moveTo>
                    <a:pt x="293963" y="337030"/>
                  </a:moveTo>
                  <a:lnTo>
                    <a:pt x="168971" y="226487"/>
                  </a:lnTo>
                  <a:cubicBezTo>
                    <a:pt x="178089" y="216176"/>
                    <a:pt x="187629" y="206006"/>
                    <a:pt x="197378" y="196256"/>
                  </a:cubicBezTo>
                  <a:lnTo>
                    <a:pt x="315356" y="314234"/>
                  </a:lnTo>
                  <a:cubicBezTo>
                    <a:pt x="307991" y="321599"/>
                    <a:pt x="300767" y="329244"/>
                    <a:pt x="293963" y="337030"/>
                  </a:cubicBezTo>
                  <a:close/>
                  <a:moveTo>
                    <a:pt x="986751" y="273271"/>
                  </a:moveTo>
                  <a:cubicBezTo>
                    <a:pt x="978544" y="266888"/>
                    <a:pt x="970057" y="260646"/>
                    <a:pt x="961570" y="254754"/>
                  </a:cubicBezTo>
                  <a:lnTo>
                    <a:pt x="1056191" y="117347"/>
                  </a:lnTo>
                  <a:cubicBezTo>
                    <a:pt x="1067554" y="125132"/>
                    <a:pt x="1078777" y="133409"/>
                    <a:pt x="1089648" y="141966"/>
                  </a:cubicBezTo>
                  <a:lnTo>
                    <a:pt x="986751" y="273271"/>
                  </a:lnTo>
                  <a:close/>
                  <a:moveTo>
                    <a:pt x="385428" y="255666"/>
                  </a:moveTo>
                  <a:lnTo>
                    <a:pt x="290316" y="118609"/>
                  </a:lnTo>
                  <a:cubicBezTo>
                    <a:pt x="301609" y="110753"/>
                    <a:pt x="313322" y="103178"/>
                    <a:pt x="325106" y="96024"/>
                  </a:cubicBezTo>
                  <a:lnTo>
                    <a:pt x="411590" y="238692"/>
                  </a:lnTo>
                  <a:cubicBezTo>
                    <a:pt x="402753" y="244092"/>
                    <a:pt x="393915" y="249774"/>
                    <a:pt x="385428" y="255666"/>
                  </a:cubicBezTo>
                  <a:close/>
                  <a:moveTo>
                    <a:pt x="882100" y="210004"/>
                  </a:moveTo>
                  <a:cubicBezTo>
                    <a:pt x="872631" y="205725"/>
                    <a:pt x="862951" y="201727"/>
                    <a:pt x="853201" y="198080"/>
                  </a:cubicBezTo>
                  <a:lnTo>
                    <a:pt x="912050" y="42015"/>
                  </a:lnTo>
                  <a:cubicBezTo>
                    <a:pt x="924956" y="46925"/>
                    <a:pt x="937932" y="52255"/>
                    <a:pt x="950488" y="57937"/>
                  </a:cubicBezTo>
                  <a:lnTo>
                    <a:pt x="882100" y="210004"/>
                  </a:lnTo>
                  <a:close/>
                  <a:moveTo>
                    <a:pt x="493446" y="198641"/>
                  </a:moveTo>
                  <a:lnTo>
                    <a:pt x="434036" y="42786"/>
                  </a:lnTo>
                  <a:cubicBezTo>
                    <a:pt x="446942" y="37876"/>
                    <a:pt x="460128" y="33317"/>
                    <a:pt x="473315" y="29179"/>
                  </a:cubicBezTo>
                  <a:lnTo>
                    <a:pt x="522975" y="188400"/>
                  </a:lnTo>
                  <a:cubicBezTo>
                    <a:pt x="513085" y="191556"/>
                    <a:pt x="503125" y="194993"/>
                    <a:pt x="493446" y="198641"/>
                  </a:cubicBezTo>
                  <a:close/>
                  <a:moveTo>
                    <a:pt x="765384" y="173741"/>
                  </a:moveTo>
                  <a:cubicBezTo>
                    <a:pt x="755214" y="171917"/>
                    <a:pt x="744833" y="170304"/>
                    <a:pt x="734522" y="169111"/>
                  </a:cubicBezTo>
                  <a:lnTo>
                    <a:pt x="754162" y="3437"/>
                  </a:lnTo>
                  <a:cubicBezTo>
                    <a:pt x="767839" y="5050"/>
                    <a:pt x="781657" y="7154"/>
                    <a:pt x="795194" y="9609"/>
                  </a:cubicBezTo>
                  <a:lnTo>
                    <a:pt x="765384" y="173741"/>
                  </a:lnTo>
                  <a:close/>
                  <a:moveTo>
                    <a:pt x="612055" y="169322"/>
                  </a:moveTo>
                  <a:lnTo>
                    <a:pt x="591854" y="3717"/>
                  </a:lnTo>
                  <a:cubicBezTo>
                    <a:pt x="605532" y="2104"/>
                    <a:pt x="619420" y="842"/>
                    <a:pt x="633167" y="0"/>
                  </a:cubicBezTo>
                  <a:lnTo>
                    <a:pt x="643128" y="166516"/>
                  </a:lnTo>
                  <a:cubicBezTo>
                    <a:pt x="632817" y="167147"/>
                    <a:pt x="622366" y="168059"/>
                    <a:pt x="612055" y="169322"/>
                  </a:cubicBezTo>
                  <a:close/>
                </a:path>
              </a:pathLst>
            </a:custGeom>
            <a:solidFill>
              <a:srgbClr val="8DC63F"/>
            </a:solidFill>
            <a:ln w="69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181">
              <a:extLst>
                <a:ext uri="{FF2B5EF4-FFF2-40B4-BE49-F238E27FC236}">
                  <a16:creationId xmlns:a16="http://schemas.microsoft.com/office/drawing/2014/main" id="{59C05C19-A32C-419F-B43C-1ED173430EB6}"/>
                </a:ext>
              </a:extLst>
            </p:cNvPr>
            <p:cNvGrpSpPr/>
            <p:nvPr/>
          </p:nvGrpSpPr>
          <p:grpSpPr>
            <a:xfrm>
              <a:off x="5870880" y="1282219"/>
              <a:ext cx="451913" cy="412529"/>
              <a:chOff x="5870880" y="1282219"/>
              <a:chExt cx="451913" cy="412529"/>
            </a:xfrm>
            <a:solidFill>
              <a:srgbClr val="FFFFFF"/>
            </a:solidFill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B6A360F0-2869-4A12-90EC-946F00313237}"/>
                  </a:ext>
                </a:extLst>
              </p:cNvPr>
              <p:cNvSpPr/>
              <p:nvPr/>
            </p:nvSpPr>
            <p:spPr>
              <a:xfrm>
                <a:off x="6061928" y="1464938"/>
                <a:ext cx="260865" cy="229811"/>
              </a:xfrm>
              <a:custGeom>
                <a:avLst/>
                <a:gdLst>
                  <a:gd name="connsiteX0" fmla="*/ 255298 w 260865"/>
                  <a:gd name="connsiteY0" fmla="*/ 41804 h 229811"/>
                  <a:gd name="connsiteX1" fmla="*/ 231169 w 260865"/>
                  <a:gd name="connsiteY1" fmla="*/ 0 h 229811"/>
                  <a:gd name="connsiteX2" fmla="*/ 124203 w 260865"/>
                  <a:gd name="connsiteY2" fmla="*/ 61865 h 229811"/>
                  <a:gd name="connsiteX3" fmla="*/ 139845 w 260865"/>
                  <a:gd name="connsiteY3" fmla="*/ 89010 h 229811"/>
                  <a:gd name="connsiteX4" fmla="*/ 139985 w 260865"/>
                  <a:gd name="connsiteY4" fmla="*/ 89080 h 229811"/>
                  <a:gd name="connsiteX5" fmla="*/ 252772 w 260865"/>
                  <a:gd name="connsiteY5" fmla="*/ 64670 h 229811"/>
                  <a:gd name="connsiteX6" fmla="*/ 252983 w 260865"/>
                  <a:gd name="connsiteY6" fmla="*/ 64951 h 229811"/>
                  <a:gd name="connsiteX7" fmla="*/ 145666 w 260865"/>
                  <a:gd name="connsiteY7" fmla="*/ 99180 h 229811"/>
                  <a:gd name="connsiteX8" fmla="*/ 64302 w 260865"/>
                  <a:gd name="connsiteY8" fmla="*/ 99180 h 229811"/>
                  <a:gd name="connsiteX9" fmla="*/ 64162 w 260865"/>
                  <a:gd name="connsiteY9" fmla="*/ 99040 h 229811"/>
                  <a:gd name="connsiteX10" fmla="*/ 64162 w 260865"/>
                  <a:gd name="connsiteY10" fmla="*/ 88098 h 229811"/>
                  <a:gd name="connsiteX11" fmla="*/ 63881 w 260865"/>
                  <a:gd name="connsiteY11" fmla="*/ 87957 h 229811"/>
                  <a:gd name="connsiteX12" fmla="*/ 53 w 260865"/>
                  <a:gd name="connsiteY12" fmla="*/ 158730 h 229811"/>
                  <a:gd name="connsiteX13" fmla="*/ 53 w 260865"/>
                  <a:gd name="connsiteY13" fmla="*/ 159011 h 229811"/>
                  <a:gd name="connsiteX14" fmla="*/ 63881 w 260865"/>
                  <a:gd name="connsiteY14" fmla="*/ 229784 h 229811"/>
                  <a:gd name="connsiteX15" fmla="*/ 64162 w 260865"/>
                  <a:gd name="connsiteY15" fmla="*/ 229643 h 229811"/>
                  <a:gd name="connsiteX16" fmla="*/ 64162 w 260865"/>
                  <a:gd name="connsiteY16" fmla="*/ 220034 h 229811"/>
                  <a:gd name="connsiteX17" fmla="*/ 64302 w 260865"/>
                  <a:gd name="connsiteY17" fmla="*/ 219894 h 229811"/>
                  <a:gd name="connsiteX18" fmla="*/ 152400 w 260865"/>
                  <a:gd name="connsiteY18" fmla="*/ 219894 h 229811"/>
                  <a:gd name="connsiteX19" fmla="*/ 188312 w 260865"/>
                  <a:gd name="connsiteY19" fmla="*/ 199202 h 229811"/>
                  <a:gd name="connsiteX20" fmla="*/ 255227 w 260865"/>
                  <a:gd name="connsiteY20" fmla="*/ 83328 h 229811"/>
                  <a:gd name="connsiteX21" fmla="*/ 255298 w 260865"/>
                  <a:gd name="connsiteY21" fmla="*/ 41804 h 22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0865" h="229811">
                    <a:moveTo>
                      <a:pt x="255298" y="41804"/>
                    </a:moveTo>
                    <a:lnTo>
                      <a:pt x="231169" y="0"/>
                    </a:lnTo>
                    <a:lnTo>
                      <a:pt x="124203" y="61865"/>
                    </a:lnTo>
                    <a:lnTo>
                      <a:pt x="139845" y="89010"/>
                    </a:lnTo>
                    <a:cubicBezTo>
                      <a:pt x="139845" y="89080"/>
                      <a:pt x="139915" y="89080"/>
                      <a:pt x="139985" y="89080"/>
                    </a:cubicBezTo>
                    <a:cubicBezTo>
                      <a:pt x="203673" y="87957"/>
                      <a:pt x="245548" y="68318"/>
                      <a:pt x="252772" y="64670"/>
                    </a:cubicBezTo>
                    <a:cubicBezTo>
                      <a:pt x="252983" y="64600"/>
                      <a:pt x="253123" y="64811"/>
                      <a:pt x="252983" y="64951"/>
                    </a:cubicBezTo>
                    <a:cubicBezTo>
                      <a:pt x="212581" y="102126"/>
                      <a:pt x="145666" y="99180"/>
                      <a:pt x="145666" y="99180"/>
                    </a:cubicBezTo>
                    <a:lnTo>
                      <a:pt x="64302" y="99180"/>
                    </a:lnTo>
                    <a:cubicBezTo>
                      <a:pt x="64232" y="99180"/>
                      <a:pt x="64162" y="99110"/>
                      <a:pt x="64162" y="99040"/>
                    </a:cubicBezTo>
                    <a:lnTo>
                      <a:pt x="64162" y="88098"/>
                    </a:lnTo>
                    <a:cubicBezTo>
                      <a:pt x="64162" y="87957"/>
                      <a:pt x="63952" y="87887"/>
                      <a:pt x="63881" y="87957"/>
                    </a:cubicBezTo>
                    <a:lnTo>
                      <a:pt x="53" y="158730"/>
                    </a:lnTo>
                    <a:cubicBezTo>
                      <a:pt x="-18" y="158800"/>
                      <a:pt x="-18" y="158941"/>
                      <a:pt x="53" y="159011"/>
                    </a:cubicBezTo>
                    <a:lnTo>
                      <a:pt x="63881" y="229784"/>
                    </a:lnTo>
                    <a:cubicBezTo>
                      <a:pt x="64022" y="229854"/>
                      <a:pt x="64162" y="229784"/>
                      <a:pt x="64162" y="229643"/>
                    </a:cubicBezTo>
                    <a:lnTo>
                      <a:pt x="64162" y="220034"/>
                    </a:lnTo>
                    <a:cubicBezTo>
                      <a:pt x="64162" y="219964"/>
                      <a:pt x="64232" y="219894"/>
                      <a:pt x="64302" y="219894"/>
                    </a:cubicBezTo>
                    <a:lnTo>
                      <a:pt x="152400" y="219894"/>
                    </a:lnTo>
                    <a:cubicBezTo>
                      <a:pt x="167200" y="219894"/>
                      <a:pt x="180877" y="211968"/>
                      <a:pt x="188312" y="199202"/>
                    </a:cubicBezTo>
                    <a:lnTo>
                      <a:pt x="255227" y="83328"/>
                    </a:lnTo>
                    <a:cubicBezTo>
                      <a:pt x="262733" y="70422"/>
                      <a:pt x="262733" y="54640"/>
                      <a:pt x="255298" y="418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69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79106872-A281-4DBA-87FB-B49300A96DA3}"/>
                  </a:ext>
                </a:extLst>
              </p:cNvPr>
              <p:cNvSpPr/>
              <p:nvPr/>
            </p:nvSpPr>
            <p:spPr>
              <a:xfrm>
                <a:off x="5969674" y="1282219"/>
                <a:ext cx="293822" cy="204602"/>
              </a:xfrm>
              <a:custGeom>
                <a:avLst/>
                <a:gdLst>
                  <a:gd name="connsiteX0" fmla="*/ 121134 w 293822"/>
                  <a:gd name="connsiteY0" fmla="*/ 100092 h 204602"/>
                  <a:gd name="connsiteX1" fmla="*/ 121134 w 293822"/>
                  <a:gd name="connsiteY1" fmla="*/ 99952 h 204602"/>
                  <a:gd name="connsiteX2" fmla="*/ 45732 w 293822"/>
                  <a:gd name="connsiteY2" fmla="*/ 12064 h 204602"/>
                  <a:gd name="connsiteX3" fmla="*/ 45873 w 293822"/>
                  <a:gd name="connsiteY3" fmla="*/ 11784 h 204602"/>
                  <a:gd name="connsiteX4" fmla="*/ 127096 w 293822"/>
                  <a:gd name="connsiteY4" fmla="*/ 89851 h 204602"/>
                  <a:gd name="connsiteX5" fmla="*/ 127096 w 293822"/>
                  <a:gd name="connsiteY5" fmla="*/ 89851 h 204602"/>
                  <a:gd name="connsiteX6" fmla="*/ 178650 w 293822"/>
                  <a:gd name="connsiteY6" fmla="*/ 179141 h 204602"/>
                  <a:gd name="connsiteX7" fmla="*/ 178580 w 293822"/>
                  <a:gd name="connsiteY7" fmla="*/ 179352 h 204602"/>
                  <a:gd name="connsiteX8" fmla="*/ 171075 w 293822"/>
                  <a:gd name="connsiteY8" fmla="*/ 183701 h 204602"/>
                  <a:gd name="connsiteX9" fmla="*/ 171075 w 293822"/>
                  <a:gd name="connsiteY9" fmla="*/ 183981 h 204602"/>
                  <a:gd name="connsiteX10" fmla="*/ 266187 w 293822"/>
                  <a:gd name="connsiteY10" fmla="*/ 204603 h 204602"/>
                  <a:gd name="connsiteX11" fmla="*/ 266397 w 293822"/>
                  <a:gd name="connsiteY11" fmla="*/ 204463 h 204602"/>
                  <a:gd name="connsiteX12" fmla="*/ 293823 w 293822"/>
                  <a:gd name="connsiteY12" fmla="*/ 112998 h 204602"/>
                  <a:gd name="connsiteX13" fmla="*/ 293542 w 293822"/>
                  <a:gd name="connsiteY13" fmla="*/ 112788 h 204602"/>
                  <a:gd name="connsiteX14" fmla="*/ 285757 w 293822"/>
                  <a:gd name="connsiteY14" fmla="*/ 117277 h 204602"/>
                  <a:gd name="connsiteX15" fmla="*/ 285546 w 293822"/>
                  <a:gd name="connsiteY15" fmla="*/ 117206 h 204602"/>
                  <a:gd name="connsiteX16" fmla="*/ 229854 w 293822"/>
                  <a:gd name="connsiteY16" fmla="*/ 20692 h 204602"/>
                  <a:gd name="connsiteX17" fmla="*/ 193941 w 293822"/>
                  <a:gd name="connsiteY17" fmla="*/ 0 h 204602"/>
                  <a:gd name="connsiteX18" fmla="*/ 60181 w 293822"/>
                  <a:gd name="connsiteY18" fmla="*/ 0 h 204602"/>
                  <a:gd name="connsiteX19" fmla="*/ 24269 w 293822"/>
                  <a:gd name="connsiteY19" fmla="*/ 20692 h 204602"/>
                  <a:gd name="connsiteX20" fmla="*/ 0 w 293822"/>
                  <a:gd name="connsiteY20" fmla="*/ 62777 h 204602"/>
                  <a:gd name="connsiteX21" fmla="*/ 106966 w 293822"/>
                  <a:gd name="connsiteY21" fmla="*/ 124571 h 204602"/>
                  <a:gd name="connsiteX22" fmla="*/ 121134 w 293822"/>
                  <a:gd name="connsiteY22" fmla="*/ 100092 h 20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93822" h="204602">
                    <a:moveTo>
                      <a:pt x="121134" y="100092"/>
                    </a:moveTo>
                    <a:cubicBezTo>
                      <a:pt x="121134" y="100022"/>
                      <a:pt x="121134" y="99952"/>
                      <a:pt x="121134" y="99952"/>
                    </a:cubicBezTo>
                    <a:cubicBezTo>
                      <a:pt x="89781" y="44259"/>
                      <a:pt x="52396" y="16694"/>
                      <a:pt x="45732" y="12064"/>
                    </a:cubicBezTo>
                    <a:cubicBezTo>
                      <a:pt x="45592" y="11924"/>
                      <a:pt x="45732" y="11714"/>
                      <a:pt x="45873" y="11784"/>
                    </a:cubicBezTo>
                    <a:cubicBezTo>
                      <a:pt x="97637" y="29530"/>
                      <a:pt x="126886" y="89430"/>
                      <a:pt x="127096" y="89851"/>
                    </a:cubicBezTo>
                    <a:lnTo>
                      <a:pt x="127096" y="89851"/>
                    </a:lnTo>
                    <a:lnTo>
                      <a:pt x="178650" y="179141"/>
                    </a:lnTo>
                    <a:cubicBezTo>
                      <a:pt x="178721" y="179212"/>
                      <a:pt x="178650" y="179352"/>
                      <a:pt x="178580" y="179352"/>
                    </a:cubicBezTo>
                    <a:lnTo>
                      <a:pt x="171075" y="183701"/>
                    </a:lnTo>
                    <a:cubicBezTo>
                      <a:pt x="170935" y="183771"/>
                      <a:pt x="170935" y="183981"/>
                      <a:pt x="171075" y="183981"/>
                    </a:cubicBezTo>
                    <a:lnTo>
                      <a:pt x="266187" y="204603"/>
                    </a:lnTo>
                    <a:cubicBezTo>
                      <a:pt x="266257" y="204603"/>
                      <a:pt x="266397" y="204603"/>
                      <a:pt x="266397" y="204463"/>
                    </a:cubicBezTo>
                    <a:lnTo>
                      <a:pt x="293823" y="112998"/>
                    </a:lnTo>
                    <a:cubicBezTo>
                      <a:pt x="293823" y="112858"/>
                      <a:pt x="293683" y="112717"/>
                      <a:pt x="293542" y="112788"/>
                    </a:cubicBezTo>
                    <a:lnTo>
                      <a:pt x="285757" y="117277"/>
                    </a:lnTo>
                    <a:cubicBezTo>
                      <a:pt x="285686" y="117347"/>
                      <a:pt x="285546" y="117277"/>
                      <a:pt x="285546" y="117206"/>
                    </a:cubicBezTo>
                    <a:lnTo>
                      <a:pt x="229854" y="20692"/>
                    </a:lnTo>
                    <a:cubicBezTo>
                      <a:pt x="222419" y="7856"/>
                      <a:pt x="208741" y="0"/>
                      <a:pt x="193941" y="0"/>
                    </a:cubicBezTo>
                    <a:lnTo>
                      <a:pt x="60181" y="0"/>
                    </a:lnTo>
                    <a:cubicBezTo>
                      <a:pt x="45382" y="0"/>
                      <a:pt x="31704" y="7926"/>
                      <a:pt x="24269" y="20692"/>
                    </a:cubicBezTo>
                    <a:lnTo>
                      <a:pt x="0" y="62777"/>
                    </a:lnTo>
                    <a:lnTo>
                      <a:pt x="106966" y="124571"/>
                    </a:lnTo>
                    <a:lnTo>
                      <a:pt x="121134" y="100092"/>
                    </a:lnTo>
                    <a:close/>
                  </a:path>
                </a:pathLst>
              </a:custGeom>
              <a:solidFill>
                <a:srgbClr val="FFFFFF"/>
              </a:solidFill>
              <a:ln w="69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A9030A9-A422-45E4-92C3-9BEC0D2ED60D}"/>
                  </a:ext>
                </a:extLst>
              </p:cNvPr>
              <p:cNvSpPr/>
              <p:nvPr/>
            </p:nvSpPr>
            <p:spPr>
              <a:xfrm>
                <a:off x="5870880" y="1384345"/>
                <a:ext cx="181631" cy="300275"/>
              </a:xfrm>
              <a:custGeom>
                <a:avLst/>
                <a:gdLst>
                  <a:gd name="connsiteX0" fmla="*/ 126711 w 181631"/>
                  <a:gd name="connsiteY0" fmla="*/ 179843 h 300275"/>
                  <a:gd name="connsiteX1" fmla="*/ 89606 w 181631"/>
                  <a:gd name="connsiteY1" fmla="*/ 289334 h 300275"/>
                  <a:gd name="connsiteX2" fmla="*/ 89255 w 181631"/>
                  <a:gd name="connsiteY2" fmla="*/ 289334 h 300275"/>
                  <a:gd name="connsiteX3" fmla="*/ 115067 w 181631"/>
                  <a:gd name="connsiteY3" fmla="*/ 179703 h 300275"/>
                  <a:gd name="connsiteX4" fmla="*/ 115067 w 181631"/>
                  <a:gd name="connsiteY4" fmla="*/ 179703 h 300275"/>
                  <a:gd name="connsiteX5" fmla="*/ 115067 w 181631"/>
                  <a:gd name="connsiteY5" fmla="*/ 179703 h 300275"/>
                  <a:gd name="connsiteX6" fmla="*/ 168305 w 181631"/>
                  <a:gd name="connsiteY6" fmla="*/ 87607 h 300275"/>
                  <a:gd name="connsiteX7" fmla="*/ 168515 w 181631"/>
                  <a:gd name="connsiteY7" fmla="*/ 87537 h 300275"/>
                  <a:gd name="connsiteX8" fmla="*/ 175459 w 181631"/>
                  <a:gd name="connsiteY8" fmla="*/ 91535 h 300275"/>
                  <a:gd name="connsiteX9" fmla="*/ 175740 w 181631"/>
                  <a:gd name="connsiteY9" fmla="*/ 91324 h 300275"/>
                  <a:gd name="connsiteX10" fmla="*/ 147262 w 181631"/>
                  <a:gd name="connsiteY10" fmla="*/ 0 h 300275"/>
                  <a:gd name="connsiteX11" fmla="*/ 52922 w 181631"/>
                  <a:gd name="connsiteY11" fmla="*/ 20411 h 300275"/>
                  <a:gd name="connsiteX12" fmla="*/ 52922 w 181631"/>
                  <a:gd name="connsiteY12" fmla="*/ 20692 h 300275"/>
                  <a:gd name="connsiteX13" fmla="*/ 61269 w 181631"/>
                  <a:gd name="connsiteY13" fmla="*/ 25532 h 300275"/>
                  <a:gd name="connsiteX14" fmla="*/ 61339 w 181631"/>
                  <a:gd name="connsiteY14" fmla="*/ 25742 h 300275"/>
                  <a:gd name="connsiteX15" fmla="*/ 5576 w 181631"/>
                  <a:gd name="connsiteY15" fmla="*/ 122257 h 300275"/>
                  <a:gd name="connsiteX16" fmla="*/ 5576 w 181631"/>
                  <a:gd name="connsiteY16" fmla="*/ 163710 h 300275"/>
                  <a:gd name="connsiteX17" fmla="*/ 72491 w 181631"/>
                  <a:gd name="connsiteY17" fmla="*/ 279584 h 300275"/>
                  <a:gd name="connsiteX18" fmla="*/ 108404 w 181631"/>
                  <a:gd name="connsiteY18" fmla="*/ 300276 h 300275"/>
                  <a:gd name="connsiteX19" fmla="*/ 181631 w 181631"/>
                  <a:gd name="connsiteY19" fmla="*/ 300276 h 300275"/>
                  <a:gd name="connsiteX20" fmla="*/ 181631 w 181631"/>
                  <a:gd name="connsiteY20" fmla="*/ 179562 h 300275"/>
                  <a:gd name="connsiteX21" fmla="*/ 126851 w 181631"/>
                  <a:gd name="connsiteY21" fmla="*/ 179562 h 300275"/>
                  <a:gd name="connsiteX22" fmla="*/ 126711 w 181631"/>
                  <a:gd name="connsiteY22" fmla="*/ 179843 h 300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1631" h="300275">
                    <a:moveTo>
                      <a:pt x="126711" y="179843"/>
                    </a:moveTo>
                    <a:cubicBezTo>
                      <a:pt x="94866" y="235114"/>
                      <a:pt x="90167" y="281268"/>
                      <a:pt x="89606" y="289334"/>
                    </a:cubicBezTo>
                    <a:cubicBezTo>
                      <a:pt x="89606" y="289544"/>
                      <a:pt x="89325" y="289544"/>
                      <a:pt x="89255" y="289334"/>
                    </a:cubicBezTo>
                    <a:cubicBezTo>
                      <a:pt x="78103" y="235535"/>
                      <a:pt x="115067" y="179703"/>
                      <a:pt x="115067" y="179703"/>
                    </a:cubicBezTo>
                    <a:lnTo>
                      <a:pt x="115067" y="179703"/>
                    </a:lnTo>
                    <a:lnTo>
                      <a:pt x="115067" y="179703"/>
                    </a:lnTo>
                    <a:lnTo>
                      <a:pt x="168305" y="87607"/>
                    </a:lnTo>
                    <a:cubicBezTo>
                      <a:pt x="168375" y="87537"/>
                      <a:pt x="168445" y="87466"/>
                      <a:pt x="168515" y="87537"/>
                    </a:cubicBezTo>
                    <a:lnTo>
                      <a:pt x="175459" y="91535"/>
                    </a:lnTo>
                    <a:cubicBezTo>
                      <a:pt x="175599" y="91605"/>
                      <a:pt x="175740" y="91465"/>
                      <a:pt x="175740" y="91324"/>
                    </a:cubicBezTo>
                    <a:lnTo>
                      <a:pt x="147262" y="0"/>
                    </a:lnTo>
                    <a:lnTo>
                      <a:pt x="52922" y="20411"/>
                    </a:lnTo>
                    <a:cubicBezTo>
                      <a:pt x="52781" y="20481"/>
                      <a:pt x="52781" y="20622"/>
                      <a:pt x="52922" y="20692"/>
                    </a:cubicBezTo>
                    <a:lnTo>
                      <a:pt x="61269" y="25532"/>
                    </a:lnTo>
                    <a:cubicBezTo>
                      <a:pt x="61339" y="25602"/>
                      <a:pt x="61409" y="25672"/>
                      <a:pt x="61339" y="25742"/>
                    </a:cubicBezTo>
                    <a:lnTo>
                      <a:pt x="5576" y="122257"/>
                    </a:lnTo>
                    <a:cubicBezTo>
                      <a:pt x="-1859" y="135093"/>
                      <a:pt x="-1859" y="150874"/>
                      <a:pt x="5576" y="163710"/>
                    </a:cubicBezTo>
                    <a:lnTo>
                      <a:pt x="72491" y="279584"/>
                    </a:lnTo>
                    <a:cubicBezTo>
                      <a:pt x="79926" y="292420"/>
                      <a:pt x="93534" y="300276"/>
                      <a:pt x="108404" y="300276"/>
                    </a:cubicBezTo>
                    <a:lnTo>
                      <a:pt x="181631" y="300276"/>
                    </a:lnTo>
                    <a:lnTo>
                      <a:pt x="181631" y="179562"/>
                    </a:lnTo>
                    <a:lnTo>
                      <a:pt x="126851" y="179562"/>
                    </a:lnTo>
                    <a:cubicBezTo>
                      <a:pt x="126781" y="179773"/>
                      <a:pt x="126711" y="179773"/>
                      <a:pt x="126711" y="1798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69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1" name="图形 182">
            <a:extLst>
              <a:ext uri="{FF2B5EF4-FFF2-40B4-BE49-F238E27FC236}">
                <a16:creationId xmlns:a16="http://schemas.microsoft.com/office/drawing/2014/main" id="{CB96A2A2-5622-4160-BB57-19841137D937}"/>
              </a:ext>
            </a:extLst>
          </p:cNvPr>
          <p:cNvGrpSpPr/>
          <p:nvPr/>
        </p:nvGrpSpPr>
        <p:grpSpPr>
          <a:xfrm>
            <a:off x="7706630" y="815568"/>
            <a:ext cx="996551" cy="1338433"/>
            <a:chOff x="7706630" y="815568"/>
            <a:chExt cx="996551" cy="1338433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345E54A-8F71-4077-9D9B-E1FB6119A617}"/>
                </a:ext>
              </a:extLst>
            </p:cNvPr>
            <p:cNvSpPr/>
            <p:nvPr/>
          </p:nvSpPr>
          <p:spPr>
            <a:xfrm>
              <a:off x="8162614" y="815568"/>
              <a:ext cx="516367" cy="893652"/>
            </a:xfrm>
            <a:custGeom>
              <a:avLst/>
              <a:gdLst>
                <a:gd name="connsiteX0" fmla="*/ 383771 w 516367"/>
                <a:gd name="connsiteY0" fmla="*/ 187499 h 893652"/>
                <a:gd name="connsiteX1" fmla="*/ 181860 w 516367"/>
                <a:gd name="connsiteY1" fmla="*/ 822460 h 893652"/>
                <a:gd name="connsiteX2" fmla="*/ 181860 w 516367"/>
                <a:gd name="connsiteY2" fmla="*/ 822594 h 893652"/>
                <a:gd name="connsiteX3" fmla="*/ 181860 w 516367"/>
                <a:gd name="connsiteY3" fmla="*/ 823667 h 893652"/>
                <a:gd name="connsiteX4" fmla="*/ 164364 w 516367"/>
                <a:gd name="connsiteY4" fmla="*/ 893652 h 893652"/>
                <a:gd name="connsiteX5" fmla="*/ 262839 w 516367"/>
                <a:gd name="connsiteY5" fmla="*/ 853364 h 893652"/>
                <a:gd name="connsiteX6" fmla="*/ 516368 w 516367"/>
                <a:gd name="connsiteY6" fmla="*/ 0 h 893652"/>
                <a:gd name="connsiteX7" fmla="*/ 100345 w 516367"/>
                <a:gd name="connsiteY7" fmla="*/ 857520 h 893652"/>
                <a:gd name="connsiteX8" fmla="*/ 383771 w 516367"/>
                <a:gd name="connsiteY8" fmla="*/ 187499 h 89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6367" h="893652">
                  <a:moveTo>
                    <a:pt x="383771" y="187499"/>
                  </a:moveTo>
                  <a:cubicBezTo>
                    <a:pt x="383771" y="187499"/>
                    <a:pt x="193591" y="415956"/>
                    <a:pt x="181860" y="822460"/>
                  </a:cubicBezTo>
                  <a:cubicBezTo>
                    <a:pt x="181860" y="822527"/>
                    <a:pt x="181860" y="822527"/>
                    <a:pt x="181860" y="822594"/>
                  </a:cubicBezTo>
                  <a:cubicBezTo>
                    <a:pt x="181860" y="822796"/>
                    <a:pt x="181860" y="823198"/>
                    <a:pt x="181860" y="823667"/>
                  </a:cubicBezTo>
                  <a:cubicBezTo>
                    <a:pt x="181793" y="825209"/>
                    <a:pt x="178709" y="866704"/>
                    <a:pt x="164364" y="893652"/>
                  </a:cubicBezTo>
                  <a:cubicBezTo>
                    <a:pt x="192720" y="879776"/>
                    <a:pt x="238639" y="865028"/>
                    <a:pt x="262839" y="853364"/>
                  </a:cubicBezTo>
                  <a:cubicBezTo>
                    <a:pt x="705073" y="637308"/>
                    <a:pt x="373917" y="232413"/>
                    <a:pt x="516368" y="0"/>
                  </a:cubicBezTo>
                  <a:cubicBezTo>
                    <a:pt x="516368" y="0"/>
                    <a:pt x="-273178" y="369299"/>
                    <a:pt x="100345" y="857520"/>
                  </a:cubicBezTo>
                  <a:cubicBezTo>
                    <a:pt x="118980" y="698109"/>
                    <a:pt x="180586" y="387332"/>
                    <a:pt x="383771" y="187499"/>
                  </a:cubicBezTo>
                  <a:close/>
                </a:path>
              </a:pathLst>
            </a:custGeom>
            <a:solidFill>
              <a:srgbClr val="8DC63F"/>
            </a:solidFill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08853DA-6FCC-472B-A63D-1B26F9E5338A}"/>
                </a:ext>
              </a:extLst>
            </p:cNvPr>
            <p:cNvSpPr/>
            <p:nvPr/>
          </p:nvSpPr>
          <p:spPr>
            <a:xfrm>
              <a:off x="8299713" y="1709193"/>
              <a:ext cx="403468" cy="444808"/>
            </a:xfrm>
            <a:custGeom>
              <a:avLst/>
              <a:gdLst>
                <a:gd name="connsiteX0" fmla="*/ 37320 w 403468"/>
                <a:gd name="connsiteY0" fmla="*/ 9345 h 444808"/>
                <a:gd name="connsiteX1" fmla="*/ 333550 w 403468"/>
                <a:gd name="connsiteY1" fmla="*/ 326892 h 444808"/>
                <a:gd name="connsiteX2" fmla="*/ 36582 w 403468"/>
                <a:gd name="connsiteY2" fmla="*/ 62303 h 444808"/>
                <a:gd name="connsiteX3" fmla="*/ 36515 w 403468"/>
                <a:gd name="connsiteY3" fmla="*/ 62236 h 444808"/>
                <a:gd name="connsiteX4" fmla="*/ 35912 w 403468"/>
                <a:gd name="connsiteY4" fmla="*/ 61968 h 444808"/>
                <a:gd name="connsiteX5" fmla="*/ 2059 w 403468"/>
                <a:gd name="connsiteY5" fmla="*/ 35421 h 444808"/>
                <a:gd name="connsiteX6" fmla="*/ 48 w 403468"/>
                <a:gd name="connsiteY6" fmla="*/ 98904 h 444808"/>
                <a:gd name="connsiteX7" fmla="*/ 403468 w 403468"/>
                <a:gd name="connsiteY7" fmla="*/ 444808 h 444808"/>
                <a:gd name="connsiteX8" fmla="*/ 37320 w 403468"/>
                <a:gd name="connsiteY8" fmla="*/ 9345 h 44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3468" h="444808">
                  <a:moveTo>
                    <a:pt x="37320" y="9345"/>
                  </a:moveTo>
                  <a:cubicBezTo>
                    <a:pt x="119639" y="58281"/>
                    <a:pt x="274023" y="167549"/>
                    <a:pt x="333550" y="326892"/>
                  </a:cubicBezTo>
                  <a:cubicBezTo>
                    <a:pt x="333550" y="326892"/>
                    <a:pt x="255253" y="167616"/>
                    <a:pt x="36582" y="62303"/>
                  </a:cubicBezTo>
                  <a:cubicBezTo>
                    <a:pt x="36582" y="62303"/>
                    <a:pt x="36515" y="62236"/>
                    <a:pt x="36515" y="62236"/>
                  </a:cubicBezTo>
                  <a:cubicBezTo>
                    <a:pt x="36381" y="62169"/>
                    <a:pt x="36180" y="62102"/>
                    <a:pt x="35912" y="61968"/>
                  </a:cubicBezTo>
                  <a:cubicBezTo>
                    <a:pt x="35107" y="61565"/>
                    <a:pt x="13254" y="49767"/>
                    <a:pt x="2059" y="35421"/>
                  </a:cubicBezTo>
                  <a:cubicBezTo>
                    <a:pt x="2729" y="54258"/>
                    <a:pt x="-421" y="82883"/>
                    <a:pt x="48" y="98904"/>
                  </a:cubicBezTo>
                  <a:cubicBezTo>
                    <a:pt x="10170" y="392520"/>
                    <a:pt x="311495" y="310603"/>
                    <a:pt x="403468" y="444808"/>
                  </a:cubicBezTo>
                  <a:cubicBezTo>
                    <a:pt x="403468" y="444808"/>
                    <a:pt x="394284" y="-75456"/>
                    <a:pt x="37320" y="9345"/>
                  </a:cubicBezTo>
                  <a:close/>
                </a:path>
              </a:pathLst>
            </a:custGeom>
            <a:solidFill>
              <a:srgbClr val="009444"/>
            </a:solidFill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F6FAD7EE-A404-479E-A495-836370F97D75}"/>
                </a:ext>
              </a:extLst>
            </p:cNvPr>
            <p:cNvSpPr/>
            <p:nvPr/>
          </p:nvSpPr>
          <p:spPr>
            <a:xfrm>
              <a:off x="7706630" y="1612591"/>
              <a:ext cx="568998" cy="293963"/>
            </a:xfrm>
            <a:custGeom>
              <a:avLst/>
              <a:gdLst>
                <a:gd name="connsiteX0" fmla="*/ 526699 w 568998"/>
                <a:gd name="connsiteY0" fmla="*/ 105008 h 293963"/>
                <a:gd name="connsiteX1" fmla="*/ 526766 w 568998"/>
                <a:gd name="connsiteY1" fmla="*/ 105008 h 293963"/>
                <a:gd name="connsiteX2" fmla="*/ 527302 w 568998"/>
                <a:gd name="connsiteY2" fmla="*/ 104740 h 293963"/>
                <a:gd name="connsiteX3" fmla="*/ 568999 w 568998"/>
                <a:gd name="connsiteY3" fmla="*/ 93947 h 293963"/>
                <a:gd name="connsiteX4" fmla="*/ 519794 w 568998"/>
                <a:gd name="connsiteY4" fmla="*/ 53793 h 293963"/>
                <a:gd name="connsiteX5" fmla="*/ 0 w 568998"/>
                <a:gd name="connsiteY5" fmla="*/ 164267 h 293963"/>
                <a:gd name="connsiteX6" fmla="*/ 568328 w 568998"/>
                <a:gd name="connsiteY6" fmla="*/ 137855 h 293963"/>
                <a:gd name="connsiteX7" fmla="*/ 136149 w 568998"/>
                <a:gd name="connsiteY7" fmla="*/ 180356 h 293963"/>
                <a:gd name="connsiteX8" fmla="*/ 526699 w 568998"/>
                <a:gd name="connsiteY8" fmla="*/ 105008 h 29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998" h="293963">
                  <a:moveTo>
                    <a:pt x="526699" y="105008"/>
                  </a:moveTo>
                  <a:cubicBezTo>
                    <a:pt x="526699" y="105008"/>
                    <a:pt x="526766" y="105008"/>
                    <a:pt x="526766" y="105008"/>
                  </a:cubicBezTo>
                  <a:cubicBezTo>
                    <a:pt x="526900" y="104941"/>
                    <a:pt x="527101" y="104874"/>
                    <a:pt x="527302" y="104740"/>
                  </a:cubicBezTo>
                  <a:cubicBezTo>
                    <a:pt x="528107" y="104337"/>
                    <a:pt x="550765" y="94148"/>
                    <a:pt x="568999" y="93947"/>
                  </a:cubicBezTo>
                  <a:cubicBezTo>
                    <a:pt x="553647" y="83020"/>
                    <a:pt x="532799" y="63178"/>
                    <a:pt x="519794" y="53793"/>
                  </a:cubicBezTo>
                  <a:cubicBezTo>
                    <a:pt x="280343" y="-116478"/>
                    <a:pt x="162494" y="172647"/>
                    <a:pt x="0" y="164267"/>
                  </a:cubicBezTo>
                  <a:cubicBezTo>
                    <a:pt x="0" y="164267"/>
                    <a:pt x="418906" y="472966"/>
                    <a:pt x="568328" y="137855"/>
                  </a:cubicBezTo>
                  <a:cubicBezTo>
                    <a:pt x="479439" y="173518"/>
                    <a:pt x="298912" y="229828"/>
                    <a:pt x="136149" y="180356"/>
                  </a:cubicBezTo>
                  <a:cubicBezTo>
                    <a:pt x="136149" y="180222"/>
                    <a:pt x="310174" y="214812"/>
                    <a:pt x="526699" y="105008"/>
                  </a:cubicBezTo>
                  <a:close/>
                </a:path>
              </a:pathLst>
            </a:custGeom>
            <a:solidFill>
              <a:srgbClr val="009444"/>
            </a:solidFill>
            <a:ln w="6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" name="图形 183">
            <a:extLst>
              <a:ext uri="{FF2B5EF4-FFF2-40B4-BE49-F238E27FC236}">
                <a16:creationId xmlns:a16="http://schemas.microsoft.com/office/drawing/2014/main" id="{80B395E9-B0B8-48A0-82CC-AF4893807181}"/>
              </a:ext>
            </a:extLst>
          </p:cNvPr>
          <p:cNvGrpSpPr/>
          <p:nvPr/>
        </p:nvGrpSpPr>
        <p:grpSpPr>
          <a:xfrm>
            <a:off x="10270188" y="653508"/>
            <a:ext cx="535246" cy="1618689"/>
            <a:chOff x="10270188" y="653508"/>
            <a:chExt cx="535246" cy="1618689"/>
          </a:xfrm>
        </p:grpSpPr>
        <p:grpSp>
          <p:nvGrpSpPr>
            <p:cNvPr id="96" name="图形 183">
              <a:extLst>
                <a:ext uri="{FF2B5EF4-FFF2-40B4-BE49-F238E27FC236}">
                  <a16:creationId xmlns:a16="http://schemas.microsoft.com/office/drawing/2014/main" id="{FF4D82B6-10CE-4E76-B83A-68FEB2949078}"/>
                </a:ext>
              </a:extLst>
            </p:cNvPr>
            <p:cNvGrpSpPr/>
            <p:nvPr/>
          </p:nvGrpSpPr>
          <p:grpSpPr>
            <a:xfrm>
              <a:off x="10270188" y="653508"/>
              <a:ext cx="535246" cy="1618689"/>
              <a:chOff x="10270188" y="653508"/>
              <a:chExt cx="535246" cy="1618689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633F9F5-384E-495C-9952-4A3B82737A81}"/>
                  </a:ext>
                </a:extLst>
              </p:cNvPr>
              <p:cNvSpPr/>
              <p:nvPr/>
            </p:nvSpPr>
            <p:spPr>
              <a:xfrm>
                <a:off x="10404804" y="653508"/>
                <a:ext cx="263010" cy="129126"/>
              </a:xfrm>
              <a:custGeom>
                <a:avLst/>
                <a:gdLst>
                  <a:gd name="connsiteX0" fmla="*/ 247931 w 263010"/>
                  <a:gd name="connsiteY0" fmla="*/ 129126 h 129126"/>
                  <a:gd name="connsiteX1" fmla="*/ 15079 w 263010"/>
                  <a:gd name="connsiteY1" fmla="*/ 129126 h 129126"/>
                  <a:gd name="connsiteX2" fmla="*/ 0 w 263010"/>
                  <a:gd name="connsiteY2" fmla="*/ 114047 h 129126"/>
                  <a:gd name="connsiteX3" fmla="*/ 0 w 263010"/>
                  <a:gd name="connsiteY3" fmla="*/ 15079 h 129126"/>
                  <a:gd name="connsiteX4" fmla="*/ 15079 w 263010"/>
                  <a:gd name="connsiteY4" fmla="*/ 0 h 129126"/>
                  <a:gd name="connsiteX5" fmla="*/ 247931 w 263010"/>
                  <a:gd name="connsiteY5" fmla="*/ 0 h 129126"/>
                  <a:gd name="connsiteX6" fmla="*/ 263011 w 263010"/>
                  <a:gd name="connsiteY6" fmla="*/ 15079 h 129126"/>
                  <a:gd name="connsiteX7" fmla="*/ 263011 w 263010"/>
                  <a:gd name="connsiteY7" fmla="*/ 113974 h 129126"/>
                  <a:gd name="connsiteX8" fmla="*/ 247931 w 263010"/>
                  <a:gd name="connsiteY8" fmla="*/ 129126 h 129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10" h="129126">
                    <a:moveTo>
                      <a:pt x="247931" y="129126"/>
                    </a:moveTo>
                    <a:lnTo>
                      <a:pt x="15079" y="129126"/>
                    </a:lnTo>
                    <a:cubicBezTo>
                      <a:pt x="6734" y="129126"/>
                      <a:pt x="0" y="122392"/>
                      <a:pt x="0" y="114047"/>
                    </a:cubicBezTo>
                    <a:lnTo>
                      <a:pt x="0" y="15079"/>
                    </a:lnTo>
                    <a:cubicBezTo>
                      <a:pt x="0" y="6734"/>
                      <a:pt x="6734" y="0"/>
                      <a:pt x="15079" y="0"/>
                    </a:cubicBezTo>
                    <a:lnTo>
                      <a:pt x="247931" y="0"/>
                    </a:lnTo>
                    <a:cubicBezTo>
                      <a:pt x="256276" y="0"/>
                      <a:pt x="263011" y="6734"/>
                      <a:pt x="263011" y="15079"/>
                    </a:cubicBezTo>
                    <a:lnTo>
                      <a:pt x="263011" y="113974"/>
                    </a:lnTo>
                    <a:cubicBezTo>
                      <a:pt x="263011" y="122319"/>
                      <a:pt x="256276" y="129126"/>
                      <a:pt x="247931" y="129126"/>
                    </a:cubicBezTo>
                    <a:close/>
                  </a:path>
                </a:pathLst>
              </a:custGeom>
              <a:solidFill>
                <a:srgbClr val="8DC63F"/>
              </a:solidFill>
              <a:ln w="7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8" name="图形 183">
                <a:extLst>
                  <a:ext uri="{FF2B5EF4-FFF2-40B4-BE49-F238E27FC236}">
                    <a16:creationId xmlns:a16="http://schemas.microsoft.com/office/drawing/2014/main" id="{557CAC36-92B9-4800-8A3A-671BF93461DF}"/>
                  </a:ext>
                </a:extLst>
              </p:cNvPr>
              <p:cNvGrpSpPr/>
              <p:nvPr/>
            </p:nvGrpSpPr>
            <p:grpSpPr>
              <a:xfrm>
                <a:off x="10429106" y="664414"/>
                <a:ext cx="214405" cy="110899"/>
                <a:chOff x="10429106" y="664414"/>
                <a:chExt cx="214405" cy="110899"/>
              </a:xfrm>
              <a:solidFill>
                <a:srgbClr val="FFFFFF"/>
              </a:solidFill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A2ABDAA2-0048-4F38-BBB6-C47696D36176}"/>
                    </a:ext>
                  </a:extLst>
                </p:cNvPr>
                <p:cNvSpPr/>
                <p:nvPr/>
              </p:nvSpPr>
              <p:spPr>
                <a:xfrm>
                  <a:off x="10633703" y="664414"/>
                  <a:ext cx="9808" cy="110899"/>
                </a:xfrm>
                <a:custGeom>
                  <a:avLst/>
                  <a:gdLst>
                    <a:gd name="connsiteX0" fmla="*/ 4904 w 9808"/>
                    <a:gd name="connsiteY0" fmla="*/ 110899 h 110899"/>
                    <a:gd name="connsiteX1" fmla="*/ 0 w 9808"/>
                    <a:gd name="connsiteY1" fmla="*/ 105995 h 110899"/>
                    <a:gd name="connsiteX2" fmla="*/ 0 w 9808"/>
                    <a:gd name="connsiteY2" fmla="*/ 4904 h 110899"/>
                    <a:gd name="connsiteX3" fmla="*/ 4904 w 9808"/>
                    <a:gd name="connsiteY3" fmla="*/ 0 h 110899"/>
                    <a:gd name="connsiteX4" fmla="*/ 9809 w 9808"/>
                    <a:gd name="connsiteY4" fmla="*/ 4904 h 110899"/>
                    <a:gd name="connsiteX5" fmla="*/ 9809 w 9808"/>
                    <a:gd name="connsiteY5" fmla="*/ 105995 h 110899"/>
                    <a:gd name="connsiteX6" fmla="*/ 4904 w 9808"/>
                    <a:gd name="connsiteY6" fmla="*/ 110899 h 110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8" h="110899">
                      <a:moveTo>
                        <a:pt x="4904" y="110899"/>
                      </a:moveTo>
                      <a:cubicBezTo>
                        <a:pt x="2196" y="110899"/>
                        <a:pt x="0" y="108703"/>
                        <a:pt x="0" y="105995"/>
                      </a:cubicBezTo>
                      <a:lnTo>
                        <a:pt x="0" y="4904"/>
                      </a:lnTo>
                      <a:cubicBezTo>
                        <a:pt x="0" y="2196"/>
                        <a:pt x="2196" y="0"/>
                        <a:pt x="4904" y="0"/>
                      </a:cubicBezTo>
                      <a:cubicBezTo>
                        <a:pt x="7613" y="73"/>
                        <a:pt x="9809" y="2269"/>
                        <a:pt x="9809" y="4904"/>
                      </a:cubicBezTo>
                      <a:lnTo>
                        <a:pt x="9809" y="105995"/>
                      </a:lnTo>
                      <a:cubicBezTo>
                        <a:pt x="9809" y="108703"/>
                        <a:pt x="7613" y="110899"/>
                        <a:pt x="4904" y="1108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061721A2-BF70-425F-84DB-6540FA714824}"/>
                    </a:ext>
                  </a:extLst>
                </p:cNvPr>
                <p:cNvSpPr/>
                <p:nvPr/>
              </p:nvSpPr>
              <p:spPr>
                <a:xfrm>
                  <a:off x="10599591" y="664414"/>
                  <a:ext cx="9808" cy="110899"/>
                </a:xfrm>
                <a:custGeom>
                  <a:avLst/>
                  <a:gdLst>
                    <a:gd name="connsiteX0" fmla="*/ 4904 w 9808"/>
                    <a:gd name="connsiteY0" fmla="*/ 110899 h 110899"/>
                    <a:gd name="connsiteX1" fmla="*/ 0 w 9808"/>
                    <a:gd name="connsiteY1" fmla="*/ 105995 h 110899"/>
                    <a:gd name="connsiteX2" fmla="*/ 0 w 9808"/>
                    <a:gd name="connsiteY2" fmla="*/ 4904 h 110899"/>
                    <a:gd name="connsiteX3" fmla="*/ 4904 w 9808"/>
                    <a:gd name="connsiteY3" fmla="*/ 0 h 110899"/>
                    <a:gd name="connsiteX4" fmla="*/ 9809 w 9808"/>
                    <a:gd name="connsiteY4" fmla="*/ 4904 h 110899"/>
                    <a:gd name="connsiteX5" fmla="*/ 9809 w 9808"/>
                    <a:gd name="connsiteY5" fmla="*/ 105995 h 110899"/>
                    <a:gd name="connsiteX6" fmla="*/ 4904 w 9808"/>
                    <a:gd name="connsiteY6" fmla="*/ 110899 h 110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8" h="110899">
                      <a:moveTo>
                        <a:pt x="4904" y="110899"/>
                      </a:moveTo>
                      <a:cubicBezTo>
                        <a:pt x="2196" y="110899"/>
                        <a:pt x="0" y="108703"/>
                        <a:pt x="0" y="105995"/>
                      </a:cubicBezTo>
                      <a:lnTo>
                        <a:pt x="0" y="4904"/>
                      </a:lnTo>
                      <a:cubicBezTo>
                        <a:pt x="0" y="2196"/>
                        <a:pt x="2196" y="0"/>
                        <a:pt x="4904" y="0"/>
                      </a:cubicBezTo>
                      <a:cubicBezTo>
                        <a:pt x="7613" y="0"/>
                        <a:pt x="9809" y="2196"/>
                        <a:pt x="9809" y="4904"/>
                      </a:cubicBezTo>
                      <a:lnTo>
                        <a:pt x="9809" y="105995"/>
                      </a:lnTo>
                      <a:cubicBezTo>
                        <a:pt x="9809" y="108703"/>
                        <a:pt x="7613" y="110899"/>
                        <a:pt x="4904" y="1108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69A667F2-5F5B-47C8-9737-FBC9C0DB9C54}"/>
                    </a:ext>
                  </a:extLst>
                </p:cNvPr>
                <p:cNvSpPr/>
                <p:nvPr/>
              </p:nvSpPr>
              <p:spPr>
                <a:xfrm>
                  <a:off x="10565480" y="664414"/>
                  <a:ext cx="9808" cy="110899"/>
                </a:xfrm>
                <a:custGeom>
                  <a:avLst/>
                  <a:gdLst>
                    <a:gd name="connsiteX0" fmla="*/ 4904 w 9808"/>
                    <a:gd name="connsiteY0" fmla="*/ 110899 h 110899"/>
                    <a:gd name="connsiteX1" fmla="*/ 0 w 9808"/>
                    <a:gd name="connsiteY1" fmla="*/ 105995 h 110899"/>
                    <a:gd name="connsiteX2" fmla="*/ 0 w 9808"/>
                    <a:gd name="connsiteY2" fmla="*/ 4904 h 110899"/>
                    <a:gd name="connsiteX3" fmla="*/ 4904 w 9808"/>
                    <a:gd name="connsiteY3" fmla="*/ 0 h 110899"/>
                    <a:gd name="connsiteX4" fmla="*/ 9809 w 9808"/>
                    <a:gd name="connsiteY4" fmla="*/ 4904 h 110899"/>
                    <a:gd name="connsiteX5" fmla="*/ 9809 w 9808"/>
                    <a:gd name="connsiteY5" fmla="*/ 105995 h 110899"/>
                    <a:gd name="connsiteX6" fmla="*/ 4904 w 9808"/>
                    <a:gd name="connsiteY6" fmla="*/ 110899 h 110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8" h="110899">
                      <a:moveTo>
                        <a:pt x="4904" y="110899"/>
                      </a:moveTo>
                      <a:cubicBezTo>
                        <a:pt x="2196" y="110899"/>
                        <a:pt x="0" y="108703"/>
                        <a:pt x="0" y="105995"/>
                      </a:cubicBezTo>
                      <a:lnTo>
                        <a:pt x="0" y="4904"/>
                      </a:lnTo>
                      <a:cubicBezTo>
                        <a:pt x="0" y="2196"/>
                        <a:pt x="2196" y="0"/>
                        <a:pt x="4904" y="0"/>
                      </a:cubicBezTo>
                      <a:cubicBezTo>
                        <a:pt x="7613" y="0"/>
                        <a:pt x="9809" y="2196"/>
                        <a:pt x="9809" y="4904"/>
                      </a:cubicBezTo>
                      <a:lnTo>
                        <a:pt x="9809" y="105995"/>
                      </a:lnTo>
                      <a:cubicBezTo>
                        <a:pt x="9809" y="108703"/>
                        <a:pt x="7613" y="110899"/>
                        <a:pt x="4904" y="1108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E7116321-5D61-475F-97B9-604C0C3D343E}"/>
                    </a:ext>
                  </a:extLst>
                </p:cNvPr>
                <p:cNvSpPr/>
                <p:nvPr/>
              </p:nvSpPr>
              <p:spPr>
                <a:xfrm>
                  <a:off x="10531441" y="664414"/>
                  <a:ext cx="9808" cy="110899"/>
                </a:xfrm>
                <a:custGeom>
                  <a:avLst/>
                  <a:gdLst>
                    <a:gd name="connsiteX0" fmla="*/ 4904 w 9808"/>
                    <a:gd name="connsiteY0" fmla="*/ 110899 h 110899"/>
                    <a:gd name="connsiteX1" fmla="*/ 0 w 9808"/>
                    <a:gd name="connsiteY1" fmla="*/ 105995 h 110899"/>
                    <a:gd name="connsiteX2" fmla="*/ 0 w 9808"/>
                    <a:gd name="connsiteY2" fmla="*/ 4904 h 110899"/>
                    <a:gd name="connsiteX3" fmla="*/ 4904 w 9808"/>
                    <a:gd name="connsiteY3" fmla="*/ 0 h 110899"/>
                    <a:gd name="connsiteX4" fmla="*/ 9809 w 9808"/>
                    <a:gd name="connsiteY4" fmla="*/ 4904 h 110899"/>
                    <a:gd name="connsiteX5" fmla="*/ 9809 w 9808"/>
                    <a:gd name="connsiteY5" fmla="*/ 105995 h 110899"/>
                    <a:gd name="connsiteX6" fmla="*/ 4904 w 9808"/>
                    <a:gd name="connsiteY6" fmla="*/ 110899 h 110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8" h="110899">
                      <a:moveTo>
                        <a:pt x="4904" y="110899"/>
                      </a:moveTo>
                      <a:cubicBezTo>
                        <a:pt x="2196" y="110899"/>
                        <a:pt x="0" y="108703"/>
                        <a:pt x="0" y="105995"/>
                      </a:cubicBezTo>
                      <a:lnTo>
                        <a:pt x="0" y="4904"/>
                      </a:lnTo>
                      <a:cubicBezTo>
                        <a:pt x="0" y="2196"/>
                        <a:pt x="2196" y="0"/>
                        <a:pt x="4904" y="0"/>
                      </a:cubicBezTo>
                      <a:cubicBezTo>
                        <a:pt x="7613" y="0"/>
                        <a:pt x="9809" y="2196"/>
                        <a:pt x="9809" y="4904"/>
                      </a:cubicBezTo>
                      <a:lnTo>
                        <a:pt x="9809" y="105995"/>
                      </a:lnTo>
                      <a:cubicBezTo>
                        <a:pt x="9736" y="108703"/>
                        <a:pt x="7540" y="110899"/>
                        <a:pt x="4904" y="1108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22B7EA41-8E28-4250-91E9-2A51DFB76D55}"/>
                    </a:ext>
                  </a:extLst>
                </p:cNvPr>
                <p:cNvSpPr/>
                <p:nvPr/>
              </p:nvSpPr>
              <p:spPr>
                <a:xfrm>
                  <a:off x="10497330" y="664414"/>
                  <a:ext cx="9808" cy="110899"/>
                </a:xfrm>
                <a:custGeom>
                  <a:avLst/>
                  <a:gdLst>
                    <a:gd name="connsiteX0" fmla="*/ 4904 w 9808"/>
                    <a:gd name="connsiteY0" fmla="*/ 110899 h 110899"/>
                    <a:gd name="connsiteX1" fmla="*/ 0 w 9808"/>
                    <a:gd name="connsiteY1" fmla="*/ 105995 h 110899"/>
                    <a:gd name="connsiteX2" fmla="*/ 0 w 9808"/>
                    <a:gd name="connsiteY2" fmla="*/ 4904 h 110899"/>
                    <a:gd name="connsiteX3" fmla="*/ 4904 w 9808"/>
                    <a:gd name="connsiteY3" fmla="*/ 0 h 110899"/>
                    <a:gd name="connsiteX4" fmla="*/ 9809 w 9808"/>
                    <a:gd name="connsiteY4" fmla="*/ 4904 h 110899"/>
                    <a:gd name="connsiteX5" fmla="*/ 9809 w 9808"/>
                    <a:gd name="connsiteY5" fmla="*/ 105995 h 110899"/>
                    <a:gd name="connsiteX6" fmla="*/ 4904 w 9808"/>
                    <a:gd name="connsiteY6" fmla="*/ 110899 h 110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8" h="110899">
                      <a:moveTo>
                        <a:pt x="4904" y="110899"/>
                      </a:moveTo>
                      <a:cubicBezTo>
                        <a:pt x="2196" y="110899"/>
                        <a:pt x="0" y="108703"/>
                        <a:pt x="0" y="105995"/>
                      </a:cubicBezTo>
                      <a:lnTo>
                        <a:pt x="0" y="4904"/>
                      </a:lnTo>
                      <a:cubicBezTo>
                        <a:pt x="0" y="2196"/>
                        <a:pt x="2196" y="0"/>
                        <a:pt x="4904" y="0"/>
                      </a:cubicBezTo>
                      <a:cubicBezTo>
                        <a:pt x="7613" y="0"/>
                        <a:pt x="9809" y="2196"/>
                        <a:pt x="9809" y="4904"/>
                      </a:cubicBezTo>
                      <a:lnTo>
                        <a:pt x="9809" y="105995"/>
                      </a:lnTo>
                      <a:cubicBezTo>
                        <a:pt x="9736" y="108703"/>
                        <a:pt x="7540" y="110899"/>
                        <a:pt x="4904" y="1108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2F594898-E3C6-41B8-A370-FAA704A9F042}"/>
                    </a:ext>
                  </a:extLst>
                </p:cNvPr>
                <p:cNvSpPr/>
                <p:nvPr/>
              </p:nvSpPr>
              <p:spPr>
                <a:xfrm>
                  <a:off x="10463218" y="664414"/>
                  <a:ext cx="9808" cy="110899"/>
                </a:xfrm>
                <a:custGeom>
                  <a:avLst/>
                  <a:gdLst>
                    <a:gd name="connsiteX0" fmla="*/ 4904 w 9808"/>
                    <a:gd name="connsiteY0" fmla="*/ 110899 h 110899"/>
                    <a:gd name="connsiteX1" fmla="*/ 0 w 9808"/>
                    <a:gd name="connsiteY1" fmla="*/ 105995 h 110899"/>
                    <a:gd name="connsiteX2" fmla="*/ 0 w 9808"/>
                    <a:gd name="connsiteY2" fmla="*/ 4904 h 110899"/>
                    <a:gd name="connsiteX3" fmla="*/ 4904 w 9808"/>
                    <a:gd name="connsiteY3" fmla="*/ 0 h 110899"/>
                    <a:gd name="connsiteX4" fmla="*/ 9809 w 9808"/>
                    <a:gd name="connsiteY4" fmla="*/ 4904 h 110899"/>
                    <a:gd name="connsiteX5" fmla="*/ 9809 w 9808"/>
                    <a:gd name="connsiteY5" fmla="*/ 105995 h 110899"/>
                    <a:gd name="connsiteX6" fmla="*/ 4904 w 9808"/>
                    <a:gd name="connsiteY6" fmla="*/ 110899 h 110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8" h="110899">
                      <a:moveTo>
                        <a:pt x="4904" y="110899"/>
                      </a:moveTo>
                      <a:cubicBezTo>
                        <a:pt x="2196" y="110899"/>
                        <a:pt x="0" y="108703"/>
                        <a:pt x="0" y="105995"/>
                      </a:cubicBezTo>
                      <a:lnTo>
                        <a:pt x="0" y="4904"/>
                      </a:lnTo>
                      <a:cubicBezTo>
                        <a:pt x="0" y="2196"/>
                        <a:pt x="2196" y="0"/>
                        <a:pt x="4904" y="0"/>
                      </a:cubicBezTo>
                      <a:cubicBezTo>
                        <a:pt x="7613" y="0"/>
                        <a:pt x="9809" y="2196"/>
                        <a:pt x="9809" y="4904"/>
                      </a:cubicBezTo>
                      <a:lnTo>
                        <a:pt x="9809" y="105995"/>
                      </a:lnTo>
                      <a:cubicBezTo>
                        <a:pt x="9736" y="108703"/>
                        <a:pt x="7613" y="110899"/>
                        <a:pt x="4904" y="1108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DB48C58E-C650-4D4F-A593-902C5666B02D}"/>
                    </a:ext>
                  </a:extLst>
                </p:cNvPr>
                <p:cNvSpPr/>
                <p:nvPr/>
              </p:nvSpPr>
              <p:spPr>
                <a:xfrm>
                  <a:off x="10429106" y="664414"/>
                  <a:ext cx="9808" cy="110899"/>
                </a:xfrm>
                <a:custGeom>
                  <a:avLst/>
                  <a:gdLst>
                    <a:gd name="connsiteX0" fmla="*/ 4904 w 9808"/>
                    <a:gd name="connsiteY0" fmla="*/ 110899 h 110899"/>
                    <a:gd name="connsiteX1" fmla="*/ 0 w 9808"/>
                    <a:gd name="connsiteY1" fmla="*/ 105995 h 110899"/>
                    <a:gd name="connsiteX2" fmla="*/ 0 w 9808"/>
                    <a:gd name="connsiteY2" fmla="*/ 4904 h 110899"/>
                    <a:gd name="connsiteX3" fmla="*/ 4904 w 9808"/>
                    <a:gd name="connsiteY3" fmla="*/ 0 h 110899"/>
                    <a:gd name="connsiteX4" fmla="*/ 9809 w 9808"/>
                    <a:gd name="connsiteY4" fmla="*/ 4904 h 110899"/>
                    <a:gd name="connsiteX5" fmla="*/ 9809 w 9808"/>
                    <a:gd name="connsiteY5" fmla="*/ 105995 h 110899"/>
                    <a:gd name="connsiteX6" fmla="*/ 4904 w 9808"/>
                    <a:gd name="connsiteY6" fmla="*/ 110899 h 110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8" h="110899">
                      <a:moveTo>
                        <a:pt x="4904" y="110899"/>
                      </a:moveTo>
                      <a:cubicBezTo>
                        <a:pt x="2196" y="110899"/>
                        <a:pt x="0" y="108703"/>
                        <a:pt x="0" y="105995"/>
                      </a:cubicBezTo>
                      <a:lnTo>
                        <a:pt x="0" y="4904"/>
                      </a:lnTo>
                      <a:cubicBezTo>
                        <a:pt x="0" y="2196"/>
                        <a:pt x="2196" y="0"/>
                        <a:pt x="4904" y="0"/>
                      </a:cubicBezTo>
                      <a:cubicBezTo>
                        <a:pt x="7613" y="0"/>
                        <a:pt x="9809" y="2196"/>
                        <a:pt x="9809" y="4904"/>
                      </a:cubicBezTo>
                      <a:lnTo>
                        <a:pt x="9809" y="105995"/>
                      </a:lnTo>
                      <a:cubicBezTo>
                        <a:pt x="9809" y="108703"/>
                        <a:pt x="7613" y="110899"/>
                        <a:pt x="4904" y="1108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30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52E99F4-727E-47A8-95C8-200A37A6FF98}"/>
                  </a:ext>
                </a:extLst>
              </p:cNvPr>
              <p:cNvSpPr/>
              <p:nvPr/>
            </p:nvSpPr>
            <p:spPr>
              <a:xfrm>
                <a:off x="10270188" y="782634"/>
                <a:ext cx="535246" cy="1489563"/>
              </a:xfrm>
              <a:custGeom>
                <a:avLst/>
                <a:gdLst>
                  <a:gd name="connsiteX0" fmla="*/ 528949 w 535246"/>
                  <a:gd name="connsiteY0" fmla="*/ 1071953 h 1489563"/>
                  <a:gd name="connsiteX1" fmla="*/ 528364 w 535246"/>
                  <a:gd name="connsiteY1" fmla="*/ 1071074 h 1489563"/>
                  <a:gd name="connsiteX2" fmla="*/ 521995 w 535246"/>
                  <a:gd name="connsiteY2" fmla="*/ 1048382 h 1489563"/>
                  <a:gd name="connsiteX3" fmla="*/ 521995 w 535246"/>
                  <a:gd name="connsiteY3" fmla="*/ 804623 h 1489563"/>
                  <a:gd name="connsiteX4" fmla="*/ 528364 w 535246"/>
                  <a:gd name="connsiteY4" fmla="*/ 781931 h 1489563"/>
                  <a:gd name="connsiteX5" fmla="*/ 534732 w 535246"/>
                  <a:gd name="connsiteY5" fmla="*/ 759239 h 1489563"/>
                  <a:gd name="connsiteX6" fmla="*/ 534732 w 535246"/>
                  <a:gd name="connsiteY6" fmla="*/ 319668 h 1489563"/>
                  <a:gd name="connsiteX7" fmla="*/ 419880 w 535246"/>
                  <a:gd name="connsiteY7" fmla="*/ 104238 h 1489563"/>
                  <a:gd name="connsiteX8" fmla="*/ 419880 w 535246"/>
                  <a:gd name="connsiteY8" fmla="*/ 104238 h 1489563"/>
                  <a:gd name="connsiteX9" fmla="*/ 382767 w 535246"/>
                  <a:gd name="connsiteY9" fmla="*/ 293 h 1489563"/>
                  <a:gd name="connsiteX10" fmla="*/ 382767 w 535246"/>
                  <a:gd name="connsiteY10" fmla="*/ 0 h 1489563"/>
                  <a:gd name="connsiteX11" fmla="*/ 269306 w 535246"/>
                  <a:gd name="connsiteY11" fmla="*/ 0 h 1489563"/>
                  <a:gd name="connsiteX12" fmla="*/ 266231 w 535246"/>
                  <a:gd name="connsiteY12" fmla="*/ 0 h 1489563"/>
                  <a:gd name="connsiteX13" fmla="*/ 152770 w 535246"/>
                  <a:gd name="connsiteY13" fmla="*/ 0 h 1489563"/>
                  <a:gd name="connsiteX14" fmla="*/ 152770 w 535246"/>
                  <a:gd name="connsiteY14" fmla="*/ 293 h 1489563"/>
                  <a:gd name="connsiteX15" fmla="*/ 115657 w 535246"/>
                  <a:gd name="connsiteY15" fmla="*/ 104238 h 1489563"/>
                  <a:gd name="connsiteX16" fmla="*/ 115657 w 535246"/>
                  <a:gd name="connsiteY16" fmla="*/ 104238 h 1489563"/>
                  <a:gd name="connsiteX17" fmla="*/ 805 w 535246"/>
                  <a:gd name="connsiteY17" fmla="*/ 319668 h 1489563"/>
                  <a:gd name="connsiteX18" fmla="*/ 805 w 535246"/>
                  <a:gd name="connsiteY18" fmla="*/ 759239 h 1489563"/>
                  <a:gd name="connsiteX19" fmla="*/ 7174 w 535246"/>
                  <a:gd name="connsiteY19" fmla="*/ 781931 h 1489563"/>
                  <a:gd name="connsiteX20" fmla="*/ 13542 w 535246"/>
                  <a:gd name="connsiteY20" fmla="*/ 804623 h 1489563"/>
                  <a:gd name="connsiteX21" fmla="*/ 13542 w 535246"/>
                  <a:gd name="connsiteY21" fmla="*/ 1048382 h 1489563"/>
                  <a:gd name="connsiteX22" fmla="*/ 7174 w 535246"/>
                  <a:gd name="connsiteY22" fmla="*/ 1071074 h 1489563"/>
                  <a:gd name="connsiteX23" fmla="*/ 6588 w 535246"/>
                  <a:gd name="connsiteY23" fmla="*/ 1071953 h 1489563"/>
                  <a:gd name="connsiteX24" fmla="*/ 0 w 535246"/>
                  <a:gd name="connsiteY24" fmla="*/ 1094645 h 1489563"/>
                  <a:gd name="connsiteX25" fmla="*/ 0 w 535246"/>
                  <a:gd name="connsiteY25" fmla="*/ 1298875 h 1489563"/>
                  <a:gd name="connsiteX26" fmla="*/ 98016 w 535246"/>
                  <a:gd name="connsiteY26" fmla="*/ 1489563 h 1489563"/>
                  <a:gd name="connsiteX27" fmla="*/ 266085 w 535246"/>
                  <a:gd name="connsiteY27" fmla="*/ 1489563 h 1489563"/>
                  <a:gd name="connsiteX28" fmla="*/ 269159 w 535246"/>
                  <a:gd name="connsiteY28" fmla="*/ 1489563 h 1489563"/>
                  <a:gd name="connsiteX29" fmla="*/ 437229 w 535246"/>
                  <a:gd name="connsiteY29" fmla="*/ 1489563 h 1489563"/>
                  <a:gd name="connsiteX30" fmla="*/ 535244 w 535246"/>
                  <a:gd name="connsiteY30" fmla="*/ 1298875 h 1489563"/>
                  <a:gd name="connsiteX31" fmla="*/ 535244 w 535246"/>
                  <a:gd name="connsiteY31" fmla="*/ 1094645 h 1489563"/>
                  <a:gd name="connsiteX32" fmla="*/ 528949 w 535246"/>
                  <a:gd name="connsiteY32" fmla="*/ 1071953 h 148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35246" h="1489563">
                    <a:moveTo>
                      <a:pt x="528949" y="1071953"/>
                    </a:moveTo>
                    <a:lnTo>
                      <a:pt x="528364" y="1071074"/>
                    </a:lnTo>
                    <a:cubicBezTo>
                      <a:pt x="524264" y="1065072"/>
                      <a:pt x="521995" y="1056873"/>
                      <a:pt x="521995" y="1048382"/>
                    </a:cubicBezTo>
                    <a:lnTo>
                      <a:pt x="521995" y="804623"/>
                    </a:lnTo>
                    <a:cubicBezTo>
                      <a:pt x="521995" y="796132"/>
                      <a:pt x="524264" y="787934"/>
                      <a:pt x="528364" y="781931"/>
                    </a:cubicBezTo>
                    <a:cubicBezTo>
                      <a:pt x="532463" y="775929"/>
                      <a:pt x="534732" y="767730"/>
                      <a:pt x="534732" y="759239"/>
                    </a:cubicBezTo>
                    <a:lnTo>
                      <a:pt x="534732" y="319668"/>
                    </a:lnTo>
                    <a:cubicBezTo>
                      <a:pt x="534732" y="200717"/>
                      <a:pt x="500767" y="104238"/>
                      <a:pt x="419880" y="104238"/>
                    </a:cubicBezTo>
                    <a:lnTo>
                      <a:pt x="419880" y="104238"/>
                    </a:lnTo>
                    <a:cubicBezTo>
                      <a:pt x="399384" y="104238"/>
                      <a:pt x="382767" y="30452"/>
                      <a:pt x="382767" y="293"/>
                    </a:cubicBezTo>
                    <a:lnTo>
                      <a:pt x="382767" y="0"/>
                    </a:lnTo>
                    <a:lnTo>
                      <a:pt x="269306" y="0"/>
                    </a:lnTo>
                    <a:lnTo>
                      <a:pt x="266231" y="0"/>
                    </a:lnTo>
                    <a:lnTo>
                      <a:pt x="152770" y="0"/>
                    </a:lnTo>
                    <a:lnTo>
                      <a:pt x="152770" y="293"/>
                    </a:lnTo>
                    <a:cubicBezTo>
                      <a:pt x="152770" y="30452"/>
                      <a:pt x="136154" y="104238"/>
                      <a:pt x="115657" y="104238"/>
                    </a:cubicBezTo>
                    <a:lnTo>
                      <a:pt x="115657" y="104238"/>
                    </a:lnTo>
                    <a:cubicBezTo>
                      <a:pt x="34697" y="104238"/>
                      <a:pt x="805" y="200717"/>
                      <a:pt x="805" y="319668"/>
                    </a:cubicBezTo>
                    <a:lnTo>
                      <a:pt x="805" y="759239"/>
                    </a:lnTo>
                    <a:cubicBezTo>
                      <a:pt x="805" y="767730"/>
                      <a:pt x="3074" y="775929"/>
                      <a:pt x="7174" y="781931"/>
                    </a:cubicBezTo>
                    <a:cubicBezTo>
                      <a:pt x="11273" y="787934"/>
                      <a:pt x="13542" y="796132"/>
                      <a:pt x="13542" y="804623"/>
                    </a:cubicBezTo>
                    <a:lnTo>
                      <a:pt x="13542" y="1048382"/>
                    </a:lnTo>
                    <a:cubicBezTo>
                      <a:pt x="13542" y="1056873"/>
                      <a:pt x="11273" y="1065072"/>
                      <a:pt x="7174" y="1071074"/>
                    </a:cubicBezTo>
                    <a:lnTo>
                      <a:pt x="6588" y="1071953"/>
                    </a:lnTo>
                    <a:cubicBezTo>
                      <a:pt x="2269" y="1077955"/>
                      <a:pt x="0" y="1086154"/>
                      <a:pt x="0" y="1094645"/>
                    </a:cubicBezTo>
                    <a:lnTo>
                      <a:pt x="0" y="1298875"/>
                    </a:lnTo>
                    <a:cubicBezTo>
                      <a:pt x="0" y="1404211"/>
                      <a:pt x="26425" y="1489563"/>
                      <a:pt x="98016" y="1489563"/>
                    </a:cubicBezTo>
                    <a:lnTo>
                      <a:pt x="266085" y="1489563"/>
                    </a:lnTo>
                    <a:lnTo>
                      <a:pt x="269159" y="1489563"/>
                    </a:lnTo>
                    <a:lnTo>
                      <a:pt x="437229" y="1489563"/>
                    </a:lnTo>
                    <a:cubicBezTo>
                      <a:pt x="508892" y="1489563"/>
                      <a:pt x="535244" y="1404211"/>
                      <a:pt x="535244" y="1298875"/>
                    </a:cubicBezTo>
                    <a:lnTo>
                      <a:pt x="535244" y="1094645"/>
                    </a:lnTo>
                    <a:cubicBezTo>
                      <a:pt x="535318" y="1086154"/>
                      <a:pt x="533048" y="1077955"/>
                      <a:pt x="528949" y="1071953"/>
                    </a:cubicBezTo>
                    <a:close/>
                  </a:path>
                </a:pathLst>
              </a:custGeom>
              <a:solidFill>
                <a:srgbClr val="8DC63F"/>
              </a:solidFill>
              <a:ln w="7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7" name="图形 183">
              <a:extLst>
                <a:ext uri="{FF2B5EF4-FFF2-40B4-BE49-F238E27FC236}">
                  <a16:creationId xmlns:a16="http://schemas.microsoft.com/office/drawing/2014/main" id="{3CBA0946-DFD1-4931-BD0C-871AECA35D07}"/>
                </a:ext>
              </a:extLst>
            </p:cNvPr>
            <p:cNvGrpSpPr/>
            <p:nvPr/>
          </p:nvGrpSpPr>
          <p:grpSpPr>
            <a:xfrm>
              <a:off x="10378232" y="1097836"/>
              <a:ext cx="319292" cy="291589"/>
              <a:chOff x="10378232" y="1097836"/>
              <a:chExt cx="319292" cy="291589"/>
            </a:xfrm>
            <a:solidFill>
              <a:srgbClr val="FFFFFF"/>
            </a:solidFill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3631620-2925-4C31-841C-EC25BB494A65}"/>
                  </a:ext>
                </a:extLst>
              </p:cNvPr>
              <p:cNvSpPr/>
              <p:nvPr/>
            </p:nvSpPr>
            <p:spPr>
              <a:xfrm>
                <a:off x="10513159" y="1227036"/>
                <a:ext cx="184365" cy="162389"/>
              </a:xfrm>
              <a:custGeom>
                <a:avLst/>
                <a:gdLst>
                  <a:gd name="connsiteX0" fmla="*/ 180422 w 184365"/>
                  <a:gd name="connsiteY0" fmla="*/ 29500 h 162389"/>
                  <a:gd name="connsiteX1" fmla="*/ 163366 w 184365"/>
                  <a:gd name="connsiteY1" fmla="*/ 0 h 162389"/>
                  <a:gd name="connsiteX2" fmla="*/ 87823 w 184365"/>
                  <a:gd name="connsiteY2" fmla="*/ 43701 h 162389"/>
                  <a:gd name="connsiteX3" fmla="*/ 98876 w 184365"/>
                  <a:gd name="connsiteY3" fmla="*/ 62880 h 162389"/>
                  <a:gd name="connsiteX4" fmla="*/ 98949 w 184365"/>
                  <a:gd name="connsiteY4" fmla="*/ 62953 h 162389"/>
                  <a:gd name="connsiteX5" fmla="*/ 178665 w 184365"/>
                  <a:gd name="connsiteY5" fmla="*/ 45677 h 162389"/>
                  <a:gd name="connsiteX6" fmla="*/ 178811 w 184365"/>
                  <a:gd name="connsiteY6" fmla="*/ 45897 h 162389"/>
                  <a:gd name="connsiteX7" fmla="*/ 102975 w 184365"/>
                  <a:gd name="connsiteY7" fmla="*/ 70053 h 162389"/>
                  <a:gd name="connsiteX8" fmla="*/ 45513 w 184365"/>
                  <a:gd name="connsiteY8" fmla="*/ 70053 h 162389"/>
                  <a:gd name="connsiteX9" fmla="*/ 45366 w 184365"/>
                  <a:gd name="connsiteY9" fmla="*/ 69907 h 162389"/>
                  <a:gd name="connsiteX10" fmla="*/ 45366 w 184365"/>
                  <a:gd name="connsiteY10" fmla="*/ 62221 h 162389"/>
                  <a:gd name="connsiteX11" fmla="*/ 45147 w 184365"/>
                  <a:gd name="connsiteY11" fmla="*/ 62147 h 162389"/>
                  <a:gd name="connsiteX12" fmla="*/ 55 w 184365"/>
                  <a:gd name="connsiteY12" fmla="*/ 112144 h 162389"/>
                  <a:gd name="connsiteX13" fmla="*/ 55 w 184365"/>
                  <a:gd name="connsiteY13" fmla="*/ 112363 h 162389"/>
                  <a:gd name="connsiteX14" fmla="*/ 45147 w 184365"/>
                  <a:gd name="connsiteY14" fmla="*/ 162359 h 162389"/>
                  <a:gd name="connsiteX15" fmla="*/ 45366 w 184365"/>
                  <a:gd name="connsiteY15" fmla="*/ 162286 h 162389"/>
                  <a:gd name="connsiteX16" fmla="*/ 45366 w 184365"/>
                  <a:gd name="connsiteY16" fmla="*/ 155479 h 162389"/>
                  <a:gd name="connsiteX17" fmla="*/ 45513 w 184365"/>
                  <a:gd name="connsiteY17" fmla="*/ 155332 h 162389"/>
                  <a:gd name="connsiteX18" fmla="*/ 107733 w 184365"/>
                  <a:gd name="connsiteY18" fmla="*/ 155332 h 162389"/>
                  <a:gd name="connsiteX19" fmla="*/ 133061 w 184365"/>
                  <a:gd name="connsiteY19" fmla="*/ 140692 h 162389"/>
                  <a:gd name="connsiteX20" fmla="*/ 180349 w 184365"/>
                  <a:gd name="connsiteY20" fmla="*/ 58780 h 162389"/>
                  <a:gd name="connsiteX21" fmla="*/ 180422 w 184365"/>
                  <a:gd name="connsiteY21" fmla="*/ 29500 h 162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4365" h="162389">
                    <a:moveTo>
                      <a:pt x="180422" y="29500"/>
                    </a:moveTo>
                    <a:lnTo>
                      <a:pt x="163366" y="0"/>
                    </a:lnTo>
                    <a:lnTo>
                      <a:pt x="87823" y="43701"/>
                    </a:lnTo>
                    <a:lnTo>
                      <a:pt x="98876" y="62880"/>
                    </a:lnTo>
                    <a:cubicBezTo>
                      <a:pt x="98876" y="62953"/>
                      <a:pt x="98949" y="62953"/>
                      <a:pt x="98949" y="62953"/>
                    </a:cubicBezTo>
                    <a:cubicBezTo>
                      <a:pt x="143968" y="62147"/>
                      <a:pt x="173541" y="48313"/>
                      <a:pt x="178665" y="45677"/>
                    </a:cubicBezTo>
                    <a:cubicBezTo>
                      <a:pt x="178811" y="45604"/>
                      <a:pt x="178885" y="45751"/>
                      <a:pt x="178811" y="45897"/>
                    </a:cubicBezTo>
                    <a:cubicBezTo>
                      <a:pt x="150263" y="72176"/>
                      <a:pt x="102975" y="70053"/>
                      <a:pt x="102975" y="70053"/>
                    </a:cubicBezTo>
                    <a:lnTo>
                      <a:pt x="45513" y="70053"/>
                    </a:lnTo>
                    <a:cubicBezTo>
                      <a:pt x="45439" y="70053"/>
                      <a:pt x="45366" y="69980"/>
                      <a:pt x="45366" y="69907"/>
                    </a:cubicBezTo>
                    <a:lnTo>
                      <a:pt x="45366" y="62221"/>
                    </a:lnTo>
                    <a:cubicBezTo>
                      <a:pt x="45366" y="62147"/>
                      <a:pt x="45220" y="62074"/>
                      <a:pt x="45147" y="62147"/>
                    </a:cubicBezTo>
                    <a:lnTo>
                      <a:pt x="55" y="112144"/>
                    </a:lnTo>
                    <a:cubicBezTo>
                      <a:pt x="-18" y="112217"/>
                      <a:pt x="-18" y="112290"/>
                      <a:pt x="55" y="112363"/>
                    </a:cubicBezTo>
                    <a:lnTo>
                      <a:pt x="45147" y="162359"/>
                    </a:lnTo>
                    <a:cubicBezTo>
                      <a:pt x="45220" y="162433"/>
                      <a:pt x="45366" y="162359"/>
                      <a:pt x="45366" y="162286"/>
                    </a:cubicBezTo>
                    <a:lnTo>
                      <a:pt x="45366" y="155479"/>
                    </a:lnTo>
                    <a:cubicBezTo>
                      <a:pt x="45366" y="155405"/>
                      <a:pt x="45439" y="155332"/>
                      <a:pt x="45513" y="155332"/>
                    </a:cubicBezTo>
                    <a:lnTo>
                      <a:pt x="107733" y="155332"/>
                    </a:lnTo>
                    <a:cubicBezTo>
                      <a:pt x="118201" y="155332"/>
                      <a:pt x="127864" y="149769"/>
                      <a:pt x="133061" y="140692"/>
                    </a:cubicBezTo>
                    <a:lnTo>
                      <a:pt x="180349" y="58780"/>
                    </a:lnTo>
                    <a:cubicBezTo>
                      <a:pt x="185692" y="49703"/>
                      <a:pt x="185692" y="38577"/>
                      <a:pt x="180422" y="295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02F5AEF-F056-4581-A85B-311260235F67}"/>
                  </a:ext>
                </a:extLst>
              </p:cNvPr>
              <p:cNvSpPr/>
              <p:nvPr/>
            </p:nvSpPr>
            <p:spPr>
              <a:xfrm>
                <a:off x="10448139" y="1097836"/>
                <a:ext cx="207451" cy="144571"/>
              </a:xfrm>
              <a:custGeom>
                <a:avLst/>
                <a:gdLst>
                  <a:gd name="connsiteX0" fmla="*/ 85499 w 207451"/>
                  <a:gd name="connsiteY0" fmla="*/ 70785 h 144571"/>
                  <a:gd name="connsiteX1" fmla="*/ 85499 w 207451"/>
                  <a:gd name="connsiteY1" fmla="*/ 70639 h 144571"/>
                  <a:gd name="connsiteX2" fmla="*/ 32208 w 207451"/>
                  <a:gd name="connsiteY2" fmla="*/ 8564 h 144571"/>
                  <a:gd name="connsiteX3" fmla="*/ 32355 w 207451"/>
                  <a:gd name="connsiteY3" fmla="*/ 8345 h 144571"/>
                  <a:gd name="connsiteX4" fmla="*/ 89744 w 207451"/>
                  <a:gd name="connsiteY4" fmla="*/ 63465 h 144571"/>
                  <a:gd name="connsiteX5" fmla="*/ 89744 w 207451"/>
                  <a:gd name="connsiteY5" fmla="*/ 63465 h 144571"/>
                  <a:gd name="connsiteX6" fmla="*/ 126125 w 207451"/>
                  <a:gd name="connsiteY6" fmla="*/ 126564 h 144571"/>
                  <a:gd name="connsiteX7" fmla="*/ 126052 w 207451"/>
                  <a:gd name="connsiteY7" fmla="*/ 126711 h 144571"/>
                  <a:gd name="connsiteX8" fmla="*/ 120708 w 207451"/>
                  <a:gd name="connsiteY8" fmla="*/ 129785 h 144571"/>
                  <a:gd name="connsiteX9" fmla="*/ 120708 w 207451"/>
                  <a:gd name="connsiteY9" fmla="*/ 130005 h 144571"/>
                  <a:gd name="connsiteX10" fmla="*/ 187907 w 207451"/>
                  <a:gd name="connsiteY10" fmla="*/ 144572 h 144571"/>
                  <a:gd name="connsiteX11" fmla="*/ 188053 w 207451"/>
                  <a:gd name="connsiteY11" fmla="*/ 144498 h 144571"/>
                  <a:gd name="connsiteX12" fmla="*/ 207451 w 207451"/>
                  <a:gd name="connsiteY12" fmla="*/ 79862 h 144571"/>
                  <a:gd name="connsiteX13" fmla="*/ 207305 w 207451"/>
                  <a:gd name="connsiteY13" fmla="*/ 79716 h 144571"/>
                  <a:gd name="connsiteX14" fmla="*/ 201815 w 207451"/>
                  <a:gd name="connsiteY14" fmla="*/ 82863 h 144571"/>
                  <a:gd name="connsiteX15" fmla="*/ 201668 w 207451"/>
                  <a:gd name="connsiteY15" fmla="*/ 82790 h 144571"/>
                  <a:gd name="connsiteX16" fmla="*/ 162359 w 207451"/>
                  <a:gd name="connsiteY16" fmla="*/ 14640 h 144571"/>
                  <a:gd name="connsiteX17" fmla="*/ 137032 w 207451"/>
                  <a:gd name="connsiteY17" fmla="*/ 0 h 144571"/>
                  <a:gd name="connsiteX18" fmla="*/ 42456 w 207451"/>
                  <a:gd name="connsiteY18" fmla="*/ 0 h 144571"/>
                  <a:gd name="connsiteX19" fmla="*/ 17129 w 207451"/>
                  <a:gd name="connsiteY19" fmla="*/ 14640 h 144571"/>
                  <a:gd name="connsiteX20" fmla="*/ 0 w 207451"/>
                  <a:gd name="connsiteY20" fmla="*/ 44360 h 144571"/>
                  <a:gd name="connsiteX21" fmla="*/ 75616 w 207451"/>
                  <a:gd name="connsiteY21" fmla="*/ 87987 h 144571"/>
                  <a:gd name="connsiteX22" fmla="*/ 85499 w 207451"/>
                  <a:gd name="connsiteY22" fmla="*/ 70785 h 144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07451" h="144571">
                    <a:moveTo>
                      <a:pt x="85499" y="70785"/>
                    </a:moveTo>
                    <a:cubicBezTo>
                      <a:pt x="85499" y="70712"/>
                      <a:pt x="85499" y="70712"/>
                      <a:pt x="85499" y="70639"/>
                    </a:cubicBezTo>
                    <a:cubicBezTo>
                      <a:pt x="63319" y="31330"/>
                      <a:pt x="36966" y="11859"/>
                      <a:pt x="32208" y="8564"/>
                    </a:cubicBezTo>
                    <a:cubicBezTo>
                      <a:pt x="32062" y="8491"/>
                      <a:pt x="32208" y="8272"/>
                      <a:pt x="32355" y="8345"/>
                    </a:cubicBezTo>
                    <a:cubicBezTo>
                      <a:pt x="68955" y="20862"/>
                      <a:pt x="89598" y="63172"/>
                      <a:pt x="89744" y="63465"/>
                    </a:cubicBezTo>
                    <a:lnTo>
                      <a:pt x="89744" y="63465"/>
                    </a:lnTo>
                    <a:lnTo>
                      <a:pt x="126125" y="126564"/>
                    </a:lnTo>
                    <a:cubicBezTo>
                      <a:pt x="126125" y="126637"/>
                      <a:pt x="126125" y="126711"/>
                      <a:pt x="126052" y="126711"/>
                    </a:cubicBezTo>
                    <a:lnTo>
                      <a:pt x="120708" y="129785"/>
                    </a:lnTo>
                    <a:cubicBezTo>
                      <a:pt x="120635" y="129858"/>
                      <a:pt x="120635" y="130005"/>
                      <a:pt x="120708" y="130005"/>
                    </a:cubicBezTo>
                    <a:lnTo>
                      <a:pt x="187907" y="144572"/>
                    </a:lnTo>
                    <a:cubicBezTo>
                      <a:pt x="187980" y="144572"/>
                      <a:pt x="188053" y="144572"/>
                      <a:pt x="188053" y="144498"/>
                    </a:cubicBezTo>
                    <a:lnTo>
                      <a:pt x="207451" y="79862"/>
                    </a:lnTo>
                    <a:cubicBezTo>
                      <a:pt x="207451" y="79789"/>
                      <a:pt x="207378" y="79716"/>
                      <a:pt x="207305" y="79716"/>
                    </a:cubicBezTo>
                    <a:lnTo>
                      <a:pt x="201815" y="82863"/>
                    </a:lnTo>
                    <a:cubicBezTo>
                      <a:pt x="201741" y="82863"/>
                      <a:pt x="201668" y="82863"/>
                      <a:pt x="201668" y="82790"/>
                    </a:cubicBezTo>
                    <a:lnTo>
                      <a:pt x="162359" y="14640"/>
                    </a:lnTo>
                    <a:cubicBezTo>
                      <a:pt x="157162" y="5563"/>
                      <a:pt x="147500" y="0"/>
                      <a:pt x="137032" y="0"/>
                    </a:cubicBezTo>
                    <a:lnTo>
                      <a:pt x="42456" y="0"/>
                    </a:lnTo>
                    <a:cubicBezTo>
                      <a:pt x="31989" y="0"/>
                      <a:pt x="22326" y="5563"/>
                      <a:pt x="17129" y="14640"/>
                    </a:cubicBezTo>
                    <a:lnTo>
                      <a:pt x="0" y="44360"/>
                    </a:lnTo>
                    <a:lnTo>
                      <a:pt x="75616" y="87987"/>
                    </a:lnTo>
                    <a:lnTo>
                      <a:pt x="85499" y="70785"/>
                    </a:lnTo>
                    <a:close/>
                  </a:path>
                </a:pathLst>
              </a:custGeom>
              <a:solidFill>
                <a:srgbClr val="FFFFFF"/>
              </a:solidFill>
              <a:ln w="7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2AB7E702-27F1-40DE-AC4E-9CBDA316D7D2}"/>
                  </a:ext>
                </a:extLst>
              </p:cNvPr>
              <p:cNvSpPr/>
              <p:nvPr/>
            </p:nvSpPr>
            <p:spPr>
              <a:xfrm>
                <a:off x="10378232" y="1170159"/>
                <a:ext cx="128394" cy="212062"/>
              </a:xfrm>
              <a:custGeom>
                <a:avLst/>
                <a:gdLst>
                  <a:gd name="connsiteX0" fmla="*/ 89525 w 128394"/>
                  <a:gd name="connsiteY0" fmla="*/ 127003 h 212062"/>
                  <a:gd name="connsiteX1" fmla="*/ 63319 w 128394"/>
                  <a:gd name="connsiteY1" fmla="*/ 204377 h 212062"/>
                  <a:gd name="connsiteX2" fmla="*/ 63099 w 128394"/>
                  <a:gd name="connsiteY2" fmla="*/ 204377 h 212062"/>
                  <a:gd name="connsiteX3" fmla="*/ 81326 w 128394"/>
                  <a:gd name="connsiteY3" fmla="*/ 126930 h 212062"/>
                  <a:gd name="connsiteX4" fmla="*/ 81326 w 128394"/>
                  <a:gd name="connsiteY4" fmla="*/ 126930 h 212062"/>
                  <a:gd name="connsiteX5" fmla="*/ 81326 w 128394"/>
                  <a:gd name="connsiteY5" fmla="*/ 126930 h 212062"/>
                  <a:gd name="connsiteX6" fmla="*/ 118878 w 128394"/>
                  <a:gd name="connsiteY6" fmla="*/ 61855 h 212062"/>
                  <a:gd name="connsiteX7" fmla="*/ 119025 w 128394"/>
                  <a:gd name="connsiteY7" fmla="*/ 61781 h 212062"/>
                  <a:gd name="connsiteX8" fmla="*/ 123929 w 128394"/>
                  <a:gd name="connsiteY8" fmla="*/ 64636 h 212062"/>
                  <a:gd name="connsiteX9" fmla="*/ 124075 w 128394"/>
                  <a:gd name="connsiteY9" fmla="*/ 64490 h 212062"/>
                  <a:gd name="connsiteX10" fmla="*/ 103945 w 128394"/>
                  <a:gd name="connsiteY10" fmla="*/ 0 h 212062"/>
                  <a:gd name="connsiteX11" fmla="*/ 37332 w 128394"/>
                  <a:gd name="connsiteY11" fmla="*/ 14421 h 212062"/>
                  <a:gd name="connsiteX12" fmla="*/ 37332 w 128394"/>
                  <a:gd name="connsiteY12" fmla="*/ 14640 h 212062"/>
                  <a:gd name="connsiteX13" fmla="*/ 43262 w 128394"/>
                  <a:gd name="connsiteY13" fmla="*/ 18007 h 212062"/>
                  <a:gd name="connsiteX14" fmla="*/ 43335 w 128394"/>
                  <a:gd name="connsiteY14" fmla="*/ 18154 h 212062"/>
                  <a:gd name="connsiteX15" fmla="*/ 3953 w 128394"/>
                  <a:gd name="connsiteY15" fmla="*/ 86304 h 212062"/>
                  <a:gd name="connsiteX16" fmla="*/ 3953 w 128394"/>
                  <a:gd name="connsiteY16" fmla="*/ 115584 h 212062"/>
                  <a:gd name="connsiteX17" fmla="*/ 51241 w 128394"/>
                  <a:gd name="connsiteY17" fmla="*/ 197423 h 212062"/>
                  <a:gd name="connsiteX18" fmla="*/ 76568 w 128394"/>
                  <a:gd name="connsiteY18" fmla="*/ 212063 h 212062"/>
                  <a:gd name="connsiteX19" fmla="*/ 128394 w 128394"/>
                  <a:gd name="connsiteY19" fmla="*/ 212063 h 212062"/>
                  <a:gd name="connsiteX20" fmla="*/ 128394 w 128394"/>
                  <a:gd name="connsiteY20" fmla="*/ 126930 h 212062"/>
                  <a:gd name="connsiteX21" fmla="*/ 89598 w 128394"/>
                  <a:gd name="connsiteY21" fmla="*/ 126930 h 212062"/>
                  <a:gd name="connsiteX22" fmla="*/ 89525 w 128394"/>
                  <a:gd name="connsiteY22" fmla="*/ 127003 h 21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8394" h="212062">
                    <a:moveTo>
                      <a:pt x="89525" y="127003"/>
                    </a:moveTo>
                    <a:cubicBezTo>
                      <a:pt x="67052" y="166093"/>
                      <a:pt x="63685" y="198667"/>
                      <a:pt x="63319" y="204377"/>
                    </a:cubicBezTo>
                    <a:cubicBezTo>
                      <a:pt x="63319" y="204523"/>
                      <a:pt x="63099" y="204523"/>
                      <a:pt x="63099" y="204377"/>
                    </a:cubicBezTo>
                    <a:cubicBezTo>
                      <a:pt x="55193" y="166385"/>
                      <a:pt x="81326" y="126930"/>
                      <a:pt x="81326" y="126930"/>
                    </a:cubicBezTo>
                    <a:lnTo>
                      <a:pt x="81326" y="126930"/>
                    </a:lnTo>
                    <a:lnTo>
                      <a:pt x="81326" y="126930"/>
                    </a:lnTo>
                    <a:lnTo>
                      <a:pt x="118878" y="61855"/>
                    </a:lnTo>
                    <a:cubicBezTo>
                      <a:pt x="118878" y="61781"/>
                      <a:pt x="118951" y="61781"/>
                      <a:pt x="119025" y="61781"/>
                    </a:cubicBezTo>
                    <a:lnTo>
                      <a:pt x="123929" y="64636"/>
                    </a:lnTo>
                    <a:cubicBezTo>
                      <a:pt x="124002" y="64709"/>
                      <a:pt x="124149" y="64636"/>
                      <a:pt x="124075" y="64490"/>
                    </a:cubicBezTo>
                    <a:lnTo>
                      <a:pt x="103945" y="0"/>
                    </a:lnTo>
                    <a:lnTo>
                      <a:pt x="37332" y="14421"/>
                    </a:lnTo>
                    <a:cubicBezTo>
                      <a:pt x="37259" y="14421"/>
                      <a:pt x="37186" y="14567"/>
                      <a:pt x="37332" y="14640"/>
                    </a:cubicBezTo>
                    <a:lnTo>
                      <a:pt x="43262" y="18007"/>
                    </a:lnTo>
                    <a:cubicBezTo>
                      <a:pt x="43335" y="18007"/>
                      <a:pt x="43335" y="18081"/>
                      <a:pt x="43335" y="18154"/>
                    </a:cubicBezTo>
                    <a:lnTo>
                      <a:pt x="3953" y="86304"/>
                    </a:lnTo>
                    <a:cubicBezTo>
                      <a:pt x="-1318" y="95381"/>
                      <a:pt x="-1318" y="106507"/>
                      <a:pt x="3953" y="115584"/>
                    </a:cubicBezTo>
                    <a:lnTo>
                      <a:pt x="51241" y="197423"/>
                    </a:lnTo>
                    <a:cubicBezTo>
                      <a:pt x="56438" y="206499"/>
                      <a:pt x="66100" y="212063"/>
                      <a:pt x="76568" y="212063"/>
                    </a:cubicBezTo>
                    <a:lnTo>
                      <a:pt x="128394" y="212063"/>
                    </a:lnTo>
                    <a:lnTo>
                      <a:pt x="128394" y="126930"/>
                    </a:lnTo>
                    <a:lnTo>
                      <a:pt x="89598" y="126930"/>
                    </a:lnTo>
                    <a:cubicBezTo>
                      <a:pt x="89598" y="126930"/>
                      <a:pt x="89525" y="126930"/>
                      <a:pt x="89525" y="1270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73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1" name="图形 184">
            <a:extLst>
              <a:ext uri="{FF2B5EF4-FFF2-40B4-BE49-F238E27FC236}">
                <a16:creationId xmlns:a16="http://schemas.microsoft.com/office/drawing/2014/main" id="{AACB2A8A-504C-4F71-A73B-1F237D57B740}"/>
              </a:ext>
            </a:extLst>
          </p:cNvPr>
          <p:cNvGrpSpPr/>
          <p:nvPr/>
        </p:nvGrpSpPr>
        <p:grpSpPr>
          <a:xfrm>
            <a:off x="977432" y="2802509"/>
            <a:ext cx="1290291" cy="1290291"/>
            <a:chOff x="977432" y="2802509"/>
            <a:chExt cx="1290291" cy="1290291"/>
          </a:xfrm>
        </p:grpSpPr>
        <p:grpSp>
          <p:nvGrpSpPr>
            <p:cNvPr id="137" name="图形 184">
              <a:extLst>
                <a:ext uri="{FF2B5EF4-FFF2-40B4-BE49-F238E27FC236}">
                  <a16:creationId xmlns:a16="http://schemas.microsoft.com/office/drawing/2014/main" id="{8771B74B-CD4A-4647-A425-E9993952D536}"/>
                </a:ext>
              </a:extLst>
            </p:cNvPr>
            <p:cNvGrpSpPr/>
            <p:nvPr/>
          </p:nvGrpSpPr>
          <p:grpSpPr>
            <a:xfrm>
              <a:off x="1494556" y="3062840"/>
              <a:ext cx="327663" cy="299204"/>
              <a:chOff x="1494556" y="3062840"/>
              <a:chExt cx="327663" cy="299204"/>
            </a:xfrm>
            <a:solidFill>
              <a:srgbClr val="8DC63F"/>
            </a:solidFill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5234E138-2265-4104-A47C-0411F15304F6}"/>
                  </a:ext>
                </a:extLst>
              </p:cNvPr>
              <p:cNvSpPr/>
              <p:nvPr/>
            </p:nvSpPr>
            <p:spPr>
              <a:xfrm>
                <a:off x="1633265" y="3195342"/>
                <a:ext cx="188954" cy="166702"/>
              </a:xfrm>
              <a:custGeom>
                <a:avLst/>
                <a:gdLst>
                  <a:gd name="connsiteX0" fmla="*/ 184928 w 188954"/>
                  <a:gd name="connsiteY0" fmla="*/ 30266 h 166702"/>
                  <a:gd name="connsiteX1" fmla="*/ 167423 w 188954"/>
                  <a:gd name="connsiteY1" fmla="*/ 0 h 166702"/>
                  <a:gd name="connsiteX2" fmla="*/ 89875 w 188954"/>
                  <a:gd name="connsiteY2" fmla="*/ 44841 h 166702"/>
                  <a:gd name="connsiteX3" fmla="*/ 101242 w 188954"/>
                  <a:gd name="connsiteY3" fmla="*/ 64508 h 166702"/>
                  <a:gd name="connsiteX4" fmla="*/ 101382 w 188954"/>
                  <a:gd name="connsiteY4" fmla="*/ 64577 h 166702"/>
                  <a:gd name="connsiteX5" fmla="*/ 183184 w 188954"/>
                  <a:gd name="connsiteY5" fmla="*/ 46864 h 166702"/>
                  <a:gd name="connsiteX6" fmla="*/ 183324 w 188954"/>
                  <a:gd name="connsiteY6" fmla="*/ 47073 h 166702"/>
                  <a:gd name="connsiteX7" fmla="*/ 105566 w 188954"/>
                  <a:gd name="connsiteY7" fmla="*/ 71900 h 166702"/>
                  <a:gd name="connsiteX8" fmla="*/ 46637 w 188954"/>
                  <a:gd name="connsiteY8" fmla="*/ 71900 h 166702"/>
                  <a:gd name="connsiteX9" fmla="*/ 46498 w 188954"/>
                  <a:gd name="connsiteY9" fmla="*/ 71760 h 166702"/>
                  <a:gd name="connsiteX10" fmla="*/ 46498 w 188954"/>
                  <a:gd name="connsiteY10" fmla="*/ 63880 h 166702"/>
                  <a:gd name="connsiteX11" fmla="*/ 46289 w 188954"/>
                  <a:gd name="connsiteY11" fmla="*/ 63810 h 166702"/>
                  <a:gd name="connsiteX12" fmla="*/ 52 w 188954"/>
                  <a:gd name="connsiteY12" fmla="*/ 115137 h 166702"/>
                  <a:gd name="connsiteX13" fmla="*/ 52 w 188954"/>
                  <a:gd name="connsiteY13" fmla="*/ 115347 h 166702"/>
                  <a:gd name="connsiteX14" fmla="*/ 46289 w 188954"/>
                  <a:gd name="connsiteY14" fmla="*/ 166674 h 166702"/>
                  <a:gd name="connsiteX15" fmla="*/ 46498 w 188954"/>
                  <a:gd name="connsiteY15" fmla="*/ 166604 h 166702"/>
                  <a:gd name="connsiteX16" fmla="*/ 46498 w 188954"/>
                  <a:gd name="connsiteY16" fmla="*/ 159630 h 166702"/>
                  <a:gd name="connsiteX17" fmla="*/ 46637 w 188954"/>
                  <a:gd name="connsiteY17" fmla="*/ 159491 h 166702"/>
                  <a:gd name="connsiteX18" fmla="*/ 110447 w 188954"/>
                  <a:gd name="connsiteY18" fmla="*/ 159491 h 166702"/>
                  <a:gd name="connsiteX19" fmla="*/ 136460 w 188954"/>
                  <a:gd name="connsiteY19" fmla="*/ 144497 h 166702"/>
                  <a:gd name="connsiteX20" fmla="*/ 184928 w 188954"/>
                  <a:gd name="connsiteY20" fmla="*/ 60463 h 166702"/>
                  <a:gd name="connsiteX21" fmla="*/ 184928 w 188954"/>
                  <a:gd name="connsiteY21" fmla="*/ 30266 h 166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8954" h="166702">
                    <a:moveTo>
                      <a:pt x="184928" y="30266"/>
                    </a:moveTo>
                    <a:lnTo>
                      <a:pt x="167423" y="0"/>
                    </a:lnTo>
                    <a:lnTo>
                      <a:pt x="89875" y="44841"/>
                    </a:lnTo>
                    <a:lnTo>
                      <a:pt x="101242" y="64508"/>
                    </a:lnTo>
                    <a:cubicBezTo>
                      <a:pt x="101242" y="64577"/>
                      <a:pt x="101312" y="64577"/>
                      <a:pt x="101382" y="64577"/>
                    </a:cubicBezTo>
                    <a:cubicBezTo>
                      <a:pt x="147548" y="63740"/>
                      <a:pt x="177884" y="49514"/>
                      <a:pt x="183184" y="46864"/>
                    </a:cubicBezTo>
                    <a:cubicBezTo>
                      <a:pt x="183324" y="46794"/>
                      <a:pt x="183463" y="47003"/>
                      <a:pt x="183324" y="47073"/>
                    </a:cubicBezTo>
                    <a:cubicBezTo>
                      <a:pt x="154034" y="74062"/>
                      <a:pt x="105566" y="71900"/>
                      <a:pt x="105566" y="71900"/>
                    </a:cubicBezTo>
                    <a:lnTo>
                      <a:pt x="46637" y="71900"/>
                    </a:lnTo>
                    <a:cubicBezTo>
                      <a:pt x="46568" y="71900"/>
                      <a:pt x="46498" y="71830"/>
                      <a:pt x="46498" y="71760"/>
                    </a:cubicBezTo>
                    <a:lnTo>
                      <a:pt x="46498" y="63880"/>
                    </a:lnTo>
                    <a:cubicBezTo>
                      <a:pt x="46498" y="63740"/>
                      <a:pt x="46358" y="63740"/>
                      <a:pt x="46289" y="63810"/>
                    </a:cubicBezTo>
                    <a:lnTo>
                      <a:pt x="52" y="115137"/>
                    </a:lnTo>
                    <a:cubicBezTo>
                      <a:pt x="-17" y="115207"/>
                      <a:pt x="-17" y="115277"/>
                      <a:pt x="52" y="115347"/>
                    </a:cubicBezTo>
                    <a:lnTo>
                      <a:pt x="46289" y="166674"/>
                    </a:lnTo>
                    <a:cubicBezTo>
                      <a:pt x="46358" y="166743"/>
                      <a:pt x="46498" y="166674"/>
                      <a:pt x="46498" y="166604"/>
                    </a:cubicBezTo>
                    <a:lnTo>
                      <a:pt x="46498" y="159630"/>
                    </a:lnTo>
                    <a:cubicBezTo>
                      <a:pt x="46498" y="159560"/>
                      <a:pt x="46568" y="159491"/>
                      <a:pt x="46637" y="159491"/>
                    </a:cubicBezTo>
                    <a:lnTo>
                      <a:pt x="110447" y="159491"/>
                    </a:lnTo>
                    <a:cubicBezTo>
                      <a:pt x="121187" y="159491"/>
                      <a:pt x="131090" y="153772"/>
                      <a:pt x="136460" y="144497"/>
                    </a:cubicBezTo>
                    <a:lnTo>
                      <a:pt x="184928" y="60463"/>
                    </a:lnTo>
                    <a:cubicBezTo>
                      <a:pt x="190297" y="51048"/>
                      <a:pt x="190297" y="39611"/>
                      <a:pt x="184928" y="30266"/>
                    </a:cubicBezTo>
                    <a:close/>
                  </a:path>
                </a:pathLst>
              </a:custGeom>
              <a:solidFill>
                <a:srgbClr val="8DC63F"/>
              </a:solidFill>
              <a:ln w="69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970C0581-E5AA-4D83-BDFD-51C888F5BA01}"/>
                  </a:ext>
                </a:extLst>
              </p:cNvPr>
              <p:cNvSpPr/>
              <p:nvPr/>
            </p:nvSpPr>
            <p:spPr>
              <a:xfrm>
                <a:off x="1566299" y="3062840"/>
                <a:ext cx="212909" cy="148262"/>
              </a:xfrm>
              <a:custGeom>
                <a:avLst/>
                <a:gdLst>
                  <a:gd name="connsiteX0" fmla="*/ 87800 w 212909"/>
                  <a:gd name="connsiteY0" fmla="*/ 72597 h 148262"/>
                  <a:gd name="connsiteX1" fmla="*/ 87800 w 212909"/>
                  <a:gd name="connsiteY1" fmla="*/ 72458 h 148262"/>
                  <a:gd name="connsiteX2" fmla="*/ 33126 w 212909"/>
                  <a:gd name="connsiteY2" fmla="*/ 8787 h 148262"/>
                  <a:gd name="connsiteX3" fmla="*/ 33265 w 212909"/>
                  <a:gd name="connsiteY3" fmla="*/ 8578 h 148262"/>
                  <a:gd name="connsiteX4" fmla="*/ 92124 w 212909"/>
                  <a:gd name="connsiteY4" fmla="*/ 65135 h 148262"/>
                  <a:gd name="connsiteX5" fmla="*/ 92124 w 212909"/>
                  <a:gd name="connsiteY5" fmla="*/ 65135 h 148262"/>
                  <a:gd name="connsiteX6" fmla="*/ 129434 w 212909"/>
                  <a:gd name="connsiteY6" fmla="*/ 129852 h 148262"/>
                  <a:gd name="connsiteX7" fmla="*/ 129364 w 212909"/>
                  <a:gd name="connsiteY7" fmla="*/ 129992 h 148262"/>
                  <a:gd name="connsiteX8" fmla="*/ 123924 w 212909"/>
                  <a:gd name="connsiteY8" fmla="*/ 133130 h 148262"/>
                  <a:gd name="connsiteX9" fmla="*/ 123924 w 212909"/>
                  <a:gd name="connsiteY9" fmla="*/ 133339 h 148262"/>
                  <a:gd name="connsiteX10" fmla="*/ 192895 w 212909"/>
                  <a:gd name="connsiteY10" fmla="*/ 148263 h 148262"/>
                  <a:gd name="connsiteX11" fmla="*/ 193035 w 212909"/>
                  <a:gd name="connsiteY11" fmla="*/ 148193 h 148262"/>
                  <a:gd name="connsiteX12" fmla="*/ 212910 w 212909"/>
                  <a:gd name="connsiteY12" fmla="*/ 81872 h 148262"/>
                  <a:gd name="connsiteX13" fmla="*/ 212701 w 212909"/>
                  <a:gd name="connsiteY13" fmla="*/ 81733 h 148262"/>
                  <a:gd name="connsiteX14" fmla="*/ 207052 w 212909"/>
                  <a:gd name="connsiteY14" fmla="*/ 85011 h 148262"/>
                  <a:gd name="connsiteX15" fmla="*/ 206912 w 212909"/>
                  <a:gd name="connsiteY15" fmla="*/ 84941 h 148262"/>
                  <a:gd name="connsiteX16" fmla="*/ 166534 w 212909"/>
                  <a:gd name="connsiteY16" fmla="*/ 14994 h 148262"/>
                  <a:gd name="connsiteX17" fmla="*/ 140522 w 212909"/>
                  <a:gd name="connsiteY17" fmla="*/ 0 h 148262"/>
                  <a:gd name="connsiteX18" fmla="*/ 43586 w 212909"/>
                  <a:gd name="connsiteY18" fmla="*/ 0 h 148262"/>
                  <a:gd name="connsiteX19" fmla="*/ 17574 w 212909"/>
                  <a:gd name="connsiteY19" fmla="*/ 14994 h 148262"/>
                  <a:gd name="connsiteX20" fmla="*/ 0 w 212909"/>
                  <a:gd name="connsiteY20" fmla="*/ 45469 h 148262"/>
                  <a:gd name="connsiteX21" fmla="*/ 77549 w 212909"/>
                  <a:gd name="connsiteY21" fmla="*/ 90241 h 148262"/>
                  <a:gd name="connsiteX22" fmla="*/ 87800 w 212909"/>
                  <a:gd name="connsiteY22" fmla="*/ 72597 h 148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12909" h="148262">
                    <a:moveTo>
                      <a:pt x="87800" y="72597"/>
                    </a:moveTo>
                    <a:cubicBezTo>
                      <a:pt x="87800" y="72527"/>
                      <a:pt x="87800" y="72527"/>
                      <a:pt x="87800" y="72458"/>
                    </a:cubicBezTo>
                    <a:cubicBezTo>
                      <a:pt x="65065" y="32079"/>
                      <a:pt x="38007" y="12134"/>
                      <a:pt x="33126" y="8787"/>
                    </a:cubicBezTo>
                    <a:cubicBezTo>
                      <a:pt x="32986" y="8717"/>
                      <a:pt x="33126" y="8508"/>
                      <a:pt x="33265" y="8578"/>
                    </a:cubicBezTo>
                    <a:cubicBezTo>
                      <a:pt x="70784" y="21479"/>
                      <a:pt x="91984" y="64856"/>
                      <a:pt x="92124" y="65135"/>
                    </a:cubicBezTo>
                    <a:lnTo>
                      <a:pt x="92124" y="65135"/>
                    </a:lnTo>
                    <a:lnTo>
                      <a:pt x="129434" y="129852"/>
                    </a:lnTo>
                    <a:cubicBezTo>
                      <a:pt x="129434" y="129922"/>
                      <a:pt x="129434" y="129992"/>
                      <a:pt x="129364" y="129992"/>
                    </a:cubicBezTo>
                    <a:lnTo>
                      <a:pt x="123924" y="133130"/>
                    </a:lnTo>
                    <a:cubicBezTo>
                      <a:pt x="123855" y="133199"/>
                      <a:pt x="123855" y="133339"/>
                      <a:pt x="123924" y="133339"/>
                    </a:cubicBezTo>
                    <a:lnTo>
                      <a:pt x="192895" y="148263"/>
                    </a:lnTo>
                    <a:cubicBezTo>
                      <a:pt x="192965" y="148263"/>
                      <a:pt x="193035" y="148263"/>
                      <a:pt x="193035" y="148193"/>
                    </a:cubicBezTo>
                    <a:lnTo>
                      <a:pt x="212910" y="81872"/>
                    </a:lnTo>
                    <a:cubicBezTo>
                      <a:pt x="212910" y="81733"/>
                      <a:pt x="212840" y="81663"/>
                      <a:pt x="212701" y="81733"/>
                    </a:cubicBezTo>
                    <a:lnTo>
                      <a:pt x="207052" y="85011"/>
                    </a:lnTo>
                    <a:cubicBezTo>
                      <a:pt x="206982" y="85011"/>
                      <a:pt x="206912" y="85011"/>
                      <a:pt x="206912" y="84941"/>
                    </a:cubicBezTo>
                    <a:lnTo>
                      <a:pt x="166534" y="14994"/>
                    </a:lnTo>
                    <a:cubicBezTo>
                      <a:pt x="161164" y="5719"/>
                      <a:pt x="151262" y="0"/>
                      <a:pt x="140522" y="0"/>
                    </a:cubicBezTo>
                    <a:lnTo>
                      <a:pt x="43586" y="0"/>
                    </a:lnTo>
                    <a:cubicBezTo>
                      <a:pt x="32847" y="0"/>
                      <a:pt x="22944" y="5719"/>
                      <a:pt x="17574" y="14994"/>
                    </a:cubicBezTo>
                    <a:lnTo>
                      <a:pt x="0" y="45469"/>
                    </a:lnTo>
                    <a:lnTo>
                      <a:pt x="77549" y="90241"/>
                    </a:lnTo>
                    <a:lnTo>
                      <a:pt x="87800" y="72597"/>
                    </a:lnTo>
                    <a:close/>
                  </a:path>
                </a:pathLst>
              </a:custGeom>
              <a:solidFill>
                <a:srgbClr val="8DC63F"/>
              </a:solidFill>
              <a:ln w="69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0D4B5A43-233E-4662-831F-77AEE3B22A97}"/>
                  </a:ext>
                </a:extLst>
              </p:cNvPr>
              <p:cNvSpPr/>
              <p:nvPr/>
            </p:nvSpPr>
            <p:spPr>
              <a:xfrm>
                <a:off x="1494556" y="3136972"/>
                <a:ext cx="131717" cy="217582"/>
              </a:xfrm>
              <a:custGeom>
                <a:avLst/>
                <a:gdLst>
                  <a:gd name="connsiteX0" fmla="*/ 91897 w 131717"/>
                  <a:gd name="connsiteY0" fmla="*/ 130270 h 217582"/>
                  <a:gd name="connsiteX1" fmla="*/ 64978 w 131717"/>
                  <a:gd name="connsiteY1" fmla="*/ 209632 h 217582"/>
                  <a:gd name="connsiteX2" fmla="*/ 64699 w 131717"/>
                  <a:gd name="connsiteY2" fmla="*/ 209632 h 217582"/>
                  <a:gd name="connsiteX3" fmla="*/ 83389 w 131717"/>
                  <a:gd name="connsiteY3" fmla="*/ 130201 h 217582"/>
                  <a:gd name="connsiteX4" fmla="*/ 83389 w 131717"/>
                  <a:gd name="connsiteY4" fmla="*/ 130201 h 217582"/>
                  <a:gd name="connsiteX5" fmla="*/ 83389 w 131717"/>
                  <a:gd name="connsiteY5" fmla="*/ 130201 h 217582"/>
                  <a:gd name="connsiteX6" fmla="*/ 121954 w 131717"/>
                  <a:gd name="connsiteY6" fmla="*/ 63462 h 217582"/>
                  <a:gd name="connsiteX7" fmla="*/ 122094 w 131717"/>
                  <a:gd name="connsiteY7" fmla="*/ 63392 h 217582"/>
                  <a:gd name="connsiteX8" fmla="*/ 127115 w 131717"/>
                  <a:gd name="connsiteY8" fmla="*/ 66321 h 217582"/>
                  <a:gd name="connsiteX9" fmla="*/ 127324 w 131717"/>
                  <a:gd name="connsiteY9" fmla="*/ 66181 h 217582"/>
                  <a:gd name="connsiteX10" fmla="*/ 106682 w 131717"/>
                  <a:gd name="connsiteY10" fmla="*/ 0 h 217582"/>
                  <a:gd name="connsiteX11" fmla="*/ 38338 w 131717"/>
                  <a:gd name="connsiteY11" fmla="*/ 14784 h 217582"/>
                  <a:gd name="connsiteX12" fmla="*/ 38338 w 131717"/>
                  <a:gd name="connsiteY12" fmla="*/ 14994 h 217582"/>
                  <a:gd name="connsiteX13" fmla="*/ 44406 w 131717"/>
                  <a:gd name="connsiteY13" fmla="*/ 18481 h 217582"/>
                  <a:gd name="connsiteX14" fmla="*/ 44475 w 131717"/>
                  <a:gd name="connsiteY14" fmla="*/ 18620 h 217582"/>
                  <a:gd name="connsiteX15" fmla="*/ 4027 w 131717"/>
                  <a:gd name="connsiteY15" fmla="*/ 88567 h 217582"/>
                  <a:gd name="connsiteX16" fmla="*/ 4027 w 131717"/>
                  <a:gd name="connsiteY16" fmla="*/ 118624 h 217582"/>
                  <a:gd name="connsiteX17" fmla="*/ 52495 w 131717"/>
                  <a:gd name="connsiteY17" fmla="*/ 202589 h 217582"/>
                  <a:gd name="connsiteX18" fmla="*/ 78508 w 131717"/>
                  <a:gd name="connsiteY18" fmla="*/ 217582 h 217582"/>
                  <a:gd name="connsiteX19" fmla="*/ 131718 w 131717"/>
                  <a:gd name="connsiteY19" fmla="*/ 217582 h 217582"/>
                  <a:gd name="connsiteX20" fmla="*/ 131718 w 131717"/>
                  <a:gd name="connsiteY20" fmla="*/ 130270 h 217582"/>
                  <a:gd name="connsiteX21" fmla="*/ 92037 w 131717"/>
                  <a:gd name="connsiteY21" fmla="*/ 130270 h 217582"/>
                  <a:gd name="connsiteX22" fmla="*/ 91897 w 131717"/>
                  <a:gd name="connsiteY22" fmla="*/ 130270 h 21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1717" h="217582">
                    <a:moveTo>
                      <a:pt x="91897" y="130270"/>
                    </a:moveTo>
                    <a:cubicBezTo>
                      <a:pt x="68814" y="170370"/>
                      <a:pt x="65397" y="203774"/>
                      <a:pt x="64978" y="209632"/>
                    </a:cubicBezTo>
                    <a:cubicBezTo>
                      <a:pt x="64978" y="209772"/>
                      <a:pt x="64769" y="209772"/>
                      <a:pt x="64699" y="209632"/>
                    </a:cubicBezTo>
                    <a:cubicBezTo>
                      <a:pt x="56610" y="170649"/>
                      <a:pt x="83389" y="130201"/>
                      <a:pt x="83389" y="130201"/>
                    </a:cubicBezTo>
                    <a:lnTo>
                      <a:pt x="83389" y="130201"/>
                    </a:lnTo>
                    <a:lnTo>
                      <a:pt x="83389" y="130201"/>
                    </a:lnTo>
                    <a:lnTo>
                      <a:pt x="121954" y="63462"/>
                    </a:lnTo>
                    <a:cubicBezTo>
                      <a:pt x="121954" y="63392"/>
                      <a:pt x="122094" y="63392"/>
                      <a:pt x="122094" y="63392"/>
                    </a:cubicBezTo>
                    <a:lnTo>
                      <a:pt x="127115" y="66321"/>
                    </a:lnTo>
                    <a:cubicBezTo>
                      <a:pt x="127185" y="66391"/>
                      <a:pt x="127324" y="66321"/>
                      <a:pt x="127324" y="66181"/>
                    </a:cubicBezTo>
                    <a:lnTo>
                      <a:pt x="106682" y="0"/>
                    </a:lnTo>
                    <a:lnTo>
                      <a:pt x="38338" y="14784"/>
                    </a:lnTo>
                    <a:cubicBezTo>
                      <a:pt x="38269" y="14854"/>
                      <a:pt x="38199" y="14994"/>
                      <a:pt x="38338" y="14994"/>
                    </a:cubicBezTo>
                    <a:lnTo>
                      <a:pt x="44406" y="18481"/>
                    </a:lnTo>
                    <a:cubicBezTo>
                      <a:pt x="44475" y="18550"/>
                      <a:pt x="44475" y="18620"/>
                      <a:pt x="44475" y="18620"/>
                    </a:cubicBezTo>
                    <a:lnTo>
                      <a:pt x="4027" y="88567"/>
                    </a:lnTo>
                    <a:cubicBezTo>
                      <a:pt x="-1342" y="97842"/>
                      <a:pt x="-1342" y="109279"/>
                      <a:pt x="4027" y="118624"/>
                    </a:cubicBezTo>
                    <a:lnTo>
                      <a:pt x="52495" y="202589"/>
                    </a:lnTo>
                    <a:cubicBezTo>
                      <a:pt x="57865" y="211864"/>
                      <a:pt x="67768" y="217582"/>
                      <a:pt x="78508" y="217582"/>
                    </a:cubicBezTo>
                    <a:lnTo>
                      <a:pt x="131718" y="217582"/>
                    </a:lnTo>
                    <a:lnTo>
                      <a:pt x="131718" y="130270"/>
                    </a:lnTo>
                    <a:lnTo>
                      <a:pt x="92037" y="130270"/>
                    </a:lnTo>
                    <a:cubicBezTo>
                      <a:pt x="91967" y="130270"/>
                      <a:pt x="91967" y="130270"/>
                      <a:pt x="91897" y="130270"/>
                    </a:cubicBezTo>
                    <a:close/>
                  </a:path>
                </a:pathLst>
              </a:custGeom>
              <a:solidFill>
                <a:srgbClr val="8DC63F"/>
              </a:solidFill>
              <a:ln w="69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CA90B69-5BBF-41FE-938D-B4DCCE295B6C}"/>
                </a:ext>
              </a:extLst>
            </p:cNvPr>
            <p:cNvSpPr/>
            <p:nvPr/>
          </p:nvSpPr>
          <p:spPr>
            <a:xfrm>
              <a:off x="977432" y="2802509"/>
              <a:ext cx="1290291" cy="1290291"/>
            </a:xfrm>
            <a:custGeom>
              <a:avLst/>
              <a:gdLst>
                <a:gd name="connsiteX0" fmla="*/ 645146 w 1290291"/>
                <a:gd name="connsiteY0" fmla="*/ 0 h 1290291"/>
                <a:gd name="connsiteX1" fmla="*/ 0 w 1290291"/>
                <a:gd name="connsiteY1" fmla="*/ 645146 h 1290291"/>
                <a:gd name="connsiteX2" fmla="*/ 645146 w 1290291"/>
                <a:gd name="connsiteY2" fmla="*/ 1290292 h 1290291"/>
                <a:gd name="connsiteX3" fmla="*/ 1290292 w 1290291"/>
                <a:gd name="connsiteY3" fmla="*/ 645146 h 1290291"/>
                <a:gd name="connsiteX4" fmla="*/ 645146 w 1290291"/>
                <a:gd name="connsiteY4" fmla="*/ 0 h 1290291"/>
                <a:gd name="connsiteX5" fmla="*/ 48538 w 1290291"/>
                <a:gd name="connsiteY5" fmla="*/ 645146 h 1290291"/>
                <a:gd name="connsiteX6" fmla="*/ 70923 w 1290291"/>
                <a:gd name="connsiteY6" fmla="*/ 483144 h 1290291"/>
                <a:gd name="connsiteX7" fmla="*/ 86963 w 1290291"/>
                <a:gd name="connsiteY7" fmla="*/ 478123 h 1290291"/>
                <a:gd name="connsiteX8" fmla="*/ 120298 w 1290291"/>
                <a:gd name="connsiteY8" fmla="*/ 455737 h 1290291"/>
                <a:gd name="connsiteX9" fmla="*/ 163605 w 1290291"/>
                <a:gd name="connsiteY9" fmla="*/ 498975 h 1290291"/>
                <a:gd name="connsiteX10" fmla="*/ 216397 w 1290291"/>
                <a:gd name="connsiteY10" fmla="*/ 521082 h 1290291"/>
                <a:gd name="connsiteX11" fmla="*/ 245338 w 1290291"/>
                <a:gd name="connsiteY11" fmla="*/ 587124 h 1290291"/>
                <a:gd name="connsiteX12" fmla="*/ 297572 w 1290291"/>
                <a:gd name="connsiteY12" fmla="*/ 628130 h 1290291"/>
                <a:gd name="connsiteX13" fmla="*/ 292620 w 1290291"/>
                <a:gd name="connsiteY13" fmla="*/ 709305 h 1290291"/>
                <a:gd name="connsiteX14" fmla="*/ 332092 w 1290291"/>
                <a:gd name="connsiteY14" fmla="*/ 771999 h 1290291"/>
                <a:gd name="connsiteX15" fmla="*/ 397855 w 1290291"/>
                <a:gd name="connsiteY15" fmla="*/ 833368 h 1290291"/>
                <a:gd name="connsiteX16" fmla="*/ 409083 w 1290291"/>
                <a:gd name="connsiteY16" fmla="*/ 940207 h 1290291"/>
                <a:gd name="connsiteX17" fmla="*/ 433421 w 1290291"/>
                <a:gd name="connsiteY17" fmla="*/ 1022846 h 1290291"/>
                <a:gd name="connsiteX18" fmla="*/ 476101 w 1290291"/>
                <a:gd name="connsiteY18" fmla="*/ 1128430 h 1290291"/>
                <a:gd name="connsiteX19" fmla="*/ 510133 w 1290291"/>
                <a:gd name="connsiteY19" fmla="*/ 1131847 h 1290291"/>
                <a:gd name="connsiteX20" fmla="*/ 515921 w 1290291"/>
                <a:gd name="connsiteY20" fmla="*/ 1097675 h 1290291"/>
                <a:gd name="connsiteX21" fmla="*/ 535309 w 1290291"/>
                <a:gd name="connsiteY21" fmla="*/ 1046767 h 1290291"/>
                <a:gd name="connsiteX22" fmla="*/ 579034 w 1290291"/>
                <a:gd name="connsiteY22" fmla="*/ 974448 h 1290291"/>
                <a:gd name="connsiteX23" fmla="*/ 614391 w 1290291"/>
                <a:gd name="connsiteY23" fmla="*/ 914543 h 1290291"/>
                <a:gd name="connsiteX24" fmla="*/ 654909 w 1290291"/>
                <a:gd name="connsiteY24" fmla="*/ 867401 h 1290291"/>
                <a:gd name="connsiteX25" fmla="*/ 701703 w 1290291"/>
                <a:gd name="connsiteY25" fmla="*/ 812656 h 1290291"/>
                <a:gd name="connsiteX26" fmla="*/ 724508 w 1290291"/>
                <a:gd name="connsiteY26" fmla="*/ 741593 h 1290291"/>
                <a:gd name="connsiteX27" fmla="*/ 672553 w 1290291"/>
                <a:gd name="connsiteY27" fmla="*/ 672274 h 1290291"/>
                <a:gd name="connsiteX28" fmla="*/ 609022 w 1290291"/>
                <a:gd name="connsiteY28" fmla="*/ 666974 h 1290291"/>
                <a:gd name="connsiteX29" fmla="*/ 571572 w 1290291"/>
                <a:gd name="connsiteY29" fmla="*/ 631617 h 1290291"/>
                <a:gd name="connsiteX30" fmla="*/ 528823 w 1290291"/>
                <a:gd name="connsiteY30" fmla="*/ 586705 h 1290291"/>
                <a:gd name="connsiteX31" fmla="*/ 501067 w 1290291"/>
                <a:gd name="connsiteY31" fmla="*/ 574920 h 1290291"/>
                <a:gd name="connsiteX32" fmla="*/ 470313 w 1290291"/>
                <a:gd name="connsiteY32" fmla="*/ 547931 h 1290291"/>
                <a:gd name="connsiteX33" fmla="*/ 396530 w 1290291"/>
                <a:gd name="connsiteY33" fmla="*/ 543747 h 1290291"/>
                <a:gd name="connsiteX34" fmla="*/ 334393 w 1290291"/>
                <a:gd name="connsiteY34" fmla="*/ 541794 h 1290291"/>
                <a:gd name="connsiteX35" fmla="*/ 285786 w 1290291"/>
                <a:gd name="connsiteY35" fmla="*/ 538656 h 1290291"/>
                <a:gd name="connsiteX36" fmla="*/ 265283 w 1290291"/>
                <a:gd name="connsiteY36" fmla="*/ 490606 h 1290291"/>
                <a:gd name="connsiteX37" fmla="*/ 206215 w 1290291"/>
                <a:gd name="connsiteY37" fmla="*/ 450647 h 1290291"/>
                <a:gd name="connsiteX38" fmla="*/ 221557 w 1290291"/>
                <a:gd name="connsiteY38" fmla="*/ 388859 h 1290291"/>
                <a:gd name="connsiteX39" fmla="*/ 293945 w 1290291"/>
                <a:gd name="connsiteY39" fmla="*/ 366473 h 1290291"/>
                <a:gd name="connsiteX40" fmla="*/ 362498 w 1290291"/>
                <a:gd name="connsiteY40" fmla="*/ 318912 h 1290291"/>
                <a:gd name="connsiteX41" fmla="*/ 421147 w 1290291"/>
                <a:gd name="connsiteY41" fmla="*/ 290459 h 1290291"/>
                <a:gd name="connsiteX42" fmla="*/ 465640 w 1290291"/>
                <a:gd name="connsiteY42" fmla="*/ 263609 h 1290291"/>
                <a:gd name="connsiteX43" fmla="*/ 500858 w 1290291"/>
                <a:gd name="connsiteY43" fmla="*/ 255659 h 1290291"/>
                <a:gd name="connsiteX44" fmla="*/ 523871 w 1290291"/>
                <a:gd name="connsiteY44" fmla="*/ 237249 h 1290291"/>
                <a:gd name="connsiteX45" fmla="*/ 589076 w 1290291"/>
                <a:gd name="connsiteY45" fmla="*/ 216746 h 1290291"/>
                <a:gd name="connsiteX46" fmla="*/ 566621 w 1290291"/>
                <a:gd name="connsiteY46" fmla="*/ 181249 h 1290291"/>
                <a:gd name="connsiteX47" fmla="*/ 491653 w 1290291"/>
                <a:gd name="connsiteY47" fmla="*/ 194150 h 1290291"/>
                <a:gd name="connsiteX48" fmla="*/ 431538 w 1290291"/>
                <a:gd name="connsiteY48" fmla="*/ 147914 h 1290291"/>
                <a:gd name="connsiteX49" fmla="*/ 451972 w 1290291"/>
                <a:gd name="connsiteY49" fmla="*/ 113254 h 1290291"/>
                <a:gd name="connsiteX50" fmla="*/ 488305 w 1290291"/>
                <a:gd name="connsiteY50" fmla="*/ 124343 h 1290291"/>
                <a:gd name="connsiteX51" fmla="*/ 553859 w 1290291"/>
                <a:gd name="connsiteY51" fmla="*/ 114300 h 1290291"/>
                <a:gd name="connsiteX52" fmla="*/ 577849 w 1290291"/>
                <a:gd name="connsiteY52" fmla="*/ 97075 h 1290291"/>
                <a:gd name="connsiteX53" fmla="*/ 633918 w 1290291"/>
                <a:gd name="connsiteY53" fmla="*/ 126226 h 1290291"/>
                <a:gd name="connsiteX54" fmla="*/ 650167 w 1290291"/>
                <a:gd name="connsiteY54" fmla="*/ 169115 h 1290291"/>
                <a:gd name="connsiteX55" fmla="*/ 696473 w 1290291"/>
                <a:gd name="connsiteY55" fmla="*/ 170579 h 1290291"/>
                <a:gd name="connsiteX56" fmla="*/ 762236 w 1290291"/>
                <a:gd name="connsiteY56" fmla="*/ 95680 h 1290291"/>
                <a:gd name="connsiteX57" fmla="*/ 853244 w 1290291"/>
                <a:gd name="connsiteY57" fmla="*/ 121902 h 1290291"/>
                <a:gd name="connsiteX58" fmla="*/ 896272 w 1290291"/>
                <a:gd name="connsiteY58" fmla="*/ 140731 h 1290291"/>
                <a:gd name="connsiteX59" fmla="*/ 918449 w 1290291"/>
                <a:gd name="connsiteY59" fmla="*/ 193523 h 1290291"/>
                <a:gd name="connsiteX60" fmla="*/ 898364 w 1290291"/>
                <a:gd name="connsiteY60" fmla="*/ 273931 h 1290291"/>
                <a:gd name="connsiteX61" fmla="*/ 934279 w 1290291"/>
                <a:gd name="connsiteY61" fmla="*/ 283973 h 1290291"/>
                <a:gd name="connsiteX62" fmla="*/ 958130 w 1290291"/>
                <a:gd name="connsiteY62" fmla="*/ 246803 h 1290291"/>
                <a:gd name="connsiteX63" fmla="*/ 974727 w 1290291"/>
                <a:gd name="connsiteY63" fmla="*/ 231669 h 1290291"/>
                <a:gd name="connsiteX64" fmla="*/ 998299 w 1290291"/>
                <a:gd name="connsiteY64" fmla="*/ 243874 h 1290291"/>
                <a:gd name="connsiteX65" fmla="*/ 1060296 w 1290291"/>
                <a:gd name="connsiteY65" fmla="*/ 280068 h 1290291"/>
                <a:gd name="connsiteX66" fmla="*/ 1061691 w 1290291"/>
                <a:gd name="connsiteY66" fmla="*/ 355873 h 1290291"/>
                <a:gd name="connsiteX67" fmla="*/ 948227 w 1290291"/>
                <a:gd name="connsiteY67" fmla="*/ 354408 h 1290291"/>
                <a:gd name="connsiteX68" fmla="*/ 896691 w 1290291"/>
                <a:gd name="connsiteY68" fmla="*/ 406572 h 1290291"/>
                <a:gd name="connsiteX69" fmla="*/ 911754 w 1290291"/>
                <a:gd name="connsiteY69" fmla="*/ 493047 h 1290291"/>
                <a:gd name="connsiteX70" fmla="*/ 918100 w 1290291"/>
                <a:gd name="connsiteY70" fmla="*/ 548768 h 1290291"/>
                <a:gd name="connsiteX71" fmla="*/ 974100 w 1290291"/>
                <a:gd name="connsiteY71" fmla="*/ 571084 h 1290291"/>
                <a:gd name="connsiteX72" fmla="*/ 1035818 w 1290291"/>
                <a:gd name="connsiteY72" fmla="*/ 598003 h 1290291"/>
                <a:gd name="connsiteX73" fmla="*/ 1086099 w 1290291"/>
                <a:gd name="connsiteY73" fmla="*/ 575617 h 1290291"/>
                <a:gd name="connsiteX74" fmla="*/ 1138333 w 1290291"/>
                <a:gd name="connsiteY74" fmla="*/ 611253 h 1290291"/>
                <a:gd name="connsiteX75" fmla="*/ 1143284 w 1290291"/>
                <a:gd name="connsiteY75" fmla="*/ 658326 h 1290291"/>
                <a:gd name="connsiteX76" fmla="*/ 1147747 w 1290291"/>
                <a:gd name="connsiteY76" fmla="*/ 716418 h 1290291"/>
                <a:gd name="connsiteX77" fmla="*/ 1152699 w 1290291"/>
                <a:gd name="connsiteY77" fmla="*/ 750520 h 1290291"/>
                <a:gd name="connsiteX78" fmla="*/ 1134009 w 1290291"/>
                <a:gd name="connsiteY78" fmla="*/ 764886 h 1290291"/>
                <a:gd name="connsiteX79" fmla="*/ 1119364 w 1290291"/>
                <a:gd name="connsiteY79" fmla="*/ 786156 h 1290291"/>
                <a:gd name="connsiteX80" fmla="*/ 1084983 w 1290291"/>
                <a:gd name="connsiteY80" fmla="*/ 807984 h 1290291"/>
                <a:gd name="connsiteX81" fmla="*/ 1078428 w 1290291"/>
                <a:gd name="connsiteY81" fmla="*/ 904850 h 1290291"/>
                <a:gd name="connsiteX82" fmla="*/ 1077103 w 1290291"/>
                <a:gd name="connsiteY82" fmla="*/ 995440 h 1290291"/>
                <a:gd name="connsiteX83" fmla="*/ 1071035 w 1290291"/>
                <a:gd name="connsiteY83" fmla="*/ 1047394 h 1290291"/>
                <a:gd name="connsiteX84" fmla="*/ 1067409 w 1290291"/>
                <a:gd name="connsiteY84" fmla="*/ 1066502 h 1290291"/>
                <a:gd name="connsiteX85" fmla="*/ 645285 w 1290291"/>
                <a:gd name="connsiteY85" fmla="*/ 1241963 h 1290291"/>
                <a:gd name="connsiteX86" fmla="*/ 48538 w 1290291"/>
                <a:gd name="connsiteY86" fmla="*/ 645146 h 129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290291" h="1290291">
                  <a:moveTo>
                    <a:pt x="645146" y="0"/>
                  </a:moveTo>
                  <a:cubicBezTo>
                    <a:pt x="289412" y="0"/>
                    <a:pt x="0" y="289412"/>
                    <a:pt x="0" y="645146"/>
                  </a:cubicBezTo>
                  <a:cubicBezTo>
                    <a:pt x="0" y="1000879"/>
                    <a:pt x="289412" y="1290292"/>
                    <a:pt x="645146" y="1290292"/>
                  </a:cubicBezTo>
                  <a:cubicBezTo>
                    <a:pt x="1000879" y="1290292"/>
                    <a:pt x="1290292" y="1000879"/>
                    <a:pt x="1290292" y="645146"/>
                  </a:cubicBezTo>
                  <a:cubicBezTo>
                    <a:pt x="1290292" y="289412"/>
                    <a:pt x="1000879" y="0"/>
                    <a:pt x="645146" y="0"/>
                  </a:cubicBezTo>
                  <a:close/>
                  <a:moveTo>
                    <a:pt x="48538" y="645146"/>
                  </a:moveTo>
                  <a:cubicBezTo>
                    <a:pt x="48538" y="589007"/>
                    <a:pt x="56348" y="534681"/>
                    <a:pt x="70923" y="483144"/>
                  </a:cubicBezTo>
                  <a:cubicBezTo>
                    <a:pt x="76224" y="482098"/>
                    <a:pt x="81454" y="480564"/>
                    <a:pt x="86963" y="478123"/>
                  </a:cubicBezTo>
                  <a:cubicBezTo>
                    <a:pt x="99377" y="472684"/>
                    <a:pt x="108652" y="460480"/>
                    <a:pt x="120298" y="455737"/>
                  </a:cubicBezTo>
                  <a:cubicBezTo>
                    <a:pt x="150425" y="443533"/>
                    <a:pt x="159003" y="476659"/>
                    <a:pt x="163605" y="498975"/>
                  </a:cubicBezTo>
                  <a:cubicBezTo>
                    <a:pt x="183271" y="507971"/>
                    <a:pt x="203705" y="498766"/>
                    <a:pt x="216397" y="521082"/>
                  </a:cubicBezTo>
                  <a:cubicBezTo>
                    <a:pt x="228113" y="541794"/>
                    <a:pt x="219535" y="574292"/>
                    <a:pt x="245338" y="587124"/>
                  </a:cubicBezTo>
                  <a:cubicBezTo>
                    <a:pt x="270653" y="599677"/>
                    <a:pt x="294015" y="590820"/>
                    <a:pt x="297572" y="628130"/>
                  </a:cubicBezTo>
                  <a:cubicBezTo>
                    <a:pt x="300152" y="655746"/>
                    <a:pt x="295270" y="683013"/>
                    <a:pt x="292620" y="709305"/>
                  </a:cubicBezTo>
                  <a:cubicBezTo>
                    <a:pt x="289273" y="743407"/>
                    <a:pt x="304476" y="756378"/>
                    <a:pt x="332092" y="771999"/>
                  </a:cubicBezTo>
                  <a:cubicBezTo>
                    <a:pt x="359011" y="787202"/>
                    <a:pt x="385511" y="803102"/>
                    <a:pt x="397855" y="833368"/>
                  </a:cubicBezTo>
                  <a:cubicBezTo>
                    <a:pt x="412221" y="868516"/>
                    <a:pt x="401202" y="904571"/>
                    <a:pt x="409083" y="940207"/>
                  </a:cubicBezTo>
                  <a:cubicBezTo>
                    <a:pt x="415359" y="968730"/>
                    <a:pt x="429586" y="992301"/>
                    <a:pt x="433421" y="1022846"/>
                  </a:cubicBezTo>
                  <a:cubicBezTo>
                    <a:pt x="437954" y="1058901"/>
                    <a:pt x="442627" y="1105068"/>
                    <a:pt x="476101" y="1128430"/>
                  </a:cubicBezTo>
                  <a:cubicBezTo>
                    <a:pt x="485027" y="1134636"/>
                    <a:pt x="500091" y="1139867"/>
                    <a:pt x="510133" y="1131847"/>
                  </a:cubicBezTo>
                  <a:cubicBezTo>
                    <a:pt x="519269" y="1124524"/>
                    <a:pt x="516479" y="1108903"/>
                    <a:pt x="515921" y="1097675"/>
                  </a:cubicBezTo>
                  <a:cubicBezTo>
                    <a:pt x="514457" y="1068943"/>
                    <a:pt x="509854" y="1064062"/>
                    <a:pt x="535309" y="1046767"/>
                  </a:cubicBezTo>
                  <a:cubicBezTo>
                    <a:pt x="561390" y="1029053"/>
                    <a:pt x="573525" y="1004645"/>
                    <a:pt x="579034" y="974448"/>
                  </a:cubicBezTo>
                  <a:cubicBezTo>
                    <a:pt x="584055" y="947111"/>
                    <a:pt x="590611" y="931629"/>
                    <a:pt x="614391" y="914543"/>
                  </a:cubicBezTo>
                  <a:cubicBezTo>
                    <a:pt x="635940" y="899131"/>
                    <a:pt x="645215" y="893552"/>
                    <a:pt x="654909" y="867401"/>
                  </a:cubicBezTo>
                  <a:cubicBezTo>
                    <a:pt x="663417" y="844457"/>
                    <a:pt x="685664" y="831346"/>
                    <a:pt x="701703" y="812656"/>
                  </a:cubicBezTo>
                  <a:cubicBezTo>
                    <a:pt x="718440" y="793199"/>
                    <a:pt x="724577" y="767327"/>
                    <a:pt x="724508" y="741593"/>
                  </a:cubicBezTo>
                  <a:cubicBezTo>
                    <a:pt x="724438" y="706166"/>
                    <a:pt x="705190" y="680712"/>
                    <a:pt x="672553" y="672274"/>
                  </a:cubicBezTo>
                  <a:cubicBezTo>
                    <a:pt x="651213" y="666765"/>
                    <a:pt x="629943" y="671646"/>
                    <a:pt x="609022" y="666974"/>
                  </a:cubicBezTo>
                  <a:cubicBezTo>
                    <a:pt x="590471" y="662859"/>
                    <a:pt x="579662" y="648075"/>
                    <a:pt x="571572" y="631617"/>
                  </a:cubicBezTo>
                  <a:cubicBezTo>
                    <a:pt x="559717" y="607557"/>
                    <a:pt x="554068" y="600583"/>
                    <a:pt x="528823" y="586705"/>
                  </a:cubicBezTo>
                  <a:cubicBezTo>
                    <a:pt x="518781" y="581196"/>
                    <a:pt x="510621" y="579383"/>
                    <a:pt x="501067" y="574920"/>
                  </a:cubicBezTo>
                  <a:cubicBezTo>
                    <a:pt x="488026" y="568922"/>
                    <a:pt x="481889" y="555533"/>
                    <a:pt x="470313" y="547931"/>
                  </a:cubicBezTo>
                  <a:cubicBezTo>
                    <a:pt x="448624" y="533635"/>
                    <a:pt x="420171" y="540748"/>
                    <a:pt x="396530" y="543747"/>
                  </a:cubicBezTo>
                  <a:cubicBezTo>
                    <a:pt x="375190" y="546467"/>
                    <a:pt x="355733" y="540678"/>
                    <a:pt x="334393" y="541794"/>
                  </a:cubicBezTo>
                  <a:cubicBezTo>
                    <a:pt x="319958" y="542492"/>
                    <a:pt x="298199" y="548838"/>
                    <a:pt x="285786" y="538656"/>
                  </a:cubicBezTo>
                  <a:cubicBezTo>
                    <a:pt x="272675" y="527847"/>
                    <a:pt x="276999" y="504136"/>
                    <a:pt x="265283" y="490606"/>
                  </a:cubicBezTo>
                  <a:cubicBezTo>
                    <a:pt x="249941" y="472893"/>
                    <a:pt x="215490" y="474567"/>
                    <a:pt x="206215" y="450647"/>
                  </a:cubicBezTo>
                  <a:cubicBezTo>
                    <a:pt x="198614" y="430911"/>
                    <a:pt x="208586" y="403713"/>
                    <a:pt x="221557" y="388859"/>
                  </a:cubicBezTo>
                  <a:cubicBezTo>
                    <a:pt x="242130" y="365287"/>
                    <a:pt x="264795" y="371703"/>
                    <a:pt x="293945" y="366473"/>
                  </a:cubicBezTo>
                  <a:cubicBezTo>
                    <a:pt x="329303" y="360127"/>
                    <a:pt x="338926" y="341646"/>
                    <a:pt x="362498" y="318912"/>
                  </a:cubicBezTo>
                  <a:cubicBezTo>
                    <a:pt x="380211" y="301826"/>
                    <a:pt x="400854" y="302105"/>
                    <a:pt x="421147" y="290459"/>
                  </a:cubicBezTo>
                  <a:cubicBezTo>
                    <a:pt x="438303" y="280626"/>
                    <a:pt x="445904" y="267375"/>
                    <a:pt x="465640" y="263609"/>
                  </a:cubicBezTo>
                  <a:cubicBezTo>
                    <a:pt x="472823" y="252730"/>
                    <a:pt x="489700" y="257821"/>
                    <a:pt x="500858" y="255659"/>
                  </a:cubicBezTo>
                  <a:cubicBezTo>
                    <a:pt x="520175" y="251824"/>
                    <a:pt x="514178" y="247151"/>
                    <a:pt x="523871" y="237249"/>
                  </a:cubicBezTo>
                  <a:cubicBezTo>
                    <a:pt x="540399" y="220232"/>
                    <a:pt x="569271" y="232785"/>
                    <a:pt x="589076" y="216746"/>
                  </a:cubicBezTo>
                  <a:cubicBezTo>
                    <a:pt x="613485" y="197010"/>
                    <a:pt x="590611" y="181737"/>
                    <a:pt x="566621" y="181249"/>
                  </a:cubicBezTo>
                  <a:cubicBezTo>
                    <a:pt x="540539" y="180691"/>
                    <a:pt x="518153" y="194220"/>
                    <a:pt x="491653" y="194150"/>
                  </a:cubicBezTo>
                  <a:cubicBezTo>
                    <a:pt x="465292" y="194150"/>
                    <a:pt x="436629" y="175670"/>
                    <a:pt x="431538" y="147914"/>
                  </a:cubicBezTo>
                  <a:cubicBezTo>
                    <a:pt x="428888" y="133409"/>
                    <a:pt x="439768" y="120298"/>
                    <a:pt x="451972" y="113254"/>
                  </a:cubicBezTo>
                  <a:cubicBezTo>
                    <a:pt x="469127" y="103282"/>
                    <a:pt x="475334" y="113533"/>
                    <a:pt x="488305" y="124343"/>
                  </a:cubicBezTo>
                  <a:cubicBezTo>
                    <a:pt x="512574" y="144497"/>
                    <a:pt x="533007" y="132851"/>
                    <a:pt x="553859" y="114300"/>
                  </a:cubicBezTo>
                  <a:cubicBezTo>
                    <a:pt x="561879" y="107117"/>
                    <a:pt x="567179" y="99795"/>
                    <a:pt x="577849" y="97075"/>
                  </a:cubicBezTo>
                  <a:cubicBezTo>
                    <a:pt x="598979" y="91636"/>
                    <a:pt x="629385" y="105095"/>
                    <a:pt x="633918" y="126226"/>
                  </a:cubicBezTo>
                  <a:cubicBezTo>
                    <a:pt x="637754" y="144079"/>
                    <a:pt x="629036" y="157887"/>
                    <a:pt x="650167" y="169115"/>
                  </a:cubicBezTo>
                  <a:cubicBezTo>
                    <a:pt x="661185" y="174973"/>
                    <a:pt x="686152" y="176855"/>
                    <a:pt x="696473" y="170579"/>
                  </a:cubicBezTo>
                  <a:cubicBezTo>
                    <a:pt x="725344" y="152935"/>
                    <a:pt x="724438" y="107187"/>
                    <a:pt x="762236" y="95680"/>
                  </a:cubicBezTo>
                  <a:cubicBezTo>
                    <a:pt x="792363" y="86475"/>
                    <a:pt x="826185" y="112487"/>
                    <a:pt x="853244" y="121902"/>
                  </a:cubicBezTo>
                  <a:cubicBezTo>
                    <a:pt x="866773" y="126574"/>
                    <a:pt x="885881" y="129782"/>
                    <a:pt x="896272" y="140731"/>
                  </a:cubicBezTo>
                  <a:cubicBezTo>
                    <a:pt x="905687" y="150634"/>
                    <a:pt x="918309" y="179784"/>
                    <a:pt x="918449" y="193523"/>
                  </a:cubicBezTo>
                  <a:cubicBezTo>
                    <a:pt x="918728" y="221069"/>
                    <a:pt x="885951" y="240177"/>
                    <a:pt x="898364" y="273931"/>
                  </a:cubicBezTo>
                  <a:cubicBezTo>
                    <a:pt x="905059" y="292063"/>
                    <a:pt x="922424" y="296805"/>
                    <a:pt x="934279" y="283973"/>
                  </a:cubicBezTo>
                  <a:cubicBezTo>
                    <a:pt x="943415" y="274140"/>
                    <a:pt x="948366" y="257333"/>
                    <a:pt x="958130" y="246803"/>
                  </a:cubicBezTo>
                  <a:cubicBezTo>
                    <a:pt x="960431" y="244362"/>
                    <a:pt x="971519" y="232785"/>
                    <a:pt x="974727" y="231669"/>
                  </a:cubicBezTo>
                  <a:cubicBezTo>
                    <a:pt x="987280" y="227067"/>
                    <a:pt x="987420" y="235435"/>
                    <a:pt x="998299" y="243874"/>
                  </a:cubicBezTo>
                  <a:cubicBezTo>
                    <a:pt x="1017198" y="258449"/>
                    <a:pt x="1042234" y="264098"/>
                    <a:pt x="1060296" y="280068"/>
                  </a:cubicBezTo>
                  <a:cubicBezTo>
                    <a:pt x="1082891" y="300082"/>
                    <a:pt x="1106114" y="351549"/>
                    <a:pt x="1061691" y="355873"/>
                  </a:cubicBezTo>
                  <a:cubicBezTo>
                    <a:pt x="1025218" y="359429"/>
                    <a:pt x="983305" y="345412"/>
                    <a:pt x="948227" y="354408"/>
                  </a:cubicBezTo>
                  <a:cubicBezTo>
                    <a:pt x="927933" y="359569"/>
                    <a:pt x="901712" y="386488"/>
                    <a:pt x="896691" y="406572"/>
                  </a:cubicBezTo>
                  <a:cubicBezTo>
                    <a:pt x="889717" y="434607"/>
                    <a:pt x="909871" y="464873"/>
                    <a:pt x="911754" y="493047"/>
                  </a:cubicBezTo>
                  <a:cubicBezTo>
                    <a:pt x="912870" y="509715"/>
                    <a:pt x="906733" y="535030"/>
                    <a:pt x="918100" y="548768"/>
                  </a:cubicBezTo>
                  <a:cubicBezTo>
                    <a:pt x="930653" y="563971"/>
                    <a:pt x="957432" y="563134"/>
                    <a:pt x="974100" y="571084"/>
                  </a:cubicBezTo>
                  <a:cubicBezTo>
                    <a:pt x="992789" y="580011"/>
                    <a:pt x="1011061" y="606860"/>
                    <a:pt x="1035818" y="598003"/>
                  </a:cubicBezTo>
                  <a:cubicBezTo>
                    <a:pt x="1055554" y="590890"/>
                    <a:pt x="1060644" y="570666"/>
                    <a:pt x="1086099" y="575617"/>
                  </a:cubicBezTo>
                  <a:cubicBezTo>
                    <a:pt x="1098931" y="578058"/>
                    <a:pt x="1132405" y="597933"/>
                    <a:pt x="1138333" y="611253"/>
                  </a:cubicBezTo>
                  <a:cubicBezTo>
                    <a:pt x="1143702" y="623388"/>
                    <a:pt x="1139518" y="644379"/>
                    <a:pt x="1143284" y="658326"/>
                  </a:cubicBezTo>
                  <a:cubicBezTo>
                    <a:pt x="1148235" y="676946"/>
                    <a:pt x="1143214" y="697519"/>
                    <a:pt x="1147747" y="716418"/>
                  </a:cubicBezTo>
                  <a:cubicBezTo>
                    <a:pt x="1149909" y="725344"/>
                    <a:pt x="1157441" y="741524"/>
                    <a:pt x="1152699" y="750520"/>
                  </a:cubicBezTo>
                  <a:cubicBezTo>
                    <a:pt x="1149630" y="756238"/>
                    <a:pt x="1138890" y="759725"/>
                    <a:pt x="1134009" y="764886"/>
                  </a:cubicBezTo>
                  <a:cubicBezTo>
                    <a:pt x="1128151" y="771092"/>
                    <a:pt x="1125361" y="780368"/>
                    <a:pt x="1119364" y="786156"/>
                  </a:cubicBezTo>
                  <a:cubicBezTo>
                    <a:pt x="1110577" y="794734"/>
                    <a:pt x="1095095" y="799755"/>
                    <a:pt x="1084983" y="807984"/>
                  </a:cubicBezTo>
                  <a:cubicBezTo>
                    <a:pt x="1056181" y="831695"/>
                    <a:pt x="1068804" y="873607"/>
                    <a:pt x="1078428" y="904850"/>
                  </a:cubicBezTo>
                  <a:cubicBezTo>
                    <a:pt x="1088679" y="937975"/>
                    <a:pt x="1080311" y="962872"/>
                    <a:pt x="1077103" y="995440"/>
                  </a:cubicBezTo>
                  <a:cubicBezTo>
                    <a:pt x="1075359" y="1013362"/>
                    <a:pt x="1075289" y="1030448"/>
                    <a:pt x="1071035" y="1047394"/>
                  </a:cubicBezTo>
                  <a:cubicBezTo>
                    <a:pt x="1069501" y="1053392"/>
                    <a:pt x="1068246" y="1059877"/>
                    <a:pt x="1067409" y="1066502"/>
                  </a:cubicBezTo>
                  <a:cubicBezTo>
                    <a:pt x="959315" y="1174806"/>
                    <a:pt x="810006" y="1241963"/>
                    <a:pt x="645285" y="1241963"/>
                  </a:cubicBezTo>
                  <a:cubicBezTo>
                    <a:pt x="316122" y="1241754"/>
                    <a:pt x="48538" y="974100"/>
                    <a:pt x="48538" y="645146"/>
                  </a:cubicBezTo>
                  <a:close/>
                </a:path>
              </a:pathLst>
            </a:custGeom>
            <a:solidFill>
              <a:srgbClr val="009444"/>
            </a:solidFill>
            <a:ln w="6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0" name="图形 185">
            <a:extLst>
              <a:ext uri="{FF2B5EF4-FFF2-40B4-BE49-F238E27FC236}">
                <a16:creationId xmlns:a16="http://schemas.microsoft.com/office/drawing/2014/main" id="{C965D49C-0794-4E4E-86A3-2B80753E3ABC}"/>
              </a:ext>
            </a:extLst>
          </p:cNvPr>
          <p:cNvGrpSpPr/>
          <p:nvPr/>
        </p:nvGrpSpPr>
        <p:grpSpPr>
          <a:xfrm>
            <a:off x="3293938" y="2859615"/>
            <a:ext cx="1290255" cy="1230832"/>
            <a:chOff x="3293938" y="2859615"/>
            <a:chExt cx="1290255" cy="1230832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C5C0FD8-5E9A-460F-815E-200804C07489}"/>
                </a:ext>
              </a:extLst>
            </p:cNvPr>
            <p:cNvSpPr/>
            <p:nvPr/>
          </p:nvSpPr>
          <p:spPr>
            <a:xfrm>
              <a:off x="3539123" y="3059155"/>
              <a:ext cx="799868" cy="1031292"/>
            </a:xfrm>
            <a:custGeom>
              <a:avLst/>
              <a:gdLst>
                <a:gd name="connsiteX0" fmla="*/ 0 w 799868"/>
                <a:gd name="connsiteY0" fmla="*/ 280871 h 1031292"/>
                <a:gd name="connsiteX1" fmla="*/ 0 w 799868"/>
                <a:gd name="connsiteY1" fmla="*/ 759969 h 1031292"/>
                <a:gd name="connsiteX2" fmla="*/ 271323 w 799868"/>
                <a:gd name="connsiteY2" fmla="*/ 1031292 h 1031292"/>
                <a:gd name="connsiteX3" fmla="*/ 528545 w 799868"/>
                <a:gd name="connsiteY3" fmla="*/ 1031292 h 1031292"/>
                <a:gd name="connsiteX4" fmla="*/ 799868 w 799868"/>
                <a:gd name="connsiteY4" fmla="*/ 759969 h 1031292"/>
                <a:gd name="connsiteX5" fmla="*/ 799868 w 799868"/>
                <a:gd name="connsiteY5" fmla="*/ 280871 h 1031292"/>
                <a:gd name="connsiteX6" fmla="*/ 399934 w 799868"/>
                <a:gd name="connsiteY6" fmla="*/ 0 h 1031292"/>
                <a:gd name="connsiteX7" fmla="*/ 0 w 799868"/>
                <a:gd name="connsiteY7" fmla="*/ 280871 h 10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9868" h="1031292">
                  <a:moveTo>
                    <a:pt x="0" y="280871"/>
                  </a:moveTo>
                  <a:lnTo>
                    <a:pt x="0" y="759969"/>
                  </a:lnTo>
                  <a:cubicBezTo>
                    <a:pt x="0" y="909826"/>
                    <a:pt x="121466" y="1031292"/>
                    <a:pt x="271323" y="1031292"/>
                  </a:cubicBezTo>
                  <a:lnTo>
                    <a:pt x="528545" y="1031292"/>
                  </a:lnTo>
                  <a:cubicBezTo>
                    <a:pt x="678402" y="1031292"/>
                    <a:pt x="799868" y="909826"/>
                    <a:pt x="799868" y="759969"/>
                  </a:cubicBezTo>
                  <a:lnTo>
                    <a:pt x="799868" y="280871"/>
                  </a:lnTo>
                  <a:lnTo>
                    <a:pt x="399934" y="0"/>
                  </a:lnTo>
                  <a:lnTo>
                    <a:pt x="0" y="280871"/>
                  </a:lnTo>
                  <a:close/>
                </a:path>
              </a:pathLst>
            </a:custGeom>
            <a:solidFill>
              <a:srgbClr val="8DC63F"/>
            </a:solidFill>
            <a:ln w="6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D340439C-BD04-4021-85CD-83707CFB2B6B}"/>
                </a:ext>
              </a:extLst>
            </p:cNvPr>
            <p:cNvSpPr/>
            <p:nvPr/>
          </p:nvSpPr>
          <p:spPr>
            <a:xfrm>
              <a:off x="3293938" y="2859615"/>
              <a:ext cx="1290255" cy="536053"/>
            </a:xfrm>
            <a:custGeom>
              <a:avLst/>
              <a:gdLst>
                <a:gd name="connsiteX0" fmla="*/ 1263072 w 1290255"/>
                <a:gd name="connsiteY0" fmla="*/ 419899 h 536053"/>
                <a:gd name="connsiteX1" fmla="*/ 1045053 w 1290255"/>
                <a:gd name="connsiteY1" fmla="*/ 266754 h 536053"/>
                <a:gd name="connsiteX2" fmla="*/ 859281 w 1290255"/>
                <a:gd name="connsiteY2" fmla="*/ 136310 h 536053"/>
                <a:gd name="connsiteX3" fmla="*/ 681793 w 1290255"/>
                <a:gd name="connsiteY3" fmla="*/ 11619 h 536053"/>
                <a:gd name="connsiteX4" fmla="*/ 608382 w 1290255"/>
                <a:gd name="connsiteY4" fmla="*/ 11619 h 536053"/>
                <a:gd name="connsiteX5" fmla="*/ 430957 w 1290255"/>
                <a:gd name="connsiteY5" fmla="*/ 136310 h 536053"/>
                <a:gd name="connsiteX6" fmla="*/ 245185 w 1290255"/>
                <a:gd name="connsiteY6" fmla="*/ 266754 h 536053"/>
                <a:gd name="connsiteX7" fmla="*/ 27165 w 1290255"/>
                <a:gd name="connsiteY7" fmla="*/ 419899 h 536053"/>
                <a:gd name="connsiteX8" fmla="*/ 11611 w 1290255"/>
                <a:gd name="connsiteY8" fmla="*/ 508865 h 536053"/>
                <a:gd name="connsiteX9" fmla="*/ 100576 w 1290255"/>
                <a:gd name="connsiteY9" fmla="*/ 524419 h 536053"/>
                <a:gd name="connsiteX10" fmla="*/ 245185 w 1290255"/>
                <a:gd name="connsiteY10" fmla="*/ 422871 h 536053"/>
                <a:gd name="connsiteX11" fmla="*/ 645119 w 1290255"/>
                <a:gd name="connsiteY11" fmla="*/ 142000 h 536053"/>
                <a:gd name="connsiteX12" fmla="*/ 1045053 w 1290255"/>
                <a:gd name="connsiteY12" fmla="*/ 422871 h 536053"/>
                <a:gd name="connsiteX13" fmla="*/ 1189662 w 1290255"/>
                <a:gd name="connsiteY13" fmla="*/ 524419 h 536053"/>
                <a:gd name="connsiteX14" fmla="*/ 1226335 w 1290255"/>
                <a:gd name="connsiteY14" fmla="*/ 536054 h 536053"/>
                <a:gd name="connsiteX15" fmla="*/ 1278627 w 1290255"/>
                <a:gd name="connsiteY15" fmla="*/ 508865 h 536053"/>
                <a:gd name="connsiteX16" fmla="*/ 1263072 w 1290255"/>
                <a:gd name="connsiteY16" fmla="*/ 419899 h 536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90255" h="536053">
                  <a:moveTo>
                    <a:pt x="1263072" y="419899"/>
                  </a:moveTo>
                  <a:lnTo>
                    <a:pt x="1045053" y="266754"/>
                  </a:lnTo>
                  <a:lnTo>
                    <a:pt x="859281" y="136310"/>
                  </a:lnTo>
                  <a:lnTo>
                    <a:pt x="681793" y="11619"/>
                  </a:lnTo>
                  <a:cubicBezTo>
                    <a:pt x="659788" y="-3873"/>
                    <a:pt x="630386" y="-3873"/>
                    <a:pt x="608382" y="11619"/>
                  </a:cubicBezTo>
                  <a:lnTo>
                    <a:pt x="430957" y="136310"/>
                  </a:lnTo>
                  <a:lnTo>
                    <a:pt x="245185" y="266754"/>
                  </a:lnTo>
                  <a:lnTo>
                    <a:pt x="27165" y="419899"/>
                  </a:lnTo>
                  <a:cubicBezTo>
                    <a:pt x="-1668" y="440196"/>
                    <a:pt x="-8686" y="480031"/>
                    <a:pt x="11611" y="508865"/>
                  </a:cubicBezTo>
                  <a:cubicBezTo>
                    <a:pt x="31908" y="537761"/>
                    <a:pt x="71743" y="544716"/>
                    <a:pt x="100576" y="524419"/>
                  </a:cubicBezTo>
                  <a:lnTo>
                    <a:pt x="245185" y="422871"/>
                  </a:lnTo>
                  <a:lnTo>
                    <a:pt x="645119" y="142000"/>
                  </a:lnTo>
                  <a:lnTo>
                    <a:pt x="1045053" y="422871"/>
                  </a:lnTo>
                  <a:lnTo>
                    <a:pt x="1189662" y="524419"/>
                  </a:lnTo>
                  <a:cubicBezTo>
                    <a:pt x="1200853" y="532260"/>
                    <a:pt x="1213626" y="536054"/>
                    <a:pt x="1226335" y="536054"/>
                  </a:cubicBezTo>
                  <a:cubicBezTo>
                    <a:pt x="1246443" y="536054"/>
                    <a:pt x="1266234" y="526569"/>
                    <a:pt x="1278627" y="508865"/>
                  </a:cubicBezTo>
                  <a:cubicBezTo>
                    <a:pt x="1298924" y="479968"/>
                    <a:pt x="1291969" y="440133"/>
                    <a:pt x="1263072" y="419899"/>
                  </a:cubicBezTo>
                  <a:close/>
                </a:path>
              </a:pathLst>
            </a:custGeom>
            <a:solidFill>
              <a:srgbClr val="009444"/>
            </a:solidFill>
            <a:ln w="6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3" name="图形 185">
              <a:extLst>
                <a:ext uri="{FF2B5EF4-FFF2-40B4-BE49-F238E27FC236}">
                  <a16:creationId xmlns:a16="http://schemas.microsoft.com/office/drawing/2014/main" id="{8D465E89-074C-4C21-BEDB-70E566F3563B}"/>
                </a:ext>
              </a:extLst>
            </p:cNvPr>
            <p:cNvGrpSpPr/>
            <p:nvPr/>
          </p:nvGrpSpPr>
          <p:grpSpPr>
            <a:xfrm>
              <a:off x="3695335" y="3352482"/>
              <a:ext cx="487390" cy="444753"/>
              <a:chOff x="3695335" y="3352482"/>
              <a:chExt cx="487390" cy="444753"/>
            </a:xfrm>
            <a:solidFill>
              <a:srgbClr val="FFFFFF"/>
            </a:solidFill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84564F6-986C-493B-BB86-F00012E98082}"/>
                  </a:ext>
                </a:extLst>
              </p:cNvPr>
              <p:cNvSpPr/>
              <p:nvPr/>
            </p:nvSpPr>
            <p:spPr>
              <a:xfrm>
                <a:off x="3901577" y="3549446"/>
                <a:ext cx="281147" cy="247790"/>
              </a:xfrm>
              <a:custGeom>
                <a:avLst/>
                <a:gdLst>
                  <a:gd name="connsiteX0" fmla="*/ 275164 w 281147"/>
                  <a:gd name="connsiteY0" fmla="*/ 45083 h 247790"/>
                  <a:gd name="connsiteX1" fmla="*/ 249176 w 281147"/>
                  <a:gd name="connsiteY1" fmla="*/ 0 h 247790"/>
                  <a:gd name="connsiteX2" fmla="*/ 133844 w 281147"/>
                  <a:gd name="connsiteY2" fmla="*/ 66708 h 247790"/>
                  <a:gd name="connsiteX3" fmla="*/ 150726 w 281147"/>
                  <a:gd name="connsiteY3" fmla="*/ 95984 h 247790"/>
                  <a:gd name="connsiteX4" fmla="*/ 150916 w 281147"/>
                  <a:gd name="connsiteY4" fmla="*/ 96047 h 247790"/>
                  <a:gd name="connsiteX5" fmla="*/ 272572 w 281147"/>
                  <a:gd name="connsiteY5" fmla="*/ 69743 h 247790"/>
                  <a:gd name="connsiteX6" fmla="*/ 272761 w 281147"/>
                  <a:gd name="connsiteY6" fmla="*/ 70060 h 247790"/>
                  <a:gd name="connsiteX7" fmla="*/ 157049 w 281147"/>
                  <a:gd name="connsiteY7" fmla="*/ 106923 h 247790"/>
                  <a:gd name="connsiteX8" fmla="*/ 69348 w 281147"/>
                  <a:gd name="connsiteY8" fmla="*/ 106923 h 247790"/>
                  <a:gd name="connsiteX9" fmla="*/ 69159 w 281147"/>
                  <a:gd name="connsiteY9" fmla="*/ 106733 h 247790"/>
                  <a:gd name="connsiteX10" fmla="*/ 69159 w 281147"/>
                  <a:gd name="connsiteY10" fmla="*/ 94972 h 247790"/>
                  <a:gd name="connsiteX11" fmla="*/ 68842 w 281147"/>
                  <a:gd name="connsiteY11" fmla="*/ 94846 h 247790"/>
                  <a:gd name="connsiteX12" fmla="*/ 47 w 281147"/>
                  <a:gd name="connsiteY12" fmla="*/ 171165 h 247790"/>
                  <a:gd name="connsiteX13" fmla="*/ 47 w 281147"/>
                  <a:gd name="connsiteY13" fmla="*/ 171418 h 247790"/>
                  <a:gd name="connsiteX14" fmla="*/ 68906 w 281147"/>
                  <a:gd name="connsiteY14" fmla="*/ 247738 h 247790"/>
                  <a:gd name="connsiteX15" fmla="*/ 69222 w 281147"/>
                  <a:gd name="connsiteY15" fmla="*/ 247611 h 247790"/>
                  <a:gd name="connsiteX16" fmla="*/ 69222 w 281147"/>
                  <a:gd name="connsiteY16" fmla="*/ 237241 h 247790"/>
                  <a:gd name="connsiteX17" fmla="*/ 69412 w 281147"/>
                  <a:gd name="connsiteY17" fmla="*/ 237052 h 247790"/>
                  <a:gd name="connsiteX18" fmla="*/ 164384 w 281147"/>
                  <a:gd name="connsiteY18" fmla="*/ 237052 h 247790"/>
                  <a:gd name="connsiteX19" fmla="*/ 203081 w 281147"/>
                  <a:gd name="connsiteY19" fmla="*/ 214731 h 247790"/>
                  <a:gd name="connsiteX20" fmla="*/ 275227 w 281147"/>
                  <a:gd name="connsiteY20" fmla="*/ 89788 h 247790"/>
                  <a:gd name="connsiteX21" fmla="*/ 275164 w 281147"/>
                  <a:gd name="connsiteY21" fmla="*/ 45083 h 247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1147" h="247790">
                    <a:moveTo>
                      <a:pt x="275164" y="45083"/>
                    </a:moveTo>
                    <a:lnTo>
                      <a:pt x="249176" y="0"/>
                    </a:lnTo>
                    <a:lnTo>
                      <a:pt x="133844" y="66708"/>
                    </a:lnTo>
                    <a:lnTo>
                      <a:pt x="150726" y="95984"/>
                    </a:lnTo>
                    <a:cubicBezTo>
                      <a:pt x="150789" y="96047"/>
                      <a:pt x="150853" y="96111"/>
                      <a:pt x="150916" y="96047"/>
                    </a:cubicBezTo>
                    <a:cubicBezTo>
                      <a:pt x="219584" y="94846"/>
                      <a:pt x="264731" y="73664"/>
                      <a:pt x="272572" y="69743"/>
                    </a:cubicBezTo>
                    <a:cubicBezTo>
                      <a:pt x="272761" y="69617"/>
                      <a:pt x="272951" y="69933"/>
                      <a:pt x="272761" y="70060"/>
                    </a:cubicBezTo>
                    <a:cubicBezTo>
                      <a:pt x="229195" y="110148"/>
                      <a:pt x="157049" y="106923"/>
                      <a:pt x="157049" y="106923"/>
                    </a:cubicBezTo>
                    <a:lnTo>
                      <a:pt x="69348" y="106923"/>
                    </a:lnTo>
                    <a:cubicBezTo>
                      <a:pt x="69222" y="106923"/>
                      <a:pt x="69159" y="106860"/>
                      <a:pt x="69159" y="106733"/>
                    </a:cubicBezTo>
                    <a:lnTo>
                      <a:pt x="69159" y="94972"/>
                    </a:lnTo>
                    <a:cubicBezTo>
                      <a:pt x="69159" y="94783"/>
                      <a:pt x="68969" y="94720"/>
                      <a:pt x="68842" y="94846"/>
                    </a:cubicBezTo>
                    <a:lnTo>
                      <a:pt x="47" y="171165"/>
                    </a:lnTo>
                    <a:cubicBezTo>
                      <a:pt x="-16" y="171229"/>
                      <a:pt x="-16" y="171355"/>
                      <a:pt x="47" y="171418"/>
                    </a:cubicBezTo>
                    <a:lnTo>
                      <a:pt x="68906" y="247738"/>
                    </a:lnTo>
                    <a:cubicBezTo>
                      <a:pt x="69032" y="247864"/>
                      <a:pt x="69222" y="247738"/>
                      <a:pt x="69222" y="247611"/>
                    </a:cubicBezTo>
                    <a:lnTo>
                      <a:pt x="69222" y="237241"/>
                    </a:lnTo>
                    <a:cubicBezTo>
                      <a:pt x="69222" y="237115"/>
                      <a:pt x="69285" y="237052"/>
                      <a:pt x="69412" y="237052"/>
                    </a:cubicBezTo>
                    <a:lnTo>
                      <a:pt x="164384" y="237052"/>
                    </a:lnTo>
                    <a:cubicBezTo>
                      <a:pt x="180318" y="237052"/>
                      <a:pt x="195114" y="228516"/>
                      <a:pt x="203081" y="214731"/>
                    </a:cubicBezTo>
                    <a:lnTo>
                      <a:pt x="275227" y="89788"/>
                    </a:lnTo>
                    <a:cubicBezTo>
                      <a:pt x="283131" y="75940"/>
                      <a:pt x="283131" y="58868"/>
                      <a:pt x="275164" y="450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40469264-1FC4-431C-A3CF-5EEF71EFCC69}"/>
                  </a:ext>
                </a:extLst>
              </p:cNvPr>
              <p:cNvSpPr/>
              <p:nvPr/>
            </p:nvSpPr>
            <p:spPr>
              <a:xfrm>
                <a:off x="3802036" y="3352482"/>
                <a:ext cx="316861" cy="220510"/>
              </a:xfrm>
              <a:custGeom>
                <a:avLst/>
                <a:gdLst>
                  <a:gd name="connsiteX0" fmla="*/ 130571 w 316861"/>
                  <a:gd name="connsiteY0" fmla="*/ 107872 h 220510"/>
                  <a:gd name="connsiteX1" fmla="*/ 130571 w 316861"/>
                  <a:gd name="connsiteY1" fmla="*/ 107682 h 220510"/>
                  <a:gd name="connsiteX2" fmla="*/ 49257 w 316861"/>
                  <a:gd name="connsiteY2" fmla="*/ 12962 h 220510"/>
                  <a:gd name="connsiteX3" fmla="*/ 49446 w 316861"/>
                  <a:gd name="connsiteY3" fmla="*/ 12646 h 220510"/>
                  <a:gd name="connsiteX4" fmla="*/ 136958 w 316861"/>
                  <a:gd name="connsiteY4" fmla="*/ 96806 h 220510"/>
                  <a:gd name="connsiteX5" fmla="*/ 136958 w 316861"/>
                  <a:gd name="connsiteY5" fmla="*/ 96806 h 220510"/>
                  <a:gd name="connsiteX6" fmla="*/ 192537 w 316861"/>
                  <a:gd name="connsiteY6" fmla="*/ 193043 h 220510"/>
                  <a:gd name="connsiteX7" fmla="*/ 192474 w 316861"/>
                  <a:gd name="connsiteY7" fmla="*/ 193296 h 220510"/>
                  <a:gd name="connsiteX8" fmla="*/ 184381 w 316861"/>
                  <a:gd name="connsiteY8" fmla="*/ 197975 h 220510"/>
                  <a:gd name="connsiteX9" fmla="*/ 184444 w 316861"/>
                  <a:gd name="connsiteY9" fmla="*/ 198291 h 220510"/>
                  <a:gd name="connsiteX10" fmla="*/ 287004 w 316861"/>
                  <a:gd name="connsiteY10" fmla="*/ 220485 h 220510"/>
                  <a:gd name="connsiteX11" fmla="*/ 287257 w 316861"/>
                  <a:gd name="connsiteY11" fmla="*/ 220359 h 220510"/>
                  <a:gd name="connsiteX12" fmla="*/ 316849 w 316861"/>
                  <a:gd name="connsiteY12" fmla="*/ 121719 h 220510"/>
                  <a:gd name="connsiteX13" fmla="*/ 316596 w 316861"/>
                  <a:gd name="connsiteY13" fmla="*/ 121529 h 220510"/>
                  <a:gd name="connsiteX14" fmla="*/ 308250 w 316861"/>
                  <a:gd name="connsiteY14" fmla="*/ 126398 h 220510"/>
                  <a:gd name="connsiteX15" fmla="*/ 307997 w 316861"/>
                  <a:gd name="connsiteY15" fmla="*/ 126335 h 220510"/>
                  <a:gd name="connsiteX16" fmla="*/ 247991 w 316861"/>
                  <a:gd name="connsiteY16" fmla="*/ 22320 h 220510"/>
                  <a:gd name="connsiteX17" fmla="*/ 209294 w 316861"/>
                  <a:gd name="connsiteY17" fmla="*/ 0 h 220510"/>
                  <a:gd name="connsiteX18" fmla="*/ 64875 w 316861"/>
                  <a:gd name="connsiteY18" fmla="*/ 0 h 220510"/>
                  <a:gd name="connsiteX19" fmla="*/ 26178 w 316861"/>
                  <a:gd name="connsiteY19" fmla="*/ 22320 h 220510"/>
                  <a:gd name="connsiteX20" fmla="*/ 0 w 316861"/>
                  <a:gd name="connsiteY20" fmla="*/ 67657 h 220510"/>
                  <a:gd name="connsiteX21" fmla="*/ 115333 w 316861"/>
                  <a:gd name="connsiteY21" fmla="*/ 134239 h 220510"/>
                  <a:gd name="connsiteX22" fmla="*/ 130571 w 316861"/>
                  <a:gd name="connsiteY22" fmla="*/ 107872 h 220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16861" h="220510">
                    <a:moveTo>
                      <a:pt x="130571" y="107872"/>
                    </a:moveTo>
                    <a:cubicBezTo>
                      <a:pt x="130635" y="107808"/>
                      <a:pt x="130635" y="107745"/>
                      <a:pt x="130571" y="107682"/>
                    </a:cubicBezTo>
                    <a:cubicBezTo>
                      <a:pt x="96743" y="47676"/>
                      <a:pt x="56465" y="17957"/>
                      <a:pt x="49257" y="12962"/>
                    </a:cubicBezTo>
                    <a:cubicBezTo>
                      <a:pt x="49067" y="12836"/>
                      <a:pt x="49193" y="12583"/>
                      <a:pt x="49446" y="12646"/>
                    </a:cubicBezTo>
                    <a:cubicBezTo>
                      <a:pt x="105279" y="31805"/>
                      <a:pt x="136768" y="96364"/>
                      <a:pt x="136958" y="96806"/>
                    </a:cubicBezTo>
                    <a:cubicBezTo>
                      <a:pt x="136958" y="96806"/>
                      <a:pt x="136958" y="96806"/>
                      <a:pt x="136958" y="96806"/>
                    </a:cubicBezTo>
                    <a:lnTo>
                      <a:pt x="192537" y="193043"/>
                    </a:lnTo>
                    <a:cubicBezTo>
                      <a:pt x="192601" y="193106"/>
                      <a:pt x="192537" y="193233"/>
                      <a:pt x="192474" y="193296"/>
                    </a:cubicBezTo>
                    <a:lnTo>
                      <a:pt x="184381" y="197975"/>
                    </a:lnTo>
                    <a:cubicBezTo>
                      <a:pt x="184254" y="198038"/>
                      <a:pt x="184254" y="198291"/>
                      <a:pt x="184444" y="198291"/>
                    </a:cubicBezTo>
                    <a:lnTo>
                      <a:pt x="287004" y="220485"/>
                    </a:lnTo>
                    <a:cubicBezTo>
                      <a:pt x="287131" y="220549"/>
                      <a:pt x="287257" y="220485"/>
                      <a:pt x="287257" y="220359"/>
                    </a:cubicBezTo>
                    <a:lnTo>
                      <a:pt x="316849" y="121719"/>
                    </a:lnTo>
                    <a:cubicBezTo>
                      <a:pt x="316912" y="121529"/>
                      <a:pt x="316723" y="121466"/>
                      <a:pt x="316596" y="121529"/>
                    </a:cubicBezTo>
                    <a:lnTo>
                      <a:pt x="308250" y="126398"/>
                    </a:lnTo>
                    <a:cubicBezTo>
                      <a:pt x="308186" y="126461"/>
                      <a:pt x="308060" y="126398"/>
                      <a:pt x="307997" y="126335"/>
                    </a:cubicBezTo>
                    <a:lnTo>
                      <a:pt x="247991" y="22320"/>
                    </a:lnTo>
                    <a:cubicBezTo>
                      <a:pt x="240024" y="8473"/>
                      <a:pt x="225291" y="0"/>
                      <a:pt x="209294" y="0"/>
                    </a:cubicBezTo>
                    <a:lnTo>
                      <a:pt x="64875" y="0"/>
                    </a:lnTo>
                    <a:cubicBezTo>
                      <a:pt x="48941" y="0"/>
                      <a:pt x="34145" y="8536"/>
                      <a:pt x="26178" y="22320"/>
                    </a:cubicBezTo>
                    <a:lnTo>
                      <a:pt x="0" y="67657"/>
                    </a:lnTo>
                    <a:lnTo>
                      <a:pt x="115333" y="134239"/>
                    </a:lnTo>
                    <a:lnTo>
                      <a:pt x="130571" y="107872"/>
                    </a:lnTo>
                    <a:close/>
                  </a:path>
                </a:pathLst>
              </a:custGeom>
              <a:solidFill>
                <a:srgbClr val="FFFFFF"/>
              </a:solidFill>
              <a:ln w="63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3E3F655C-1F2B-4F40-BDC4-86374D60B063}"/>
                  </a:ext>
                </a:extLst>
              </p:cNvPr>
              <p:cNvSpPr/>
              <p:nvPr/>
            </p:nvSpPr>
            <p:spPr>
              <a:xfrm>
                <a:off x="3695335" y="3462693"/>
                <a:ext cx="195920" cy="323741"/>
              </a:xfrm>
              <a:custGeom>
                <a:avLst/>
                <a:gdLst>
                  <a:gd name="connsiteX0" fmla="*/ 136736 w 195920"/>
                  <a:gd name="connsiteY0" fmla="*/ 193739 h 323741"/>
                  <a:gd name="connsiteX1" fmla="*/ 96711 w 195920"/>
                  <a:gd name="connsiteY1" fmla="*/ 311790 h 323741"/>
                  <a:gd name="connsiteX2" fmla="*/ 96332 w 195920"/>
                  <a:gd name="connsiteY2" fmla="*/ 311790 h 323741"/>
                  <a:gd name="connsiteX3" fmla="*/ 124153 w 195920"/>
                  <a:gd name="connsiteY3" fmla="*/ 193612 h 323741"/>
                  <a:gd name="connsiteX4" fmla="*/ 124153 w 195920"/>
                  <a:gd name="connsiteY4" fmla="*/ 193612 h 323741"/>
                  <a:gd name="connsiteX5" fmla="*/ 124090 w 195920"/>
                  <a:gd name="connsiteY5" fmla="*/ 193612 h 323741"/>
                  <a:gd name="connsiteX6" fmla="*/ 181504 w 195920"/>
                  <a:gd name="connsiteY6" fmla="*/ 94340 h 323741"/>
                  <a:gd name="connsiteX7" fmla="*/ 181757 w 195920"/>
                  <a:gd name="connsiteY7" fmla="*/ 94277 h 323741"/>
                  <a:gd name="connsiteX8" fmla="*/ 189281 w 195920"/>
                  <a:gd name="connsiteY8" fmla="*/ 98640 h 323741"/>
                  <a:gd name="connsiteX9" fmla="*/ 189534 w 195920"/>
                  <a:gd name="connsiteY9" fmla="*/ 98450 h 323741"/>
                  <a:gd name="connsiteX10" fmla="*/ 158804 w 195920"/>
                  <a:gd name="connsiteY10" fmla="*/ 0 h 323741"/>
                  <a:gd name="connsiteX11" fmla="*/ 57129 w 195920"/>
                  <a:gd name="connsiteY11" fmla="*/ 22004 h 323741"/>
                  <a:gd name="connsiteX12" fmla="*/ 57066 w 195920"/>
                  <a:gd name="connsiteY12" fmla="*/ 22320 h 323741"/>
                  <a:gd name="connsiteX13" fmla="*/ 66044 w 195920"/>
                  <a:gd name="connsiteY13" fmla="*/ 27505 h 323741"/>
                  <a:gd name="connsiteX14" fmla="*/ 66108 w 195920"/>
                  <a:gd name="connsiteY14" fmla="*/ 27758 h 323741"/>
                  <a:gd name="connsiteX15" fmla="*/ 5975 w 195920"/>
                  <a:gd name="connsiteY15" fmla="*/ 131773 h 323741"/>
                  <a:gd name="connsiteX16" fmla="*/ 5975 w 195920"/>
                  <a:gd name="connsiteY16" fmla="*/ 176477 h 323741"/>
                  <a:gd name="connsiteX17" fmla="*/ 78122 w 195920"/>
                  <a:gd name="connsiteY17" fmla="*/ 301421 h 323741"/>
                  <a:gd name="connsiteX18" fmla="*/ 116819 w 195920"/>
                  <a:gd name="connsiteY18" fmla="*/ 323741 h 323741"/>
                  <a:gd name="connsiteX19" fmla="*/ 195920 w 195920"/>
                  <a:gd name="connsiteY19" fmla="*/ 323741 h 323741"/>
                  <a:gd name="connsiteX20" fmla="*/ 195920 w 195920"/>
                  <a:gd name="connsiteY20" fmla="*/ 193676 h 323741"/>
                  <a:gd name="connsiteX21" fmla="*/ 136863 w 195920"/>
                  <a:gd name="connsiteY21" fmla="*/ 193676 h 323741"/>
                  <a:gd name="connsiteX22" fmla="*/ 136736 w 195920"/>
                  <a:gd name="connsiteY22" fmla="*/ 193739 h 32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5920" h="323741">
                    <a:moveTo>
                      <a:pt x="136736" y="193739"/>
                    </a:moveTo>
                    <a:cubicBezTo>
                      <a:pt x="102402" y="253365"/>
                      <a:pt x="97344" y="303065"/>
                      <a:pt x="96711" y="311790"/>
                    </a:cubicBezTo>
                    <a:cubicBezTo>
                      <a:pt x="96711" y="311980"/>
                      <a:pt x="96395" y="312043"/>
                      <a:pt x="96332" y="311790"/>
                    </a:cubicBezTo>
                    <a:cubicBezTo>
                      <a:pt x="84318" y="253808"/>
                      <a:pt x="124153" y="193612"/>
                      <a:pt x="124153" y="193612"/>
                    </a:cubicBezTo>
                    <a:lnTo>
                      <a:pt x="124153" y="193612"/>
                    </a:lnTo>
                    <a:lnTo>
                      <a:pt x="124090" y="193612"/>
                    </a:lnTo>
                    <a:lnTo>
                      <a:pt x="181504" y="94340"/>
                    </a:lnTo>
                    <a:cubicBezTo>
                      <a:pt x="181567" y="94277"/>
                      <a:pt x="181693" y="94214"/>
                      <a:pt x="181757" y="94277"/>
                    </a:cubicBezTo>
                    <a:lnTo>
                      <a:pt x="189281" y="98640"/>
                    </a:lnTo>
                    <a:cubicBezTo>
                      <a:pt x="189408" y="98703"/>
                      <a:pt x="189597" y="98577"/>
                      <a:pt x="189534" y="98450"/>
                    </a:cubicBezTo>
                    <a:lnTo>
                      <a:pt x="158804" y="0"/>
                    </a:lnTo>
                    <a:lnTo>
                      <a:pt x="57129" y="22004"/>
                    </a:lnTo>
                    <a:cubicBezTo>
                      <a:pt x="57002" y="22067"/>
                      <a:pt x="56939" y="22257"/>
                      <a:pt x="57066" y="22320"/>
                    </a:cubicBezTo>
                    <a:lnTo>
                      <a:pt x="66044" y="27505"/>
                    </a:lnTo>
                    <a:cubicBezTo>
                      <a:pt x="66108" y="27569"/>
                      <a:pt x="66171" y="27695"/>
                      <a:pt x="66108" y="27758"/>
                    </a:cubicBezTo>
                    <a:lnTo>
                      <a:pt x="5975" y="131773"/>
                    </a:lnTo>
                    <a:cubicBezTo>
                      <a:pt x="-1992" y="145620"/>
                      <a:pt x="-1992" y="162629"/>
                      <a:pt x="5975" y="176477"/>
                    </a:cubicBezTo>
                    <a:lnTo>
                      <a:pt x="78122" y="301421"/>
                    </a:lnTo>
                    <a:cubicBezTo>
                      <a:pt x="86089" y="315268"/>
                      <a:pt x="100821" y="323741"/>
                      <a:pt x="116819" y="323741"/>
                    </a:cubicBezTo>
                    <a:lnTo>
                      <a:pt x="195920" y="323741"/>
                    </a:lnTo>
                    <a:lnTo>
                      <a:pt x="195920" y="193676"/>
                    </a:lnTo>
                    <a:lnTo>
                      <a:pt x="136863" y="193676"/>
                    </a:lnTo>
                    <a:cubicBezTo>
                      <a:pt x="136863" y="193676"/>
                      <a:pt x="136800" y="193676"/>
                      <a:pt x="136736" y="1937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0" name="图形 144">
            <a:extLst>
              <a:ext uri="{FF2B5EF4-FFF2-40B4-BE49-F238E27FC236}">
                <a16:creationId xmlns:a16="http://schemas.microsoft.com/office/drawing/2014/main" id="{25BCC86A-BFE9-4284-A065-D597A7F261D4}"/>
              </a:ext>
            </a:extLst>
          </p:cNvPr>
          <p:cNvSpPr/>
          <p:nvPr/>
        </p:nvSpPr>
        <p:spPr>
          <a:xfrm>
            <a:off x="3331703" y="721483"/>
            <a:ext cx="1040245" cy="1439914"/>
          </a:xfrm>
          <a:custGeom>
            <a:avLst/>
            <a:gdLst>
              <a:gd name="connsiteX0" fmla="*/ 837304 w 1040245"/>
              <a:gd name="connsiteY0" fmla="*/ 685439 h 1439914"/>
              <a:gd name="connsiteX1" fmla="*/ 999753 w 1040245"/>
              <a:gd name="connsiteY1" fmla="*/ 828017 h 1439914"/>
              <a:gd name="connsiteX2" fmla="*/ 874861 w 1040245"/>
              <a:gd name="connsiteY2" fmla="*/ 726547 h 1439914"/>
              <a:gd name="connsiteX3" fmla="*/ 612443 w 1040245"/>
              <a:gd name="connsiteY3" fmla="*/ 555494 h 1439914"/>
              <a:gd name="connsiteX4" fmla="*/ 600630 w 1040245"/>
              <a:gd name="connsiteY4" fmla="*/ 534940 h 1439914"/>
              <a:gd name="connsiteX5" fmla="*/ 585130 w 1040245"/>
              <a:gd name="connsiteY5" fmla="*/ 202805 h 1439914"/>
              <a:gd name="connsiteX6" fmla="*/ 565464 w 1040245"/>
              <a:gd name="connsiteY6" fmla="*/ 0 h 1439914"/>
              <a:gd name="connsiteX7" fmla="*/ 490146 w 1040245"/>
              <a:gd name="connsiteY7" fmla="*/ 272933 h 1439914"/>
              <a:gd name="connsiteX8" fmla="*/ 536853 w 1040245"/>
              <a:gd name="connsiteY8" fmla="*/ 61934 h 1439914"/>
              <a:gd name="connsiteX9" fmla="*/ 514114 w 1040245"/>
              <a:gd name="connsiteY9" fmla="*/ 130901 h 1439914"/>
              <a:gd name="connsiteX10" fmla="*/ 513568 w 1040245"/>
              <a:gd name="connsiteY10" fmla="*/ 133838 h 1439914"/>
              <a:gd name="connsiteX11" fmla="*/ 508856 w 1040245"/>
              <a:gd name="connsiteY11" fmla="*/ 230050 h 1439914"/>
              <a:gd name="connsiteX12" fmla="*/ 494653 w 1040245"/>
              <a:gd name="connsiteY12" fmla="*/ 535009 h 1439914"/>
              <a:gd name="connsiteX13" fmla="*/ 483386 w 1040245"/>
              <a:gd name="connsiteY13" fmla="*/ 554128 h 1439914"/>
              <a:gd name="connsiteX14" fmla="*/ 183480 w 1040245"/>
              <a:gd name="connsiteY14" fmla="*/ 740204 h 1439914"/>
              <a:gd name="connsiteX15" fmla="*/ 0 w 1040245"/>
              <a:gd name="connsiteY15" fmla="*/ 851780 h 1439914"/>
              <a:gd name="connsiteX16" fmla="*/ 277098 w 1040245"/>
              <a:gd name="connsiteY16" fmla="*/ 793534 h 1439914"/>
              <a:gd name="connsiteX17" fmla="*/ 68148 w 1040245"/>
              <a:gd name="connsiteY17" fmla="*/ 848844 h 1439914"/>
              <a:gd name="connsiteX18" fmla="*/ 169345 w 1040245"/>
              <a:gd name="connsiteY18" fmla="*/ 827403 h 1439914"/>
              <a:gd name="connsiteX19" fmla="*/ 182388 w 1040245"/>
              <a:gd name="connsiteY19" fmla="*/ 822418 h 1439914"/>
              <a:gd name="connsiteX20" fmla="*/ 191401 w 1040245"/>
              <a:gd name="connsiteY20" fmla="*/ 817911 h 1439914"/>
              <a:gd name="connsiteX21" fmla="*/ 205673 w 1040245"/>
              <a:gd name="connsiteY21" fmla="*/ 810810 h 1439914"/>
              <a:gd name="connsiteX22" fmla="*/ 503188 w 1040245"/>
              <a:gd name="connsiteY22" fmla="*/ 662632 h 1439914"/>
              <a:gd name="connsiteX23" fmla="*/ 490692 w 1040245"/>
              <a:gd name="connsiteY23" fmla="*/ 714665 h 1439914"/>
              <a:gd name="connsiteX24" fmla="*/ 462969 w 1040245"/>
              <a:gd name="connsiteY24" fmla="*/ 1439914 h 1439914"/>
              <a:gd name="connsiteX25" fmla="*/ 632314 w 1040245"/>
              <a:gd name="connsiteY25" fmla="*/ 1439914 h 1439914"/>
              <a:gd name="connsiteX26" fmla="*/ 604591 w 1040245"/>
              <a:gd name="connsiteY26" fmla="*/ 714665 h 1439914"/>
              <a:gd name="connsiteX27" fmla="*/ 593529 w 1040245"/>
              <a:gd name="connsiteY27" fmla="*/ 665364 h 1439914"/>
              <a:gd name="connsiteX28" fmla="*/ 851917 w 1040245"/>
              <a:gd name="connsiteY28" fmla="*/ 801318 h 1439914"/>
              <a:gd name="connsiteX29" fmla="*/ 1040246 w 1040245"/>
              <a:gd name="connsiteY29" fmla="*/ 882918 h 1439914"/>
              <a:gd name="connsiteX30" fmla="*/ 837304 w 1040245"/>
              <a:gd name="connsiteY30" fmla="*/ 685439 h 1439914"/>
              <a:gd name="connsiteX31" fmla="*/ 547573 w 1040245"/>
              <a:gd name="connsiteY31" fmla="*/ 614424 h 1439914"/>
              <a:gd name="connsiteX32" fmla="*/ 512134 w 1040245"/>
              <a:gd name="connsiteY32" fmla="*/ 578984 h 1439914"/>
              <a:gd name="connsiteX33" fmla="*/ 547573 w 1040245"/>
              <a:gd name="connsiteY33" fmla="*/ 543544 h 1439914"/>
              <a:gd name="connsiteX34" fmla="*/ 583013 w 1040245"/>
              <a:gd name="connsiteY34" fmla="*/ 578984 h 1439914"/>
              <a:gd name="connsiteX35" fmla="*/ 547573 w 1040245"/>
              <a:gd name="connsiteY35" fmla="*/ 614424 h 143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40245" h="1439914">
                <a:moveTo>
                  <a:pt x="837304" y="685439"/>
                </a:moveTo>
                <a:cubicBezTo>
                  <a:pt x="880528" y="705583"/>
                  <a:pt x="962401" y="752017"/>
                  <a:pt x="999753" y="828017"/>
                </a:cubicBezTo>
                <a:cubicBezTo>
                  <a:pt x="999753" y="828017"/>
                  <a:pt x="962811" y="768746"/>
                  <a:pt x="874861" y="726547"/>
                </a:cubicBezTo>
                <a:lnTo>
                  <a:pt x="612443" y="555494"/>
                </a:lnTo>
                <a:cubicBezTo>
                  <a:pt x="609712" y="547914"/>
                  <a:pt x="605683" y="541018"/>
                  <a:pt x="600630" y="534940"/>
                </a:cubicBezTo>
                <a:lnTo>
                  <a:pt x="585130" y="202805"/>
                </a:lnTo>
                <a:cubicBezTo>
                  <a:pt x="609166" y="132199"/>
                  <a:pt x="542862" y="58588"/>
                  <a:pt x="565464" y="0"/>
                </a:cubicBezTo>
                <a:cubicBezTo>
                  <a:pt x="565464" y="0"/>
                  <a:pt x="354738" y="150431"/>
                  <a:pt x="490146" y="272933"/>
                </a:cubicBezTo>
                <a:cubicBezTo>
                  <a:pt x="487005" y="225339"/>
                  <a:pt x="488234" y="131243"/>
                  <a:pt x="536853" y="61934"/>
                </a:cubicBezTo>
                <a:cubicBezTo>
                  <a:pt x="536853" y="61934"/>
                  <a:pt x="522786" y="87063"/>
                  <a:pt x="514114" y="130901"/>
                </a:cubicBezTo>
                <a:cubicBezTo>
                  <a:pt x="513909" y="131857"/>
                  <a:pt x="513704" y="132882"/>
                  <a:pt x="513568" y="133838"/>
                </a:cubicBezTo>
                <a:cubicBezTo>
                  <a:pt x="508651" y="159990"/>
                  <a:pt x="505783" y="192494"/>
                  <a:pt x="508856" y="230050"/>
                </a:cubicBezTo>
                <a:lnTo>
                  <a:pt x="494653" y="535009"/>
                </a:lnTo>
                <a:cubicBezTo>
                  <a:pt x="489941" y="540676"/>
                  <a:pt x="486117" y="547163"/>
                  <a:pt x="483386" y="554128"/>
                </a:cubicBezTo>
                <a:lnTo>
                  <a:pt x="183480" y="740204"/>
                </a:lnTo>
                <a:cubicBezTo>
                  <a:pt x="101129" y="742115"/>
                  <a:pt x="65758" y="844610"/>
                  <a:pt x="0" y="851780"/>
                </a:cubicBezTo>
                <a:cubicBezTo>
                  <a:pt x="0" y="851780"/>
                  <a:pt x="230392" y="970049"/>
                  <a:pt x="277098" y="793534"/>
                </a:cubicBezTo>
                <a:cubicBezTo>
                  <a:pt x="236264" y="818184"/>
                  <a:pt x="152070" y="860179"/>
                  <a:pt x="68148" y="848844"/>
                </a:cubicBezTo>
                <a:cubicBezTo>
                  <a:pt x="68148" y="848844"/>
                  <a:pt x="110689" y="850278"/>
                  <a:pt x="169345" y="827403"/>
                </a:cubicBezTo>
                <a:cubicBezTo>
                  <a:pt x="173784" y="826378"/>
                  <a:pt x="178154" y="824808"/>
                  <a:pt x="182388" y="822418"/>
                </a:cubicBezTo>
                <a:lnTo>
                  <a:pt x="191401" y="817911"/>
                </a:lnTo>
                <a:cubicBezTo>
                  <a:pt x="196113" y="815726"/>
                  <a:pt x="200825" y="813336"/>
                  <a:pt x="205673" y="810810"/>
                </a:cubicBezTo>
                <a:lnTo>
                  <a:pt x="503188" y="662632"/>
                </a:lnTo>
                <a:cubicBezTo>
                  <a:pt x="495404" y="676904"/>
                  <a:pt x="490692" y="694931"/>
                  <a:pt x="490692" y="714665"/>
                </a:cubicBezTo>
                <a:lnTo>
                  <a:pt x="462969" y="1439914"/>
                </a:lnTo>
                <a:lnTo>
                  <a:pt x="632314" y="1439914"/>
                </a:lnTo>
                <a:lnTo>
                  <a:pt x="604591" y="714665"/>
                </a:lnTo>
                <a:cubicBezTo>
                  <a:pt x="604591" y="696228"/>
                  <a:pt x="600494" y="679157"/>
                  <a:pt x="593529" y="665364"/>
                </a:cubicBezTo>
                <a:lnTo>
                  <a:pt x="851917" y="801318"/>
                </a:lnTo>
                <a:cubicBezTo>
                  <a:pt x="901970" y="857926"/>
                  <a:pt x="999480" y="834573"/>
                  <a:pt x="1040246" y="882918"/>
                </a:cubicBezTo>
                <a:cubicBezTo>
                  <a:pt x="1040246" y="882918"/>
                  <a:pt x="1009859" y="625759"/>
                  <a:pt x="837304" y="685439"/>
                </a:cubicBezTo>
                <a:close/>
                <a:moveTo>
                  <a:pt x="547573" y="614424"/>
                </a:moveTo>
                <a:cubicBezTo>
                  <a:pt x="527976" y="614424"/>
                  <a:pt x="512134" y="598582"/>
                  <a:pt x="512134" y="578984"/>
                </a:cubicBezTo>
                <a:cubicBezTo>
                  <a:pt x="512134" y="559386"/>
                  <a:pt x="527976" y="543544"/>
                  <a:pt x="547573" y="543544"/>
                </a:cubicBezTo>
                <a:cubicBezTo>
                  <a:pt x="567171" y="543544"/>
                  <a:pt x="583013" y="559386"/>
                  <a:pt x="583013" y="578984"/>
                </a:cubicBezTo>
                <a:cubicBezTo>
                  <a:pt x="583013" y="598582"/>
                  <a:pt x="567171" y="614424"/>
                  <a:pt x="547573" y="614424"/>
                </a:cubicBezTo>
                <a:close/>
              </a:path>
            </a:pathLst>
          </a:custGeom>
          <a:solidFill>
            <a:srgbClr val="8DC63F"/>
          </a:solidFill>
          <a:ln w="67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25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95A9E8-9B94-404B-96DB-6B73A156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0BCBB-426D-4A97-A646-8F26596F1F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整理并转换矢量</a:t>
            </a:r>
          </a:p>
        </p:txBody>
      </p:sp>
    </p:spTree>
    <p:extLst>
      <p:ext uri="{BB962C8B-B14F-4D97-AF65-F5344CB8AC3E}">
        <p14:creationId xmlns:p14="http://schemas.microsoft.com/office/powerpoint/2010/main" val="3025023633"/>
      </p:ext>
    </p:extLst>
  </p:cSld>
  <p:clrMapOvr>
    <a:masterClrMapping/>
  </p:clrMapOvr>
</p:sld>
</file>

<file path=ppt/theme/theme1.xml><?xml version="1.0" encoding="utf-8"?>
<a:theme xmlns:a="http://schemas.openxmlformats.org/drawingml/2006/main" name="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21</Words>
  <Application>Microsoft Office PowerPoint</Application>
  <PresentationFormat>宽屏</PresentationFormat>
  <Paragraphs>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等线 Light</vt:lpstr>
      <vt:lpstr>Arial</vt:lpstr>
      <vt:lpstr>www.51pptmoban.com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可以编辑天气 能源 环保 环境绿色矢量ppt图标（35个）</dc:title>
  <dc:creator>51PPT模板网</dc:creator>
  <cp:keywords>www.51pptmoban.com</cp:keywords>
  <dc:description>www.51pptmoban.com</dc:description>
  <cp:lastModifiedBy>Win user</cp:lastModifiedBy>
  <cp:revision>34</cp:revision>
  <dcterms:created xsi:type="dcterms:W3CDTF">2022-02-23T07:59:11Z</dcterms:created>
  <dcterms:modified xsi:type="dcterms:W3CDTF">2022-02-23T13:01:23Z</dcterms:modified>
</cp:coreProperties>
</file>