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8" r:id="rId2"/>
    <p:sldMasterId id="2147483710" r:id="rId3"/>
  </p:sldMasterIdLst>
  <p:notesMasterIdLst>
    <p:notesMasterId r:id="rId15"/>
  </p:notesMasterIdLst>
  <p:sldIdLst>
    <p:sldId id="291" r:id="rId4"/>
    <p:sldId id="288" r:id="rId5"/>
    <p:sldId id="257" r:id="rId6"/>
    <p:sldId id="259" r:id="rId7"/>
    <p:sldId id="258" r:id="rId8"/>
    <p:sldId id="260" r:id="rId9"/>
    <p:sldId id="261" r:id="rId10"/>
    <p:sldId id="280" r:id="rId11"/>
    <p:sldId id="281" r:id="rId12"/>
    <p:sldId id="320" r:id="rId13"/>
    <p:sldId id="32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88CE"/>
    <a:srgbClr val="F580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2" autoAdjust="0"/>
    <p:restoredTop sz="95209" autoAdjust="0"/>
  </p:normalViewPr>
  <p:slideViewPr>
    <p:cSldViewPr snapToGrid="0">
      <p:cViewPr varScale="1">
        <p:scale>
          <a:sx n="82" d="100"/>
          <a:sy n="82" d="100"/>
        </p:scale>
        <p:origin x="114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01CAE-A4FA-46D1-ACAC-3C4F3F96B9AE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9E90-2E13-49C5-9EC0-455DD5DE62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77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613E1A-92C0-4B75-A225-53663D3A20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14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613E1A-92C0-4B75-A225-53663D3A20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036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A190A-30BD-4AA4-B8D8-4B012002F6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85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sv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9F93FB-9410-4411-B18F-AB2EE4658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D72B7E-3148-403E-8D5F-96EF1FBED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3E958C-66F3-44B2-8073-415C49AB7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C460E0-7E2F-49EC-9195-BB2D9B2D3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1F999E-F232-4125-BD74-C19A250C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90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2FDF37-83A4-45C3-845C-0715674EE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08D5B59-500C-4B52-8447-7861CD007C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B65EBF-E971-4B2E-ACC4-91F287A37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755FEB-0C79-45DC-9EA9-E87A01759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056087-0DA2-4809-91E2-7958AA70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52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D405520-4793-443C-91B2-A9E6F4BC0A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5C9E9C-C0AC-4A69-A668-AA2C1B40F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F7B225-DAFF-42B5-8C00-A8534B87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3A33F9-EB58-44AF-A445-D2D50D168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1BC215-CC2D-48ED-AFD6-E4E03109B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779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64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3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4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79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22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960D1C-617A-4B91-9886-FCFC5B8A0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12936F-7F95-40C6-9CD3-DFBEF8106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54D20D-E975-4C09-A9B5-8024D2E43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961A8-AB15-46E6-A275-B4952FB4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21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D716D0-4EB0-494C-B470-89F1A00D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7E8F08-5A43-417A-B89F-F244F370C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47ECBD-5FD0-46C3-B0A1-C3EE5B9D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090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28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702395-01AC-4D37-8412-74410A4C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6FD5F0-45F0-401D-B2F9-7B0C37095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C18BD3-0A7C-46B1-8522-932CABD4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8F04B3-3327-4C5E-B7D7-421D56A3B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B85648-8E0F-41F5-9D52-8A10CB3C8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49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075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24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77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353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61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88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457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284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C92F8B6-8CFA-4162-BE42-FCAD98DA7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20AC61C8-66D2-4FEA-8BA1-FBFEF4EB85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470" y="2136371"/>
            <a:ext cx="4009302" cy="198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56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02E9BD-3E60-4CF1-8933-167984FD5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3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E91708-0C80-4050-B768-A9556E402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5198B7-19AE-4A3F-B9CB-CC2CC3F85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2C4F0F-7584-46C3-BC3F-0090758C9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946513-7D17-4C9B-AD33-1AFBCFFE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417226-9A54-4436-BB87-212E06DCB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7147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632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981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846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26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D968F-90EC-438A-9BC0-ADD4D3624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5E9BD3-0A39-40D9-892F-BAF25A78EB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B6AE20-E973-4D9B-825D-D5A0B38E5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E34E42-9C14-4C77-80E0-C57A3D81A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D98942-E6B1-4576-85C6-58F65A215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B15E65-4B03-454A-8A98-4F7355D94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73A1F2-B2DF-4B6A-B07D-86F06709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43CD98-5F05-4F49-842C-793BFBDB0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A214596-C168-4998-A302-36E52BD637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84D5B6-BB84-4440-930F-FE4E80FA1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C5F31FD-DEC2-4BDC-B26C-C95FCD39F9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8C9753-5E29-4E95-907D-8DE7DB235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23F75A9-812A-4832-ACEC-9662271BE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3E5D1FC-7C45-44F6-BB7B-BF96D52E7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8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00D805-5188-449D-A943-923B01272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8333DB7-0564-478A-9411-FC8C89AC5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76A077-ECEE-4557-99D2-321129F46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14436E5-5E62-4B18-81BA-422A54C7C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200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F4DB6AE-326D-433C-9A64-B8C291816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DCA219-152C-43CB-B60E-72C08898D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73FA92-8063-43C3-AFC0-E13A7E530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64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C23BD6-81A0-40AA-9C32-B6786A90A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72F30E-A3D2-4D0D-83AF-C37481B79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FA8969-128F-4D98-B628-D9A4CF2DD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CFBE2C-2E05-4D83-83B3-C25084F1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3EDC7F-40DC-42CF-811A-BC950E0B4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1B692F-CA1B-42F7-AEC8-927F356A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261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F2D6B9-5DC5-4C6E-BD75-DA5F3AF00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338B0-1A66-4458-A780-53B05F8396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65498F3-5AC6-42AD-A13C-C3689E249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01A122-AC84-4239-B48D-822C869AB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84979D-9280-4E6D-8EC2-0B58898D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3B2EA5-31CF-4F4E-A9A5-3282B9F6A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59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6288755-8D07-4DD3-A991-B99B937F5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3CFF9D-69E6-4405-AEF8-10D0E2585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D7E68E-86FA-42D3-97E8-06CF4AA53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D826C-A048-4E9D-AFBD-F3F67D5C1DC1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8D967A-EB1B-44D0-BDF2-B7F94D9DE7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25CCFE-53D4-4071-8184-24F764F58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ACC4E-3EF9-4E85-AE3F-0B863C16A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9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74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9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3" Type="http://schemas.openxmlformats.org/officeDocument/2006/relationships/tags" Target="../tags/tag3.xml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0.svg"/><Relationship Id="rId5" Type="http://schemas.openxmlformats.org/officeDocument/2006/relationships/tags" Target="../tags/tag5.xml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6.jp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6.jp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6.jpg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0">
            <a:extLst>
              <a:ext uri="{FF2B5EF4-FFF2-40B4-BE49-F238E27FC236}">
                <a16:creationId xmlns:a16="http://schemas.microsoft.com/office/drawing/2014/main" id="{6AB6663A-6CD0-45CA-9D53-A4A4C89DDEF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18370" y="1232766"/>
            <a:ext cx="4968116" cy="494728"/>
          </a:xfrm>
          <a:custGeom>
            <a:avLst/>
            <a:gdLst/>
            <a:ahLst/>
            <a:cxnLst/>
            <a:rect l="l" t="t" r="r" b="b"/>
            <a:pathLst>
              <a:path w="4968116" h="494728">
                <a:moveTo>
                  <a:pt x="2152574" y="299361"/>
                </a:moveTo>
                <a:cubicBezTo>
                  <a:pt x="2164690" y="314169"/>
                  <a:pt x="2177647" y="327294"/>
                  <a:pt x="2191446" y="338737"/>
                </a:cubicBezTo>
                <a:cubicBezTo>
                  <a:pt x="2205244" y="350180"/>
                  <a:pt x="2220220" y="360613"/>
                  <a:pt x="2236375" y="370036"/>
                </a:cubicBezTo>
                <a:cubicBezTo>
                  <a:pt x="2254549" y="360276"/>
                  <a:pt x="2271124" y="349591"/>
                  <a:pt x="2286100" y="337980"/>
                </a:cubicBezTo>
                <a:cubicBezTo>
                  <a:pt x="2301076" y="326369"/>
                  <a:pt x="2314286" y="313496"/>
                  <a:pt x="2325728" y="299361"/>
                </a:cubicBezTo>
                <a:close/>
                <a:moveTo>
                  <a:pt x="1575054" y="295322"/>
                </a:moveTo>
                <a:lnTo>
                  <a:pt x="1575054" y="362969"/>
                </a:lnTo>
                <a:cubicBezTo>
                  <a:pt x="1584478" y="361959"/>
                  <a:pt x="1594574" y="360445"/>
                  <a:pt x="1605344" y="358425"/>
                </a:cubicBezTo>
                <a:lnTo>
                  <a:pt x="1628566" y="354892"/>
                </a:lnTo>
                <a:lnTo>
                  <a:pt x="1628566" y="295322"/>
                </a:lnTo>
                <a:close/>
                <a:moveTo>
                  <a:pt x="4770730" y="262509"/>
                </a:moveTo>
                <a:lnTo>
                  <a:pt x="4770730" y="318039"/>
                </a:lnTo>
                <a:lnTo>
                  <a:pt x="4810610" y="318039"/>
                </a:lnTo>
                <a:lnTo>
                  <a:pt x="4810610" y="262509"/>
                </a:lnTo>
                <a:close/>
                <a:moveTo>
                  <a:pt x="4679356" y="262509"/>
                </a:moveTo>
                <a:lnTo>
                  <a:pt x="4679356" y="318039"/>
                </a:lnTo>
                <a:lnTo>
                  <a:pt x="4719742" y="318039"/>
                </a:lnTo>
                <a:lnTo>
                  <a:pt x="4719742" y="262509"/>
                </a:lnTo>
                <a:close/>
                <a:moveTo>
                  <a:pt x="2639730" y="251402"/>
                </a:moveTo>
                <a:lnTo>
                  <a:pt x="2639730" y="280682"/>
                </a:lnTo>
                <a:lnTo>
                  <a:pt x="2846708" y="280682"/>
                </a:lnTo>
                <a:lnTo>
                  <a:pt x="2846708" y="251402"/>
                </a:lnTo>
                <a:close/>
                <a:moveTo>
                  <a:pt x="316021" y="251402"/>
                </a:moveTo>
                <a:lnTo>
                  <a:pt x="316021" y="303904"/>
                </a:lnTo>
                <a:lnTo>
                  <a:pt x="371551" y="303904"/>
                </a:lnTo>
                <a:lnTo>
                  <a:pt x="371551" y="251402"/>
                </a:lnTo>
                <a:close/>
                <a:moveTo>
                  <a:pt x="207483" y="251402"/>
                </a:moveTo>
                <a:lnTo>
                  <a:pt x="207483" y="303904"/>
                </a:lnTo>
                <a:lnTo>
                  <a:pt x="261500" y="303904"/>
                </a:lnTo>
                <a:lnTo>
                  <a:pt x="261500" y="251402"/>
                </a:lnTo>
                <a:close/>
                <a:moveTo>
                  <a:pt x="2053628" y="248878"/>
                </a:moveTo>
                <a:lnTo>
                  <a:pt x="2401452" y="248878"/>
                </a:lnTo>
                <a:lnTo>
                  <a:pt x="2401452" y="297341"/>
                </a:lnTo>
                <a:cubicBezTo>
                  <a:pt x="2387654" y="318208"/>
                  <a:pt x="2372004" y="336802"/>
                  <a:pt x="2354504" y="353125"/>
                </a:cubicBezTo>
                <a:cubicBezTo>
                  <a:pt x="2337003" y="369447"/>
                  <a:pt x="2317820" y="384340"/>
                  <a:pt x="2296954" y="397802"/>
                </a:cubicBezTo>
                <a:cubicBezTo>
                  <a:pt x="2321522" y="406552"/>
                  <a:pt x="2348025" y="413956"/>
                  <a:pt x="2376464" y="420014"/>
                </a:cubicBezTo>
                <a:cubicBezTo>
                  <a:pt x="2404902" y="426072"/>
                  <a:pt x="2435949" y="431457"/>
                  <a:pt x="2469604" y="436168"/>
                </a:cubicBezTo>
                <a:lnTo>
                  <a:pt x="2450925" y="492709"/>
                </a:lnTo>
                <a:cubicBezTo>
                  <a:pt x="2413232" y="485978"/>
                  <a:pt x="2376380" y="477480"/>
                  <a:pt x="2340369" y="467215"/>
                </a:cubicBezTo>
                <a:cubicBezTo>
                  <a:pt x="2304358" y="456950"/>
                  <a:pt x="2270534" y="444246"/>
                  <a:pt x="2238899" y="429101"/>
                </a:cubicBezTo>
                <a:cubicBezTo>
                  <a:pt x="2205244" y="445255"/>
                  <a:pt x="2170243" y="458297"/>
                  <a:pt x="2133895" y="468225"/>
                </a:cubicBezTo>
                <a:cubicBezTo>
                  <a:pt x="2097548" y="478153"/>
                  <a:pt x="2061874" y="486483"/>
                  <a:pt x="2026873" y="493214"/>
                </a:cubicBezTo>
                <a:lnTo>
                  <a:pt x="2008699" y="438188"/>
                </a:lnTo>
                <a:cubicBezTo>
                  <a:pt x="2039661" y="433476"/>
                  <a:pt x="2069446" y="427755"/>
                  <a:pt x="2098053" y="421024"/>
                </a:cubicBezTo>
                <a:cubicBezTo>
                  <a:pt x="2126659" y="414293"/>
                  <a:pt x="2153584" y="406047"/>
                  <a:pt x="2178825" y="396287"/>
                </a:cubicBezTo>
                <a:cubicBezTo>
                  <a:pt x="2158632" y="382825"/>
                  <a:pt x="2140374" y="368101"/>
                  <a:pt x="2124051" y="352115"/>
                </a:cubicBezTo>
                <a:cubicBezTo>
                  <a:pt x="2107729" y="336129"/>
                  <a:pt x="2093846" y="318544"/>
                  <a:pt x="2082403" y="299361"/>
                </a:cubicBezTo>
                <a:lnTo>
                  <a:pt x="2053628" y="299361"/>
                </a:lnTo>
                <a:close/>
                <a:moveTo>
                  <a:pt x="1575054" y="189814"/>
                </a:moveTo>
                <a:lnTo>
                  <a:pt x="1575054" y="244840"/>
                </a:lnTo>
                <a:lnTo>
                  <a:pt x="1628566" y="244840"/>
                </a:lnTo>
                <a:lnTo>
                  <a:pt x="1628566" y="189814"/>
                </a:lnTo>
                <a:close/>
                <a:moveTo>
                  <a:pt x="2639730" y="176183"/>
                </a:moveTo>
                <a:lnTo>
                  <a:pt x="2639730" y="203949"/>
                </a:lnTo>
                <a:lnTo>
                  <a:pt x="2846708" y="203949"/>
                </a:lnTo>
                <a:lnTo>
                  <a:pt x="2846708" y="176183"/>
                </a:lnTo>
                <a:close/>
                <a:moveTo>
                  <a:pt x="4770730" y="164572"/>
                </a:moveTo>
                <a:lnTo>
                  <a:pt x="4770730" y="216065"/>
                </a:lnTo>
                <a:lnTo>
                  <a:pt x="4810610" y="216065"/>
                </a:lnTo>
                <a:lnTo>
                  <a:pt x="4810610" y="164572"/>
                </a:lnTo>
                <a:close/>
                <a:moveTo>
                  <a:pt x="4679356" y="164572"/>
                </a:moveTo>
                <a:lnTo>
                  <a:pt x="4679356" y="216065"/>
                </a:lnTo>
                <a:lnTo>
                  <a:pt x="4719742" y="216065"/>
                </a:lnTo>
                <a:lnTo>
                  <a:pt x="4719742" y="164572"/>
                </a:lnTo>
                <a:close/>
                <a:moveTo>
                  <a:pt x="568938" y="128225"/>
                </a:moveTo>
                <a:cubicBezTo>
                  <a:pt x="565909" y="136639"/>
                  <a:pt x="562880" y="144632"/>
                  <a:pt x="559851" y="152204"/>
                </a:cubicBezTo>
                <a:cubicBezTo>
                  <a:pt x="556822" y="159777"/>
                  <a:pt x="553625" y="167097"/>
                  <a:pt x="550260" y="174164"/>
                </a:cubicBezTo>
                <a:lnTo>
                  <a:pt x="617401" y="174164"/>
                </a:lnTo>
                <a:lnTo>
                  <a:pt x="617401" y="128225"/>
                </a:lnTo>
                <a:close/>
                <a:moveTo>
                  <a:pt x="2114712" y="124186"/>
                </a:moveTo>
                <a:lnTo>
                  <a:pt x="2151564" y="158515"/>
                </a:lnTo>
                <a:cubicBezTo>
                  <a:pt x="2136083" y="175679"/>
                  <a:pt x="2118582" y="192759"/>
                  <a:pt x="2099062" y="209754"/>
                </a:cubicBezTo>
                <a:cubicBezTo>
                  <a:pt x="2079543" y="226750"/>
                  <a:pt x="2058172" y="243325"/>
                  <a:pt x="2034950" y="259480"/>
                </a:cubicBezTo>
                <a:lnTo>
                  <a:pt x="2004660" y="217074"/>
                </a:lnTo>
                <a:cubicBezTo>
                  <a:pt x="2015093" y="210343"/>
                  <a:pt x="2025022" y="203612"/>
                  <a:pt x="2034445" y="196881"/>
                </a:cubicBezTo>
                <a:cubicBezTo>
                  <a:pt x="2043868" y="190150"/>
                  <a:pt x="2052955" y="183083"/>
                  <a:pt x="2061705" y="175679"/>
                </a:cubicBezTo>
                <a:cubicBezTo>
                  <a:pt x="2070456" y="168275"/>
                  <a:pt x="2079122" y="160366"/>
                  <a:pt x="2087704" y="151952"/>
                </a:cubicBezTo>
                <a:cubicBezTo>
                  <a:pt x="2096286" y="143538"/>
                  <a:pt x="2105289" y="134283"/>
                  <a:pt x="2114712" y="124186"/>
                </a:cubicBezTo>
                <a:close/>
                <a:moveTo>
                  <a:pt x="2361571" y="121662"/>
                </a:moveTo>
                <a:cubicBezTo>
                  <a:pt x="2370995" y="127720"/>
                  <a:pt x="2380923" y="134367"/>
                  <a:pt x="2391356" y="141603"/>
                </a:cubicBezTo>
                <a:cubicBezTo>
                  <a:pt x="2401789" y="148839"/>
                  <a:pt x="2412054" y="156327"/>
                  <a:pt x="2422150" y="164068"/>
                </a:cubicBezTo>
                <a:cubicBezTo>
                  <a:pt x="2432247" y="171808"/>
                  <a:pt x="2441923" y="179465"/>
                  <a:pt x="2451178" y="187037"/>
                </a:cubicBezTo>
                <a:cubicBezTo>
                  <a:pt x="2460433" y="194610"/>
                  <a:pt x="2468931" y="201930"/>
                  <a:pt x="2476672" y="208997"/>
                </a:cubicBezTo>
                <a:lnTo>
                  <a:pt x="2441839" y="250393"/>
                </a:lnTo>
                <a:cubicBezTo>
                  <a:pt x="2409530" y="218757"/>
                  <a:pt x="2372509" y="189645"/>
                  <a:pt x="2330777" y="163058"/>
                </a:cubicBezTo>
                <a:close/>
                <a:moveTo>
                  <a:pt x="4891888" y="116109"/>
                </a:moveTo>
                <a:lnTo>
                  <a:pt x="4947923" y="116109"/>
                </a:lnTo>
                <a:lnTo>
                  <a:pt x="4947923" y="468982"/>
                </a:lnTo>
                <a:lnTo>
                  <a:pt x="4542044" y="468982"/>
                </a:lnTo>
                <a:lnTo>
                  <a:pt x="4542044" y="116614"/>
                </a:lnTo>
                <a:lnTo>
                  <a:pt x="4597070" y="116614"/>
                </a:lnTo>
                <a:lnTo>
                  <a:pt x="4597070" y="413956"/>
                </a:lnTo>
                <a:lnTo>
                  <a:pt x="4891888" y="413956"/>
                </a:lnTo>
                <a:close/>
                <a:moveTo>
                  <a:pt x="4626854" y="116109"/>
                </a:moveTo>
                <a:lnTo>
                  <a:pt x="4862608" y="116109"/>
                </a:lnTo>
                <a:lnTo>
                  <a:pt x="4862608" y="368017"/>
                </a:lnTo>
                <a:lnTo>
                  <a:pt x="4626854" y="368017"/>
                </a:lnTo>
                <a:close/>
                <a:moveTo>
                  <a:pt x="2639730" y="101469"/>
                </a:moveTo>
                <a:lnTo>
                  <a:pt x="2639730" y="129235"/>
                </a:lnTo>
                <a:lnTo>
                  <a:pt x="2846708" y="129235"/>
                </a:lnTo>
                <a:lnTo>
                  <a:pt x="2846708" y="101469"/>
                </a:lnTo>
                <a:close/>
                <a:moveTo>
                  <a:pt x="3436030" y="99955"/>
                </a:moveTo>
                <a:lnTo>
                  <a:pt x="3436030" y="257460"/>
                </a:lnTo>
                <a:lnTo>
                  <a:pt x="3498123" y="257460"/>
                </a:lnTo>
                <a:cubicBezTo>
                  <a:pt x="3523364" y="257460"/>
                  <a:pt x="3542884" y="250645"/>
                  <a:pt x="3556682" y="237015"/>
                </a:cubicBezTo>
                <a:cubicBezTo>
                  <a:pt x="3570481" y="223385"/>
                  <a:pt x="3577380" y="203949"/>
                  <a:pt x="3577380" y="178708"/>
                </a:cubicBezTo>
                <a:cubicBezTo>
                  <a:pt x="3577380" y="153466"/>
                  <a:pt x="3570481" y="134031"/>
                  <a:pt x="3556682" y="120400"/>
                </a:cubicBezTo>
                <a:cubicBezTo>
                  <a:pt x="3542884" y="106770"/>
                  <a:pt x="3523364" y="99955"/>
                  <a:pt x="3498123" y="99955"/>
                </a:cubicBezTo>
                <a:close/>
                <a:moveTo>
                  <a:pt x="3102654" y="99955"/>
                </a:moveTo>
                <a:lnTo>
                  <a:pt x="3102654" y="257460"/>
                </a:lnTo>
                <a:lnTo>
                  <a:pt x="3164748" y="257460"/>
                </a:lnTo>
                <a:cubicBezTo>
                  <a:pt x="3189989" y="257460"/>
                  <a:pt x="3209509" y="250645"/>
                  <a:pt x="3223308" y="237015"/>
                </a:cubicBezTo>
                <a:cubicBezTo>
                  <a:pt x="3237106" y="223385"/>
                  <a:pt x="3244006" y="203949"/>
                  <a:pt x="3244006" y="178708"/>
                </a:cubicBezTo>
                <a:cubicBezTo>
                  <a:pt x="3244006" y="153466"/>
                  <a:pt x="3237106" y="134031"/>
                  <a:pt x="3223308" y="120400"/>
                </a:cubicBezTo>
                <a:cubicBezTo>
                  <a:pt x="3209509" y="106770"/>
                  <a:pt x="3189989" y="99955"/>
                  <a:pt x="3164748" y="99955"/>
                </a:cubicBezTo>
                <a:close/>
                <a:moveTo>
                  <a:pt x="1575054" y="86829"/>
                </a:moveTo>
                <a:lnTo>
                  <a:pt x="1575054" y="141351"/>
                </a:lnTo>
                <a:lnTo>
                  <a:pt x="1628566" y="141351"/>
                </a:lnTo>
                <a:lnTo>
                  <a:pt x="1628566" y="86829"/>
                </a:lnTo>
                <a:close/>
                <a:moveTo>
                  <a:pt x="226162" y="77238"/>
                </a:moveTo>
                <a:lnTo>
                  <a:pt x="226162" y="125196"/>
                </a:lnTo>
                <a:lnTo>
                  <a:pt x="352873" y="125196"/>
                </a:lnTo>
                <a:lnTo>
                  <a:pt x="352873" y="77238"/>
                </a:lnTo>
                <a:close/>
                <a:moveTo>
                  <a:pt x="794595" y="63103"/>
                </a:moveTo>
                <a:lnTo>
                  <a:pt x="848611" y="63103"/>
                </a:lnTo>
                <a:lnTo>
                  <a:pt x="848611" y="371046"/>
                </a:lnTo>
                <a:lnTo>
                  <a:pt x="794595" y="371046"/>
                </a:lnTo>
                <a:close/>
                <a:moveTo>
                  <a:pt x="3684594" y="46948"/>
                </a:moveTo>
                <a:lnTo>
                  <a:pt x="3969820" y="46948"/>
                </a:lnTo>
                <a:lnTo>
                  <a:pt x="3969820" y="103489"/>
                </a:lnTo>
                <a:lnTo>
                  <a:pt x="3860778" y="103489"/>
                </a:lnTo>
                <a:lnTo>
                  <a:pt x="3860778" y="458886"/>
                </a:lnTo>
                <a:lnTo>
                  <a:pt x="3794141" y="458886"/>
                </a:lnTo>
                <a:lnTo>
                  <a:pt x="3794141" y="103489"/>
                </a:lnTo>
                <a:lnTo>
                  <a:pt x="3684594" y="103489"/>
                </a:lnTo>
                <a:close/>
                <a:moveTo>
                  <a:pt x="3369898" y="46948"/>
                </a:moveTo>
                <a:lnTo>
                  <a:pt x="3511753" y="46948"/>
                </a:lnTo>
                <a:cubicBezTo>
                  <a:pt x="3538004" y="46948"/>
                  <a:pt x="3561142" y="52417"/>
                  <a:pt x="3581166" y="63355"/>
                </a:cubicBezTo>
                <a:cubicBezTo>
                  <a:pt x="3601192" y="74293"/>
                  <a:pt x="3616757" y="89690"/>
                  <a:pt x="3627863" y="109547"/>
                </a:cubicBezTo>
                <a:cubicBezTo>
                  <a:pt x="3638969" y="129403"/>
                  <a:pt x="3644522" y="152457"/>
                  <a:pt x="3644522" y="178708"/>
                </a:cubicBezTo>
                <a:cubicBezTo>
                  <a:pt x="3644522" y="204622"/>
                  <a:pt x="3638969" y="227592"/>
                  <a:pt x="3627863" y="247616"/>
                </a:cubicBezTo>
                <a:cubicBezTo>
                  <a:pt x="3616757" y="267641"/>
                  <a:pt x="3601192" y="283122"/>
                  <a:pt x="3581166" y="294060"/>
                </a:cubicBezTo>
                <a:cubicBezTo>
                  <a:pt x="3561142" y="304998"/>
                  <a:pt x="3538004" y="310467"/>
                  <a:pt x="3511753" y="310467"/>
                </a:cubicBezTo>
                <a:lnTo>
                  <a:pt x="3436030" y="310467"/>
                </a:lnTo>
                <a:lnTo>
                  <a:pt x="3436030" y="458886"/>
                </a:lnTo>
                <a:lnTo>
                  <a:pt x="3369898" y="458886"/>
                </a:lnTo>
                <a:close/>
                <a:moveTo>
                  <a:pt x="3036522" y="46948"/>
                </a:moveTo>
                <a:lnTo>
                  <a:pt x="3178378" y="46948"/>
                </a:lnTo>
                <a:cubicBezTo>
                  <a:pt x="3204629" y="46948"/>
                  <a:pt x="3227767" y="52417"/>
                  <a:pt x="3247792" y="63355"/>
                </a:cubicBezTo>
                <a:cubicBezTo>
                  <a:pt x="3267816" y="74293"/>
                  <a:pt x="3283382" y="89690"/>
                  <a:pt x="3294488" y="109547"/>
                </a:cubicBezTo>
                <a:cubicBezTo>
                  <a:pt x="3305594" y="129403"/>
                  <a:pt x="3311147" y="152457"/>
                  <a:pt x="3311147" y="178708"/>
                </a:cubicBezTo>
                <a:cubicBezTo>
                  <a:pt x="3311147" y="204622"/>
                  <a:pt x="3305594" y="227592"/>
                  <a:pt x="3294488" y="247616"/>
                </a:cubicBezTo>
                <a:cubicBezTo>
                  <a:pt x="3283382" y="267641"/>
                  <a:pt x="3267816" y="283122"/>
                  <a:pt x="3247792" y="294060"/>
                </a:cubicBezTo>
                <a:cubicBezTo>
                  <a:pt x="3227767" y="304998"/>
                  <a:pt x="3204629" y="310467"/>
                  <a:pt x="3178378" y="310467"/>
                </a:cubicBezTo>
                <a:lnTo>
                  <a:pt x="3102654" y="310467"/>
                </a:lnTo>
                <a:lnTo>
                  <a:pt x="3102654" y="458886"/>
                </a:lnTo>
                <a:lnTo>
                  <a:pt x="3036522" y="458886"/>
                </a:lnTo>
                <a:close/>
                <a:moveTo>
                  <a:pt x="4038733" y="42910"/>
                </a:moveTo>
                <a:lnTo>
                  <a:pt x="4222994" y="42910"/>
                </a:lnTo>
                <a:lnTo>
                  <a:pt x="4222994" y="96926"/>
                </a:lnTo>
                <a:lnTo>
                  <a:pt x="4038733" y="96926"/>
                </a:lnTo>
                <a:close/>
                <a:moveTo>
                  <a:pt x="4522356" y="33823"/>
                </a:moveTo>
                <a:lnTo>
                  <a:pt x="4968116" y="33823"/>
                </a:lnTo>
                <a:lnTo>
                  <a:pt x="4968116" y="85820"/>
                </a:lnTo>
                <a:lnTo>
                  <a:pt x="4522356" y="85820"/>
                </a:lnTo>
                <a:close/>
                <a:moveTo>
                  <a:pt x="2020" y="33823"/>
                </a:moveTo>
                <a:lnTo>
                  <a:pt x="139332" y="33823"/>
                </a:lnTo>
                <a:lnTo>
                  <a:pt x="139332" y="195367"/>
                </a:lnTo>
                <a:lnTo>
                  <a:pt x="59065" y="195367"/>
                </a:lnTo>
                <a:lnTo>
                  <a:pt x="55026" y="256955"/>
                </a:lnTo>
                <a:lnTo>
                  <a:pt x="136808" y="256955"/>
                </a:lnTo>
                <a:cubicBezTo>
                  <a:pt x="135798" y="292293"/>
                  <a:pt x="134620" y="322751"/>
                  <a:pt x="133274" y="348329"/>
                </a:cubicBezTo>
                <a:cubicBezTo>
                  <a:pt x="131928" y="373907"/>
                  <a:pt x="130245" y="396792"/>
                  <a:pt x="128226" y="416985"/>
                </a:cubicBezTo>
                <a:cubicBezTo>
                  <a:pt x="126543" y="435159"/>
                  <a:pt x="121495" y="448957"/>
                  <a:pt x="113081" y="458381"/>
                </a:cubicBezTo>
                <a:cubicBezTo>
                  <a:pt x="104667" y="467804"/>
                  <a:pt x="90196" y="473694"/>
                  <a:pt x="69666" y="476050"/>
                </a:cubicBezTo>
                <a:cubicBezTo>
                  <a:pt x="61252" y="477059"/>
                  <a:pt x="52839" y="477816"/>
                  <a:pt x="44425" y="478321"/>
                </a:cubicBezTo>
                <a:cubicBezTo>
                  <a:pt x="36011" y="478826"/>
                  <a:pt x="27934" y="478910"/>
                  <a:pt x="20193" y="478574"/>
                </a:cubicBezTo>
                <a:lnTo>
                  <a:pt x="8582" y="422538"/>
                </a:lnTo>
                <a:cubicBezTo>
                  <a:pt x="15313" y="423211"/>
                  <a:pt x="22549" y="423632"/>
                  <a:pt x="30290" y="423800"/>
                </a:cubicBezTo>
                <a:cubicBezTo>
                  <a:pt x="38030" y="423968"/>
                  <a:pt x="45939" y="423884"/>
                  <a:pt x="54017" y="423548"/>
                </a:cubicBezTo>
                <a:cubicBezTo>
                  <a:pt x="59065" y="423548"/>
                  <a:pt x="63103" y="423211"/>
                  <a:pt x="66132" y="422538"/>
                </a:cubicBezTo>
                <a:cubicBezTo>
                  <a:pt x="69161" y="421865"/>
                  <a:pt x="71517" y="420603"/>
                  <a:pt x="73200" y="418752"/>
                </a:cubicBezTo>
                <a:cubicBezTo>
                  <a:pt x="74883" y="416901"/>
                  <a:pt x="76061" y="414040"/>
                  <a:pt x="76734" y="410170"/>
                </a:cubicBezTo>
                <a:cubicBezTo>
                  <a:pt x="77407" y="406300"/>
                  <a:pt x="78080" y="400999"/>
                  <a:pt x="78753" y="394268"/>
                </a:cubicBezTo>
                <a:cubicBezTo>
                  <a:pt x="79763" y="382152"/>
                  <a:pt x="80520" y="369447"/>
                  <a:pt x="81025" y="356154"/>
                </a:cubicBezTo>
                <a:cubicBezTo>
                  <a:pt x="81529" y="342860"/>
                  <a:pt x="81950" y="326958"/>
                  <a:pt x="82287" y="308448"/>
                </a:cubicBezTo>
                <a:lnTo>
                  <a:pt x="0" y="308448"/>
                </a:lnTo>
                <a:lnTo>
                  <a:pt x="12116" y="145894"/>
                </a:lnTo>
                <a:lnTo>
                  <a:pt x="85316" y="145894"/>
                </a:lnTo>
                <a:lnTo>
                  <a:pt x="85316" y="86325"/>
                </a:lnTo>
                <a:lnTo>
                  <a:pt x="2020" y="86325"/>
                </a:lnTo>
                <a:close/>
                <a:moveTo>
                  <a:pt x="173660" y="32308"/>
                </a:moveTo>
                <a:lnTo>
                  <a:pt x="404870" y="32308"/>
                </a:lnTo>
                <a:lnTo>
                  <a:pt x="404870" y="170126"/>
                </a:lnTo>
                <a:lnTo>
                  <a:pt x="316021" y="170126"/>
                </a:lnTo>
                <a:lnTo>
                  <a:pt x="316021" y="205968"/>
                </a:lnTo>
                <a:lnTo>
                  <a:pt x="423044" y="205968"/>
                </a:lnTo>
                <a:lnTo>
                  <a:pt x="423044" y="350348"/>
                </a:lnTo>
                <a:lnTo>
                  <a:pt x="316021" y="350348"/>
                </a:lnTo>
                <a:lnTo>
                  <a:pt x="316021" y="411937"/>
                </a:lnTo>
                <a:cubicBezTo>
                  <a:pt x="326454" y="411264"/>
                  <a:pt x="336298" y="410591"/>
                  <a:pt x="345553" y="409917"/>
                </a:cubicBezTo>
                <a:cubicBezTo>
                  <a:pt x="354808" y="409244"/>
                  <a:pt x="363811" y="408571"/>
                  <a:pt x="372561" y="407898"/>
                </a:cubicBezTo>
                <a:cubicBezTo>
                  <a:pt x="369196" y="401167"/>
                  <a:pt x="365998" y="395025"/>
                  <a:pt x="362969" y="389472"/>
                </a:cubicBezTo>
                <a:cubicBezTo>
                  <a:pt x="359940" y="383919"/>
                  <a:pt x="357080" y="378787"/>
                  <a:pt x="354387" y="374075"/>
                </a:cubicBezTo>
                <a:lnTo>
                  <a:pt x="399317" y="352872"/>
                </a:lnTo>
                <a:cubicBezTo>
                  <a:pt x="403692" y="359603"/>
                  <a:pt x="408320" y="367680"/>
                  <a:pt x="413199" y="377104"/>
                </a:cubicBezTo>
                <a:cubicBezTo>
                  <a:pt x="418079" y="386527"/>
                  <a:pt x="423380" y="397129"/>
                  <a:pt x="429101" y="408908"/>
                </a:cubicBezTo>
                <a:cubicBezTo>
                  <a:pt x="435159" y="420687"/>
                  <a:pt x="440208" y="431288"/>
                  <a:pt x="444246" y="440712"/>
                </a:cubicBezTo>
                <a:cubicBezTo>
                  <a:pt x="448285" y="450135"/>
                  <a:pt x="451650" y="458717"/>
                  <a:pt x="454343" y="466458"/>
                </a:cubicBezTo>
                <a:lnTo>
                  <a:pt x="408404" y="488670"/>
                </a:lnTo>
                <a:cubicBezTo>
                  <a:pt x="406721" y="483622"/>
                  <a:pt x="404702" y="478237"/>
                  <a:pt x="402346" y="472516"/>
                </a:cubicBezTo>
                <a:cubicBezTo>
                  <a:pt x="399990" y="466794"/>
                  <a:pt x="397297" y="460568"/>
                  <a:pt x="394269" y="453837"/>
                </a:cubicBezTo>
                <a:cubicBezTo>
                  <a:pt x="378114" y="455857"/>
                  <a:pt x="360193" y="457792"/>
                  <a:pt x="340505" y="459643"/>
                </a:cubicBezTo>
                <a:cubicBezTo>
                  <a:pt x="320817" y="461494"/>
                  <a:pt x="298857" y="463261"/>
                  <a:pt x="274625" y="464943"/>
                </a:cubicBezTo>
                <a:cubicBezTo>
                  <a:pt x="246355" y="466626"/>
                  <a:pt x="221029" y="467972"/>
                  <a:pt x="198649" y="468982"/>
                </a:cubicBezTo>
                <a:cubicBezTo>
                  <a:pt x="176268" y="469992"/>
                  <a:pt x="156496" y="470496"/>
                  <a:pt x="139332" y="470496"/>
                </a:cubicBezTo>
                <a:lnTo>
                  <a:pt x="136303" y="416480"/>
                </a:lnTo>
                <a:cubicBezTo>
                  <a:pt x="152457" y="417153"/>
                  <a:pt x="170884" y="417322"/>
                  <a:pt x="191581" y="416985"/>
                </a:cubicBezTo>
                <a:cubicBezTo>
                  <a:pt x="212279" y="416648"/>
                  <a:pt x="235585" y="415807"/>
                  <a:pt x="261500" y="414461"/>
                </a:cubicBezTo>
                <a:lnTo>
                  <a:pt x="261500" y="350348"/>
                </a:lnTo>
                <a:lnTo>
                  <a:pt x="157001" y="350348"/>
                </a:lnTo>
                <a:lnTo>
                  <a:pt x="157001" y="205968"/>
                </a:lnTo>
                <a:lnTo>
                  <a:pt x="261500" y="205968"/>
                </a:lnTo>
                <a:lnTo>
                  <a:pt x="261500" y="170126"/>
                </a:lnTo>
                <a:lnTo>
                  <a:pt x="173660" y="170126"/>
                </a:lnTo>
                <a:close/>
                <a:moveTo>
                  <a:pt x="882939" y="21707"/>
                </a:moveTo>
                <a:lnTo>
                  <a:pt x="936451" y="21707"/>
                </a:lnTo>
                <a:lnTo>
                  <a:pt x="936451" y="406889"/>
                </a:lnTo>
                <a:cubicBezTo>
                  <a:pt x="936451" y="420014"/>
                  <a:pt x="935693" y="431036"/>
                  <a:pt x="934179" y="439955"/>
                </a:cubicBezTo>
                <a:cubicBezTo>
                  <a:pt x="932664" y="448873"/>
                  <a:pt x="929888" y="456193"/>
                  <a:pt x="925849" y="461914"/>
                </a:cubicBezTo>
                <a:cubicBezTo>
                  <a:pt x="921811" y="467636"/>
                  <a:pt x="916258" y="471843"/>
                  <a:pt x="909190" y="474535"/>
                </a:cubicBezTo>
                <a:cubicBezTo>
                  <a:pt x="902123" y="477227"/>
                  <a:pt x="892867" y="479078"/>
                  <a:pt x="881425" y="480088"/>
                </a:cubicBezTo>
                <a:cubicBezTo>
                  <a:pt x="869645" y="481098"/>
                  <a:pt x="858623" y="481771"/>
                  <a:pt x="848359" y="482107"/>
                </a:cubicBezTo>
                <a:cubicBezTo>
                  <a:pt x="838094" y="482444"/>
                  <a:pt x="827745" y="482612"/>
                  <a:pt x="817312" y="482612"/>
                </a:cubicBezTo>
                <a:lnTo>
                  <a:pt x="805196" y="426577"/>
                </a:lnTo>
                <a:cubicBezTo>
                  <a:pt x="812937" y="427250"/>
                  <a:pt x="821435" y="427670"/>
                  <a:pt x="830690" y="427839"/>
                </a:cubicBezTo>
                <a:cubicBezTo>
                  <a:pt x="839945" y="428007"/>
                  <a:pt x="848611" y="428091"/>
                  <a:pt x="856688" y="428091"/>
                </a:cubicBezTo>
                <a:cubicBezTo>
                  <a:pt x="862746" y="428091"/>
                  <a:pt x="867458" y="427839"/>
                  <a:pt x="870823" y="427334"/>
                </a:cubicBezTo>
                <a:cubicBezTo>
                  <a:pt x="874189" y="426829"/>
                  <a:pt x="876797" y="425651"/>
                  <a:pt x="878648" y="423800"/>
                </a:cubicBezTo>
                <a:cubicBezTo>
                  <a:pt x="880499" y="421949"/>
                  <a:pt x="881677" y="419425"/>
                  <a:pt x="882182" y="416228"/>
                </a:cubicBezTo>
                <a:cubicBezTo>
                  <a:pt x="882687" y="413031"/>
                  <a:pt x="882939" y="408740"/>
                  <a:pt x="882939" y="403355"/>
                </a:cubicBezTo>
                <a:close/>
                <a:moveTo>
                  <a:pt x="617401" y="15144"/>
                </a:moveTo>
                <a:lnTo>
                  <a:pt x="671417" y="15144"/>
                </a:lnTo>
                <a:lnTo>
                  <a:pt x="671417" y="77743"/>
                </a:lnTo>
                <a:lnTo>
                  <a:pt x="763800" y="77743"/>
                </a:lnTo>
                <a:lnTo>
                  <a:pt x="763800" y="128225"/>
                </a:lnTo>
                <a:lnTo>
                  <a:pt x="671417" y="128225"/>
                </a:lnTo>
                <a:lnTo>
                  <a:pt x="671417" y="174164"/>
                </a:lnTo>
                <a:lnTo>
                  <a:pt x="774402" y="174164"/>
                </a:lnTo>
                <a:lnTo>
                  <a:pt x="774402" y="224647"/>
                </a:lnTo>
                <a:lnTo>
                  <a:pt x="671417" y="224647"/>
                </a:lnTo>
                <a:lnTo>
                  <a:pt x="671417" y="264023"/>
                </a:lnTo>
                <a:lnTo>
                  <a:pt x="765315" y="264023"/>
                </a:lnTo>
                <a:lnTo>
                  <a:pt x="765315" y="401335"/>
                </a:lnTo>
                <a:cubicBezTo>
                  <a:pt x="765315" y="418163"/>
                  <a:pt x="762286" y="430363"/>
                  <a:pt x="756228" y="437935"/>
                </a:cubicBezTo>
                <a:cubicBezTo>
                  <a:pt x="750170" y="445508"/>
                  <a:pt x="738223" y="450135"/>
                  <a:pt x="720385" y="451818"/>
                </a:cubicBezTo>
                <a:cubicBezTo>
                  <a:pt x="713654" y="452491"/>
                  <a:pt x="707597" y="452912"/>
                  <a:pt x="702212" y="453080"/>
                </a:cubicBezTo>
                <a:cubicBezTo>
                  <a:pt x="696827" y="453248"/>
                  <a:pt x="691106" y="453332"/>
                  <a:pt x="685048" y="453332"/>
                </a:cubicBezTo>
                <a:lnTo>
                  <a:pt x="674446" y="399821"/>
                </a:lnTo>
                <a:cubicBezTo>
                  <a:pt x="683533" y="400831"/>
                  <a:pt x="691947" y="401335"/>
                  <a:pt x="699688" y="401335"/>
                </a:cubicBezTo>
                <a:cubicBezTo>
                  <a:pt x="706082" y="401335"/>
                  <a:pt x="710205" y="400410"/>
                  <a:pt x="712056" y="398559"/>
                </a:cubicBezTo>
                <a:cubicBezTo>
                  <a:pt x="713907" y="396708"/>
                  <a:pt x="714832" y="392080"/>
                  <a:pt x="714832" y="384676"/>
                </a:cubicBezTo>
                <a:lnTo>
                  <a:pt x="714832" y="317030"/>
                </a:lnTo>
                <a:lnTo>
                  <a:pt x="671417" y="317030"/>
                </a:lnTo>
                <a:lnTo>
                  <a:pt x="671417" y="488165"/>
                </a:lnTo>
                <a:lnTo>
                  <a:pt x="617401" y="488165"/>
                </a:lnTo>
                <a:lnTo>
                  <a:pt x="617401" y="317030"/>
                </a:lnTo>
                <a:lnTo>
                  <a:pt x="571462" y="317030"/>
                </a:lnTo>
                <a:lnTo>
                  <a:pt x="571462" y="454847"/>
                </a:lnTo>
                <a:lnTo>
                  <a:pt x="522494" y="454847"/>
                </a:lnTo>
                <a:lnTo>
                  <a:pt x="522494" y="264023"/>
                </a:lnTo>
                <a:lnTo>
                  <a:pt x="617401" y="264023"/>
                </a:lnTo>
                <a:lnTo>
                  <a:pt x="617401" y="224647"/>
                </a:lnTo>
                <a:lnTo>
                  <a:pt x="501796" y="224647"/>
                </a:lnTo>
                <a:lnTo>
                  <a:pt x="501796" y="174164"/>
                </a:lnTo>
                <a:lnTo>
                  <a:pt x="547231" y="174164"/>
                </a:lnTo>
                <a:lnTo>
                  <a:pt x="500787" y="156495"/>
                </a:lnTo>
                <a:cubicBezTo>
                  <a:pt x="509874" y="136302"/>
                  <a:pt x="518119" y="115268"/>
                  <a:pt x="525523" y="93392"/>
                </a:cubicBezTo>
                <a:cubicBezTo>
                  <a:pt x="532927" y="71516"/>
                  <a:pt x="538817" y="49977"/>
                  <a:pt x="543192" y="28775"/>
                </a:cubicBezTo>
                <a:lnTo>
                  <a:pt x="596199" y="36347"/>
                </a:lnTo>
                <a:cubicBezTo>
                  <a:pt x="594516" y="43414"/>
                  <a:pt x="592749" y="50398"/>
                  <a:pt x="590898" y="57297"/>
                </a:cubicBezTo>
                <a:cubicBezTo>
                  <a:pt x="589047" y="64196"/>
                  <a:pt x="587112" y="71012"/>
                  <a:pt x="585092" y="77743"/>
                </a:cubicBezTo>
                <a:lnTo>
                  <a:pt x="617401" y="77743"/>
                </a:lnTo>
                <a:close/>
                <a:moveTo>
                  <a:pt x="4283068" y="12115"/>
                </a:moveTo>
                <a:lnTo>
                  <a:pt x="4336580" y="12115"/>
                </a:lnTo>
                <a:lnTo>
                  <a:pt x="4336580" y="100460"/>
                </a:lnTo>
                <a:lnTo>
                  <a:pt x="4452690" y="100460"/>
                </a:lnTo>
                <a:cubicBezTo>
                  <a:pt x="4452690" y="126374"/>
                  <a:pt x="4452522" y="152373"/>
                  <a:pt x="4452185" y="178455"/>
                </a:cubicBezTo>
                <a:cubicBezTo>
                  <a:pt x="4451848" y="204538"/>
                  <a:pt x="4451344" y="230284"/>
                  <a:pt x="4450670" y="255693"/>
                </a:cubicBezTo>
                <a:cubicBezTo>
                  <a:pt x="4449998" y="281103"/>
                  <a:pt x="4449072" y="305671"/>
                  <a:pt x="4447894" y="329398"/>
                </a:cubicBezTo>
                <a:cubicBezTo>
                  <a:pt x="4446716" y="353125"/>
                  <a:pt x="4445454" y="375421"/>
                  <a:pt x="4444108" y="396287"/>
                </a:cubicBezTo>
                <a:cubicBezTo>
                  <a:pt x="4443098" y="408740"/>
                  <a:pt x="4441752" y="419341"/>
                  <a:pt x="4440070" y="428091"/>
                </a:cubicBezTo>
                <a:cubicBezTo>
                  <a:pt x="4438386" y="436841"/>
                  <a:pt x="4435526" y="444077"/>
                  <a:pt x="4431488" y="449799"/>
                </a:cubicBezTo>
                <a:cubicBezTo>
                  <a:pt x="4427448" y="455520"/>
                  <a:pt x="4421896" y="460063"/>
                  <a:pt x="4414828" y="463429"/>
                </a:cubicBezTo>
                <a:cubicBezTo>
                  <a:pt x="4407760" y="466794"/>
                  <a:pt x="4398168" y="469150"/>
                  <a:pt x="4386053" y="470496"/>
                </a:cubicBezTo>
                <a:cubicBezTo>
                  <a:pt x="4377976" y="471843"/>
                  <a:pt x="4368468" y="472852"/>
                  <a:pt x="4357530" y="473525"/>
                </a:cubicBezTo>
                <a:cubicBezTo>
                  <a:pt x="4346592" y="474199"/>
                  <a:pt x="4334729" y="474367"/>
                  <a:pt x="4321940" y="474030"/>
                </a:cubicBezTo>
                <a:lnTo>
                  <a:pt x="4309824" y="413451"/>
                </a:lnTo>
                <a:cubicBezTo>
                  <a:pt x="4320594" y="414124"/>
                  <a:pt x="4330018" y="414713"/>
                  <a:pt x="4338094" y="415218"/>
                </a:cubicBezTo>
                <a:cubicBezTo>
                  <a:pt x="4346172" y="415723"/>
                  <a:pt x="4353071" y="415639"/>
                  <a:pt x="4358792" y="414966"/>
                </a:cubicBezTo>
                <a:cubicBezTo>
                  <a:pt x="4365860" y="414629"/>
                  <a:pt x="4371413" y="414040"/>
                  <a:pt x="4375452" y="413199"/>
                </a:cubicBezTo>
                <a:cubicBezTo>
                  <a:pt x="4379490" y="412357"/>
                  <a:pt x="4382604" y="410591"/>
                  <a:pt x="4384791" y="407898"/>
                </a:cubicBezTo>
                <a:cubicBezTo>
                  <a:pt x="4386978" y="405206"/>
                  <a:pt x="4388493" y="401167"/>
                  <a:pt x="4389334" y="395782"/>
                </a:cubicBezTo>
                <a:cubicBezTo>
                  <a:pt x="4390176" y="390398"/>
                  <a:pt x="4390933" y="382825"/>
                  <a:pt x="4391606" y="373065"/>
                </a:cubicBezTo>
                <a:cubicBezTo>
                  <a:pt x="4393962" y="336718"/>
                  <a:pt x="4395813" y="299781"/>
                  <a:pt x="4397159" y="262256"/>
                </a:cubicBezTo>
                <a:cubicBezTo>
                  <a:pt x="4398506" y="224731"/>
                  <a:pt x="4399010" y="189477"/>
                  <a:pt x="4398674" y="156495"/>
                </a:cubicBezTo>
                <a:lnTo>
                  <a:pt x="4336580" y="156495"/>
                </a:lnTo>
                <a:cubicBezTo>
                  <a:pt x="4336244" y="198227"/>
                  <a:pt x="4334982" y="234827"/>
                  <a:pt x="4332794" y="266295"/>
                </a:cubicBezTo>
                <a:cubicBezTo>
                  <a:pt x="4330606" y="297762"/>
                  <a:pt x="4326484" y="326453"/>
                  <a:pt x="4320426" y="352367"/>
                </a:cubicBezTo>
                <a:cubicBezTo>
                  <a:pt x="4314368" y="378282"/>
                  <a:pt x="4305870" y="402598"/>
                  <a:pt x="4294932" y="425315"/>
                </a:cubicBezTo>
                <a:cubicBezTo>
                  <a:pt x="4283994" y="448032"/>
                  <a:pt x="4269606" y="471170"/>
                  <a:pt x="4251770" y="494728"/>
                </a:cubicBezTo>
                <a:lnTo>
                  <a:pt x="4203306" y="462419"/>
                </a:lnTo>
                <a:cubicBezTo>
                  <a:pt x="4216432" y="445928"/>
                  <a:pt x="4227874" y="429437"/>
                  <a:pt x="4237634" y="412946"/>
                </a:cubicBezTo>
                <a:lnTo>
                  <a:pt x="4199772" y="428596"/>
                </a:lnTo>
                <a:lnTo>
                  <a:pt x="4195734" y="414966"/>
                </a:lnTo>
                <a:cubicBezTo>
                  <a:pt x="4182945" y="416985"/>
                  <a:pt x="4169230" y="418920"/>
                  <a:pt x="4154591" y="420771"/>
                </a:cubicBezTo>
                <a:cubicBezTo>
                  <a:pt x="4139950" y="422622"/>
                  <a:pt x="4125142" y="424473"/>
                  <a:pt x="4110166" y="426324"/>
                </a:cubicBezTo>
                <a:cubicBezTo>
                  <a:pt x="4095190" y="428175"/>
                  <a:pt x="4080382" y="429858"/>
                  <a:pt x="4065742" y="431373"/>
                </a:cubicBezTo>
                <a:cubicBezTo>
                  <a:pt x="4051102" y="432887"/>
                  <a:pt x="4037556" y="434149"/>
                  <a:pt x="4025103" y="435159"/>
                </a:cubicBezTo>
                <a:lnTo>
                  <a:pt x="4014502" y="378618"/>
                </a:lnTo>
                <a:cubicBezTo>
                  <a:pt x="4019886" y="377609"/>
                  <a:pt x="4024346" y="375421"/>
                  <a:pt x="4027880" y="372056"/>
                </a:cubicBezTo>
                <a:cubicBezTo>
                  <a:pt x="4031414" y="368690"/>
                  <a:pt x="4034526" y="364147"/>
                  <a:pt x="4037219" y="358425"/>
                </a:cubicBezTo>
                <a:cubicBezTo>
                  <a:pt x="4040921" y="351021"/>
                  <a:pt x="4044876" y="342018"/>
                  <a:pt x="4049082" y="331417"/>
                </a:cubicBezTo>
                <a:cubicBezTo>
                  <a:pt x="4053289" y="320816"/>
                  <a:pt x="4057412" y="309541"/>
                  <a:pt x="4061450" y="297594"/>
                </a:cubicBezTo>
                <a:cubicBezTo>
                  <a:pt x="4065489" y="285646"/>
                  <a:pt x="4069444" y="273531"/>
                  <a:pt x="4073314" y="261246"/>
                </a:cubicBezTo>
                <a:cubicBezTo>
                  <a:pt x="4077184" y="248962"/>
                  <a:pt x="4080634" y="237436"/>
                  <a:pt x="4083663" y="226666"/>
                </a:cubicBezTo>
                <a:lnTo>
                  <a:pt x="4019045" y="226666"/>
                </a:lnTo>
                <a:lnTo>
                  <a:pt x="4019045" y="170630"/>
                </a:lnTo>
                <a:lnTo>
                  <a:pt x="4240158" y="170630"/>
                </a:lnTo>
                <a:lnTo>
                  <a:pt x="4240158" y="226666"/>
                </a:lnTo>
                <a:lnTo>
                  <a:pt x="4141718" y="226666"/>
                </a:lnTo>
                <a:cubicBezTo>
                  <a:pt x="4135996" y="245849"/>
                  <a:pt x="4128424" y="268062"/>
                  <a:pt x="4119000" y="293303"/>
                </a:cubicBezTo>
                <a:cubicBezTo>
                  <a:pt x="4112606" y="310803"/>
                  <a:pt x="4106716" y="326116"/>
                  <a:pt x="4101332" y="339242"/>
                </a:cubicBezTo>
                <a:cubicBezTo>
                  <a:pt x="4095946" y="352367"/>
                  <a:pt x="4090898" y="363474"/>
                  <a:pt x="4086187" y="372560"/>
                </a:cubicBezTo>
                <a:cubicBezTo>
                  <a:pt x="4102342" y="371551"/>
                  <a:pt x="4117570" y="370289"/>
                  <a:pt x="4131874" y="368774"/>
                </a:cubicBezTo>
                <a:cubicBezTo>
                  <a:pt x="4146177" y="367260"/>
                  <a:pt x="4161406" y="365156"/>
                  <a:pt x="4177560" y="362464"/>
                </a:cubicBezTo>
                <a:lnTo>
                  <a:pt x="4175541" y="356911"/>
                </a:lnTo>
                <a:cubicBezTo>
                  <a:pt x="4169820" y="340756"/>
                  <a:pt x="4164434" y="326453"/>
                  <a:pt x="4159386" y="314001"/>
                </a:cubicBezTo>
                <a:cubicBezTo>
                  <a:pt x="4154338" y="301548"/>
                  <a:pt x="4149458" y="290947"/>
                  <a:pt x="4144746" y="282197"/>
                </a:cubicBezTo>
                <a:lnTo>
                  <a:pt x="4194724" y="259984"/>
                </a:lnTo>
                <a:cubicBezTo>
                  <a:pt x="4204148" y="278495"/>
                  <a:pt x="4214749" y="303231"/>
                  <a:pt x="4226528" y="334194"/>
                </a:cubicBezTo>
                <a:cubicBezTo>
                  <a:pt x="4231240" y="346310"/>
                  <a:pt x="4235194" y="357416"/>
                  <a:pt x="4238392" y="367512"/>
                </a:cubicBezTo>
                <a:cubicBezTo>
                  <a:pt x="4241589" y="377609"/>
                  <a:pt x="4244534" y="386695"/>
                  <a:pt x="4247226" y="394773"/>
                </a:cubicBezTo>
                <a:cubicBezTo>
                  <a:pt x="4253957" y="380638"/>
                  <a:pt x="4259594" y="365661"/>
                  <a:pt x="4264138" y="349843"/>
                </a:cubicBezTo>
                <a:cubicBezTo>
                  <a:pt x="4268681" y="334025"/>
                  <a:pt x="4272383" y="316609"/>
                  <a:pt x="4275244" y="297594"/>
                </a:cubicBezTo>
                <a:cubicBezTo>
                  <a:pt x="4278104" y="278579"/>
                  <a:pt x="4280124" y="257544"/>
                  <a:pt x="4281302" y="234491"/>
                </a:cubicBezTo>
                <a:cubicBezTo>
                  <a:pt x="4282480" y="211437"/>
                  <a:pt x="4283068" y="185439"/>
                  <a:pt x="4283068" y="156495"/>
                </a:cubicBezTo>
                <a:lnTo>
                  <a:pt x="4225518" y="156495"/>
                </a:lnTo>
                <a:lnTo>
                  <a:pt x="4225518" y="100460"/>
                </a:lnTo>
                <a:lnTo>
                  <a:pt x="4283068" y="100460"/>
                </a:lnTo>
                <a:close/>
                <a:moveTo>
                  <a:pt x="2258082" y="9591"/>
                </a:moveTo>
                <a:cubicBezTo>
                  <a:pt x="2260775" y="17668"/>
                  <a:pt x="2263467" y="26166"/>
                  <a:pt x="2266160" y="35085"/>
                </a:cubicBezTo>
                <a:cubicBezTo>
                  <a:pt x="2268852" y="44003"/>
                  <a:pt x="2271208" y="52670"/>
                  <a:pt x="2273227" y="61083"/>
                </a:cubicBezTo>
                <a:lnTo>
                  <a:pt x="2455469" y="61083"/>
                </a:lnTo>
                <a:lnTo>
                  <a:pt x="2455469" y="112071"/>
                </a:lnTo>
                <a:lnTo>
                  <a:pt x="2321185" y="112071"/>
                </a:lnTo>
                <a:lnTo>
                  <a:pt x="2321185" y="232219"/>
                </a:lnTo>
                <a:lnTo>
                  <a:pt x="2267169" y="232219"/>
                </a:lnTo>
                <a:lnTo>
                  <a:pt x="2267169" y="112071"/>
                </a:lnTo>
                <a:lnTo>
                  <a:pt x="2213153" y="112071"/>
                </a:lnTo>
                <a:lnTo>
                  <a:pt x="2213153" y="232219"/>
                </a:lnTo>
                <a:lnTo>
                  <a:pt x="2159641" y="232219"/>
                </a:lnTo>
                <a:lnTo>
                  <a:pt x="2159641" y="112071"/>
                </a:lnTo>
                <a:lnTo>
                  <a:pt x="2025358" y="112071"/>
                </a:lnTo>
                <a:lnTo>
                  <a:pt x="2025358" y="61083"/>
                </a:lnTo>
                <a:lnTo>
                  <a:pt x="2213153" y="61083"/>
                </a:lnTo>
                <a:cubicBezTo>
                  <a:pt x="2210124" y="47621"/>
                  <a:pt x="2206085" y="32477"/>
                  <a:pt x="2201037" y="15649"/>
                </a:cubicBezTo>
                <a:close/>
                <a:moveTo>
                  <a:pt x="2700309" y="8077"/>
                </a:moveTo>
                <a:lnTo>
                  <a:pt x="2764926" y="13125"/>
                </a:lnTo>
                <a:cubicBezTo>
                  <a:pt x="2763244" y="17837"/>
                  <a:pt x="2761056" y="23390"/>
                  <a:pt x="2758364" y="29784"/>
                </a:cubicBezTo>
                <a:cubicBezTo>
                  <a:pt x="2755671" y="36179"/>
                  <a:pt x="2752474" y="43246"/>
                  <a:pt x="2748772" y="50987"/>
                </a:cubicBezTo>
                <a:lnTo>
                  <a:pt x="2747258" y="53511"/>
                </a:lnTo>
                <a:lnTo>
                  <a:pt x="2904258" y="53511"/>
                </a:lnTo>
                <a:lnTo>
                  <a:pt x="2904258" y="236762"/>
                </a:lnTo>
                <a:cubicBezTo>
                  <a:pt x="2910990" y="230705"/>
                  <a:pt x="2917384" y="224563"/>
                  <a:pt x="2923442" y="218336"/>
                </a:cubicBezTo>
                <a:cubicBezTo>
                  <a:pt x="2929500" y="212110"/>
                  <a:pt x="2935558" y="205632"/>
                  <a:pt x="2941616" y="198901"/>
                </a:cubicBezTo>
                <a:lnTo>
                  <a:pt x="2977458" y="234743"/>
                </a:lnTo>
                <a:cubicBezTo>
                  <a:pt x="2967361" y="247532"/>
                  <a:pt x="2956171" y="259816"/>
                  <a:pt x="2943887" y="271595"/>
                </a:cubicBezTo>
                <a:cubicBezTo>
                  <a:pt x="2931603" y="283375"/>
                  <a:pt x="2918393" y="294986"/>
                  <a:pt x="2904258" y="306428"/>
                </a:cubicBezTo>
                <a:lnTo>
                  <a:pt x="2904258" y="403355"/>
                </a:lnTo>
                <a:cubicBezTo>
                  <a:pt x="2904258" y="416144"/>
                  <a:pt x="2903164" y="426997"/>
                  <a:pt x="2900977" y="435916"/>
                </a:cubicBezTo>
                <a:cubicBezTo>
                  <a:pt x="2898789" y="444835"/>
                  <a:pt x="2894750" y="452323"/>
                  <a:pt x="2888861" y="458381"/>
                </a:cubicBezTo>
                <a:cubicBezTo>
                  <a:pt x="2882972" y="464439"/>
                  <a:pt x="2874810" y="469234"/>
                  <a:pt x="2864377" y="472768"/>
                </a:cubicBezTo>
                <a:cubicBezTo>
                  <a:pt x="2853944" y="476302"/>
                  <a:pt x="2840482" y="478742"/>
                  <a:pt x="2823991" y="480088"/>
                </a:cubicBezTo>
                <a:cubicBezTo>
                  <a:pt x="2814904" y="480761"/>
                  <a:pt x="2803966" y="481350"/>
                  <a:pt x="2791178" y="481855"/>
                </a:cubicBezTo>
                <a:cubicBezTo>
                  <a:pt x="2778388" y="482360"/>
                  <a:pt x="2766609" y="482612"/>
                  <a:pt x="2755840" y="482612"/>
                </a:cubicBezTo>
                <a:lnTo>
                  <a:pt x="2745743" y="423043"/>
                </a:lnTo>
                <a:cubicBezTo>
                  <a:pt x="2754494" y="423716"/>
                  <a:pt x="2764169" y="424137"/>
                  <a:pt x="2774771" y="424305"/>
                </a:cubicBezTo>
                <a:cubicBezTo>
                  <a:pt x="2785372" y="424473"/>
                  <a:pt x="2794711" y="424557"/>
                  <a:pt x="2802788" y="424557"/>
                </a:cubicBezTo>
                <a:cubicBezTo>
                  <a:pt x="2812885" y="424557"/>
                  <a:pt x="2820878" y="424221"/>
                  <a:pt x="2826768" y="423548"/>
                </a:cubicBezTo>
                <a:cubicBezTo>
                  <a:pt x="2832657" y="422875"/>
                  <a:pt x="2837032" y="421444"/>
                  <a:pt x="2839893" y="419257"/>
                </a:cubicBezTo>
                <a:cubicBezTo>
                  <a:pt x="2842754" y="417069"/>
                  <a:pt x="2844605" y="413620"/>
                  <a:pt x="2845446" y="408908"/>
                </a:cubicBezTo>
                <a:cubicBezTo>
                  <a:pt x="2846288" y="404196"/>
                  <a:pt x="2846708" y="397802"/>
                  <a:pt x="2846708" y="389724"/>
                </a:cubicBezTo>
                <a:lnTo>
                  <a:pt x="2846708" y="346814"/>
                </a:lnTo>
                <a:cubicBezTo>
                  <a:pt x="2838967" y="351526"/>
                  <a:pt x="2831227" y="356154"/>
                  <a:pt x="2823486" y="360697"/>
                </a:cubicBezTo>
                <a:cubicBezTo>
                  <a:pt x="2815746" y="365240"/>
                  <a:pt x="2807668" y="369700"/>
                  <a:pt x="2799255" y="374075"/>
                </a:cubicBezTo>
                <a:cubicBezTo>
                  <a:pt x="2722521" y="414797"/>
                  <a:pt x="2632999" y="448789"/>
                  <a:pt x="2530688" y="476050"/>
                </a:cubicBezTo>
                <a:lnTo>
                  <a:pt x="2512514" y="420519"/>
                </a:lnTo>
                <a:cubicBezTo>
                  <a:pt x="2610114" y="399316"/>
                  <a:pt x="2693746" y="370709"/>
                  <a:pt x="2763412" y="334699"/>
                </a:cubicBezTo>
                <a:cubicBezTo>
                  <a:pt x="2764758" y="334025"/>
                  <a:pt x="2766020" y="333352"/>
                  <a:pt x="2767198" y="332679"/>
                </a:cubicBezTo>
                <a:cubicBezTo>
                  <a:pt x="2768376" y="332006"/>
                  <a:pt x="2769638" y="331333"/>
                  <a:pt x="2770984" y="330660"/>
                </a:cubicBezTo>
                <a:lnTo>
                  <a:pt x="2524125" y="330660"/>
                </a:lnTo>
                <a:lnTo>
                  <a:pt x="2524125" y="280682"/>
                </a:lnTo>
                <a:lnTo>
                  <a:pt x="2582685" y="280682"/>
                </a:lnTo>
                <a:lnTo>
                  <a:pt x="2582685" y="53511"/>
                </a:lnTo>
                <a:lnTo>
                  <a:pt x="2680116" y="53511"/>
                </a:lnTo>
                <a:lnTo>
                  <a:pt x="2685669" y="42405"/>
                </a:lnTo>
                <a:cubicBezTo>
                  <a:pt x="2689034" y="35337"/>
                  <a:pt x="2691895" y="28943"/>
                  <a:pt x="2694251" y="23221"/>
                </a:cubicBezTo>
                <a:cubicBezTo>
                  <a:pt x="2696607" y="17500"/>
                  <a:pt x="2698626" y="12452"/>
                  <a:pt x="2700309" y="8077"/>
                </a:cubicBezTo>
                <a:close/>
                <a:moveTo>
                  <a:pt x="1881483" y="5553"/>
                </a:moveTo>
                <a:lnTo>
                  <a:pt x="1929441" y="27765"/>
                </a:lnTo>
                <a:cubicBezTo>
                  <a:pt x="1926076" y="35506"/>
                  <a:pt x="1921869" y="44340"/>
                  <a:pt x="1916821" y="54268"/>
                </a:cubicBezTo>
                <a:cubicBezTo>
                  <a:pt x="1911773" y="64196"/>
                  <a:pt x="1905715" y="75050"/>
                  <a:pt x="1898647" y="86829"/>
                </a:cubicBezTo>
                <a:cubicBezTo>
                  <a:pt x="1896628" y="90531"/>
                  <a:pt x="1894693" y="93897"/>
                  <a:pt x="1892842" y="96926"/>
                </a:cubicBezTo>
                <a:cubicBezTo>
                  <a:pt x="1890991" y="99955"/>
                  <a:pt x="1889055" y="102816"/>
                  <a:pt x="1887036" y="105508"/>
                </a:cubicBezTo>
                <a:lnTo>
                  <a:pt x="1945596" y="105508"/>
                </a:lnTo>
                <a:lnTo>
                  <a:pt x="1945596" y="159524"/>
                </a:lnTo>
                <a:lnTo>
                  <a:pt x="1846650" y="159524"/>
                </a:lnTo>
                <a:lnTo>
                  <a:pt x="1846650" y="229190"/>
                </a:lnTo>
                <a:lnTo>
                  <a:pt x="1955187" y="229190"/>
                </a:lnTo>
                <a:lnTo>
                  <a:pt x="1955187" y="285731"/>
                </a:lnTo>
                <a:lnTo>
                  <a:pt x="1845136" y="285731"/>
                </a:lnTo>
                <a:cubicBezTo>
                  <a:pt x="1852876" y="311308"/>
                  <a:pt x="1863814" y="334867"/>
                  <a:pt x="1877949" y="356406"/>
                </a:cubicBezTo>
                <a:cubicBezTo>
                  <a:pt x="1889392" y="373570"/>
                  <a:pt x="1902601" y="389135"/>
                  <a:pt x="1917578" y="403102"/>
                </a:cubicBezTo>
                <a:cubicBezTo>
                  <a:pt x="1932555" y="417069"/>
                  <a:pt x="1949130" y="428259"/>
                  <a:pt x="1967303" y="436673"/>
                </a:cubicBezTo>
                <a:lnTo>
                  <a:pt x="1935499" y="485136"/>
                </a:lnTo>
                <a:cubicBezTo>
                  <a:pt x="1900498" y="465280"/>
                  <a:pt x="1870882" y="438019"/>
                  <a:pt x="1846650" y="403355"/>
                </a:cubicBezTo>
                <a:cubicBezTo>
                  <a:pt x="1837227" y="389893"/>
                  <a:pt x="1829149" y="375926"/>
                  <a:pt x="1822419" y="361454"/>
                </a:cubicBezTo>
                <a:lnTo>
                  <a:pt x="1816361" y="375085"/>
                </a:lnTo>
                <a:cubicBezTo>
                  <a:pt x="1806601" y="395614"/>
                  <a:pt x="1793307" y="414713"/>
                  <a:pt x="1776479" y="432382"/>
                </a:cubicBezTo>
                <a:cubicBezTo>
                  <a:pt x="1759652" y="450051"/>
                  <a:pt x="1738618" y="467468"/>
                  <a:pt x="1713376" y="484632"/>
                </a:cubicBezTo>
                <a:lnTo>
                  <a:pt x="1679553" y="439197"/>
                </a:lnTo>
                <a:lnTo>
                  <a:pt x="1679553" y="482612"/>
                </a:lnTo>
                <a:lnTo>
                  <a:pt x="1628566" y="482612"/>
                </a:lnTo>
                <a:lnTo>
                  <a:pt x="1628566" y="408403"/>
                </a:lnTo>
                <a:cubicBezTo>
                  <a:pt x="1625200" y="409076"/>
                  <a:pt x="1621919" y="409665"/>
                  <a:pt x="1618722" y="410170"/>
                </a:cubicBezTo>
                <a:cubicBezTo>
                  <a:pt x="1615524" y="410675"/>
                  <a:pt x="1612075" y="411264"/>
                  <a:pt x="1608373" y="411937"/>
                </a:cubicBezTo>
                <a:cubicBezTo>
                  <a:pt x="1586833" y="415639"/>
                  <a:pt x="1567482" y="418584"/>
                  <a:pt x="1550318" y="420771"/>
                </a:cubicBezTo>
                <a:cubicBezTo>
                  <a:pt x="1533154" y="422959"/>
                  <a:pt x="1518009" y="424726"/>
                  <a:pt x="1504884" y="426072"/>
                </a:cubicBezTo>
                <a:lnTo>
                  <a:pt x="1500340" y="371046"/>
                </a:lnTo>
                <a:lnTo>
                  <a:pt x="1528610" y="369027"/>
                </a:lnTo>
                <a:lnTo>
                  <a:pt x="1528610" y="86829"/>
                </a:lnTo>
                <a:lnTo>
                  <a:pt x="1507912" y="86829"/>
                </a:lnTo>
                <a:lnTo>
                  <a:pt x="1507912" y="34832"/>
                </a:lnTo>
                <a:lnTo>
                  <a:pt x="1703785" y="34832"/>
                </a:lnTo>
                <a:lnTo>
                  <a:pt x="1703785" y="86829"/>
                </a:lnTo>
                <a:lnTo>
                  <a:pt x="1679553" y="86829"/>
                </a:lnTo>
                <a:lnTo>
                  <a:pt x="1679553" y="345300"/>
                </a:lnTo>
                <a:cubicBezTo>
                  <a:pt x="1685274" y="343954"/>
                  <a:pt x="1690743" y="342776"/>
                  <a:pt x="1695960" y="341766"/>
                </a:cubicBezTo>
                <a:cubicBezTo>
                  <a:pt x="1701176" y="340756"/>
                  <a:pt x="1706140" y="339578"/>
                  <a:pt x="1710852" y="338232"/>
                </a:cubicBezTo>
                <a:lnTo>
                  <a:pt x="1711862" y="390734"/>
                </a:lnTo>
                <a:cubicBezTo>
                  <a:pt x="1701765" y="393427"/>
                  <a:pt x="1690996" y="395951"/>
                  <a:pt x="1679553" y="398306"/>
                </a:cubicBezTo>
                <a:lnTo>
                  <a:pt x="1679553" y="437683"/>
                </a:lnTo>
                <a:cubicBezTo>
                  <a:pt x="1712871" y="418163"/>
                  <a:pt x="1738281" y="396035"/>
                  <a:pt x="1755782" y="371298"/>
                </a:cubicBezTo>
                <a:cubicBezTo>
                  <a:pt x="1773282" y="346562"/>
                  <a:pt x="1784557" y="318039"/>
                  <a:pt x="1789605" y="285731"/>
                </a:cubicBezTo>
                <a:lnTo>
                  <a:pt x="1694193" y="285731"/>
                </a:lnTo>
                <a:lnTo>
                  <a:pt x="1694193" y="229190"/>
                </a:lnTo>
                <a:lnTo>
                  <a:pt x="1793139" y="229190"/>
                </a:lnTo>
                <a:lnTo>
                  <a:pt x="1793139" y="159524"/>
                </a:lnTo>
                <a:lnTo>
                  <a:pt x="1705804" y="159524"/>
                </a:lnTo>
                <a:lnTo>
                  <a:pt x="1705804" y="105508"/>
                </a:lnTo>
                <a:lnTo>
                  <a:pt x="1754772" y="105508"/>
                </a:lnTo>
                <a:cubicBezTo>
                  <a:pt x="1753089" y="100796"/>
                  <a:pt x="1751154" y="95748"/>
                  <a:pt x="1748966" y="90363"/>
                </a:cubicBezTo>
                <a:cubicBezTo>
                  <a:pt x="1746779" y="84978"/>
                  <a:pt x="1744339" y="79089"/>
                  <a:pt x="1741646" y="72694"/>
                </a:cubicBezTo>
                <a:cubicBezTo>
                  <a:pt x="1737608" y="62934"/>
                  <a:pt x="1733822" y="54436"/>
                  <a:pt x="1730288" y="47201"/>
                </a:cubicBezTo>
                <a:cubicBezTo>
                  <a:pt x="1726754" y="39965"/>
                  <a:pt x="1723641" y="33655"/>
                  <a:pt x="1720949" y="28270"/>
                </a:cubicBezTo>
                <a:lnTo>
                  <a:pt x="1765373" y="9086"/>
                </a:lnTo>
                <a:cubicBezTo>
                  <a:pt x="1768739" y="14471"/>
                  <a:pt x="1772188" y="20866"/>
                  <a:pt x="1775722" y="28270"/>
                </a:cubicBezTo>
                <a:cubicBezTo>
                  <a:pt x="1779256" y="35674"/>
                  <a:pt x="1783210" y="44088"/>
                  <a:pt x="1787585" y="53511"/>
                </a:cubicBezTo>
                <a:cubicBezTo>
                  <a:pt x="1796336" y="72694"/>
                  <a:pt x="1802394" y="87671"/>
                  <a:pt x="1805759" y="98440"/>
                </a:cubicBezTo>
                <a:lnTo>
                  <a:pt x="1789100" y="105508"/>
                </a:lnTo>
                <a:lnTo>
                  <a:pt x="1825952" y="105508"/>
                </a:lnTo>
                <a:cubicBezTo>
                  <a:pt x="1829654" y="99787"/>
                  <a:pt x="1833693" y="93560"/>
                  <a:pt x="1838068" y="86829"/>
                </a:cubicBezTo>
                <a:cubicBezTo>
                  <a:pt x="1842443" y="80098"/>
                  <a:pt x="1846987" y="72358"/>
                  <a:pt x="1851698" y="63608"/>
                </a:cubicBezTo>
                <a:cubicBezTo>
                  <a:pt x="1858429" y="51828"/>
                  <a:pt x="1864235" y="41143"/>
                  <a:pt x="1869115" y="31551"/>
                </a:cubicBezTo>
                <a:cubicBezTo>
                  <a:pt x="1873995" y="21959"/>
                  <a:pt x="1878117" y="13293"/>
                  <a:pt x="1881483" y="5553"/>
                </a:cubicBezTo>
                <a:close/>
                <a:moveTo>
                  <a:pt x="1321127" y="0"/>
                </a:moveTo>
                <a:lnTo>
                  <a:pt x="1374639" y="30289"/>
                </a:lnTo>
                <a:cubicBezTo>
                  <a:pt x="1366225" y="43078"/>
                  <a:pt x="1357811" y="55530"/>
                  <a:pt x="1349397" y="67646"/>
                </a:cubicBezTo>
                <a:cubicBezTo>
                  <a:pt x="1340984" y="79762"/>
                  <a:pt x="1332233" y="91541"/>
                  <a:pt x="1323147" y="102984"/>
                </a:cubicBezTo>
                <a:lnTo>
                  <a:pt x="1419063" y="102984"/>
                </a:lnTo>
                <a:lnTo>
                  <a:pt x="1419063" y="158010"/>
                </a:lnTo>
                <a:lnTo>
                  <a:pt x="1257519" y="158010"/>
                </a:lnTo>
                <a:lnTo>
                  <a:pt x="1257519" y="230705"/>
                </a:lnTo>
                <a:lnTo>
                  <a:pt x="1443295" y="230705"/>
                </a:lnTo>
                <a:lnTo>
                  <a:pt x="1443295" y="288255"/>
                </a:lnTo>
                <a:lnTo>
                  <a:pt x="1262063" y="288255"/>
                </a:lnTo>
                <a:cubicBezTo>
                  <a:pt x="1276198" y="322246"/>
                  <a:pt x="1299167" y="351274"/>
                  <a:pt x="1330971" y="375337"/>
                </a:cubicBezTo>
                <a:cubicBezTo>
                  <a:pt x="1362775" y="399400"/>
                  <a:pt x="1403918" y="417995"/>
                  <a:pt x="1454401" y="431120"/>
                </a:cubicBezTo>
                <a:lnTo>
                  <a:pt x="1427140" y="490185"/>
                </a:lnTo>
                <a:cubicBezTo>
                  <a:pt x="1380024" y="475713"/>
                  <a:pt x="1339722" y="456361"/>
                  <a:pt x="1306235" y="432130"/>
                </a:cubicBezTo>
                <a:cubicBezTo>
                  <a:pt x="1272748" y="407898"/>
                  <a:pt x="1246413" y="378450"/>
                  <a:pt x="1227230" y="343785"/>
                </a:cubicBezTo>
                <a:cubicBezTo>
                  <a:pt x="1209729" y="373402"/>
                  <a:pt x="1184656" y="400242"/>
                  <a:pt x="1152011" y="424305"/>
                </a:cubicBezTo>
                <a:cubicBezTo>
                  <a:pt x="1119366" y="448368"/>
                  <a:pt x="1078979" y="470496"/>
                  <a:pt x="1030853" y="490689"/>
                </a:cubicBezTo>
                <a:lnTo>
                  <a:pt x="1000563" y="433644"/>
                </a:lnTo>
                <a:cubicBezTo>
                  <a:pt x="1042296" y="417826"/>
                  <a:pt x="1076287" y="401924"/>
                  <a:pt x="1102538" y="385938"/>
                </a:cubicBezTo>
                <a:cubicBezTo>
                  <a:pt x="1128789" y="369952"/>
                  <a:pt x="1147972" y="353714"/>
                  <a:pt x="1160088" y="337223"/>
                </a:cubicBezTo>
                <a:cubicBezTo>
                  <a:pt x="1172204" y="321068"/>
                  <a:pt x="1181291" y="304746"/>
                  <a:pt x="1187349" y="288255"/>
                </a:cubicBezTo>
                <a:lnTo>
                  <a:pt x="1011670" y="288255"/>
                </a:lnTo>
                <a:lnTo>
                  <a:pt x="1011670" y="230705"/>
                </a:lnTo>
                <a:lnTo>
                  <a:pt x="1196436" y="230705"/>
                </a:lnTo>
                <a:lnTo>
                  <a:pt x="1196436" y="158010"/>
                </a:lnTo>
                <a:lnTo>
                  <a:pt x="1034891" y="158010"/>
                </a:lnTo>
                <a:lnTo>
                  <a:pt x="1034891" y="102984"/>
                </a:lnTo>
                <a:lnTo>
                  <a:pt x="1130808" y="102984"/>
                </a:lnTo>
                <a:cubicBezTo>
                  <a:pt x="1123404" y="89185"/>
                  <a:pt x="1115748" y="75807"/>
                  <a:pt x="1107839" y="62850"/>
                </a:cubicBezTo>
                <a:cubicBezTo>
                  <a:pt x="1099930" y="49893"/>
                  <a:pt x="1092610" y="38198"/>
                  <a:pt x="1085879" y="27765"/>
                </a:cubicBezTo>
                <a:lnTo>
                  <a:pt x="1137876" y="3533"/>
                </a:lnTo>
                <a:cubicBezTo>
                  <a:pt x="1141914" y="8918"/>
                  <a:pt x="1146205" y="15060"/>
                  <a:pt x="1150749" y="21959"/>
                </a:cubicBezTo>
                <a:cubicBezTo>
                  <a:pt x="1155292" y="28859"/>
                  <a:pt x="1159836" y="36010"/>
                  <a:pt x="1164379" y="43414"/>
                </a:cubicBezTo>
                <a:cubicBezTo>
                  <a:pt x="1168923" y="50819"/>
                  <a:pt x="1173466" y="58391"/>
                  <a:pt x="1178009" y="66132"/>
                </a:cubicBezTo>
                <a:cubicBezTo>
                  <a:pt x="1182553" y="73872"/>
                  <a:pt x="1186676" y="81276"/>
                  <a:pt x="1190378" y="88344"/>
                </a:cubicBezTo>
                <a:lnTo>
                  <a:pt x="1157059" y="102984"/>
                </a:lnTo>
                <a:lnTo>
                  <a:pt x="1248937" y="102984"/>
                </a:lnTo>
                <a:cubicBezTo>
                  <a:pt x="1263072" y="85820"/>
                  <a:pt x="1276198" y="68656"/>
                  <a:pt x="1288314" y="51492"/>
                </a:cubicBezTo>
                <a:cubicBezTo>
                  <a:pt x="1300429" y="34328"/>
                  <a:pt x="1311367" y="17164"/>
                  <a:pt x="132112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D19A99-32EF-4FE1-856E-24952120C63F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85E532-A401-4E67-BE17-711720B2F2F9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C9AAF7B-9CCA-48E7-858D-13C5FB692F56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C30633EE-EE04-4F33-8763-8250AB814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E71DB620-CED5-41A4-9A48-F03E583A386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173E650-D4A1-48E2-A165-8F2E745994E4}"/>
              </a:ext>
            </a:extLst>
          </p:cNvPr>
          <p:cNvSpPr/>
          <p:nvPr/>
        </p:nvSpPr>
        <p:spPr>
          <a:xfrm>
            <a:off x="6185923" y="3506612"/>
            <a:ext cx="4936054" cy="1269821"/>
          </a:xfrm>
          <a:prstGeom prst="roundRect">
            <a:avLst>
              <a:gd name="adj" fmla="val 8823"/>
            </a:avLst>
          </a:prstGeom>
          <a:solidFill>
            <a:srgbClr val="FED65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id="{490983BB-1BAF-44D9-9239-D4D89691C2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85924" y="1993017"/>
            <a:ext cx="5534858" cy="1410410"/>
          </a:xfrm>
          <a:prstGeom prst="rect">
            <a:avLst/>
          </a:prstGeom>
        </p:spPr>
      </p:pic>
      <p:sp>
        <p:nvSpPr>
          <p:cNvPr id="19" name="TextBox 14">
            <a:extLst>
              <a:ext uri="{FF2B5EF4-FFF2-40B4-BE49-F238E27FC236}">
                <a16:creationId xmlns:a16="http://schemas.microsoft.com/office/drawing/2014/main" id="{58018ED3-1507-4FE6-8625-82537E630B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41223" y="3762641"/>
            <a:ext cx="2106272" cy="773049"/>
          </a:xfrm>
          <a:custGeom>
            <a:avLst/>
            <a:gdLst/>
            <a:ahLst/>
            <a:cxnLst/>
            <a:rect l="l" t="t" r="r" b="b"/>
            <a:pathLst>
              <a:path w="2106272" h="773049">
                <a:moveTo>
                  <a:pt x="233229" y="690039"/>
                </a:moveTo>
                <a:lnTo>
                  <a:pt x="233229" y="728844"/>
                </a:lnTo>
                <a:lnTo>
                  <a:pt x="252431" y="725443"/>
                </a:lnTo>
                <a:lnTo>
                  <a:pt x="271634" y="721843"/>
                </a:lnTo>
                <a:lnTo>
                  <a:pt x="271634" y="690039"/>
                </a:lnTo>
                <a:close/>
                <a:moveTo>
                  <a:pt x="1412386" y="686838"/>
                </a:moveTo>
                <a:lnTo>
                  <a:pt x="1425988" y="686838"/>
                </a:lnTo>
                <a:lnTo>
                  <a:pt x="1425988" y="712042"/>
                </a:lnTo>
                <a:lnTo>
                  <a:pt x="1508398" y="712042"/>
                </a:lnTo>
                <a:lnTo>
                  <a:pt x="1508398" y="725243"/>
                </a:lnTo>
                <a:lnTo>
                  <a:pt x="1425988" y="725243"/>
                </a:lnTo>
                <a:lnTo>
                  <a:pt x="1425988" y="772649"/>
                </a:lnTo>
                <a:lnTo>
                  <a:pt x="1412386" y="772649"/>
                </a:lnTo>
                <a:lnTo>
                  <a:pt x="1412386" y="725243"/>
                </a:lnTo>
                <a:lnTo>
                  <a:pt x="1329776" y="725243"/>
                </a:lnTo>
                <a:lnTo>
                  <a:pt x="1329776" y="712042"/>
                </a:lnTo>
                <a:lnTo>
                  <a:pt x="1412386" y="712042"/>
                </a:lnTo>
                <a:close/>
                <a:moveTo>
                  <a:pt x="856107" y="681038"/>
                </a:moveTo>
                <a:cubicBezTo>
                  <a:pt x="845572" y="681038"/>
                  <a:pt x="837071" y="684205"/>
                  <a:pt x="830604" y="690539"/>
                </a:cubicBezTo>
                <a:cubicBezTo>
                  <a:pt x="824136" y="696873"/>
                  <a:pt x="820902" y="705307"/>
                  <a:pt x="820902" y="715842"/>
                </a:cubicBezTo>
                <a:cubicBezTo>
                  <a:pt x="820902" y="726243"/>
                  <a:pt x="824203" y="734611"/>
                  <a:pt x="830804" y="740945"/>
                </a:cubicBezTo>
                <a:cubicBezTo>
                  <a:pt x="837405" y="747279"/>
                  <a:pt x="845839" y="750446"/>
                  <a:pt x="856107" y="750446"/>
                </a:cubicBezTo>
                <a:cubicBezTo>
                  <a:pt x="866375" y="750446"/>
                  <a:pt x="874776" y="747279"/>
                  <a:pt x="881310" y="740945"/>
                </a:cubicBezTo>
                <a:cubicBezTo>
                  <a:pt x="887844" y="734611"/>
                  <a:pt x="891111" y="726243"/>
                  <a:pt x="891111" y="715842"/>
                </a:cubicBezTo>
                <a:cubicBezTo>
                  <a:pt x="891111" y="705307"/>
                  <a:pt x="887911" y="696873"/>
                  <a:pt x="881510" y="690539"/>
                </a:cubicBezTo>
                <a:cubicBezTo>
                  <a:pt x="875109" y="684205"/>
                  <a:pt x="866641" y="681038"/>
                  <a:pt x="856107" y="681038"/>
                </a:cubicBezTo>
                <a:close/>
                <a:moveTo>
                  <a:pt x="8801" y="677437"/>
                </a:moveTo>
                <a:lnTo>
                  <a:pt x="80210" y="677437"/>
                </a:lnTo>
                <a:lnTo>
                  <a:pt x="80210" y="691039"/>
                </a:lnTo>
                <a:cubicBezTo>
                  <a:pt x="76076" y="699573"/>
                  <a:pt x="71776" y="707808"/>
                  <a:pt x="67308" y="715742"/>
                </a:cubicBezTo>
                <a:cubicBezTo>
                  <a:pt x="62841" y="723676"/>
                  <a:pt x="58074" y="731311"/>
                  <a:pt x="53007" y="738645"/>
                </a:cubicBezTo>
                <a:cubicBezTo>
                  <a:pt x="56874" y="742379"/>
                  <a:pt x="60374" y="745746"/>
                  <a:pt x="63508" y="748746"/>
                </a:cubicBezTo>
                <a:cubicBezTo>
                  <a:pt x="66642" y="751746"/>
                  <a:pt x="68742" y="753913"/>
                  <a:pt x="69809" y="755247"/>
                </a:cubicBezTo>
                <a:lnTo>
                  <a:pt x="61007" y="764848"/>
                </a:lnTo>
                <a:cubicBezTo>
                  <a:pt x="60074" y="763781"/>
                  <a:pt x="58441" y="762014"/>
                  <a:pt x="56107" y="759547"/>
                </a:cubicBezTo>
                <a:cubicBezTo>
                  <a:pt x="53773" y="757081"/>
                  <a:pt x="51040" y="754280"/>
                  <a:pt x="47906" y="751146"/>
                </a:cubicBezTo>
                <a:cubicBezTo>
                  <a:pt x="44772" y="748013"/>
                  <a:pt x="41438" y="744712"/>
                  <a:pt x="37905" y="741245"/>
                </a:cubicBezTo>
                <a:cubicBezTo>
                  <a:pt x="34371" y="737778"/>
                  <a:pt x="31004" y="734544"/>
                  <a:pt x="27803" y="731544"/>
                </a:cubicBezTo>
                <a:cubicBezTo>
                  <a:pt x="24603" y="728544"/>
                  <a:pt x="21736" y="725910"/>
                  <a:pt x="19202" y="723643"/>
                </a:cubicBezTo>
                <a:cubicBezTo>
                  <a:pt x="16669" y="721376"/>
                  <a:pt x="14868" y="719843"/>
                  <a:pt x="13802" y="719042"/>
                </a:cubicBezTo>
                <a:lnTo>
                  <a:pt x="21803" y="710641"/>
                </a:lnTo>
                <a:cubicBezTo>
                  <a:pt x="23269" y="711708"/>
                  <a:pt x="26070" y="714108"/>
                  <a:pt x="30204" y="717842"/>
                </a:cubicBezTo>
                <a:cubicBezTo>
                  <a:pt x="34338" y="721576"/>
                  <a:pt x="38805" y="725643"/>
                  <a:pt x="43605" y="730044"/>
                </a:cubicBezTo>
                <a:cubicBezTo>
                  <a:pt x="48406" y="723110"/>
                  <a:pt x="52806" y="716142"/>
                  <a:pt x="56807" y="709141"/>
                </a:cubicBezTo>
                <a:cubicBezTo>
                  <a:pt x="60807" y="702140"/>
                  <a:pt x="64141" y="695640"/>
                  <a:pt x="66808" y="689639"/>
                </a:cubicBezTo>
                <a:lnTo>
                  <a:pt x="8801" y="689639"/>
                </a:lnTo>
                <a:close/>
                <a:moveTo>
                  <a:pt x="1158754" y="677237"/>
                </a:moveTo>
                <a:lnTo>
                  <a:pt x="1275769" y="677237"/>
                </a:lnTo>
                <a:lnTo>
                  <a:pt x="1275769" y="685838"/>
                </a:lnTo>
                <a:lnTo>
                  <a:pt x="1231163" y="685838"/>
                </a:lnTo>
                <a:cubicBezTo>
                  <a:pt x="1228363" y="687305"/>
                  <a:pt x="1225496" y="688672"/>
                  <a:pt x="1222562" y="689939"/>
                </a:cubicBezTo>
                <a:cubicBezTo>
                  <a:pt x="1219628" y="691206"/>
                  <a:pt x="1216628" y="692506"/>
                  <a:pt x="1213561" y="693839"/>
                </a:cubicBezTo>
                <a:cubicBezTo>
                  <a:pt x="1218762" y="699307"/>
                  <a:pt x="1223229" y="706041"/>
                  <a:pt x="1226963" y="714042"/>
                </a:cubicBezTo>
                <a:cubicBezTo>
                  <a:pt x="1234030" y="712308"/>
                  <a:pt x="1242898" y="709308"/>
                  <a:pt x="1253566" y="705041"/>
                </a:cubicBezTo>
                <a:cubicBezTo>
                  <a:pt x="1259834" y="702507"/>
                  <a:pt x="1265401" y="700140"/>
                  <a:pt x="1270268" y="697940"/>
                </a:cubicBezTo>
                <a:cubicBezTo>
                  <a:pt x="1275135" y="695739"/>
                  <a:pt x="1279303" y="693639"/>
                  <a:pt x="1282770" y="691639"/>
                </a:cubicBezTo>
                <a:lnTo>
                  <a:pt x="1288370" y="701040"/>
                </a:lnTo>
                <a:cubicBezTo>
                  <a:pt x="1284770" y="703040"/>
                  <a:pt x="1280436" y="705141"/>
                  <a:pt x="1275369" y="707341"/>
                </a:cubicBezTo>
                <a:cubicBezTo>
                  <a:pt x="1270301" y="709541"/>
                  <a:pt x="1264634" y="711908"/>
                  <a:pt x="1258367" y="714442"/>
                </a:cubicBezTo>
                <a:lnTo>
                  <a:pt x="1256166" y="715442"/>
                </a:lnTo>
                <a:cubicBezTo>
                  <a:pt x="1261500" y="723443"/>
                  <a:pt x="1267568" y="730044"/>
                  <a:pt x="1274369" y="735244"/>
                </a:cubicBezTo>
                <a:cubicBezTo>
                  <a:pt x="1278369" y="738311"/>
                  <a:pt x="1283103" y="741212"/>
                  <a:pt x="1288570" y="743946"/>
                </a:cubicBezTo>
                <a:cubicBezTo>
                  <a:pt x="1294038" y="746679"/>
                  <a:pt x="1300439" y="749313"/>
                  <a:pt x="1307773" y="751847"/>
                </a:cubicBezTo>
                <a:lnTo>
                  <a:pt x="1302172" y="762648"/>
                </a:lnTo>
                <a:cubicBezTo>
                  <a:pt x="1294571" y="759581"/>
                  <a:pt x="1287737" y="756414"/>
                  <a:pt x="1281670" y="753147"/>
                </a:cubicBezTo>
                <a:cubicBezTo>
                  <a:pt x="1275602" y="749880"/>
                  <a:pt x="1270301" y="746512"/>
                  <a:pt x="1265768" y="743045"/>
                </a:cubicBezTo>
                <a:cubicBezTo>
                  <a:pt x="1258167" y="737311"/>
                  <a:pt x="1251232" y="729444"/>
                  <a:pt x="1244965" y="719442"/>
                </a:cubicBezTo>
                <a:cubicBezTo>
                  <a:pt x="1242298" y="720376"/>
                  <a:pt x="1239764" y="721176"/>
                  <a:pt x="1237364" y="721843"/>
                </a:cubicBezTo>
                <a:cubicBezTo>
                  <a:pt x="1234964" y="722510"/>
                  <a:pt x="1232763" y="723043"/>
                  <a:pt x="1230763" y="723443"/>
                </a:cubicBezTo>
                <a:cubicBezTo>
                  <a:pt x="1231563" y="726110"/>
                  <a:pt x="1232230" y="728877"/>
                  <a:pt x="1232763" y="731744"/>
                </a:cubicBezTo>
                <a:cubicBezTo>
                  <a:pt x="1233297" y="734611"/>
                  <a:pt x="1233630" y="737378"/>
                  <a:pt x="1233764" y="740045"/>
                </a:cubicBezTo>
                <a:cubicBezTo>
                  <a:pt x="1233764" y="745512"/>
                  <a:pt x="1233430" y="750080"/>
                  <a:pt x="1232763" y="753747"/>
                </a:cubicBezTo>
                <a:cubicBezTo>
                  <a:pt x="1232097" y="757414"/>
                  <a:pt x="1230896" y="760414"/>
                  <a:pt x="1229163" y="762748"/>
                </a:cubicBezTo>
                <a:cubicBezTo>
                  <a:pt x="1227429" y="765081"/>
                  <a:pt x="1225029" y="766815"/>
                  <a:pt x="1221962" y="767949"/>
                </a:cubicBezTo>
                <a:cubicBezTo>
                  <a:pt x="1218895" y="769082"/>
                  <a:pt x="1215028" y="769849"/>
                  <a:pt x="1210361" y="770249"/>
                </a:cubicBezTo>
                <a:cubicBezTo>
                  <a:pt x="1208760" y="770382"/>
                  <a:pt x="1206827" y="770516"/>
                  <a:pt x="1204560" y="770649"/>
                </a:cubicBezTo>
                <a:cubicBezTo>
                  <a:pt x="1202293" y="770782"/>
                  <a:pt x="1200026" y="770882"/>
                  <a:pt x="1197759" y="770949"/>
                </a:cubicBezTo>
                <a:cubicBezTo>
                  <a:pt x="1195492" y="771016"/>
                  <a:pt x="1193325" y="771082"/>
                  <a:pt x="1191258" y="771149"/>
                </a:cubicBezTo>
                <a:cubicBezTo>
                  <a:pt x="1189191" y="771216"/>
                  <a:pt x="1187491" y="771249"/>
                  <a:pt x="1186158" y="771249"/>
                </a:cubicBezTo>
                <a:lnTo>
                  <a:pt x="1183757" y="757447"/>
                </a:lnTo>
                <a:cubicBezTo>
                  <a:pt x="1187224" y="757714"/>
                  <a:pt x="1190892" y="757914"/>
                  <a:pt x="1194759" y="758047"/>
                </a:cubicBezTo>
                <a:cubicBezTo>
                  <a:pt x="1198626" y="758181"/>
                  <a:pt x="1202026" y="758181"/>
                  <a:pt x="1204960" y="758047"/>
                </a:cubicBezTo>
                <a:cubicBezTo>
                  <a:pt x="1208560" y="757914"/>
                  <a:pt x="1211461" y="757647"/>
                  <a:pt x="1213661" y="757247"/>
                </a:cubicBezTo>
                <a:cubicBezTo>
                  <a:pt x="1215861" y="756847"/>
                  <a:pt x="1217562" y="756014"/>
                  <a:pt x="1218762" y="754747"/>
                </a:cubicBezTo>
                <a:cubicBezTo>
                  <a:pt x="1219962" y="753480"/>
                  <a:pt x="1220762" y="751646"/>
                  <a:pt x="1221162" y="749246"/>
                </a:cubicBezTo>
                <a:cubicBezTo>
                  <a:pt x="1221562" y="746846"/>
                  <a:pt x="1221762" y="743646"/>
                  <a:pt x="1221762" y="739645"/>
                </a:cubicBezTo>
                <a:cubicBezTo>
                  <a:pt x="1221762" y="738178"/>
                  <a:pt x="1221629" y="736745"/>
                  <a:pt x="1221362" y="735344"/>
                </a:cubicBezTo>
                <a:cubicBezTo>
                  <a:pt x="1221095" y="733944"/>
                  <a:pt x="1220829" y="732511"/>
                  <a:pt x="1220562" y="731044"/>
                </a:cubicBezTo>
                <a:cubicBezTo>
                  <a:pt x="1209227" y="738111"/>
                  <a:pt x="1196392" y="744612"/>
                  <a:pt x="1182057" y="750546"/>
                </a:cubicBezTo>
                <a:cubicBezTo>
                  <a:pt x="1167722" y="756480"/>
                  <a:pt x="1151353" y="762448"/>
                  <a:pt x="1132951" y="768449"/>
                </a:cubicBezTo>
                <a:lnTo>
                  <a:pt x="1128750" y="758047"/>
                </a:lnTo>
                <a:cubicBezTo>
                  <a:pt x="1147686" y="752980"/>
                  <a:pt x="1164355" y="747479"/>
                  <a:pt x="1178757" y="741545"/>
                </a:cubicBezTo>
                <a:cubicBezTo>
                  <a:pt x="1193159" y="735611"/>
                  <a:pt x="1206027" y="729044"/>
                  <a:pt x="1217362" y="721843"/>
                </a:cubicBezTo>
                <a:cubicBezTo>
                  <a:pt x="1216695" y="720243"/>
                  <a:pt x="1215995" y="718709"/>
                  <a:pt x="1215261" y="717242"/>
                </a:cubicBezTo>
                <a:cubicBezTo>
                  <a:pt x="1214528" y="715775"/>
                  <a:pt x="1213761" y="714308"/>
                  <a:pt x="1212961" y="712842"/>
                </a:cubicBezTo>
                <a:cubicBezTo>
                  <a:pt x="1202426" y="718842"/>
                  <a:pt x="1190725" y="724376"/>
                  <a:pt x="1177857" y="729444"/>
                </a:cubicBezTo>
                <a:cubicBezTo>
                  <a:pt x="1164988" y="734511"/>
                  <a:pt x="1151087" y="739045"/>
                  <a:pt x="1136151" y="743045"/>
                </a:cubicBezTo>
                <a:lnTo>
                  <a:pt x="1132551" y="732844"/>
                </a:lnTo>
                <a:cubicBezTo>
                  <a:pt x="1146686" y="729510"/>
                  <a:pt x="1160221" y="725443"/>
                  <a:pt x="1173156" y="720643"/>
                </a:cubicBezTo>
                <a:cubicBezTo>
                  <a:pt x="1186091" y="715842"/>
                  <a:pt x="1197692" y="710708"/>
                  <a:pt x="1207960" y="705241"/>
                </a:cubicBezTo>
                <a:cubicBezTo>
                  <a:pt x="1206894" y="703907"/>
                  <a:pt x="1205893" y="702707"/>
                  <a:pt x="1204960" y="701640"/>
                </a:cubicBezTo>
                <a:cubicBezTo>
                  <a:pt x="1204026" y="700573"/>
                  <a:pt x="1203093" y="699507"/>
                  <a:pt x="1202160" y="698440"/>
                </a:cubicBezTo>
                <a:lnTo>
                  <a:pt x="1189158" y="703240"/>
                </a:lnTo>
                <a:cubicBezTo>
                  <a:pt x="1180224" y="706307"/>
                  <a:pt x="1171389" y="709175"/>
                  <a:pt x="1162655" y="711841"/>
                </a:cubicBezTo>
                <a:cubicBezTo>
                  <a:pt x="1153920" y="714508"/>
                  <a:pt x="1145152" y="716975"/>
                  <a:pt x="1136351" y="719242"/>
                </a:cubicBezTo>
                <a:lnTo>
                  <a:pt x="1133551" y="709041"/>
                </a:lnTo>
                <a:cubicBezTo>
                  <a:pt x="1148086" y="705841"/>
                  <a:pt x="1161855" y="702274"/>
                  <a:pt x="1174856" y="698340"/>
                </a:cubicBezTo>
                <a:cubicBezTo>
                  <a:pt x="1187858" y="694406"/>
                  <a:pt x="1199359" y="690239"/>
                  <a:pt x="1209360" y="685838"/>
                </a:cubicBezTo>
                <a:lnTo>
                  <a:pt x="1158754" y="685838"/>
                </a:lnTo>
                <a:close/>
                <a:moveTo>
                  <a:pt x="1962254" y="657635"/>
                </a:moveTo>
                <a:lnTo>
                  <a:pt x="1962254" y="693839"/>
                </a:lnTo>
                <a:lnTo>
                  <a:pt x="2024262" y="693839"/>
                </a:lnTo>
                <a:lnTo>
                  <a:pt x="2024262" y="657635"/>
                </a:lnTo>
                <a:close/>
                <a:moveTo>
                  <a:pt x="1137351" y="657235"/>
                </a:moveTo>
                <a:lnTo>
                  <a:pt x="1297371" y="657235"/>
                </a:lnTo>
                <a:lnTo>
                  <a:pt x="1297371" y="687238"/>
                </a:lnTo>
                <a:lnTo>
                  <a:pt x="1284370" y="687238"/>
                </a:lnTo>
                <a:lnTo>
                  <a:pt x="1284370" y="666436"/>
                </a:lnTo>
                <a:lnTo>
                  <a:pt x="1150153" y="666436"/>
                </a:lnTo>
                <a:lnTo>
                  <a:pt x="1150153" y="687038"/>
                </a:lnTo>
                <a:lnTo>
                  <a:pt x="1137351" y="687038"/>
                </a:lnTo>
                <a:close/>
                <a:moveTo>
                  <a:pt x="125816" y="654834"/>
                </a:moveTo>
                <a:lnTo>
                  <a:pt x="137617" y="654834"/>
                </a:lnTo>
                <a:lnTo>
                  <a:pt x="137617" y="688239"/>
                </a:lnTo>
                <a:cubicBezTo>
                  <a:pt x="137617" y="699440"/>
                  <a:pt x="136550" y="709108"/>
                  <a:pt x="134417" y="717242"/>
                </a:cubicBezTo>
                <a:cubicBezTo>
                  <a:pt x="137884" y="719509"/>
                  <a:pt x="141751" y="722209"/>
                  <a:pt x="146018" y="725343"/>
                </a:cubicBezTo>
                <a:cubicBezTo>
                  <a:pt x="150285" y="728477"/>
                  <a:pt x="155019" y="732177"/>
                  <a:pt x="160220" y="736445"/>
                </a:cubicBezTo>
                <a:cubicBezTo>
                  <a:pt x="165954" y="741112"/>
                  <a:pt x="171055" y="745379"/>
                  <a:pt x="175522" y="749246"/>
                </a:cubicBezTo>
                <a:cubicBezTo>
                  <a:pt x="179989" y="753113"/>
                  <a:pt x="183756" y="756647"/>
                  <a:pt x="186823" y="759848"/>
                </a:cubicBezTo>
                <a:lnTo>
                  <a:pt x="178222" y="770649"/>
                </a:lnTo>
                <a:cubicBezTo>
                  <a:pt x="175155" y="767315"/>
                  <a:pt x="171488" y="763648"/>
                  <a:pt x="167221" y="759648"/>
                </a:cubicBezTo>
                <a:cubicBezTo>
                  <a:pt x="162954" y="755647"/>
                  <a:pt x="158020" y="751313"/>
                  <a:pt x="152419" y="746646"/>
                </a:cubicBezTo>
                <a:cubicBezTo>
                  <a:pt x="148152" y="743045"/>
                  <a:pt x="144151" y="739812"/>
                  <a:pt x="140417" y="736945"/>
                </a:cubicBezTo>
                <a:cubicBezTo>
                  <a:pt x="136684" y="734078"/>
                  <a:pt x="133217" y="731511"/>
                  <a:pt x="130016" y="729244"/>
                </a:cubicBezTo>
                <a:cubicBezTo>
                  <a:pt x="129483" y="730310"/>
                  <a:pt x="128949" y="731344"/>
                  <a:pt x="128416" y="732344"/>
                </a:cubicBezTo>
                <a:cubicBezTo>
                  <a:pt x="127883" y="733344"/>
                  <a:pt x="127282" y="734378"/>
                  <a:pt x="126616" y="735444"/>
                </a:cubicBezTo>
                <a:cubicBezTo>
                  <a:pt x="122749" y="741445"/>
                  <a:pt x="116614" y="747846"/>
                  <a:pt x="108213" y="754647"/>
                </a:cubicBezTo>
                <a:cubicBezTo>
                  <a:pt x="99812" y="761448"/>
                  <a:pt x="89878" y="767582"/>
                  <a:pt x="78410" y="773049"/>
                </a:cubicBezTo>
                <a:lnTo>
                  <a:pt x="70609" y="761848"/>
                </a:lnTo>
                <a:cubicBezTo>
                  <a:pt x="82610" y="756114"/>
                  <a:pt x="92278" y="750413"/>
                  <a:pt x="99612" y="744746"/>
                </a:cubicBezTo>
                <a:cubicBezTo>
                  <a:pt x="106947" y="739078"/>
                  <a:pt x="112281" y="733711"/>
                  <a:pt x="115614" y="728644"/>
                </a:cubicBezTo>
                <a:cubicBezTo>
                  <a:pt x="122415" y="718376"/>
                  <a:pt x="125816" y="703974"/>
                  <a:pt x="125816" y="685438"/>
                </a:cubicBezTo>
                <a:close/>
                <a:moveTo>
                  <a:pt x="233229" y="648034"/>
                </a:moveTo>
                <a:lnTo>
                  <a:pt x="233229" y="678437"/>
                </a:lnTo>
                <a:lnTo>
                  <a:pt x="271634" y="678437"/>
                </a:lnTo>
                <a:lnTo>
                  <a:pt x="271634" y="648034"/>
                </a:lnTo>
                <a:close/>
                <a:moveTo>
                  <a:pt x="40605" y="634632"/>
                </a:moveTo>
                <a:cubicBezTo>
                  <a:pt x="41138" y="635299"/>
                  <a:pt x="41972" y="636399"/>
                  <a:pt x="43105" y="637932"/>
                </a:cubicBezTo>
                <a:cubicBezTo>
                  <a:pt x="44239" y="639466"/>
                  <a:pt x="45539" y="641233"/>
                  <a:pt x="47006" y="643233"/>
                </a:cubicBezTo>
                <a:cubicBezTo>
                  <a:pt x="48473" y="645233"/>
                  <a:pt x="50006" y="647367"/>
                  <a:pt x="51606" y="649634"/>
                </a:cubicBezTo>
                <a:cubicBezTo>
                  <a:pt x="53207" y="651901"/>
                  <a:pt x="54707" y="654034"/>
                  <a:pt x="56107" y="656035"/>
                </a:cubicBezTo>
                <a:cubicBezTo>
                  <a:pt x="57507" y="658035"/>
                  <a:pt x="58741" y="659835"/>
                  <a:pt x="59807" y="661435"/>
                </a:cubicBezTo>
                <a:cubicBezTo>
                  <a:pt x="60874" y="663035"/>
                  <a:pt x="61608" y="664169"/>
                  <a:pt x="62008" y="664836"/>
                </a:cubicBezTo>
                <a:lnTo>
                  <a:pt x="52806" y="671436"/>
                </a:lnTo>
                <a:cubicBezTo>
                  <a:pt x="52273" y="670503"/>
                  <a:pt x="51006" y="668536"/>
                  <a:pt x="49006" y="665536"/>
                </a:cubicBezTo>
                <a:cubicBezTo>
                  <a:pt x="47006" y="662535"/>
                  <a:pt x="44839" y="659368"/>
                  <a:pt x="42505" y="656035"/>
                </a:cubicBezTo>
                <a:cubicBezTo>
                  <a:pt x="40172" y="652701"/>
                  <a:pt x="37971" y="649567"/>
                  <a:pt x="35904" y="646633"/>
                </a:cubicBezTo>
                <a:cubicBezTo>
                  <a:pt x="33837" y="643700"/>
                  <a:pt x="32404" y="641833"/>
                  <a:pt x="31604" y="641033"/>
                </a:cubicBezTo>
                <a:close/>
                <a:moveTo>
                  <a:pt x="1170156" y="628031"/>
                </a:moveTo>
                <a:lnTo>
                  <a:pt x="1170156" y="638832"/>
                </a:lnTo>
                <a:lnTo>
                  <a:pt x="1264767" y="638832"/>
                </a:lnTo>
                <a:lnTo>
                  <a:pt x="1264767" y="628031"/>
                </a:lnTo>
                <a:close/>
                <a:moveTo>
                  <a:pt x="1733426" y="622430"/>
                </a:moveTo>
                <a:lnTo>
                  <a:pt x="1804435" y="622430"/>
                </a:lnTo>
                <a:lnTo>
                  <a:pt x="1804435" y="635432"/>
                </a:lnTo>
                <a:cubicBezTo>
                  <a:pt x="1801234" y="641033"/>
                  <a:pt x="1797967" y="646400"/>
                  <a:pt x="1794634" y="651534"/>
                </a:cubicBezTo>
                <a:cubicBezTo>
                  <a:pt x="1791300" y="656668"/>
                  <a:pt x="1787900" y="661569"/>
                  <a:pt x="1784432" y="666236"/>
                </a:cubicBezTo>
                <a:cubicBezTo>
                  <a:pt x="1786966" y="667836"/>
                  <a:pt x="1789933" y="669836"/>
                  <a:pt x="1793334" y="672237"/>
                </a:cubicBezTo>
                <a:cubicBezTo>
                  <a:pt x="1796734" y="674637"/>
                  <a:pt x="1800134" y="677137"/>
                  <a:pt x="1803535" y="679737"/>
                </a:cubicBezTo>
                <a:cubicBezTo>
                  <a:pt x="1806935" y="682338"/>
                  <a:pt x="1810202" y="684905"/>
                  <a:pt x="1813336" y="687438"/>
                </a:cubicBezTo>
                <a:cubicBezTo>
                  <a:pt x="1816470" y="689972"/>
                  <a:pt x="1819170" y="692306"/>
                  <a:pt x="1821437" y="694439"/>
                </a:cubicBezTo>
                <a:lnTo>
                  <a:pt x="1813236" y="705441"/>
                </a:lnTo>
                <a:cubicBezTo>
                  <a:pt x="1811236" y="703440"/>
                  <a:pt x="1808935" y="701307"/>
                  <a:pt x="1806335" y="699040"/>
                </a:cubicBezTo>
                <a:cubicBezTo>
                  <a:pt x="1803735" y="696773"/>
                  <a:pt x="1800968" y="694439"/>
                  <a:pt x="1798034" y="692039"/>
                </a:cubicBezTo>
                <a:cubicBezTo>
                  <a:pt x="1795100" y="689639"/>
                  <a:pt x="1792133" y="687272"/>
                  <a:pt x="1789133" y="684938"/>
                </a:cubicBezTo>
                <a:cubicBezTo>
                  <a:pt x="1786133" y="682605"/>
                  <a:pt x="1783299" y="680504"/>
                  <a:pt x="1780632" y="678637"/>
                </a:cubicBezTo>
                <a:lnTo>
                  <a:pt x="1780632" y="771849"/>
                </a:lnTo>
                <a:lnTo>
                  <a:pt x="1767430" y="771849"/>
                </a:lnTo>
                <a:lnTo>
                  <a:pt x="1767430" y="686438"/>
                </a:lnTo>
                <a:cubicBezTo>
                  <a:pt x="1762630" y="691639"/>
                  <a:pt x="1757662" y="696673"/>
                  <a:pt x="1752528" y="701540"/>
                </a:cubicBezTo>
                <a:cubicBezTo>
                  <a:pt x="1747394" y="706408"/>
                  <a:pt x="1741560" y="711375"/>
                  <a:pt x="1735026" y="716442"/>
                </a:cubicBezTo>
                <a:lnTo>
                  <a:pt x="1726025" y="705641"/>
                </a:lnTo>
                <a:cubicBezTo>
                  <a:pt x="1739760" y="694439"/>
                  <a:pt x="1751862" y="683238"/>
                  <a:pt x="1762330" y="672037"/>
                </a:cubicBezTo>
                <a:cubicBezTo>
                  <a:pt x="1772798" y="660835"/>
                  <a:pt x="1781899" y="648634"/>
                  <a:pt x="1789633" y="635432"/>
                </a:cubicBezTo>
                <a:lnTo>
                  <a:pt x="1733426" y="635432"/>
                </a:lnTo>
                <a:close/>
                <a:moveTo>
                  <a:pt x="1157754" y="619630"/>
                </a:moveTo>
                <a:lnTo>
                  <a:pt x="1277169" y="619630"/>
                </a:lnTo>
                <a:lnTo>
                  <a:pt x="1277169" y="647233"/>
                </a:lnTo>
                <a:lnTo>
                  <a:pt x="1157754" y="647233"/>
                </a:lnTo>
                <a:close/>
                <a:moveTo>
                  <a:pt x="319840" y="616430"/>
                </a:moveTo>
                <a:cubicBezTo>
                  <a:pt x="320773" y="625497"/>
                  <a:pt x="321873" y="633965"/>
                  <a:pt x="323140" y="641833"/>
                </a:cubicBezTo>
                <a:cubicBezTo>
                  <a:pt x="324407" y="649700"/>
                  <a:pt x="325841" y="657035"/>
                  <a:pt x="327441" y="663835"/>
                </a:cubicBezTo>
                <a:cubicBezTo>
                  <a:pt x="329041" y="670636"/>
                  <a:pt x="330875" y="677037"/>
                  <a:pt x="332941" y="683038"/>
                </a:cubicBezTo>
                <a:cubicBezTo>
                  <a:pt x="335008" y="689039"/>
                  <a:pt x="337375" y="694706"/>
                  <a:pt x="340042" y="700040"/>
                </a:cubicBezTo>
                <a:cubicBezTo>
                  <a:pt x="342843" y="694306"/>
                  <a:pt x="345310" y="688372"/>
                  <a:pt x="347443" y="682238"/>
                </a:cubicBezTo>
                <a:cubicBezTo>
                  <a:pt x="349577" y="676104"/>
                  <a:pt x="351544" y="669603"/>
                  <a:pt x="353344" y="662735"/>
                </a:cubicBezTo>
                <a:cubicBezTo>
                  <a:pt x="355144" y="655868"/>
                  <a:pt x="356744" y="648600"/>
                  <a:pt x="358145" y="640933"/>
                </a:cubicBezTo>
                <a:cubicBezTo>
                  <a:pt x="359545" y="633265"/>
                  <a:pt x="360978" y="625097"/>
                  <a:pt x="362445" y="616430"/>
                </a:cubicBezTo>
                <a:close/>
                <a:moveTo>
                  <a:pt x="856107" y="612429"/>
                </a:moveTo>
                <a:cubicBezTo>
                  <a:pt x="847706" y="612429"/>
                  <a:pt x="840938" y="615096"/>
                  <a:pt x="835804" y="620430"/>
                </a:cubicBezTo>
                <a:cubicBezTo>
                  <a:pt x="830670" y="625764"/>
                  <a:pt x="828103" y="632632"/>
                  <a:pt x="828103" y="641033"/>
                </a:cubicBezTo>
                <a:cubicBezTo>
                  <a:pt x="828103" y="649434"/>
                  <a:pt x="830670" y="656268"/>
                  <a:pt x="835804" y="661535"/>
                </a:cubicBezTo>
                <a:cubicBezTo>
                  <a:pt x="840938" y="666803"/>
                  <a:pt x="847706" y="669436"/>
                  <a:pt x="856107" y="669436"/>
                </a:cubicBezTo>
                <a:cubicBezTo>
                  <a:pt x="864375" y="669436"/>
                  <a:pt x="871109" y="666803"/>
                  <a:pt x="876309" y="661535"/>
                </a:cubicBezTo>
                <a:cubicBezTo>
                  <a:pt x="881510" y="656268"/>
                  <a:pt x="884110" y="649434"/>
                  <a:pt x="884110" y="641033"/>
                </a:cubicBezTo>
                <a:cubicBezTo>
                  <a:pt x="884110" y="632632"/>
                  <a:pt x="881510" y="625764"/>
                  <a:pt x="876309" y="620430"/>
                </a:cubicBezTo>
                <a:cubicBezTo>
                  <a:pt x="871109" y="615096"/>
                  <a:pt x="864375" y="612429"/>
                  <a:pt x="856107" y="612429"/>
                </a:cubicBezTo>
                <a:close/>
                <a:moveTo>
                  <a:pt x="233229" y="605628"/>
                </a:moveTo>
                <a:lnTo>
                  <a:pt x="233229" y="636432"/>
                </a:lnTo>
                <a:lnTo>
                  <a:pt x="271634" y="636432"/>
                </a:lnTo>
                <a:lnTo>
                  <a:pt x="271634" y="605628"/>
                </a:lnTo>
                <a:close/>
                <a:moveTo>
                  <a:pt x="300037" y="604428"/>
                </a:moveTo>
                <a:lnTo>
                  <a:pt x="375447" y="604428"/>
                </a:lnTo>
                <a:lnTo>
                  <a:pt x="375447" y="616430"/>
                </a:lnTo>
                <a:cubicBezTo>
                  <a:pt x="373847" y="626564"/>
                  <a:pt x="372146" y="636065"/>
                  <a:pt x="370346" y="644933"/>
                </a:cubicBezTo>
                <a:cubicBezTo>
                  <a:pt x="368546" y="653801"/>
                  <a:pt x="366579" y="662202"/>
                  <a:pt x="364445" y="670136"/>
                </a:cubicBezTo>
                <a:cubicBezTo>
                  <a:pt x="362312" y="678071"/>
                  <a:pt x="359878" y="685605"/>
                  <a:pt x="357144" y="692739"/>
                </a:cubicBezTo>
                <a:cubicBezTo>
                  <a:pt x="354411" y="699873"/>
                  <a:pt x="351244" y="706708"/>
                  <a:pt x="347643" y="713242"/>
                </a:cubicBezTo>
                <a:cubicBezTo>
                  <a:pt x="352577" y="720709"/>
                  <a:pt x="358378" y="727877"/>
                  <a:pt x="365045" y="734744"/>
                </a:cubicBezTo>
                <a:cubicBezTo>
                  <a:pt x="371713" y="741612"/>
                  <a:pt x="379647" y="748646"/>
                  <a:pt x="388848" y="755847"/>
                </a:cubicBezTo>
                <a:lnTo>
                  <a:pt x="380247" y="767048"/>
                </a:lnTo>
                <a:cubicBezTo>
                  <a:pt x="371713" y="759714"/>
                  <a:pt x="364179" y="752713"/>
                  <a:pt x="357645" y="746046"/>
                </a:cubicBezTo>
                <a:cubicBezTo>
                  <a:pt x="351110" y="739378"/>
                  <a:pt x="345376" y="732444"/>
                  <a:pt x="340442" y="725243"/>
                </a:cubicBezTo>
                <a:cubicBezTo>
                  <a:pt x="335642" y="732444"/>
                  <a:pt x="330074" y="739478"/>
                  <a:pt x="323740" y="746346"/>
                </a:cubicBezTo>
                <a:cubicBezTo>
                  <a:pt x="317406" y="753213"/>
                  <a:pt x="310105" y="760248"/>
                  <a:pt x="301838" y="767448"/>
                </a:cubicBezTo>
                <a:lnTo>
                  <a:pt x="292036" y="757447"/>
                </a:lnTo>
                <a:cubicBezTo>
                  <a:pt x="301238" y="749846"/>
                  <a:pt x="309138" y="742445"/>
                  <a:pt x="315739" y="735244"/>
                </a:cubicBezTo>
                <a:cubicBezTo>
                  <a:pt x="322340" y="728044"/>
                  <a:pt x="328041" y="720643"/>
                  <a:pt x="332841" y="713042"/>
                </a:cubicBezTo>
                <a:cubicBezTo>
                  <a:pt x="329374" y="707041"/>
                  <a:pt x="326341" y="700673"/>
                  <a:pt x="323740" y="693939"/>
                </a:cubicBezTo>
                <a:cubicBezTo>
                  <a:pt x="321140" y="687205"/>
                  <a:pt x="318840" y="679904"/>
                  <a:pt x="316839" y="672037"/>
                </a:cubicBezTo>
                <a:cubicBezTo>
                  <a:pt x="314839" y="664169"/>
                  <a:pt x="313072" y="655668"/>
                  <a:pt x="311539" y="646533"/>
                </a:cubicBezTo>
                <a:cubicBezTo>
                  <a:pt x="310005" y="637399"/>
                  <a:pt x="308638" y="627364"/>
                  <a:pt x="307438" y="616430"/>
                </a:cubicBezTo>
                <a:lnTo>
                  <a:pt x="300037" y="616430"/>
                </a:lnTo>
                <a:close/>
                <a:moveTo>
                  <a:pt x="856107" y="600628"/>
                </a:moveTo>
                <a:cubicBezTo>
                  <a:pt x="863975" y="600628"/>
                  <a:pt x="871075" y="602394"/>
                  <a:pt x="877410" y="605928"/>
                </a:cubicBezTo>
                <a:cubicBezTo>
                  <a:pt x="883744" y="609462"/>
                  <a:pt x="888678" y="614296"/>
                  <a:pt x="892211" y="620430"/>
                </a:cubicBezTo>
                <a:cubicBezTo>
                  <a:pt x="895745" y="626564"/>
                  <a:pt x="897512" y="633432"/>
                  <a:pt x="897512" y="641033"/>
                </a:cubicBezTo>
                <a:cubicBezTo>
                  <a:pt x="897512" y="648500"/>
                  <a:pt x="895578" y="655268"/>
                  <a:pt x="891711" y="661335"/>
                </a:cubicBezTo>
                <a:cubicBezTo>
                  <a:pt x="887844" y="667403"/>
                  <a:pt x="882577" y="671970"/>
                  <a:pt x="875909" y="675037"/>
                </a:cubicBezTo>
                <a:cubicBezTo>
                  <a:pt x="884844" y="678237"/>
                  <a:pt x="891878" y="683471"/>
                  <a:pt x="897012" y="690739"/>
                </a:cubicBezTo>
                <a:cubicBezTo>
                  <a:pt x="902146" y="698006"/>
                  <a:pt x="904713" y="706374"/>
                  <a:pt x="904713" y="715842"/>
                </a:cubicBezTo>
                <a:cubicBezTo>
                  <a:pt x="904713" y="724776"/>
                  <a:pt x="902646" y="732777"/>
                  <a:pt x="898512" y="739845"/>
                </a:cubicBezTo>
                <a:cubicBezTo>
                  <a:pt x="894378" y="746913"/>
                  <a:pt x="888611" y="752447"/>
                  <a:pt x="881210" y="756447"/>
                </a:cubicBezTo>
                <a:cubicBezTo>
                  <a:pt x="873809" y="760448"/>
                  <a:pt x="865441" y="762448"/>
                  <a:pt x="856107" y="762448"/>
                </a:cubicBezTo>
                <a:cubicBezTo>
                  <a:pt x="846639" y="762448"/>
                  <a:pt x="838205" y="760448"/>
                  <a:pt x="830804" y="756447"/>
                </a:cubicBezTo>
                <a:cubicBezTo>
                  <a:pt x="823403" y="752447"/>
                  <a:pt x="817635" y="746913"/>
                  <a:pt x="813501" y="739845"/>
                </a:cubicBezTo>
                <a:cubicBezTo>
                  <a:pt x="809368" y="732777"/>
                  <a:pt x="807301" y="724776"/>
                  <a:pt x="807301" y="715842"/>
                </a:cubicBezTo>
                <a:cubicBezTo>
                  <a:pt x="807301" y="706374"/>
                  <a:pt x="809868" y="698006"/>
                  <a:pt x="815002" y="690739"/>
                </a:cubicBezTo>
                <a:cubicBezTo>
                  <a:pt x="820136" y="683471"/>
                  <a:pt x="827170" y="678237"/>
                  <a:pt x="836104" y="675037"/>
                </a:cubicBezTo>
                <a:cubicBezTo>
                  <a:pt x="829437" y="671970"/>
                  <a:pt x="824203" y="667436"/>
                  <a:pt x="820402" y="661435"/>
                </a:cubicBezTo>
                <a:cubicBezTo>
                  <a:pt x="816602" y="655434"/>
                  <a:pt x="814702" y="648634"/>
                  <a:pt x="814702" y="641033"/>
                </a:cubicBezTo>
                <a:cubicBezTo>
                  <a:pt x="814702" y="633432"/>
                  <a:pt x="816469" y="626564"/>
                  <a:pt x="820002" y="620430"/>
                </a:cubicBezTo>
                <a:cubicBezTo>
                  <a:pt x="823536" y="614296"/>
                  <a:pt x="828470" y="609462"/>
                  <a:pt x="834804" y="605928"/>
                </a:cubicBezTo>
                <a:cubicBezTo>
                  <a:pt x="841138" y="602394"/>
                  <a:pt x="848239" y="600628"/>
                  <a:pt x="856107" y="600628"/>
                </a:cubicBezTo>
                <a:close/>
                <a:moveTo>
                  <a:pt x="420252" y="594627"/>
                </a:moveTo>
                <a:lnTo>
                  <a:pt x="433454" y="594627"/>
                </a:lnTo>
                <a:lnTo>
                  <a:pt x="433454" y="730844"/>
                </a:lnTo>
                <a:cubicBezTo>
                  <a:pt x="438255" y="727243"/>
                  <a:pt x="443122" y="723443"/>
                  <a:pt x="448056" y="719442"/>
                </a:cubicBezTo>
                <a:cubicBezTo>
                  <a:pt x="452990" y="715442"/>
                  <a:pt x="457790" y="711408"/>
                  <a:pt x="462458" y="707341"/>
                </a:cubicBezTo>
                <a:cubicBezTo>
                  <a:pt x="467125" y="703274"/>
                  <a:pt x="471659" y="699140"/>
                  <a:pt x="476059" y="694939"/>
                </a:cubicBezTo>
                <a:cubicBezTo>
                  <a:pt x="480460" y="690739"/>
                  <a:pt x="484527" y="686638"/>
                  <a:pt x="488261" y="682638"/>
                </a:cubicBezTo>
                <a:lnTo>
                  <a:pt x="497062" y="693639"/>
                </a:lnTo>
                <a:cubicBezTo>
                  <a:pt x="491861" y="698707"/>
                  <a:pt x="486227" y="703874"/>
                  <a:pt x="480160" y="709141"/>
                </a:cubicBezTo>
                <a:cubicBezTo>
                  <a:pt x="474092" y="714408"/>
                  <a:pt x="467792" y="719709"/>
                  <a:pt x="461257" y="725043"/>
                </a:cubicBezTo>
                <a:cubicBezTo>
                  <a:pt x="454723" y="730377"/>
                  <a:pt x="448089" y="735644"/>
                  <a:pt x="441355" y="740845"/>
                </a:cubicBezTo>
                <a:cubicBezTo>
                  <a:pt x="434621" y="746046"/>
                  <a:pt x="427920" y="751046"/>
                  <a:pt x="421252" y="755847"/>
                </a:cubicBezTo>
                <a:lnTo>
                  <a:pt x="413452" y="746246"/>
                </a:lnTo>
                <a:cubicBezTo>
                  <a:pt x="415985" y="744112"/>
                  <a:pt x="417752" y="742079"/>
                  <a:pt x="418752" y="740145"/>
                </a:cubicBezTo>
                <a:cubicBezTo>
                  <a:pt x="419752" y="738211"/>
                  <a:pt x="420252" y="736111"/>
                  <a:pt x="420252" y="733844"/>
                </a:cubicBezTo>
                <a:close/>
                <a:moveTo>
                  <a:pt x="81610" y="594627"/>
                </a:moveTo>
                <a:lnTo>
                  <a:pt x="185423" y="594627"/>
                </a:lnTo>
                <a:lnTo>
                  <a:pt x="185423" y="606828"/>
                </a:lnTo>
                <a:lnTo>
                  <a:pt x="139817" y="606828"/>
                </a:lnTo>
                <a:lnTo>
                  <a:pt x="136817" y="620030"/>
                </a:lnTo>
                <a:cubicBezTo>
                  <a:pt x="136150" y="622564"/>
                  <a:pt x="135583" y="624864"/>
                  <a:pt x="135117" y="626931"/>
                </a:cubicBezTo>
                <a:cubicBezTo>
                  <a:pt x="134650" y="628998"/>
                  <a:pt x="134083" y="630965"/>
                  <a:pt x="133417" y="632832"/>
                </a:cubicBezTo>
                <a:lnTo>
                  <a:pt x="173422" y="632832"/>
                </a:lnTo>
                <a:lnTo>
                  <a:pt x="173422" y="721643"/>
                </a:lnTo>
                <a:lnTo>
                  <a:pt x="160820" y="721643"/>
                </a:lnTo>
                <a:lnTo>
                  <a:pt x="160820" y="644233"/>
                </a:lnTo>
                <a:lnTo>
                  <a:pt x="103813" y="644233"/>
                </a:lnTo>
                <a:lnTo>
                  <a:pt x="103813" y="721843"/>
                </a:lnTo>
                <a:lnTo>
                  <a:pt x="91411" y="721843"/>
                </a:lnTo>
                <a:lnTo>
                  <a:pt x="91411" y="632832"/>
                </a:lnTo>
                <a:lnTo>
                  <a:pt x="120015" y="632832"/>
                </a:lnTo>
                <a:cubicBezTo>
                  <a:pt x="120682" y="630965"/>
                  <a:pt x="121248" y="628965"/>
                  <a:pt x="121715" y="626831"/>
                </a:cubicBezTo>
                <a:cubicBezTo>
                  <a:pt x="122182" y="624697"/>
                  <a:pt x="122749" y="622364"/>
                  <a:pt x="123415" y="619830"/>
                </a:cubicBezTo>
                <a:cubicBezTo>
                  <a:pt x="124082" y="617430"/>
                  <a:pt x="124649" y="615129"/>
                  <a:pt x="125116" y="612929"/>
                </a:cubicBezTo>
                <a:cubicBezTo>
                  <a:pt x="125582" y="610729"/>
                  <a:pt x="125949" y="608695"/>
                  <a:pt x="126216" y="606828"/>
                </a:cubicBezTo>
                <a:lnTo>
                  <a:pt x="81610" y="606828"/>
                </a:lnTo>
                <a:close/>
                <a:moveTo>
                  <a:pt x="207226" y="593627"/>
                </a:moveTo>
                <a:lnTo>
                  <a:pt x="295037" y="593627"/>
                </a:lnTo>
                <a:lnTo>
                  <a:pt x="295037" y="605628"/>
                </a:lnTo>
                <a:lnTo>
                  <a:pt x="284035" y="605628"/>
                </a:lnTo>
                <a:lnTo>
                  <a:pt x="284035" y="719042"/>
                </a:lnTo>
                <a:cubicBezTo>
                  <a:pt x="291370" y="717442"/>
                  <a:pt x="297970" y="715842"/>
                  <a:pt x="303838" y="714242"/>
                </a:cubicBezTo>
                <a:lnTo>
                  <a:pt x="304238" y="721243"/>
                </a:lnTo>
                <a:lnTo>
                  <a:pt x="304638" y="728044"/>
                </a:lnTo>
                <a:cubicBezTo>
                  <a:pt x="301571" y="728844"/>
                  <a:pt x="298337" y="729644"/>
                  <a:pt x="294937" y="730444"/>
                </a:cubicBezTo>
                <a:cubicBezTo>
                  <a:pt x="291536" y="731244"/>
                  <a:pt x="287903" y="732111"/>
                  <a:pt x="284035" y="733044"/>
                </a:cubicBezTo>
                <a:lnTo>
                  <a:pt x="284035" y="771849"/>
                </a:lnTo>
                <a:lnTo>
                  <a:pt x="271634" y="771849"/>
                </a:lnTo>
                <a:lnTo>
                  <a:pt x="271634" y="735644"/>
                </a:lnTo>
                <a:lnTo>
                  <a:pt x="253432" y="739045"/>
                </a:lnTo>
                <a:cubicBezTo>
                  <a:pt x="242764" y="741045"/>
                  <a:pt x="233262" y="742679"/>
                  <a:pt x="224928" y="743946"/>
                </a:cubicBezTo>
                <a:cubicBezTo>
                  <a:pt x="216594" y="745212"/>
                  <a:pt x="209226" y="746179"/>
                  <a:pt x="202825" y="746846"/>
                </a:cubicBezTo>
                <a:lnTo>
                  <a:pt x="201025" y="733044"/>
                </a:lnTo>
                <a:cubicBezTo>
                  <a:pt x="206759" y="732644"/>
                  <a:pt x="213293" y="731844"/>
                  <a:pt x="220627" y="730644"/>
                </a:cubicBezTo>
                <a:lnTo>
                  <a:pt x="220627" y="605628"/>
                </a:lnTo>
                <a:lnTo>
                  <a:pt x="207226" y="605628"/>
                </a:lnTo>
                <a:close/>
                <a:moveTo>
                  <a:pt x="545468" y="589426"/>
                </a:moveTo>
                <a:lnTo>
                  <a:pt x="559070" y="589426"/>
                </a:lnTo>
                <a:cubicBezTo>
                  <a:pt x="559203" y="597827"/>
                  <a:pt x="559170" y="606095"/>
                  <a:pt x="558970" y="614229"/>
                </a:cubicBezTo>
                <a:cubicBezTo>
                  <a:pt x="558770" y="622364"/>
                  <a:pt x="558336" y="630631"/>
                  <a:pt x="557670" y="639032"/>
                </a:cubicBezTo>
                <a:cubicBezTo>
                  <a:pt x="556603" y="652367"/>
                  <a:pt x="555069" y="664369"/>
                  <a:pt x="553069" y="675037"/>
                </a:cubicBezTo>
                <a:cubicBezTo>
                  <a:pt x="551069" y="685705"/>
                  <a:pt x="548335" y="695239"/>
                  <a:pt x="544868" y="703640"/>
                </a:cubicBezTo>
                <a:cubicBezTo>
                  <a:pt x="552069" y="711241"/>
                  <a:pt x="559436" y="719476"/>
                  <a:pt x="566971" y="728344"/>
                </a:cubicBezTo>
                <a:cubicBezTo>
                  <a:pt x="574505" y="737211"/>
                  <a:pt x="581673" y="745979"/>
                  <a:pt x="588473" y="754647"/>
                </a:cubicBezTo>
                <a:lnTo>
                  <a:pt x="576872" y="764248"/>
                </a:lnTo>
                <a:cubicBezTo>
                  <a:pt x="571005" y="755980"/>
                  <a:pt x="564704" y="747713"/>
                  <a:pt x="557970" y="739445"/>
                </a:cubicBezTo>
                <a:cubicBezTo>
                  <a:pt x="551235" y="731177"/>
                  <a:pt x="544668" y="723576"/>
                  <a:pt x="538267" y="716642"/>
                </a:cubicBezTo>
                <a:cubicBezTo>
                  <a:pt x="535333" y="721309"/>
                  <a:pt x="531633" y="726077"/>
                  <a:pt x="527166" y="730944"/>
                </a:cubicBezTo>
                <a:cubicBezTo>
                  <a:pt x="522699" y="735811"/>
                  <a:pt x="517631" y="740612"/>
                  <a:pt x="511964" y="745346"/>
                </a:cubicBezTo>
                <a:cubicBezTo>
                  <a:pt x="506296" y="750080"/>
                  <a:pt x="500162" y="754647"/>
                  <a:pt x="493562" y="759047"/>
                </a:cubicBezTo>
                <a:cubicBezTo>
                  <a:pt x="486961" y="763448"/>
                  <a:pt x="480126" y="767448"/>
                  <a:pt x="473059" y="771049"/>
                </a:cubicBezTo>
                <a:lnTo>
                  <a:pt x="465058" y="758847"/>
                </a:lnTo>
                <a:cubicBezTo>
                  <a:pt x="471992" y="755647"/>
                  <a:pt x="478626" y="751980"/>
                  <a:pt x="484960" y="747846"/>
                </a:cubicBezTo>
                <a:cubicBezTo>
                  <a:pt x="491295" y="743712"/>
                  <a:pt x="497095" y="739445"/>
                  <a:pt x="502363" y="735044"/>
                </a:cubicBezTo>
                <a:cubicBezTo>
                  <a:pt x="507630" y="730644"/>
                  <a:pt x="512331" y="726143"/>
                  <a:pt x="516464" y="721543"/>
                </a:cubicBezTo>
                <a:cubicBezTo>
                  <a:pt x="520598" y="716942"/>
                  <a:pt x="523932" y="712508"/>
                  <a:pt x="526466" y="708241"/>
                </a:cubicBezTo>
                <a:cubicBezTo>
                  <a:pt x="532066" y="698907"/>
                  <a:pt x="536234" y="688605"/>
                  <a:pt x="538967" y="677337"/>
                </a:cubicBezTo>
                <a:cubicBezTo>
                  <a:pt x="541701" y="666069"/>
                  <a:pt x="543468" y="652967"/>
                  <a:pt x="544268" y="638032"/>
                </a:cubicBezTo>
                <a:cubicBezTo>
                  <a:pt x="544668" y="630831"/>
                  <a:pt x="545001" y="623130"/>
                  <a:pt x="545268" y="614929"/>
                </a:cubicBezTo>
                <a:cubicBezTo>
                  <a:pt x="545535" y="606728"/>
                  <a:pt x="545601" y="598227"/>
                  <a:pt x="545468" y="589426"/>
                </a:cubicBezTo>
                <a:close/>
                <a:moveTo>
                  <a:pt x="473859" y="585026"/>
                </a:moveTo>
                <a:cubicBezTo>
                  <a:pt x="476393" y="588626"/>
                  <a:pt x="479193" y="592960"/>
                  <a:pt x="482260" y="598027"/>
                </a:cubicBezTo>
                <a:cubicBezTo>
                  <a:pt x="485327" y="603095"/>
                  <a:pt x="488394" y="608262"/>
                  <a:pt x="491461" y="613529"/>
                </a:cubicBezTo>
                <a:cubicBezTo>
                  <a:pt x="494528" y="618797"/>
                  <a:pt x="497395" y="623831"/>
                  <a:pt x="500062" y="628631"/>
                </a:cubicBezTo>
                <a:cubicBezTo>
                  <a:pt x="502729" y="633432"/>
                  <a:pt x="504863" y="637366"/>
                  <a:pt x="506463" y="640433"/>
                </a:cubicBezTo>
                <a:lnTo>
                  <a:pt x="494662" y="647433"/>
                </a:lnTo>
                <a:cubicBezTo>
                  <a:pt x="492795" y="643700"/>
                  <a:pt x="490594" y="639399"/>
                  <a:pt x="488061" y="634532"/>
                </a:cubicBezTo>
                <a:cubicBezTo>
                  <a:pt x="485527" y="629665"/>
                  <a:pt x="482794" y="624664"/>
                  <a:pt x="479860" y="619530"/>
                </a:cubicBezTo>
                <a:cubicBezTo>
                  <a:pt x="476926" y="614396"/>
                  <a:pt x="474026" y="609429"/>
                  <a:pt x="471159" y="604628"/>
                </a:cubicBezTo>
                <a:cubicBezTo>
                  <a:pt x="468292" y="599828"/>
                  <a:pt x="465658" y="595627"/>
                  <a:pt x="463258" y="592027"/>
                </a:cubicBezTo>
                <a:close/>
                <a:moveTo>
                  <a:pt x="1423187" y="584626"/>
                </a:moveTo>
                <a:lnTo>
                  <a:pt x="1436589" y="584626"/>
                </a:lnTo>
                <a:lnTo>
                  <a:pt x="1436589" y="628031"/>
                </a:lnTo>
                <a:lnTo>
                  <a:pt x="1441990" y="625631"/>
                </a:lnTo>
                <a:cubicBezTo>
                  <a:pt x="1450791" y="621364"/>
                  <a:pt x="1459425" y="616930"/>
                  <a:pt x="1467893" y="612329"/>
                </a:cubicBezTo>
                <a:cubicBezTo>
                  <a:pt x="1476361" y="607729"/>
                  <a:pt x="1484662" y="602628"/>
                  <a:pt x="1492796" y="597027"/>
                </a:cubicBezTo>
                <a:lnTo>
                  <a:pt x="1500197" y="607428"/>
                </a:lnTo>
                <a:cubicBezTo>
                  <a:pt x="1491929" y="613162"/>
                  <a:pt x="1483361" y="618497"/>
                  <a:pt x="1474494" y="623430"/>
                </a:cubicBezTo>
                <a:cubicBezTo>
                  <a:pt x="1465626" y="628364"/>
                  <a:pt x="1456591" y="632965"/>
                  <a:pt x="1447390" y="637232"/>
                </a:cubicBezTo>
                <a:lnTo>
                  <a:pt x="1436589" y="642033"/>
                </a:lnTo>
                <a:lnTo>
                  <a:pt x="1436589" y="660435"/>
                </a:lnTo>
                <a:cubicBezTo>
                  <a:pt x="1436589" y="662569"/>
                  <a:pt x="1436656" y="664336"/>
                  <a:pt x="1436789" y="665736"/>
                </a:cubicBezTo>
                <a:cubicBezTo>
                  <a:pt x="1436922" y="667136"/>
                  <a:pt x="1437322" y="668236"/>
                  <a:pt x="1437989" y="669036"/>
                </a:cubicBezTo>
                <a:cubicBezTo>
                  <a:pt x="1438656" y="669836"/>
                  <a:pt x="1439756" y="670436"/>
                  <a:pt x="1441289" y="670836"/>
                </a:cubicBezTo>
                <a:cubicBezTo>
                  <a:pt x="1442823" y="671236"/>
                  <a:pt x="1444923" y="671570"/>
                  <a:pt x="1447590" y="671837"/>
                </a:cubicBezTo>
                <a:cubicBezTo>
                  <a:pt x="1448657" y="671970"/>
                  <a:pt x="1450591" y="672070"/>
                  <a:pt x="1453391" y="672137"/>
                </a:cubicBezTo>
                <a:cubicBezTo>
                  <a:pt x="1456191" y="672203"/>
                  <a:pt x="1459325" y="672237"/>
                  <a:pt x="1462792" y="672237"/>
                </a:cubicBezTo>
                <a:cubicBezTo>
                  <a:pt x="1466259" y="672237"/>
                  <a:pt x="1469360" y="672203"/>
                  <a:pt x="1472093" y="672137"/>
                </a:cubicBezTo>
                <a:cubicBezTo>
                  <a:pt x="1474827" y="672070"/>
                  <a:pt x="1476727" y="671970"/>
                  <a:pt x="1477794" y="671837"/>
                </a:cubicBezTo>
                <a:cubicBezTo>
                  <a:pt x="1480594" y="671703"/>
                  <a:pt x="1482795" y="671436"/>
                  <a:pt x="1484395" y="671036"/>
                </a:cubicBezTo>
                <a:cubicBezTo>
                  <a:pt x="1485995" y="670636"/>
                  <a:pt x="1487229" y="670003"/>
                  <a:pt x="1488095" y="669136"/>
                </a:cubicBezTo>
                <a:cubicBezTo>
                  <a:pt x="1488962" y="668269"/>
                  <a:pt x="1489596" y="667036"/>
                  <a:pt x="1489996" y="665436"/>
                </a:cubicBezTo>
                <a:cubicBezTo>
                  <a:pt x="1490396" y="663835"/>
                  <a:pt x="1490796" y="661635"/>
                  <a:pt x="1491196" y="658835"/>
                </a:cubicBezTo>
                <a:cubicBezTo>
                  <a:pt x="1491462" y="657368"/>
                  <a:pt x="1491629" y="655901"/>
                  <a:pt x="1491696" y="654434"/>
                </a:cubicBezTo>
                <a:cubicBezTo>
                  <a:pt x="1491763" y="652967"/>
                  <a:pt x="1491862" y="651567"/>
                  <a:pt x="1491996" y="650234"/>
                </a:cubicBezTo>
                <a:cubicBezTo>
                  <a:pt x="1492129" y="648767"/>
                  <a:pt x="1492196" y="647233"/>
                  <a:pt x="1492196" y="645633"/>
                </a:cubicBezTo>
                <a:lnTo>
                  <a:pt x="1504597" y="649234"/>
                </a:lnTo>
                <a:cubicBezTo>
                  <a:pt x="1504464" y="650967"/>
                  <a:pt x="1504331" y="652701"/>
                  <a:pt x="1504197" y="654434"/>
                </a:cubicBezTo>
                <a:cubicBezTo>
                  <a:pt x="1504064" y="655901"/>
                  <a:pt x="1503931" y="657501"/>
                  <a:pt x="1503797" y="659235"/>
                </a:cubicBezTo>
                <a:cubicBezTo>
                  <a:pt x="1503664" y="660969"/>
                  <a:pt x="1503464" y="662635"/>
                  <a:pt x="1503197" y="664236"/>
                </a:cubicBezTo>
                <a:cubicBezTo>
                  <a:pt x="1502664" y="668369"/>
                  <a:pt x="1501964" y="671737"/>
                  <a:pt x="1501097" y="674337"/>
                </a:cubicBezTo>
                <a:cubicBezTo>
                  <a:pt x="1500230" y="676937"/>
                  <a:pt x="1498897" y="679004"/>
                  <a:pt x="1497097" y="680538"/>
                </a:cubicBezTo>
                <a:cubicBezTo>
                  <a:pt x="1495296" y="682071"/>
                  <a:pt x="1492963" y="683171"/>
                  <a:pt x="1490096" y="683838"/>
                </a:cubicBezTo>
                <a:cubicBezTo>
                  <a:pt x="1487229" y="684505"/>
                  <a:pt x="1483528" y="684905"/>
                  <a:pt x="1478994" y="685038"/>
                </a:cubicBezTo>
                <a:cubicBezTo>
                  <a:pt x="1477527" y="685172"/>
                  <a:pt x="1475294" y="685272"/>
                  <a:pt x="1472293" y="685338"/>
                </a:cubicBezTo>
                <a:cubicBezTo>
                  <a:pt x="1469293" y="685405"/>
                  <a:pt x="1465526" y="685438"/>
                  <a:pt x="1460992" y="685438"/>
                </a:cubicBezTo>
                <a:cubicBezTo>
                  <a:pt x="1456458" y="685438"/>
                  <a:pt x="1452724" y="685405"/>
                  <a:pt x="1449791" y="685338"/>
                </a:cubicBezTo>
                <a:cubicBezTo>
                  <a:pt x="1446857" y="685272"/>
                  <a:pt x="1444657" y="685172"/>
                  <a:pt x="1443190" y="685038"/>
                </a:cubicBezTo>
                <a:cubicBezTo>
                  <a:pt x="1439189" y="684905"/>
                  <a:pt x="1435922" y="684471"/>
                  <a:pt x="1433388" y="683738"/>
                </a:cubicBezTo>
                <a:cubicBezTo>
                  <a:pt x="1430855" y="683005"/>
                  <a:pt x="1428821" y="681904"/>
                  <a:pt x="1427288" y="680438"/>
                </a:cubicBezTo>
                <a:cubicBezTo>
                  <a:pt x="1425754" y="678971"/>
                  <a:pt x="1424687" y="677071"/>
                  <a:pt x="1424087" y="674737"/>
                </a:cubicBezTo>
                <a:cubicBezTo>
                  <a:pt x="1423487" y="672403"/>
                  <a:pt x="1423187" y="669436"/>
                  <a:pt x="1423187" y="665836"/>
                </a:cubicBezTo>
                <a:lnTo>
                  <a:pt x="1423187" y="647633"/>
                </a:lnTo>
                <a:cubicBezTo>
                  <a:pt x="1417320" y="649900"/>
                  <a:pt x="1411286" y="652101"/>
                  <a:pt x="1405085" y="654234"/>
                </a:cubicBezTo>
                <a:cubicBezTo>
                  <a:pt x="1398884" y="656368"/>
                  <a:pt x="1392450" y="658502"/>
                  <a:pt x="1385783" y="660635"/>
                </a:cubicBezTo>
                <a:lnTo>
                  <a:pt x="1381382" y="648234"/>
                </a:lnTo>
                <a:cubicBezTo>
                  <a:pt x="1396584" y="643700"/>
                  <a:pt x="1410519" y="638899"/>
                  <a:pt x="1423187" y="633832"/>
                </a:cubicBezTo>
                <a:close/>
                <a:moveTo>
                  <a:pt x="1611611" y="583826"/>
                </a:moveTo>
                <a:lnTo>
                  <a:pt x="1625613" y="583826"/>
                </a:lnTo>
                <a:lnTo>
                  <a:pt x="1625613" y="634832"/>
                </a:lnTo>
                <a:lnTo>
                  <a:pt x="1705022" y="634832"/>
                </a:lnTo>
                <a:lnTo>
                  <a:pt x="1705022" y="648034"/>
                </a:lnTo>
                <a:lnTo>
                  <a:pt x="1625413" y="648034"/>
                </a:lnTo>
                <a:cubicBezTo>
                  <a:pt x="1625279" y="648700"/>
                  <a:pt x="1625213" y="649700"/>
                  <a:pt x="1625213" y="651034"/>
                </a:cubicBezTo>
                <a:cubicBezTo>
                  <a:pt x="1627213" y="662102"/>
                  <a:pt x="1630380" y="672537"/>
                  <a:pt x="1634714" y="682338"/>
                </a:cubicBezTo>
                <a:cubicBezTo>
                  <a:pt x="1639048" y="692139"/>
                  <a:pt x="1644648" y="701440"/>
                  <a:pt x="1651516" y="710241"/>
                </a:cubicBezTo>
                <a:cubicBezTo>
                  <a:pt x="1658383" y="719042"/>
                  <a:pt x="1666618" y="727377"/>
                  <a:pt x="1676219" y="735244"/>
                </a:cubicBezTo>
                <a:cubicBezTo>
                  <a:pt x="1685820" y="743112"/>
                  <a:pt x="1696888" y="750580"/>
                  <a:pt x="1709423" y="757647"/>
                </a:cubicBezTo>
                <a:lnTo>
                  <a:pt x="1701022" y="769649"/>
                </a:lnTo>
                <a:cubicBezTo>
                  <a:pt x="1679553" y="756847"/>
                  <a:pt x="1662117" y="742879"/>
                  <a:pt x="1648715" y="727744"/>
                </a:cubicBezTo>
                <a:cubicBezTo>
                  <a:pt x="1635314" y="712608"/>
                  <a:pt x="1625613" y="696306"/>
                  <a:pt x="1619612" y="678837"/>
                </a:cubicBezTo>
                <a:cubicBezTo>
                  <a:pt x="1616545" y="688439"/>
                  <a:pt x="1612411" y="697540"/>
                  <a:pt x="1607210" y="706141"/>
                </a:cubicBezTo>
                <a:cubicBezTo>
                  <a:pt x="1602010" y="714742"/>
                  <a:pt x="1595909" y="722810"/>
                  <a:pt x="1588908" y="730344"/>
                </a:cubicBezTo>
                <a:cubicBezTo>
                  <a:pt x="1581907" y="737878"/>
                  <a:pt x="1574206" y="744912"/>
                  <a:pt x="1565805" y="751446"/>
                </a:cubicBezTo>
                <a:cubicBezTo>
                  <a:pt x="1557404" y="757981"/>
                  <a:pt x="1548470" y="764048"/>
                  <a:pt x="1539002" y="769649"/>
                </a:cubicBezTo>
                <a:lnTo>
                  <a:pt x="1530001" y="758247"/>
                </a:lnTo>
                <a:cubicBezTo>
                  <a:pt x="1540535" y="752247"/>
                  <a:pt x="1550537" y="745379"/>
                  <a:pt x="1560004" y="737645"/>
                </a:cubicBezTo>
                <a:cubicBezTo>
                  <a:pt x="1569472" y="729910"/>
                  <a:pt x="1577873" y="721376"/>
                  <a:pt x="1585207" y="712042"/>
                </a:cubicBezTo>
                <a:cubicBezTo>
                  <a:pt x="1592542" y="702707"/>
                  <a:pt x="1598509" y="692672"/>
                  <a:pt x="1603110" y="681938"/>
                </a:cubicBezTo>
                <a:cubicBezTo>
                  <a:pt x="1607710" y="671203"/>
                  <a:pt x="1610411" y="659902"/>
                  <a:pt x="1611211" y="648034"/>
                </a:cubicBezTo>
                <a:lnTo>
                  <a:pt x="1532801" y="648034"/>
                </a:lnTo>
                <a:lnTo>
                  <a:pt x="1532801" y="634832"/>
                </a:lnTo>
                <a:lnTo>
                  <a:pt x="1611611" y="634832"/>
                </a:lnTo>
                <a:close/>
                <a:moveTo>
                  <a:pt x="1011536" y="583826"/>
                </a:moveTo>
                <a:lnTo>
                  <a:pt x="1025538" y="583826"/>
                </a:lnTo>
                <a:lnTo>
                  <a:pt x="1025538" y="634832"/>
                </a:lnTo>
                <a:lnTo>
                  <a:pt x="1104947" y="634832"/>
                </a:lnTo>
                <a:lnTo>
                  <a:pt x="1104947" y="648034"/>
                </a:lnTo>
                <a:lnTo>
                  <a:pt x="1025338" y="648034"/>
                </a:lnTo>
                <a:cubicBezTo>
                  <a:pt x="1025204" y="648700"/>
                  <a:pt x="1025137" y="649700"/>
                  <a:pt x="1025137" y="651034"/>
                </a:cubicBezTo>
                <a:cubicBezTo>
                  <a:pt x="1027138" y="662102"/>
                  <a:pt x="1030305" y="672537"/>
                  <a:pt x="1034639" y="682338"/>
                </a:cubicBezTo>
                <a:cubicBezTo>
                  <a:pt x="1038973" y="692139"/>
                  <a:pt x="1044573" y="701440"/>
                  <a:pt x="1051441" y="710241"/>
                </a:cubicBezTo>
                <a:cubicBezTo>
                  <a:pt x="1058308" y="719042"/>
                  <a:pt x="1066543" y="727377"/>
                  <a:pt x="1076144" y="735244"/>
                </a:cubicBezTo>
                <a:cubicBezTo>
                  <a:pt x="1085745" y="743112"/>
                  <a:pt x="1096813" y="750580"/>
                  <a:pt x="1109348" y="757647"/>
                </a:cubicBezTo>
                <a:lnTo>
                  <a:pt x="1100947" y="769649"/>
                </a:lnTo>
                <a:cubicBezTo>
                  <a:pt x="1079478" y="756847"/>
                  <a:pt x="1062042" y="742879"/>
                  <a:pt x="1048640" y="727744"/>
                </a:cubicBezTo>
                <a:cubicBezTo>
                  <a:pt x="1035239" y="712608"/>
                  <a:pt x="1025538" y="696306"/>
                  <a:pt x="1019537" y="678837"/>
                </a:cubicBezTo>
                <a:cubicBezTo>
                  <a:pt x="1016470" y="688439"/>
                  <a:pt x="1012336" y="697540"/>
                  <a:pt x="1007135" y="706141"/>
                </a:cubicBezTo>
                <a:cubicBezTo>
                  <a:pt x="1001935" y="714742"/>
                  <a:pt x="995834" y="722810"/>
                  <a:pt x="988833" y="730344"/>
                </a:cubicBezTo>
                <a:cubicBezTo>
                  <a:pt x="981832" y="737878"/>
                  <a:pt x="974131" y="744912"/>
                  <a:pt x="965730" y="751446"/>
                </a:cubicBezTo>
                <a:cubicBezTo>
                  <a:pt x="957329" y="757981"/>
                  <a:pt x="948395" y="764048"/>
                  <a:pt x="938927" y="769649"/>
                </a:cubicBezTo>
                <a:lnTo>
                  <a:pt x="929926" y="758247"/>
                </a:lnTo>
                <a:cubicBezTo>
                  <a:pt x="940460" y="752247"/>
                  <a:pt x="950462" y="745379"/>
                  <a:pt x="959929" y="737645"/>
                </a:cubicBezTo>
                <a:cubicBezTo>
                  <a:pt x="969397" y="729910"/>
                  <a:pt x="977798" y="721376"/>
                  <a:pt x="985132" y="712042"/>
                </a:cubicBezTo>
                <a:cubicBezTo>
                  <a:pt x="992467" y="702707"/>
                  <a:pt x="998434" y="692672"/>
                  <a:pt x="1003035" y="681938"/>
                </a:cubicBezTo>
                <a:cubicBezTo>
                  <a:pt x="1007635" y="671203"/>
                  <a:pt x="1010336" y="659902"/>
                  <a:pt x="1011136" y="648034"/>
                </a:cubicBezTo>
                <a:lnTo>
                  <a:pt x="932726" y="648034"/>
                </a:lnTo>
                <a:lnTo>
                  <a:pt x="932726" y="634832"/>
                </a:lnTo>
                <a:lnTo>
                  <a:pt x="1011536" y="634832"/>
                </a:lnTo>
                <a:close/>
                <a:moveTo>
                  <a:pt x="1832238" y="583625"/>
                </a:moveTo>
                <a:lnTo>
                  <a:pt x="1845640" y="583625"/>
                </a:lnTo>
                <a:lnTo>
                  <a:pt x="1845640" y="736245"/>
                </a:lnTo>
                <a:cubicBezTo>
                  <a:pt x="1845640" y="739578"/>
                  <a:pt x="1845773" y="742179"/>
                  <a:pt x="1846040" y="744046"/>
                </a:cubicBezTo>
                <a:cubicBezTo>
                  <a:pt x="1846307" y="745912"/>
                  <a:pt x="1847174" y="747279"/>
                  <a:pt x="1848640" y="748146"/>
                </a:cubicBezTo>
                <a:cubicBezTo>
                  <a:pt x="1850107" y="749013"/>
                  <a:pt x="1852341" y="749546"/>
                  <a:pt x="1855341" y="749746"/>
                </a:cubicBezTo>
                <a:cubicBezTo>
                  <a:pt x="1858341" y="749946"/>
                  <a:pt x="1862575" y="750046"/>
                  <a:pt x="1868043" y="750046"/>
                </a:cubicBezTo>
                <a:cubicBezTo>
                  <a:pt x="1873643" y="750046"/>
                  <a:pt x="1878011" y="749946"/>
                  <a:pt x="1881144" y="749746"/>
                </a:cubicBezTo>
                <a:cubicBezTo>
                  <a:pt x="1884278" y="749546"/>
                  <a:pt x="1886645" y="749013"/>
                  <a:pt x="1888245" y="748146"/>
                </a:cubicBezTo>
                <a:cubicBezTo>
                  <a:pt x="1889845" y="747279"/>
                  <a:pt x="1890945" y="745946"/>
                  <a:pt x="1891546" y="744146"/>
                </a:cubicBezTo>
                <a:cubicBezTo>
                  <a:pt x="1892146" y="742345"/>
                  <a:pt x="1892646" y="739912"/>
                  <a:pt x="1893046" y="736845"/>
                </a:cubicBezTo>
                <a:cubicBezTo>
                  <a:pt x="1893179" y="735378"/>
                  <a:pt x="1893346" y="733544"/>
                  <a:pt x="1893546" y="731344"/>
                </a:cubicBezTo>
                <a:cubicBezTo>
                  <a:pt x="1893746" y="729144"/>
                  <a:pt x="1893946" y="726877"/>
                  <a:pt x="1894146" y="724543"/>
                </a:cubicBezTo>
                <a:cubicBezTo>
                  <a:pt x="1894346" y="722209"/>
                  <a:pt x="1894513" y="719909"/>
                  <a:pt x="1894646" y="717642"/>
                </a:cubicBezTo>
                <a:cubicBezTo>
                  <a:pt x="1894779" y="715375"/>
                  <a:pt x="1894913" y="713508"/>
                  <a:pt x="1895046" y="712042"/>
                </a:cubicBezTo>
                <a:lnTo>
                  <a:pt x="1907847" y="715242"/>
                </a:lnTo>
                <a:cubicBezTo>
                  <a:pt x="1907847" y="716709"/>
                  <a:pt x="1907748" y="718542"/>
                  <a:pt x="1907548" y="720743"/>
                </a:cubicBezTo>
                <a:cubicBezTo>
                  <a:pt x="1907348" y="722943"/>
                  <a:pt x="1907148" y="725210"/>
                  <a:pt x="1906947" y="727544"/>
                </a:cubicBezTo>
                <a:cubicBezTo>
                  <a:pt x="1906747" y="729877"/>
                  <a:pt x="1906514" y="732177"/>
                  <a:pt x="1906247" y="734444"/>
                </a:cubicBezTo>
                <a:cubicBezTo>
                  <a:pt x="1905981" y="736711"/>
                  <a:pt x="1905781" y="738578"/>
                  <a:pt x="1905647" y="740045"/>
                </a:cubicBezTo>
                <a:cubicBezTo>
                  <a:pt x="1904847" y="745379"/>
                  <a:pt x="1903947" y="749613"/>
                  <a:pt x="1902947" y="752747"/>
                </a:cubicBezTo>
                <a:cubicBezTo>
                  <a:pt x="1901947" y="755880"/>
                  <a:pt x="1900180" y="758247"/>
                  <a:pt x="1897646" y="759848"/>
                </a:cubicBezTo>
                <a:cubicBezTo>
                  <a:pt x="1895113" y="761448"/>
                  <a:pt x="1891512" y="762481"/>
                  <a:pt x="1886845" y="762948"/>
                </a:cubicBezTo>
                <a:cubicBezTo>
                  <a:pt x="1882178" y="763415"/>
                  <a:pt x="1875777" y="763648"/>
                  <a:pt x="1867643" y="763648"/>
                </a:cubicBezTo>
                <a:cubicBezTo>
                  <a:pt x="1859108" y="763648"/>
                  <a:pt x="1852474" y="763348"/>
                  <a:pt x="1847740" y="762748"/>
                </a:cubicBezTo>
                <a:cubicBezTo>
                  <a:pt x="1843006" y="762148"/>
                  <a:pt x="1839473" y="760981"/>
                  <a:pt x="1837139" y="759247"/>
                </a:cubicBezTo>
                <a:cubicBezTo>
                  <a:pt x="1834805" y="757514"/>
                  <a:pt x="1833405" y="755080"/>
                  <a:pt x="1832939" y="751947"/>
                </a:cubicBezTo>
                <a:cubicBezTo>
                  <a:pt x="1832472" y="748813"/>
                  <a:pt x="1832238" y="744646"/>
                  <a:pt x="1832238" y="739445"/>
                </a:cubicBezTo>
                <a:close/>
                <a:moveTo>
                  <a:pt x="683885" y="583625"/>
                </a:moveTo>
                <a:lnTo>
                  <a:pt x="697287" y="583625"/>
                </a:lnTo>
                <a:lnTo>
                  <a:pt x="697287" y="643433"/>
                </a:lnTo>
                <a:lnTo>
                  <a:pt x="775297" y="643433"/>
                </a:lnTo>
                <a:lnTo>
                  <a:pt x="775297" y="656235"/>
                </a:lnTo>
                <a:lnTo>
                  <a:pt x="697287" y="656235"/>
                </a:lnTo>
                <a:lnTo>
                  <a:pt x="697287" y="746846"/>
                </a:lnTo>
                <a:lnTo>
                  <a:pt x="786498" y="746846"/>
                </a:lnTo>
                <a:lnTo>
                  <a:pt x="786498" y="760048"/>
                </a:lnTo>
                <a:lnTo>
                  <a:pt x="604275" y="760048"/>
                </a:lnTo>
                <a:lnTo>
                  <a:pt x="604275" y="746846"/>
                </a:lnTo>
                <a:lnTo>
                  <a:pt x="683885" y="746846"/>
                </a:lnTo>
                <a:close/>
                <a:moveTo>
                  <a:pt x="1383382" y="583225"/>
                </a:moveTo>
                <a:lnTo>
                  <a:pt x="1394584" y="589426"/>
                </a:lnTo>
                <a:cubicBezTo>
                  <a:pt x="1388450" y="600094"/>
                  <a:pt x="1382315" y="609495"/>
                  <a:pt x="1376181" y="617630"/>
                </a:cubicBezTo>
                <a:lnTo>
                  <a:pt x="1376181" y="691039"/>
                </a:lnTo>
                <a:lnTo>
                  <a:pt x="1362980" y="691039"/>
                </a:lnTo>
                <a:lnTo>
                  <a:pt x="1362980" y="633632"/>
                </a:lnTo>
                <a:cubicBezTo>
                  <a:pt x="1359112" y="638032"/>
                  <a:pt x="1354945" y="642400"/>
                  <a:pt x="1350478" y="646733"/>
                </a:cubicBezTo>
                <a:cubicBezTo>
                  <a:pt x="1346011" y="651067"/>
                  <a:pt x="1340910" y="655634"/>
                  <a:pt x="1335176" y="660435"/>
                </a:cubicBezTo>
                <a:lnTo>
                  <a:pt x="1325975" y="650434"/>
                </a:lnTo>
                <a:cubicBezTo>
                  <a:pt x="1337710" y="640433"/>
                  <a:pt x="1348378" y="629865"/>
                  <a:pt x="1357979" y="618730"/>
                </a:cubicBezTo>
                <a:cubicBezTo>
                  <a:pt x="1367580" y="607595"/>
                  <a:pt x="1376048" y="595760"/>
                  <a:pt x="1383382" y="583225"/>
                </a:cubicBezTo>
                <a:close/>
                <a:moveTo>
                  <a:pt x="1973656" y="582225"/>
                </a:moveTo>
                <a:lnTo>
                  <a:pt x="1987858" y="586226"/>
                </a:lnTo>
                <a:cubicBezTo>
                  <a:pt x="1986391" y="589560"/>
                  <a:pt x="1984957" y="592793"/>
                  <a:pt x="1983557" y="595927"/>
                </a:cubicBezTo>
                <a:cubicBezTo>
                  <a:pt x="1982157" y="599061"/>
                  <a:pt x="1980657" y="602161"/>
                  <a:pt x="1979057" y="605228"/>
                </a:cubicBezTo>
                <a:lnTo>
                  <a:pt x="2087670" y="605228"/>
                </a:lnTo>
                <a:cubicBezTo>
                  <a:pt x="2087670" y="613229"/>
                  <a:pt x="2087603" y="622097"/>
                  <a:pt x="2087470" y="631832"/>
                </a:cubicBezTo>
                <a:cubicBezTo>
                  <a:pt x="2087337" y="641566"/>
                  <a:pt x="2087170" y="651167"/>
                  <a:pt x="2086970" y="660635"/>
                </a:cubicBezTo>
                <a:cubicBezTo>
                  <a:pt x="2086770" y="670103"/>
                  <a:pt x="2086503" y="679004"/>
                  <a:pt x="2086170" y="687338"/>
                </a:cubicBezTo>
                <a:cubicBezTo>
                  <a:pt x="2085837" y="695673"/>
                  <a:pt x="2085470" y="702507"/>
                  <a:pt x="2085070" y="707841"/>
                </a:cubicBezTo>
                <a:cubicBezTo>
                  <a:pt x="2084803" y="711441"/>
                  <a:pt x="2084236" y="714475"/>
                  <a:pt x="2083369" y="716942"/>
                </a:cubicBezTo>
                <a:cubicBezTo>
                  <a:pt x="2082503" y="719409"/>
                  <a:pt x="2081136" y="721443"/>
                  <a:pt x="2079269" y="723043"/>
                </a:cubicBezTo>
                <a:cubicBezTo>
                  <a:pt x="2077402" y="724643"/>
                  <a:pt x="2074969" y="725877"/>
                  <a:pt x="2071968" y="726743"/>
                </a:cubicBezTo>
                <a:cubicBezTo>
                  <a:pt x="2068968" y="727610"/>
                  <a:pt x="2065267" y="728177"/>
                  <a:pt x="2060867" y="728444"/>
                </a:cubicBezTo>
                <a:cubicBezTo>
                  <a:pt x="2055666" y="728710"/>
                  <a:pt x="2051032" y="728910"/>
                  <a:pt x="2046965" y="729044"/>
                </a:cubicBezTo>
                <a:cubicBezTo>
                  <a:pt x="2042898" y="729177"/>
                  <a:pt x="2039064" y="729177"/>
                  <a:pt x="2035463" y="729044"/>
                </a:cubicBezTo>
                <a:lnTo>
                  <a:pt x="2033063" y="714842"/>
                </a:lnTo>
                <a:cubicBezTo>
                  <a:pt x="2040664" y="715509"/>
                  <a:pt x="2048865" y="715709"/>
                  <a:pt x="2057666" y="715442"/>
                </a:cubicBezTo>
                <a:cubicBezTo>
                  <a:pt x="2060733" y="715309"/>
                  <a:pt x="2063167" y="715109"/>
                  <a:pt x="2064967" y="714842"/>
                </a:cubicBezTo>
                <a:cubicBezTo>
                  <a:pt x="2066767" y="714575"/>
                  <a:pt x="2068168" y="714008"/>
                  <a:pt x="2069168" y="713142"/>
                </a:cubicBezTo>
                <a:cubicBezTo>
                  <a:pt x="2070168" y="712275"/>
                  <a:pt x="2070868" y="710975"/>
                  <a:pt x="2071268" y="709241"/>
                </a:cubicBezTo>
                <a:cubicBezTo>
                  <a:pt x="2071668" y="707508"/>
                  <a:pt x="2072001" y="705107"/>
                  <a:pt x="2072268" y="702040"/>
                </a:cubicBezTo>
                <a:cubicBezTo>
                  <a:pt x="2072668" y="697773"/>
                  <a:pt x="2073035" y="692139"/>
                  <a:pt x="2073368" y="685138"/>
                </a:cubicBezTo>
                <a:cubicBezTo>
                  <a:pt x="2073702" y="678137"/>
                  <a:pt x="2073969" y="670670"/>
                  <a:pt x="2074168" y="662735"/>
                </a:cubicBezTo>
                <a:cubicBezTo>
                  <a:pt x="2074369" y="654801"/>
                  <a:pt x="2074502" y="646833"/>
                  <a:pt x="2074569" y="638832"/>
                </a:cubicBezTo>
                <a:cubicBezTo>
                  <a:pt x="2074635" y="630831"/>
                  <a:pt x="2074669" y="623764"/>
                  <a:pt x="2074669" y="617630"/>
                </a:cubicBezTo>
                <a:lnTo>
                  <a:pt x="1972456" y="617630"/>
                </a:lnTo>
                <a:cubicBezTo>
                  <a:pt x="1967255" y="626964"/>
                  <a:pt x="1961254" y="636032"/>
                  <a:pt x="1954453" y="644833"/>
                </a:cubicBezTo>
                <a:lnTo>
                  <a:pt x="2036664" y="644833"/>
                </a:lnTo>
                <a:lnTo>
                  <a:pt x="2036664" y="707241"/>
                </a:lnTo>
                <a:lnTo>
                  <a:pt x="1962254" y="707241"/>
                </a:lnTo>
                <a:lnTo>
                  <a:pt x="1962254" y="735644"/>
                </a:lnTo>
                <a:cubicBezTo>
                  <a:pt x="1962254" y="739645"/>
                  <a:pt x="1962621" y="742812"/>
                  <a:pt x="1963355" y="745146"/>
                </a:cubicBezTo>
                <a:cubicBezTo>
                  <a:pt x="1964088" y="747479"/>
                  <a:pt x="1966388" y="749213"/>
                  <a:pt x="1970255" y="750346"/>
                </a:cubicBezTo>
                <a:cubicBezTo>
                  <a:pt x="1974123" y="751480"/>
                  <a:pt x="1980223" y="752180"/>
                  <a:pt x="1988558" y="752447"/>
                </a:cubicBezTo>
                <a:cubicBezTo>
                  <a:pt x="1996892" y="752713"/>
                  <a:pt x="2008593" y="752847"/>
                  <a:pt x="2023662" y="752847"/>
                </a:cubicBezTo>
                <a:cubicBezTo>
                  <a:pt x="2034197" y="752847"/>
                  <a:pt x="2043131" y="752813"/>
                  <a:pt x="2050465" y="752747"/>
                </a:cubicBezTo>
                <a:cubicBezTo>
                  <a:pt x="2057799" y="752680"/>
                  <a:pt x="2063867" y="752513"/>
                  <a:pt x="2068668" y="752247"/>
                </a:cubicBezTo>
                <a:cubicBezTo>
                  <a:pt x="2073468" y="751980"/>
                  <a:pt x="2077235" y="751546"/>
                  <a:pt x="2079969" y="750946"/>
                </a:cubicBezTo>
                <a:cubicBezTo>
                  <a:pt x="2082703" y="750346"/>
                  <a:pt x="2084803" y="749513"/>
                  <a:pt x="2086270" y="748446"/>
                </a:cubicBezTo>
                <a:cubicBezTo>
                  <a:pt x="2087737" y="747379"/>
                  <a:pt x="2088737" y="746012"/>
                  <a:pt x="2089270" y="744346"/>
                </a:cubicBezTo>
                <a:cubicBezTo>
                  <a:pt x="2089803" y="742679"/>
                  <a:pt x="2090271" y="740645"/>
                  <a:pt x="2090671" y="738245"/>
                </a:cubicBezTo>
                <a:cubicBezTo>
                  <a:pt x="2090937" y="736378"/>
                  <a:pt x="2091337" y="733744"/>
                  <a:pt x="2091871" y="730344"/>
                </a:cubicBezTo>
                <a:cubicBezTo>
                  <a:pt x="2092404" y="726943"/>
                  <a:pt x="2092804" y="723976"/>
                  <a:pt x="2093071" y="721443"/>
                </a:cubicBezTo>
                <a:lnTo>
                  <a:pt x="2106272" y="725843"/>
                </a:lnTo>
                <a:cubicBezTo>
                  <a:pt x="2106139" y="726910"/>
                  <a:pt x="2105973" y="728244"/>
                  <a:pt x="2105773" y="729844"/>
                </a:cubicBezTo>
                <a:cubicBezTo>
                  <a:pt x="2105572" y="731444"/>
                  <a:pt x="2105305" y="733178"/>
                  <a:pt x="2104972" y="735044"/>
                </a:cubicBezTo>
                <a:cubicBezTo>
                  <a:pt x="2104639" y="736911"/>
                  <a:pt x="2104305" y="738778"/>
                  <a:pt x="2103972" y="740645"/>
                </a:cubicBezTo>
                <a:cubicBezTo>
                  <a:pt x="2103639" y="742512"/>
                  <a:pt x="2103339" y="744179"/>
                  <a:pt x="2103072" y="745646"/>
                </a:cubicBezTo>
                <a:cubicBezTo>
                  <a:pt x="2102405" y="748846"/>
                  <a:pt x="2101639" y="751613"/>
                  <a:pt x="2100772" y="753947"/>
                </a:cubicBezTo>
                <a:cubicBezTo>
                  <a:pt x="2099905" y="756280"/>
                  <a:pt x="2098538" y="758214"/>
                  <a:pt x="2096671" y="759748"/>
                </a:cubicBezTo>
                <a:cubicBezTo>
                  <a:pt x="2094804" y="761281"/>
                  <a:pt x="2092237" y="762514"/>
                  <a:pt x="2088970" y="763448"/>
                </a:cubicBezTo>
                <a:cubicBezTo>
                  <a:pt x="2085703" y="764381"/>
                  <a:pt x="2081269" y="765115"/>
                  <a:pt x="2075669" y="765648"/>
                </a:cubicBezTo>
                <a:cubicBezTo>
                  <a:pt x="2070068" y="766182"/>
                  <a:pt x="2063167" y="766515"/>
                  <a:pt x="2054966" y="766648"/>
                </a:cubicBezTo>
                <a:cubicBezTo>
                  <a:pt x="2046765" y="766782"/>
                  <a:pt x="2036797" y="766848"/>
                  <a:pt x="2025062" y="766848"/>
                </a:cubicBezTo>
                <a:cubicBezTo>
                  <a:pt x="2012661" y="766848"/>
                  <a:pt x="2002159" y="766715"/>
                  <a:pt x="1993558" y="766448"/>
                </a:cubicBezTo>
                <a:cubicBezTo>
                  <a:pt x="1984957" y="766182"/>
                  <a:pt x="1977890" y="765715"/>
                  <a:pt x="1972356" y="765048"/>
                </a:cubicBezTo>
                <a:cubicBezTo>
                  <a:pt x="1966822" y="764381"/>
                  <a:pt x="1962521" y="763415"/>
                  <a:pt x="1959454" y="762148"/>
                </a:cubicBezTo>
                <a:cubicBezTo>
                  <a:pt x="1956387" y="760881"/>
                  <a:pt x="1954120" y="759181"/>
                  <a:pt x="1952653" y="757047"/>
                </a:cubicBezTo>
                <a:cubicBezTo>
                  <a:pt x="1951186" y="754914"/>
                  <a:pt x="1950320" y="752347"/>
                  <a:pt x="1950053" y="749346"/>
                </a:cubicBezTo>
                <a:cubicBezTo>
                  <a:pt x="1949786" y="746346"/>
                  <a:pt x="1949653" y="742779"/>
                  <a:pt x="1949653" y="738645"/>
                </a:cubicBezTo>
                <a:lnTo>
                  <a:pt x="1949653" y="651234"/>
                </a:lnTo>
                <a:cubicBezTo>
                  <a:pt x="1947386" y="653901"/>
                  <a:pt x="1945152" y="656501"/>
                  <a:pt x="1942952" y="659035"/>
                </a:cubicBezTo>
                <a:cubicBezTo>
                  <a:pt x="1940752" y="661569"/>
                  <a:pt x="1938451" y="664036"/>
                  <a:pt x="1936051" y="666436"/>
                </a:cubicBezTo>
                <a:lnTo>
                  <a:pt x="1926050" y="656435"/>
                </a:lnTo>
                <a:cubicBezTo>
                  <a:pt x="1936451" y="645633"/>
                  <a:pt x="1945786" y="633765"/>
                  <a:pt x="1954053" y="620830"/>
                </a:cubicBezTo>
                <a:cubicBezTo>
                  <a:pt x="1962321" y="607895"/>
                  <a:pt x="1968855" y="595027"/>
                  <a:pt x="1973656" y="582225"/>
                </a:cubicBezTo>
                <a:close/>
                <a:moveTo>
                  <a:pt x="43205" y="582025"/>
                </a:moveTo>
                <a:lnTo>
                  <a:pt x="55407" y="585426"/>
                </a:lnTo>
                <a:lnTo>
                  <a:pt x="51006" y="596627"/>
                </a:lnTo>
                <a:cubicBezTo>
                  <a:pt x="53407" y="599027"/>
                  <a:pt x="56474" y="602228"/>
                  <a:pt x="60207" y="606228"/>
                </a:cubicBezTo>
                <a:cubicBezTo>
                  <a:pt x="63941" y="610229"/>
                  <a:pt x="67675" y="614296"/>
                  <a:pt x="71409" y="618430"/>
                </a:cubicBezTo>
                <a:cubicBezTo>
                  <a:pt x="75143" y="622564"/>
                  <a:pt x="78543" y="626331"/>
                  <a:pt x="81610" y="629731"/>
                </a:cubicBezTo>
                <a:cubicBezTo>
                  <a:pt x="84677" y="633132"/>
                  <a:pt x="86677" y="635499"/>
                  <a:pt x="87611" y="636832"/>
                </a:cubicBezTo>
                <a:lnTo>
                  <a:pt x="79210" y="645433"/>
                </a:lnTo>
                <a:cubicBezTo>
                  <a:pt x="78410" y="644233"/>
                  <a:pt x="76743" y="642133"/>
                  <a:pt x="74209" y="639132"/>
                </a:cubicBezTo>
                <a:cubicBezTo>
                  <a:pt x="71676" y="636132"/>
                  <a:pt x="68808" y="632798"/>
                  <a:pt x="65608" y="629131"/>
                </a:cubicBezTo>
                <a:cubicBezTo>
                  <a:pt x="62408" y="625464"/>
                  <a:pt x="59074" y="621664"/>
                  <a:pt x="55607" y="617730"/>
                </a:cubicBezTo>
                <a:cubicBezTo>
                  <a:pt x="52140" y="613796"/>
                  <a:pt x="49073" y="610362"/>
                  <a:pt x="46406" y="607428"/>
                </a:cubicBezTo>
                <a:cubicBezTo>
                  <a:pt x="41338" y="618230"/>
                  <a:pt x="35738" y="628398"/>
                  <a:pt x="29604" y="637932"/>
                </a:cubicBezTo>
                <a:cubicBezTo>
                  <a:pt x="23469" y="647467"/>
                  <a:pt x="17002" y="656101"/>
                  <a:pt x="10201" y="663835"/>
                </a:cubicBezTo>
                <a:lnTo>
                  <a:pt x="400" y="656635"/>
                </a:lnTo>
                <a:cubicBezTo>
                  <a:pt x="6001" y="650100"/>
                  <a:pt x="11101" y="643366"/>
                  <a:pt x="15702" y="636432"/>
                </a:cubicBezTo>
                <a:cubicBezTo>
                  <a:pt x="20302" y="629498"/>
                  <a:pt x="24403" y="622764"/>
                  <a:pt x="28003" y="616230"/>
                </a:cubicBezTo>
                <a:cubicBezTo>
                  <a:pt x="31604" y="609695"/>
                  <a:pt x="34671" y="603495"/>
                  <a:pt x="37205" y="597627"/>
                </a:cubicBezTo>
                <a:cubicBezTo>
                  <a:pt x="39738" y="591760"/>
                  <a:pt x="41738" y="586559"/>
                  <a:pt x="43205" y="582025"/>
                </a:cubicBezTo>
                <a:close/>
                <a:moveTo>
                  <a:pt x="1219562" y="581625"/>
                </a:moveTo>
                <a:cubicBezTo>
                  <a:pt x="1220229" y="582959"/>
                  <a:pt x="1220962" y="584526"/>
                  <a:pt x="1221762" y="586326"/>
                </a:cubicBezTo>
                <a:cubicBezTo>
                  <a:pt x="1222562" y="588126"/>
                  <a:pt x="1223496" y="590160"/>
                  <a:pt x="1224562" y="592427"/>
                </a:cubicBezTo>
                <a:lnTo>
                  <a:pt x="1227363" y="599027"/>
                </a:lnTo>
                <a:lnTo>
                  <a:pt x="1303972" y="599027"/>
                </a:lnTo>
                <a:lnTo>
                  <a:pt x="1303972" y="608829"/>
                </a:lnTo>
                <a:lnTo>
                  <a:pt x="1130751" y="608829"/>
                </a:lnTo>
                <a:lnTo>
                  <a:pt x="1130751" y="599027"/>
                </a:lnTo>
                <a:lnTo>
                  <a:pt x="1212961" y="599027"/>
                </a:lnTo>
                <a:cubicBezTo>
                  <a:pt x="1212694" y="598494"/>
                  <a:pt x="1212461" y="597994"/>
                  <a:pt x="1212261" y="597527"/>
                </a:cubicBezTo>
                <a:cubicBezTo>
                  <a:pt x="1212061" y="597060"/>
                  <a:pt x="1211827" y="596494"/>
                  <a:pt x="1211561" y="595827"/>
                </a:cubicBezTo>
                <a:cubicBezTo>
                  <a:pt x="1209694" y="591293"/>
                  <a:pt x="1208094" y="587693"/>
                  <a:pt x="1206760" y="585026"/>
                </a:cubicBezTo>
                <a:close/>
                <a:moveTo>
                  <a:pt x="1767830" y="580825"/>
                </a:moveTo>
                <a:cubicBezTo>
                  <a:pt x="1769030" y="582559"/>
                  <a:pt x="1770497" y="584759"/>
                  <a:pt x="1772231" y="587426"/>
                </a:cubicBezTo>
                <a:cubicBezTo>
                  <a:pt x="1773964" y="590093"/>
                  <a:pt x="1775765" y="592960"/>
                  <a:pt x="1777632" y="596027"/>
                </a:cubicBezTo>
                <a:cubicBezTo>
                  <a:pt x="1779498" y="599094"/>
                  <a:pt x="1781299" y="602128"/>
                  <a:pt x="1783032" y="605128"/>
                </a:cubicBezTo>
                <a:cubicBezTo>
                  <a:pt x="1784766" y="608129"/>
                  <a:pt x="1786233" y="610762"/>
                  <a:pt x="1787433" y="613029"/>
                </a:cubicBezTo>
                <a:lnTo>
                  <a:pt x="1776231" y="619430"/>
                </a:lnTo>
                <a:cubicBezTo>
                  <a:pt x="1775165" y="617296"/>
                  <a:pt x="1773831" y="614796"/>
                  <a:pt x="1772231" y="611929"/>
                </a:cubicBezTo>
                <a:cubicBezTo>
                  <a:pt x="1770631" y="609062"/>
                  <a:pt x="1768931" y="606128"/>
                  <a:pt x="1767130" y="603128"/>
                </a:cubicBezTo>
                <a:cubicBezTo>
                  <a:pt x="1765330" y="600128"/>
                  <a:pt x="1763530" y="597227"/>
                  <a:pt x="1761729" y="594427"/>
                </a:cubicBezTo>
                <a:cubicBezTo>
                  <a:pt x="1759929" y="591627"/>
                  <a:pt x="1758362" y="589226"/>
                  <a:pt x="1757029" y="587226"/>
                </a:cubicBezTo>
                <a:close/>
                <a:moveTo>
                  <a:pt x="311839" y="431692"/>
                </a:moveTo>
                <a:lnTo>
                  <a:pt x="311839" y="456295"/>
                </a:lnTo>
                <a:lnTo>
                  <a:pt x="335842" y="456295"/>
                </a:lnTo>
                <a:lnTo>
                  <a:pt x="335842" y="431692"/>
                </a:lnTo>
                <a:close/>
                <a:moveTo>
                  <a:pt x="505263" y="418691"/>
                </a:moveTo>
                <a:lnTo>
                  <a:pt x="505263" y="426692"/>
                </a:lnTo>
                <a:lnTo>
                  <a:pt x="544268" y="426692"/>
                </a:lnTo>
                <a:lnTo>
                  <a:pt x="544268" y="418691"/>
                </a:lnTo>
                <a:close/>
                <a:moveTo>
                  <a:pt x="446056" y="418691"/>
                </a:moveTo>
                <a:lnTo>
                  <a:pt x="446056" y="426692"/>
                </a:lnTo>
                <a:lnTo>
                  <a:pt x="485260" y="426692"/>
                </a:lnTo>
                <a:lnTo>
                  <a:pt x="485260" y="418691"/>
                </a:lnTo>
                <a:close/>
                <a:moveTo>
                  <a:pt x="256232" y="415890"/>
                </a:moveTo>
                <a:cubicBezTo>
                  <a:pt x="255965" y="416424"/>
                  <a:pt x="255832" y="416757"/>
                  <a:pt x="255832" y="416890"/>
                </a:cubicBezTo>
                <a:cubicBezTo>
                  <a:pt x="252765" y="424758"/>
                  <a:pt x="249798" y="431726"/>
                  <a:pt x="246931" y="437793"/>
                </a:cubicBezTo>
                <a:cubicBezTo>
                  <a:pt x="244064" y="443860"/>
                  <a:pt x="241297" y="449161"/>
                  <a:pt x="238630" y="453695"/>
                </a:cubicBezTo>
                <a:cubicBezTo>
                  <a:pt x="243430" y="453428"/>
                  <a:pt x="248364" y="453095"/>
                  <a:pt x="253432" y="452695"/>
                </a:cubicBezTo>
                <a:cubicBezTo>
                  <a:pt x="258499" y="452295"/>
                  <a:pt x="263166" y="451761"/>
                  <a:pt x="267433" y="451095"/>
                </a:cubicBezTo>
                <a:lnTo>
                  <a:pt x="266633" y="447894"/>
                </a:lnTo>
                <a:cubicBezTo>
                  <a:pt x="264766" y="441093"/>
                  <a:pt x="262933" y="435026"/>
                  <a:pt x="261133" y="429692"/>
                </a:cubicBezTo>
                <a:cubicBezTo>
                  <a:pt x="259332" y="424358"/>
                  <a:pt x="257699" y="419757"/>
                  <a:pt x="256232" y="415890"/>
                </a:cubicBezTo>
                <a:close/>
                <a:moveTo>
                  <a:pt x="505263" y="397488"/>
                </a:moveTo>
                <a:lnTo>
                  <a:pt x="505263" y="405489"/>
                </a:lnTo>
                <a:lnTo>
                  <a:pt x="544268" y="405489"/>
                </a:lnTo>
                <a:lnTo>
                  <a:pt x="544268" y="397488"/>
                </a:lnTo>
                <a:close/>
                <a:moveTo>
                  <a:pt x="446056" y="397488"/>
                </a:moveTo>
                <a:lnTo>
                  <a:pt x="446056" y="405489"/>
                </a:lnTo>
                <a:lnTo>
                  <a:pt x="485260" y="405489"/>
                </a:lnTo>
                <a:lnTo>
                  <a:pt x="485260" y="397488"/>
                </a:lnTo>
                <a:close/>
                <a:moveTo>
                  <a:pt x="311839" y="390887"/>
                </a:moveTo>
                <a:lnTo>
                  <a:pt x="311839" y="412090"/>
                </a:lnTo>
                <a:lnTo>
                  <a:pt x="335842" y="412090"/>
                </a:lnTo>
                <a:lnTo>
                  <a:pt x="335842" y="390887"/>
                </a:lnTo>
                <a:close/>
                <a:moveTo>
                  <a:pt x="251431" y="367484"/>
                </a:moveTo>
                <a:lnTo>
                  <a:pt x="270834" y="372685"/>
                </a:lnTo>
                <a:cubicBezTo>
                  <a:pt x="268967" y="379486"/>
                  <a:pt x="266867" y="386353"/>
                  <a:pt x="264533" y="393287"/>
                </a:cubicBezTo>
                <a:cubicBezTo>
                  <a:pt x="262199" y="400222"/>
                  <a:pt x="259499" y="407489"/>
                  <a:pt x="256432" y="415090"/>
                </a:cubicBezTo>
                <a:lnTo>
                  <a:pt x="273434" y="408689"/>
                </a:lnTo>
                <a:cubicBezTo>
                  <a:pt x="276901" y="416957"/>
                  <a:pt x="280502" y="428025"/>
                  <a:pt x="284235" y="441894"/>
                </a:cubicBezTo>
                <a:cubicBezTo>
                  <a:pt x="287969" y="455762"/>
                  <a:pt x="290570" y="466963"/>
                  <a:pt x="292036" y="475498"/>
                </a:cubicBezTo>
                <a:lnTo>
                  <a:pt x="274634" y="481098"/>
                </a:lnTo>
                <a:lnTo>
                  <a:pt x="272634" y="471097"/>
                </a:lnTo>
                <a:cubicBezTo>
                  <a:pt x="268633" y="471631"/>
                  <a:pt x="264200" y="472164"/>
                  <a:pt x="259332" y="472697"/>
                </a:cubicBezTo>
                <a:cubicBezTo>
                  <a:pt x="254465" y="473231"/>
                  <a:pt x="249531" y="473731"/>
                  <a:pt x="244530" y="474198"/>
                </a:cubicBezTo>
                <a:cubicBezTo>
                  <a:pt x="239530" y="474664"/>
                  <a:pt x="234696" y="475098"/>
                  <a:pt x="230029" y="475498"/>
                </a:cubicBezTo>
                <a:cubicBezTo>
                  <a:pt x="225361" y="475898"/>
                  <a:pt x="221294" y="476164"/>
                  <a:pt x="217827" y="476298"/>
                </a:cubicBezTo>
                <a:lnTo>
                  <a:pt x="214027" y="454895"/>
                </a:lnTo>
                <a:cubicBezTo>
                  <a:pt x="216027" y="454495"/>
                  <a:pt x="217694" y="453795"/>
                  <a:pt x="219027" y="452795"/>
                </a:cubicBezTo>
                <a:cubicBezTo>
                  <a:pt x="220361" y="451795"/>
                  <a:pt x="221828" y="449628"/>
                  <a:pt x="223428" y="446294"/>
                </a:cubicBezTo>
                <a:cubicBezTo>
                  <a:pt x="225295" y="442294"/>
                  <a:pt x="227428" y="437326"/>
                  <a:pt x="229829" y="431392"/>
                </a:cubicBezTo>
                <a:cubicBezTo>
                  <a:pt x="232229" y="425458"/>
                  <a:pt x="234696" y="418991"/>
                  <a:pt x="237229" y="411990"/>
                </a:cubicBezTo>
                <a:cubicBezTo>
                  <a:pt x="239763" y="404989"/>
                  <a:pt x="242263" y="397688"/>
                  <a:pt x="244730" y="390087"/>
                </a:cubicBezTo>
                <a:cubicBezTo>
                  <a:pt x="247197" y="382486"/>
                  <a:pt x="249431" y="374952"/>
                  <a:pt x="251431" y="367484"/>
                </a:cubicBezTo>
                <a:close/>
                <a:moveTo>
                  <a:pt x="311839" y="351682"/>
                </a:moveTo>
                <a:lnTo>
                  <a:pt x="311839" y="371685"/>
                </a:lnTo>
                <a:lnTo>
                  <a:pt x="335842" y="371685"/>
                </a:lnTo>
                <a:lnTo>
                  <a:pt x="335842" y="351682"/>
                </a:lnTo>
                <a:close/>
                <a:moveTo>
                  <a:pt x="560470" y="338280"/>
                </a:moveTo>
                <a:lnTo>
                  <a:pt x="563670" y="353282"/>
                </a:lnTo>
                <a:cubicBezTo>
                  <a:pt x="554069" y="354216"/>
                  <a:pt x="544435" y="354983"/>
                  <a:pt x="534767" y="355583"/>
                </a:cubicBezTo>
                <a:cubicBezTo>
                  <a:pt x="525099" y="356183"/>
                  <a:pt x="515264" y="356683"/>
                  <a:pt x="505263" y="357083"/>
                </a:cubicBezTo>
                <a:lnTo>
                  <a:pt x="505263" y="363684"/>
                </a:lnTo>
                <a:lnTo>
                  <a:pt x="585473" y="363684"/>
                </a:lnTo>
                <a:lnTo>
                  <a:pt x="585473" y="376885"/>
                </a:lnTo>
                <a:lnTo>
                  <a:pt x="505263" y="376885"/>
                </a:lnTo>
                <a:lnTo>
                  <a:pt x="505263" y="384286"/>
                </a:lnTo>
                <a:lnTo>
                  <a:pt x="565871" y="384286"/>
                </a:lnTo>
                <a:lnTo>
                  <a:pt x="565871" y="439893"/>
                </a:lnTo>
                <a:lnTo>
                  <a:pt x="505263" y="439893"/>
                </a:lnTo>
                <a:lnTo>
                  <a:pt x="505263" y="447894"/>
                </a:lnTo>
                <a:lnTo>
                  <a:pt x="567671" y="447894"/>
                </a:lnTo>
                <a:lnTo>
                  <a:pt x="567671" y="461496"/>
                </a:lnTo>
                <a:lnTo>
                  <a:pt x="505263" y="461496"/>
                </a:lnTo>
                <a:lnTo>
                  <a:pt x="505263" y="469297"/>
                </a:lnTo>
                <a:lnTo>
                  <a:pt x="583073" y="469297"/>
                </a:lnTo>
                <a:lnTo>
                  <a:pt x="583073" y="484499"/>
                </a:lnTo>
                <a:lnTo>
                  <a:pt x="407451" y="484499"/>
                </a:lnTo>
                <a:lnTo>
                  <a:pt x="407451" y="469297"/>
                </a:lnTo>
                <a:lnTo>
                  <a:pt x="485260" y="469297"/>
                </a:lnTo>
                <a:lnTo>
                  <a:pt x="485260" y="461496"/>
                </a:lnTo>
                <a:lnTo>
                  <a:pt x="421853" y="461496"/>
                </a:lnTo>
                <a:lnTo>
                  <a:pt x="421853" y="447894"/>
                </a:lnTo>
                <a:lnTo>
                  <a:pt x="485260" y="447894"/>
                </a:lnTo>
                <a:lnTo>
                  <a:pt x="485260" y="439893"/>
                </a:lnTo>
                <a:lnTo>
                  <a:pt x="424653" y="439893"/>
                </a:lnTo>
                <a:lnTo>
                  <a:pt x="424653" y="384286"/>
                </a:lnTo>
                <a:lnTo>
                  <a:pt x="485260" y="384286"/>
                </a:lnTo>
                <a:lnTo>
                  <a:pt x="485260" y="376885"/>
                </a:lnTo>
                <a:lnTo>
                  <a:pt x="405250" y="376885"/>
                </a:lnTo>
                <a:lnTo>
                  <a:pt x="405250" y="363684"/>
                </a:lnTo>
                <a:lnTo>
                  <a:pt x="485260" y="363684"/>
                </a:lnTo>
                <a:lnTo>
                  <a:pt x="485260" y="357683"/>
                </a:lnTo>
                <a:cubicBezTo>
                  <a:pt x="465125" y="358083"/>
                  <a:pt x="444255" y="358083"/>
                  <a:pt x="422653" y="357683"/>
                </a:cubicBezTo>
                <a:lnTo>
                  <a:pt x="421453" y="342881"/>
                </a:lnTo>
                <a:cubicBezTo>
                  <a:pt x="447322" y="343148"/>
                  <a:pt x="471625" y="342914"/>
                  <a:pt x="494362" y="342181"/>
                </a:cubicBezTo>
                <a:cubicBezTo>
                  <a:pt x="517098" y="341448"/>
                  <a:pt x="539134" y="340147"/>
                  <a:pt x="560470" y="338280"/>
                </a:cubicBezTo>
                <a:close/>
                <a:moveTo>
                  <a:pt x="670484" y="329479"/>
                </a:moveTo>
                <a:lnTo>
                  <a:pt x="691686" y="336480"/>
                </a:lnTo>
                <a:cubicBezTo>
                  <a:pt x="690486" y="339014"/>
                  <a:pt x="689253" y="341481"/>
                  <a:pt x="687986" y="343881"/>
                </a:cubicBezTo>
                <a:cubicBezTo>
                  <a:pt x="686719" y="346281"/>
                  <a:pt x="685485" y="348615"/>
                  <a:pt x="684285" y="350882"/>
                </a:cubicBezTo>
                <a:lnTo>
                  <a:pt x="775297" y="350882"/>
                </a:lnTo>
                <a:lnTo>
                  <a:pt x="775297" y="371085"/>
                </a:lnTo>
                <a:lnTo>
                  <a:pt x="672684" y="371085"/>
                </a:lnTo>
                <a:cubicBezTo>
                  <a:pt x="669884" y="375752"/>
                  <a:pt x="666983" y="380252"/>
                  <a:pt x="663983" y="384586"/>
                </a:cubicBezTo>
                <a:cubicBezTo>
                  <a:pt x="660982" y="388920"/>
                  <a:pt x="657882" y="393221"/>
                  <a:pt x="654682" y="397488"/>
                </a:cubicBezTo>
                <a:lnTo>
                  <a:pt x="689286" y="397488"/>
                </a:lnTo>
                <a:lnTo>
                  <a:pt x="689286" y="377085"/>
                </a:lnTo>
                <a:lnTo>
                  <a:pt x="712089" y="377085"/>
                </a:lnTo>
                <a:lnTo>
                  <a:pt x="712089" y="397488"/>
                </a:lnTo>
                <a:lnTo>
                  <a:pt x="768096" y="397488"/>
                </a:lnTo>
                <a:lnTo>
                  <a:pt x="768096" y="418490"/>
                </a:lnTo>
                <a:lnTo>
                  <a:pt x="712089" y="418490"/>
                </a:lnTo>
                <a:lnTo>
                  <a:pt x="712089" y="438293"/>
                </a:lnTo>
                <a:lnTo>
                  <a:pt x="784498" y="438293"/>
                </a:lnTo>
                <a:lnTo>
                  <a:pt x="784498" y="459496"/>
                </a:lnTo>
                <a:lnTo>
                  <a:pt x="712089" y="459496"/>
                </a:lnTo>
                <a:lnTo>
                  <a:pt x="712089" y="487299"/>
                </a:lnTo>
                <a:lnTo>
                  <a:pt x="689286" y="487299"/>
                </a:lnTo>
                <a:lnTo>
                  <a:pt x="689286" y="459496"/>
                </a:lnTo>
                <a:lnTo>
                  <a:pt x="606476" y="459496"/>
                </a:lnTo>
                <a:lnTo>
                  <a:pt x="606476" y="438293"/>
                </a:lnTo>
                <a:lnTo>
                  <a:pt x="689286" y="438293"/>
                </a:lnTo>
                <a:lnTo>
                  <a:pt x="689286" y="418490"/>
                </a:lnTo>
                <a:lnTo>
                  <a:pt x="626478" y="418490"/>
                </a:lnTo>
                <a:lnTo>
                  <a:pt x="626478" y="397488"/>
                </a:lnTo>
                <a:cubicBezTo>
                  <a:pt x="632079" y="391754"/>
                  <a:pt x="638746" y="382953"/>
                  <a:pt x="646481" y="371085"/>
                </a:cubicBezTo>
                <a:lnTo>
                  <a:pt x="615477" y="371085"/>
                </a:lnTo>
                <a:lnTo>
                  <a:pt x="615477" y="350882"/>
                </a:lnTo>
                <a:lnTo>
                  <a:pt x="658882" y="350882"/>
                </a:lnTo>
                <a:cubicBezTo>
                  <a:pt x="661149" y="347015"/>
                  <a:pt x="663249" y="343314"/>
                  <a:pt x="665183" y="339781"/>
                </a:cubicBezTo>
                <a:cubicBezTo>
                  <a:pt x="667117" y="336247"/>
                  <a:pt x="668883" y="332813"/>
                  <a:pt x="670484" y="329479"/>
                </a:cubicBezTo>
                <a:close/>
                <a:moveTo>
                  <a:pt x="613076" y="309477"/>
                </a:moveTo>
                <a:lnTo>
                  <a:pt x="778897" y="309477"/>
                </a:lnTo>
                <a:lnTo>
                  <a:pt x="778897" y="346081"/>
                </a:lnTo>
                <a:lnTo>
                  <a:pt x="756294" y="346081"/>
                </a:lnTo>
                <a:lnTo>
                  <a:pt x="756294" y="329279"/>
                </a:lnTo>
                <a:lnTo>
                  <a:pt x="635279" y="329279"/>
                </a:lnTo>
                <a:lnTo>
                  <a:pt x="635279" y="346081"/>
                </a:lnTo>
                <a:lnTo>
                  <a:pt x="613076" y="346081"/>
                </a:lnTo>
                <a:close/>
                <a:moveTo>
                  <a:pt x="453256" y="302476"/>
                </a:moveTo>
                <a:lnTo>
                  <a:pt x="475059" y="302476"/>
                </a:lnTo>
                <a:lnTo>
                  <a:pt x="475059" y="313277"/>
                </a:lnTo>
                <a:lnTo>
                  <a:pt x="514664" y="313277"/>
                </a:lnTo>
                <a:lnTo>
                  <a:pt x="514664" y="302476"/>
                </a:lnTo>
                <a:lnTo>
                  <a:pt x="536667" y="302476"/>
                </a:lnTo>
                <a:lnTo>
                  <a:pt x="536667" y="313277"/>
                </a:lnTo>
                <a:lnTo>
                  <a:pt x="582073" y="313277"/>
                </a:lnTo>
                <a:lnTo>
                  <a:pt x="582073" y="329479"/>
                </a:lnTo>
                <a:lnTo>
                  <a:pt x="536667" y="329479"/>
                </a:lnTo>
                <a:lnTo>
                  <a:pt x="536667" y="336680"/>
                </a:lnTo>
                <a:lnTo>
                  <a:pt x="514664" y="336680"/>
                </a:lnTo>
                <a:lnTo>
                  <a:pt x="514664" y="329479"/>
                </a:lnTo>
                <a:lnTo>
                  <a:pt x="475059" y="329479"/>
                </a:lnTo>
                <a:lnTo>
                  <a:pt x="475059" y="338881"/>
                </a:lnTo>
                <a:lnTo>
                  <a:pt x="453256" y="338881"/>
                </a:lnTo>
                <a:lnTo>
                  <a:pt x="453256" y="329479"/>
                </a:lnTo>
                <a:lnTo>
                  <a:pt x="407651" y="329479"/>
                </a:lnTo>
                <a:lnTo>
                  <a:pt x="407651" y="313277"/>
                </a:lnTo>
                <a:lnTo>
                  <a:pt x="453256" y="313277"/>
                </a:lnTo>
                <a:close/>
                <a:moveTo>
                  <a:pt x="82610" y="301476"/>
                </a:moveTo>
                <a:lnTo>
                  <a:pt x="107013" y="301476"/>
                </a:lnTo>
                <a:lnTo>
                  <a:pt x="107013" y="346682"/>
                </a:lnTo>
                <a:lnTo>
                  <a:pt x="180222" y="346682"/>
                </a:lnTo>
                <a:lnTo>
                  <a:pt x="180222" y="369484"/>
                </a:lnTo>
                <a:lnTo>
                  <a:pt x="106413" y="369484"/>
                </a:lnTo>
                <a:cubicBezTo>
                  <a:pt x="106413" y="370151"/>
                  <a:pt x="106380" y="370718"/>
                  <a:pt x="106313" y="371185"/>
                </a:cubicBezTo>
                <a:cubicBezTo>
                  <a:pt x="106247" y="371651"/>
                  <a:pt x="106213" y="372151"/>
                  <a:pt x="106213" y="372685"/>
                </a:cubicBezTo>
                <a:cubicBezTo>
                  <a:pt x="108747" y="382819"/>
                  <a:pt x="112147" y="392221"/>
                  <a:pt x="116414" y="400888"/>
                </a:cubicBezTo>
                <a:cubicBezTo>
                  <a:pt x="120682" y="409556"/>
                  <a:pt x="126082" y="417724"/>
                  <a:pt x="132616" y="425391"/>
                </a:cubicBezTo>
                <a:cubicBezTo>
                  <a:pt x="139151" y="433059"/>
                  <a:pt x="146952" y="440293"/>
                  <a:pt x="156019" y="447094"/>
                </a:cubicBezTo>
                <a:cubicBezTo>
                  <a:pt x="165087" y="453895"/>
                  <a:pt x="175622" y="460563"/>
                  <a:pt x="187623" y="467097"/>
                </a:cubicBezTo>
                <a:lnTo>
                  <a:pt x="172421" y="489699"/>
                </a:lnTo>
                <a:cubicBezTo>
                  <a:pt x="153352" y="477965"/>
                  <a:pt x="137584" y="465396"/>
                  <a:pt x="125116" y="451995"/>
                </a:cubicBezTo>
                <a:cubicBezTo>
                  <a:pt x="112647" y="438593"/>
                  <a:pt x="103013" y="424358"/>
                  <a:pt x="96212" y="409289"/>
                </a:cubicBezTo>
                <a:cubicBezTo>
                  <a:pt x="92345" y="417690"/>
                  <a:pt x="87711" y="425625"/>
                  <a:pt x="82310" y="433092"/>
                </a:cubicBezTo>
                <a:cubicBezTo>
                  <a:pt x="76909" y="440560"/>
                  <a:pt x="70842" y="447661"/>
                  <a:pt x="64108" y="454395"/>
                </a:cubicBezTo>
                <a:cubicBezTo>
                  <a:pt x="57374" y="461129"/>
                  <a:pt x="50173" y="467463"/>
                  <a:pt x="42505" y="473397"/>
                </a:cubicBezTo>
                <a:cubicBezTo>
                  <a:pt x="34838" y="479332"/>
                  <a:pt x="26937" y="484966"/>
                  <a:pt x="18802" y="490300"/>
                </a:cubicBezTo>
                <a:lnTo>
                  <a:pt x="3000" y="469897"/>
                </a:lnTo>
                <a:cubicBezTo>
                  <a:pt x="12735" y="464430"/>
                  <a:pt x="22103" y="458162"/>
                  <a:pt x="31104" y="451095"/>
                </a:cubicBezTo>
                <a:cubicBezTo>
                  <a:pt x="40105" y="444027"/>
                  <a:pt x="48173" y="436259"/>
                  <a:pt x="55307" y="427792"/>
                </a:cubicBezTo>
                <a:cubicBezTo>
                  <a:pt x="62441" y="419324"/>
                  <a:pt x="68375" y="410223"/>
                  <a:pt x="73109" y="400488"/>
                </a:cubicBezTo>
                <a:cubicBezTo>
                  <a:pt x="77843" y="390754"/>
                  <a:pt x="80810" y="380419"/>
                  <a:pt x="82010" y="369484"/>
                </a:cubicBezTo>
                <a:lnTo>
                  <a:pt x="9801" y="369484"/>
                </a:lnTo>
                <a:lnTo>
                  <a:pt x="9801" y="346682"/>
                </a:lnTo>
                <a:lnTo>
                  <a:pt x="82610" y="346682"/>
                </a:lnTo>
                <a:close/>
                <a:moveTo>
                  <a:pt x="240030" y="300876"/>
                </a:moveTo>
                <a:lnTo>
                  <a:pt x="261033" y="301876"/>
                </a:lnTo>
                <a:cubicBezTo>
                  <a:pt x="260232" y="306543"/>
                  <a:pt x="259399" y="311177"/>
                  <a:pt x="258532" y="315778"/>
                </a:cubicBezTo>
                <a:cubicBezTo>
                  <a:pt x="257665" y="320378"/>
                  <a:pt x="256765" y="324879"/>
                  <a:pt x="255832" y="329279"/>
                </a:cubicBezTo>
                <a:lnTo>
                  <a:pt x="286036" y="329279"/>
                </a:lnTo>
                <a:lnTo>
                  <a:pt x="286036" y="351082"/>
                </a:lnTo>
                <a:lnTo>
                  <a:pt x="250431" y="351082"/>
                </a:lnTo>
                <a:cubicBezTo>
                  <a:pt x="246564" y="365351"/>
                  <a:pt x="241963" y="378719"/>
                  <a:pt x="236629" y="391187"/>
                </a:cubicBezTo>
                <a:cubicBezTo>
                  <a:pt x="231295" y="403655"/>
                  <a:pt x="225028" y="415557"/>
                  <a:pt x="217827" y="426892"/>
                </a:cubicBezTo>
                <a:lnTo>
                  <a:pt x="200225" y="416890"/>
                </a:lnTo>
                <a:cubicBezTo>
                  <a:pt x="206226" y="407289"/>
                  <a:pt x="211626" y="397054"/>
                  <a:pt x="216427" y="386186"/>
                </a:cubicBezTo>
                <a:cubicBezTo>
                  <a:pt x="221227" y="375318"/>
                  <a:pt x="225428" y="363617"/>
                  <a:pt x="229029" y="351082"/>
                </a:cubicBezTo>
                <a:lnTo>
                  <a:pt x="208826" y="351082"/>
                </a:lnTo>
                <a:lnTo>
                  <a:pt x="208826" y="329279"/>
                </a:lnTo>
                <a:lnTo>
                  <a:pt x="234629" y="329279"/>
                </a:lnTo>
                <a:cubicBezTo>
                  <a:pt x="235696" y="324745"/>
                  <a:pt x="236663" y="320112"/>
                  <a:pt x="237530" y="315378"/>
                </a:cubicBezTo>
                <a:cubicBezTo>
                  <a:pt x="238396" y="310644"/>
                  <a:pt x="239230" y="305810"/>
                  <a:pt x="240030" y="300876"/>
                </a:cubicBezTo>
                <a:close/>
                <a:moveTo>
                  <a:pt x="304838" y="299076"/>
                </a:moveTo>
                <a:lnTo>
                  <a:pt x="325040" y="303476"/>
                </a:lnTo>
                <a:cubicBezTo>
                  <a:pt x="322107" y="313611"/>
                  <a:pt x="319106" y="322945"/>
                  <a:pt x="316039" y="331480"/>
                </a:cubicBezTo>
                <a:lnTo>
                  <a:pt x="339642" y="331480"/>
                </a:lnTo>
                <a:lnTo>
                  <a:pt x="337042" y="322278"/>
                </a:lnTo>
                <a:cubicBezTo>
                  <a:pt x="335042" y="315744"/>
                  <a:pt x="333242" y="310477"/>
                  <a:pt x="331641" y="306476"/>
                </a:cubicBezTo>
                <a:lnTo>
                  <a:pt x="349244" y="302076"/>
                </a:lnTo>
                <a:cubicBezTo>
                  <a:pt x="350044" y="303943"/>
                  <a:pt x="350910" y="306210"/>
                  <a:pt x="351844" y="308877"/>
                </a:cubicBezTo>
                <a:cubicBezTo>
                  <a:pt x="352777" y="311544"/>
                  <a:pt x="353777" y="314544"/>
                  <a:pt x="354844" y="317878"/>
                </a:cubicBezTo>
                <a:lnTo>
                  <a:pt x="359045" y="331480"/>
                </a:lnTo>
                <a:lnTo>
                  <a:pt x="383848" y="331480"/>
                </a:lnTo>
                <a:lnTo>
                  <a:pt x="383848" y="351682"/>
                </a:lnTo>
                <a:lnTo>
                  <a:pt x="355244" y="351682"/>
                </a:lnTo>
                <a:lnTo>
                  <a:pt x="355244" y="371685"/>
                </a:lnTo>
                <a:lnTo>
                  <a:pt x="381247" y="371685"/>
                </a:lnTo>
                <a:lnTo>
                  <a:pt x="381247" y="390887"/>
                </a:lnTo>
                <a:lnTo>
                  <a:pt x="355244" y="390887"/>
                </a:lnTo>
                <a:lnTo>
                  <a:pt x="355244" y="412090"/>
                </a:lnTo>
                <a:lnTo>
                  <a:pt x="381247" y="412090"/>
                </a:lnTo>
                <a:lnTo>
                  <a:pt x="381247" y="431692"/>
                </a:lnTo>
                <a:lnTo>
                  <a:pt x="355244" y="431692"/>
                </a:lnTo>
                <a:lnTo>
                  <a:pt x="355244" y="456295"/>
                </a:lnTo>
                <a:lnTo>
                  <a:pt x="386448" y="456295"/>
                </a:lnTo>
                <a:lnTo>
                  <a:pt x="386448" y="475898"/>
                </a:lnTo>
                <a:lnTo>
                  <a:pt x="311839" y="475898"/>
                </a:lnTo>
                <a:lnTo>
                  <a:pt x="311839" y="486099"/>
                </a:lnTo>
                <a:lnTo>
                  <a:pt x="292436" y="486099"/>
                </a:lnTo>
                <a:lnTo>
                  <a:pt x="292436" y="383886"/>
                </a:lnTo>
                <a:lnTo>
                  <a:pt x="286436" y="393887"/>
                </a:lnTo>
                <a:lnTo>
                  <a:pt x="270434" y="383886"/>
                </a:lnTo>
                <a:cubicBezTo>
                  <a:pt x="273901" y="377885"/>
                  <a:pt x="277568" y="371118"/>
                  <a:pt x="281435" y="363584"/>
                </a:cubicBezTo>
                <a:cubicBezTo>
                  <a:pt x="285302" y="356049"/>
                  <a:pt x="288636" y="348615"/>
                  <a:pt x="291436" y="341281"/>
                </a:cubicBezTo>
                <a:cubicBezTo>
                  <a:pt x="294370" y="333947"/>
                  <a:pt x="296937" y="326779"/>
                  <a:pt x="299137" y="319778"/>
                </a:cubicBezTo>
                <a:cubicBezTo>
                  <a:pt x="301337" y="312777"/>
                  <a:pt x="303238" y="305876"/>
                  <a:pt x="304838" y="299076"/>
                </a:cubicBezTo>
                <a:close/>
                <a:moveTo>
                  <a:pt x="1844430" y="159820"/>
                </a:moveTo>
                <a:cubicBezTo>
                  <a:pt x="1847631" y="159820"/>
                  <a:pt x="1850164" y="160754"/>
                  <a:pt x="1852031" y="162620"/>
                </a:cubicBezTo>
                <a:cubicBezTo>
                  <a:pt x="1853898" y="164487"/>
                  <a:pt x="1854831" y="167088"/>
                  <a:pt x="1854831" y="170421"/>
                </a:cubicBezTo>
                <a:cubicBezTo>
                  <a:pt x="1854831" y="173622"/>
                  <a:pt x="1853898" y="176155"/>
                  <a:pt x="1852031" y="178022"/>
                </a:cubicBezTo>
                <a:cubicBezTo>
                  <a:pt x="1850164" y="179889"/>
                  <a:pt x="1847631" y="180823"/>
                  <a:pt x="1844430" y="180823"/>
                </a:cubicBezTo>
                <a:cubicBezTo>
                  <a:pt x="1841230" y="180823"/>
                  <a:pt x="1838696" y="179889"/>
                  <a:pt x="1836829" y="178022"/>
                </a:cubicBezTo>
                <a:cubicBezTo>
                  <a:pt x="1834963" y="176155"/>
                  <a:pt x="1834029" y="173622"/>
                  <a:pt x="1834029" y="170421"/>
                </a:cubicBezTo>
                <a:cubicBezTo>
                  <a:pt x="1834029" y="167088"/>
                  <a:pt x="1834963" y="164487"/>
                  <a:pt x="1836829" y="162620"/>
                </a:cubicBezTo>
                <a:cubicBezTo>
                  <a:pt x="1838696" y="160754"/>
                  <a:pt x="1841230" y="159820"/>
                  <a:pt x="1844430" y="159820"/>
                </a:cubicBezTo>
                <a:close/>
                <a:moveTo>
                  <a:pt x="1054332" y="134817"/>
                </a:moveTo>
                <a:cubicBezTo>
                  <a:pt x="1060732" y="139484"/>
                  <a:pt x="1067600" y="143785"/>
                  <a:pt x="1074934" y="147719"/>
                </a:cubicBezTo>
                <a:cubicBezTo>
                  <a:pt x="1082268" y="151652"/>
                  <a:pt x="1090203" y="155153"/>
                  <a:pt x="1098737" y="158220"/>
                </a:cubicBezTo>
                <a:cubicBezTo>
                  <a:pt x="1108338" y="154753"/>
                  <a:pt x="1116873" y="151086"/>
                  <a:pt x="1124340" y="147218"/>
                </a:cubicBezTo>
                <a:cubicBezTo>
                  <a:pt x="1131808" y="143351"/>
                  <a:pt x="1138475" y="139217"/>
                  <a:pt x="1144343" y="134817"/>
                </a:cubicBezTo>
                <a:close/>
                <a:moveTo>
                  <a:pt x="281435" y="133017"/>
                </a:moveTo>
                <a:lnTo>
                  <a:pt x="281435" y="171021"/>
                </a:lnTo>
                <a:lnTo>
                  <a:pt x="356244" y="171021"/>
                </a:lnTo>
                <a:lnTo>
                  <a:pt x="356244" y="133017"/>
                </a:lnTo>
                <a:close/>
                <a:moveTo>
                  <a:pt x="675884" y="131817"/>
                </a:moveTo>
                <a:lnTo>
                  <a:pt x="752694" y="131817"/>
                </a:lnTo>
                <a:lnTo>
                  <a:pt x="752694" y="145218"/>
                </a:lnTo>
                <a:lnTo>
                  <a:pt x="675884" y="145218"/>
                </a:lnTo>
                <a:close/>
                <a:moveTo>
                  <a:pt x="268433" y="120615"/>
                </a:moveTo>
                <a:lnTo>
                  <a:pt x="369246" y="120615"/>
                </a:lnTo>
                <a:lnTo>
                  <a:pt x="369246" y="183223"/>
                </a:lnTo>
                <a:lnTo>
                  <a:pt x="268433" y="183223"/>
                </a:lnTo>
                <a:close/>
                <a:moveTo>
                  <a:pt x="58807" y="114814"/>
                </a:moveTo>
                <a:lnTo>
                  <a:pt x="105813" y="114814"/>
                </a:lnTo>
                <a:lnTo>
                  <a:pt x="105813" y="154419"/>
                </a:lnTo>
                <a:cubicBezTo>
                  <a:pt x="108080" y="152552"/>
                  <a:pt x="110547" y="150252"/>
                  <a:pt x="113214" y="147519"/>
                </a:cubicBezTo>
                <a:cubicBezTo>
                  <a:pt x="115881" y="144785"/>
                  <a:pt x="118481" y="141884"/>
                  <a:pt x="121015" y="138817"/>
                </a:cubicBezTo>
                <a:lnTo>
                  <a:pt x="126016" y="149819"/>
                </a:lnTo>
                <a:cubicBezTo>
                  <a:pt x="124149" y="151686"/>
                  <a:pt x="122048" y="153719"/>
                  <a:pt x="119715" y="155920"/>
                </a:cubicBezTo>
                <a:cubicBezTo>
                  <a:pt x="117381" y="158120"/>
                  <a:pt x="114881" y="160320"/>
                  <a:pt x="112214" y="162520"/>
                </a:cubicBezTo>
                <a:cubicBezTo>
                  <a:pt x="109547" y="164721"/>
                  <a:pt x="106880" y="166888"/>
                  <a:pt x="104213" y="169021"/>
                </a:cubicBezTo>
                <a:cubicBezTo>
                  <a:pt x="101546" y="171155"/>
                  <a:pt x="99012" y="173088"/>
                  <a:pt x="96612" y="174822"/>
                </a:cubicBezTo>
                <a:lnTo>
                  <a:pt x="90211" y="166821"/>
                </a:lnTo>
                <a:cubicBezTo>
                  <a:pt x="91945" y="165087"/>
                  <a:pt x="93078" y="163621"/>
                  <a:pt x="93612" y="162420"/>
                </a:cubicBezTo>
                <a:cubicBezTo>
                  <a:pt x="94145" y="161220"/>
                  <a:pt x="94412" y="160020"/>
                  <a:pt x="94412" y="158820"/>
                </a:cubicBezTo>
                <a:lnTo>
                  <a:pt x="94412" y="126416"/>
                </a:lnTo>
                <a:lnTo>
                  <a:pt x="70409" y="126416"/>
                </a:lnTo>
                <a:lnTo>
                  <a:pt x="70409" y="138017"/>
                </a:lnTo>
                <a:cubicBezTo>
                  <a:pt x="70409" y="148952"/>
                  <a:pt x="69142" y="157753"/>
                  <a:pt x="66608" y="164421"/>
                </a:cubicBezTo>
                <a:cubicBezTo>
                  <a:pt x="64075" y="171221"/>
                  <a:pt x="58941" y="179222"/>
                  <a:pt x="51206" y="188424"/>
                </a:cubicBezTo>
                <a:lnTo>
                  <a:pt x="41405" y="181223"/>
                </a:lnTo>
                <a:cubicBezTo>
                  <a:pt x="44872" y="177356"/>
                  <a:pt x="47773" y="173788"/>
                  <a:pt x="50106" y="170521"/>
                </a:cubicBezTo>
                <a:cubicBezTo>
                  <a:pt x="52440" y="167254"/>
                  <a:pt x="54140" y="164154"/>
                  <a:pt x="55207" y="161220"/>
                </a:cubicBezTo>
                <a:cubicBezTo>
                  <a:pt x="57607" y="155219"/>
                  <a:pt x="58807" y="146752"/>
                  <a:pt x="58807" y="135817"/>
                </a:cubicBezTo>
                <a:close/>
                <a:moveTo>
                  <a:pt x="1682010" y="105013"/>
                </a:moveTo>
                <a:lnTo>
                  <a:pt x="1682010" y="142818"/>
                </a:lnTo>
                <a:lnTo>
                  <a:pt x="1723215" y="142818"/>
                </a:lnTo>
                <a:lnTo>
                  <a:pt x="1723215" y="105013"/>
                </a:lnTo>
                <a:close/>
                <a:moveTo>
                  <a:pt x="1670009" y="92812"/>
                </a:moveTo>
                <a:lnTo>
                  <a:pt x="1735217" y="92812"/>
                </a:lnTo>
                <a:lnTo>
                  <a:pt x="1735217" y="155420"/>
                </a:lnTo>
                <a:lnTo>
                  <a:pt x="1670009" y="155420"/>
                </a:lnTo>
                <a:close/>
                <a:moveTo>
                  <a:pt x="267633" y="89411"/>
                </a:moveTo>
                <a:lnTo>
                  <a:pt x="369846" y="89411"/>
                </a:lnTo>
                <a:lnTo>
                  <a:pt x="369846" y="101413"/>
                </a:lnTo>
                <a:lnTo>
                  <a:pt x="267633" y="101413"/>
                </a:lnTo>
                <a:close/>
                <a:moveTo>
                  <a:pt x="633879" y="89011"/>
                </a:moveTo>
                <a:lnTo>
                  <a:pt x="633879" y="159820"/>
                </a:lnTo>
                <a:lnTo>
                  <a:pt x="659082" y="159820"/>
                </a:lnTo>
                <a:lnTo>
                  <a:pt x="659082" y="89011"/>
                </a:lnTo>
                <a:close/>
                <a:moveTo>
                  <a:pt x="47806" y="83210"/>
                </a:moveTo>
                <a:lnTo>
                  <a:pt x="116414" y="83210"/>
                </a:lnTo>
                <a:lnTo>
                  <a:pt x="116414" y="94412"/>
                </a:lnTo>
                <a:lnTo>
                  <a:pt x="47806" y="94412"/>
                </a:lnTo>
                <a:close/>
                <a:moveTo>
                  <a:pt x="1045130" y="82410"/>
                </a:moveTo>
                <a:lnTo>
                  <a:pt x="1045130" y="98812"/>
                </a:lnTo>
                <a:lnTo>
                  <a:pt x="1146943" y="98812"/>
                </a:lnTo>
                <a:lnTo>
                  <a:pt x="1146943" y="82410"/>
                </a:lnTo>
                <a:close/>
                <a:moveTo>
                  <a:pt x="1844430" y="72409"/>
                </a:moveTo>
                <a:cubicBezTo>
                  <a:pt x="1847631" y="72409"/>
                  <a:pt x="1850164" y="73343"/>
                  <a:pt x="1852031" y="75209"/>
                </a:cubicBezTo>
                <a:cubicBezTo>
                  <a:pt x="1853898" y="77076"/>
                  <a:pt x="1854831" y="79610"/>
                  <a:pt x="1854831" y="82810"/>
                </a:cubicBezTo>
                <a:cubicBezTo>
                  <a:pt x="1854831" y="86011"/>
                  <a:pt x="1853898" y="88544"/>
                  <a:pt x="1852031" y="90411"/>
                </a:cubicBezTo>
                <a:cubicBezTo>
                  <a:pt x="1850164" y="92278"/>
                  <a:pt x="1847631" y="93212"/>
                  <a:pt x="1844430" y="93212"/>
                </a:cubicBezTo>
                <a:cubicBezTo>
                  <a:pt x="1841230" y="93212"/>
                  <a:pt x="1838696" y="92278"/>
                  <a:pt x="1836829" y="90411"/>
                </a:cubicBezTo>
                <a:cubicBezTo>
                  <a:pt x="1834963" y="88544"/>
                  <a:pt x="1834029" y="86011"/>
                  <a:pt x="1834029" y="82810"/>
                </a:cubicBezTo>
                <a:cubicBezTo>
                  <a:pt x="1834029" y="79610"/>
                  <a:pt x="1834963" y="77076"/>
                  <a:pt x="1836829" y="75209"/>
                </a:cubicBezTo>
                <a:cubicBezTo>
                  <a:pt x="1838696" y="73343"/>
                  <a:pt x="1841230" y="72409"/>
                  <a:pt x="1844430" y="72409"/>
                </a:cubicBezTo>
                <a:close/>
                <a:moveTo>
                  <a:pt x="868508" y="72209"/>
                </a:moveTo>
                <a:lnTo>
                  <a:pt x="868508" y="120615"/>
                </a:lnTo>
                <a:lnTo>
                  <a:pt x="917915" y="120615"/>
                </a:lnTo>
                <a:lnTo>
                  <a:pt x="917915" y="72209"/>
                </a:lnTo>
                <a:close/>
                <a:moveTo>
                  <a:pt x="1603800" y="69409"/>
                </a:moveTo>
                <a:lnTo>
                  <a:pt x="1641005" y="69409"/>
                </a:lnTo>
                <a:lnTo>
                  <a:pt x="1641005" y="159020"/>
                </a:lnTo>
                <a:cubicBezTo>
                  <a:pt x="1643939" y="156620"/>
                  <a:pt x="1646906" y="153819"/>
                  <a:pt x="1649906" y="150619"/>
                </a:cubicBezTo>
                <a:cubicBezTo>
                  <a:pt x="1652906" y="147419"/>
                  <a:pt x="1655673" y="144285"/>
                  <a:pt x="1658207" y="141218"/>
                </a:cubicBezTo>
                <a:lnTo>
                  <a:pt x="1665408" y="152619"/>
                </a:lnTo>
                <a:cubicBezTo>
                  <a:pt x="1660741" y="157953"/>
                  <a:pt x="1655407" y="163287"/>
                  <a:pt x="1649406" y="168621"/>
                </a:cubicBezTo>
                <a:cubicBezTo>
                  <a:pt x="1643405" y="173955"/>
                  <a:pt x="1637205" y="179089"/>
                  <a:pt x="1630804" y="184023"/>
                </a:cubicBezTo>
                <a:lnTo>
                  <a:pt x="1622603" y="173822"/>
                </a:lnTo>
                <a:cubicBezTo>
                  <a:pt x="1624603" y="171822"/>
                  <a:pt x="1626036" y="169821"/>
                  <a:pt x="1626903" y="167821"/>
                </a:cubicBezTo>
                <a:cubicBezTo>
                  <a:pt x="1627770" y="165821"/>
                  <a:pt x="1628203" y="163087"/>
                  <a:pt x="1628203" y="159620"/>
                </a:cubicBezTo>
                <a:lnTo>
                  <a:pt x="1628203" y="81810"/>
                </a:lnTo>
                <a:lnTo>
                  <a:pt x="1603800" y="81810"/>
                </a:lnTo>
                <a:close/>
                <a:moveTo>
                  <a:pt x="1411576" y="64608"/>
                </a:moveTo>
                <a:lnTo>
                  <a:pt x="1454182" y="64608"/>
                </a:lnTo>
                <a:lnTo>
                  <a:pt x="1454182" y="75810"/>
                </a:lnTo>
                <a:lnTo>
                  <a:pt x="1435379" y="75810"/>
                </a:lnTo>
                <a:lnTo>
                  <a:pt x="1435379" y="104613"/>
                </a:lnTo>
                <a:lnTo>
                  <a:pt x="1455382" y="104613"/>
                </a:lnTo>
                <a:lnTo>
                  <a:pt x="1455382" y="116015"/>
                </a:lnTo>
                <a:lnTo>
                  <a:pt x="1435379" y="116015"/>
                </a:lnTo>
                <a:lnTo>
                  <a:pt x="1435379" y="162620"/>
                </a:lnTo>
                <a:cubicBezTo>
                  <a:pt x="1438046" y="161020"/>
                  <a:pt x="1440947" y="159120"/>
                  <a:pt x="1444080" y="156920"/>
                </a:cubicBezTo>
                <a:cubicBezTo>
                  <a:pt x="1447214" y="154719"/>
                  <a:pt x="1450714" y="151952"/>
                  <a:pt x="1454582" y="148619"/>
                </a:cubicBezTo>
                <a:lnTo>
                  <a:pt x="1458182" y="160420"/>
                </a:lnTo>
                <a:cubicBezTo>
                  <a:pt x="1452581" y="164554"/>
                  <a:pt x="1447114" y="168421"/>
                  <a:pt x="1441780" y="172022"/>
                </a:cubicBezTo>
                <a:cubicBezTo>
                  <a:pt x="1436446" y="175622"/>
                  <a:pt x="1430579" y="179356"/>
                  <a:pt x="1424178" y="183223"/>
                </a:cubicBezTo>
                <a:lnTo>
                  <a:pt x="1417577" y="174022"/>
                </a:lnTo>
                <a:cubicBezTo>
                  <a:pt x="1420111" y="172155"/>
                  <a:pt x="1421778" y="170588"/>
                  <a:pt x="1422578" y="169321"/>
                </a:cubicBezTo>
                <a:cubicBezTo>
                  <a:pt x="1423378" y="168054"/>
                  <a:pt x="1423778" y="166354"/>
                  <a:pt x="1423778" y="164221"/>
                </a:cubicBezTo>
                <a:lnTo>
                  <a:pt x="1423778" y="116015"/>
                </a:lnTo>
                <a:lnTo>
                  <a:pt x="1402375" y="116015"/>
                </a:lnTo>
                <a:lnTo>
                  <a:pt x="1402375" y="104613"/>
                </a:lnTo>
                <a:lnTo>
                  <a:pt x="1423778" y="104613"/>
                </a:lnTo>
                <a:lnTo>
                  <a:pt x="1423778" y="75810"/>
                </a:lnTo>
                <a:lnTo>
                  <a:pt x="1411576" y="75810"/>
                </a:lnTo>
                <a:close/>
                <a:moveTo>
                  <a:pt x="856907" y="60008"/>
                </a:moveTo>
                <a:lnTo>
                  <a:pt x="929716" y="60008"/>
                </a:lnTo>
                <a:lnTo>
                  <a:pt x="929716" y="133217"/>
                </a:lnTo>
                <a:lnTo>
                  <a:pt x="856907" y="133217"/>
                </a:lnTo>
                <a:close/>
                <a:moveTo>
                  <a:pt x="267633" y="59207"/>
                </a:moveTo>
                <a:lnTo>
                  <a:pt x="369846" y="59207"/>
                </a:lnTo>
                <a:lnTo>
                  <a:pt x="369846" y="70809"/>
                </a:lnTo>
                <a:lnTo>
                  <a:pt x="267633" y="70809"/>
                </a:lnTo>
                <a:close/>
                <a:moveTo>
                  <a:pt x="1539992" y="58807"/>
                </a:moveTo>
                <a:lnTo>
                  <a:pt x="1539992" y="77210"/>
                </a:lnTo>
                <a:lnTo>
                  <a:pt x="1561595" y="77210"/>
                </a:lnTo>
                <a:lnTo>
                  <a:pt x="1561595" y="58807"/>
                </a:lnTo>
                <a:close/>
                <a:moveTo>
                  <a:pt x="1045130" y="57807"/>
                </a:moveTo>
                <a:lnTo>
                  <a:pt x="1045130" y="72609"/>
                </a:lnTo>
                <a:lnTo>
                  <a:pt x="1146943" y="72609"/>
                </a:lnTo>
                <a:lnTo>
                  <a:pt x="1146943" y="57807"/>
                </a:lnTo>
                <a:close/>
                <a:moveTo>
                  <a:pt x="1659807" y="55207"/>
                </a:moveTo>
                <a:lnTo>
                  <a:pt x="1752019" y="55207"/>
                </a:lnTo>
                <a:lnTo>
                  <a:pt x="1752019" y="67409"/>
                </a:lnTo>
                <a:lnTo>
                  <a:pt x="1659807" y="67409"/>
                </a:lnTo>
                <a:close/>
                <a:moveTo>
                  <a:pt x="39005" y="53807"/>
                </a:moveTo>
                <a:lnTo>
                  <a:pt x="49406" y="58807"/>
                </a:lnTo>
                <a:cubicBezTo>
                  <a:pt x="47539" y="63208"/>
                  <a:pt x="45506" y="67642"/>
                  <a:pt x="43305" y="72109"/>
                </a:cubicBezTo>
                <a:cubicBezTo>
                  <a:pt x="41105" y="76576"/>
                  <a:pt x="38805" y="80944"/>
                  <a:pt x="36404" y="85211"/>
                </a:cubicBezTo>
                <a:lnTo>
                  <a:pt x="36404" y="189224"/>
                </a:lnTo>
                <a:lnTo>
                  <a:pt x="24403" y="189224"/>
                </a:lnTo>
                <a:lnTo>
                  <a:pt x="24403" y="104413"/>
                </a:lnTo>
                <a:cubicBezTo>
                  <a:pt x="21869" y="108147"/>
                  <a:pt x="19269" y="111781"/>
                  <a:pt x="16602" y="115315"/>
                </a:cubicBezTo>
                <a:cubicBezTo>
                  <a:pt x="13935" y="118848"/>
                  <a:pt x="11268" y="122349"/>
                  <a:pt x="8601" y="125816"/>
                </a:cubicBezTo>
                <a:lnTo>
                  <a:pt x="0" y="118415"/>
                </a:lnTo>
                <a:cubicBezTo>
                  <a:pt x="7868" y="108547"/>
                  <a:pt x="15135" y="98112"/>
                  <a:pt x="21803" y="87111"/>
                </a:cubicBezTo>
                <a:cubicBezTo>
                  <a:pt x="28470" y="76110"/>
                  <a:pt x="34204" y="65008"/>
                  <a:pt x="39005" y="53807"/>
                </a:cubicBezTo>
                <a:close/>
                <a:moveTo>
                  <a:pt x="139617" y="51607"/>
                </a:moveTo>
                <a:cubicBezTo>
                  <a:pt x="139084" y="53073"/>
                  <a:pt x="138551" y="54507"/>
                  <a:pt x="138017" y="55907"/>
                </a:cubicBezTo>
                <a:cubicBezTo>
                  <a:pt x="137484" y="57307"/>
                  <a:pt x="136950" y="58741"/>
                  <a:pt x="136417" y="60208"/>
                </a:cubicBezTo>
                <a:cubicBezTo>
                  <a:pt x="138284" y="84744"/>
                  <a:pt x="142751" y="105280"/>
                  <a:pt x="149819" y="121815"/>
                </a:cubicBezTo>
                <a:cubicBezTo>
                  <a:pt x="157420" y="103013"/>
                  <a:pt x="162220" y="79610"/>
                  <a:pt x="164220" y="51607"/>
                </a:cubicBezTo>
                <a:close/>
                <a:moveTo>
                  <a:pt x="1539992" y="31204"/>
                </a:moveTo>
                <a:lnTo>
                  <a:pt x="1539992" y="49006"/>
                </a:lnTo>
                <a:lnTo>
                  <a:pt x="1561595" y="49006"/>
                </a:lnTo>
                <a:lnTo>
                  <a:pt x="1561595" y="31204"/>
                </a:lnTo>
                <a:close/>
                <a:moveTo>
                  <a:pt x="828703" y="27003"/>
                </a:moveTo>
                <a:lnTo>
                  <a:pt x="828703" y="167621"/>
                </a:lnTo>
                <a:lnTo>
                  <a:pt x="957920" y="167621"/>
                </a:lnTo>
                <a:lnTo>
                  <a:pt x="957920" y="27003"/>
                </a:lnTo>
                <a:close/>
                <a:moveTo>
                  <a:pt x="476859" y="20003"/>
                </a:moveTo>
                <a:lnTo>
                  <a:pt x="572871" y="20003"/>
                </a:lnTo>
                <a:lnTo>
                  <a:pt x="572871" y="179222"/>
                </a:lnTo>
                <a:lnTo>
                  <a:pt x="468858" y="179222"/>
                </a:lnTo>
                <a:lnTo>
                  <a:pt x="468858" y="165821"/>
                </a:lnTo>
                <a:lnTo>
                  <a:pt x="559470" y="165821"/>
                </a:lnTo>
                <a:lnTo>
                  <a:pt x="559470" y="102613"/>
                </a:lnTo>
                <a:lnTo>
                  <a:pt x="480860" y="102613"/>
                </a:lnTo>
                <a:lnTo>
                  <a:pt x="480860" y="89011"/>
                </a:lnTo>
                <a:lnTo>
                  <a:pt x="559470" y="89011"/>
                </a:lnTo>
                <a:lnTo>
                  <a:pt x="559470" y="33604"/>
                </a:lnTo>
                <a:lnTo>
                  <a:pt x="476859" y="33604"/>
                </a:lnTo>
                <a:close/>
                <a:moveTo>
                  <a:pt x="1460582" y="18202"/>
                </a:moveTo>
                <a:lnTo>
                  <a:pt x="1496387" y="18202"/>
                </a:lnTo>
                <a:lnTo>
                  <a:pt x="1496387" y="29604"/>
                </a:lnTo>
                <a:cubicBezTo>
                  <a:pt x="1492653" y="37605"/>
                  <a:pt x="1488719" y="45406"/>
                  <a:pt x="1484585" y="53007"/>
                </a:cubicBezTo>
                <a:cubicBezTo>
                  <a:pt x="1480452" y="60608"/>
                  <a:pt x="1476051" y="67809"/>
                  <a:pt x="1471384" y="74609"/>
                </a:cubicBezTo>
                <a:lnTo>
                  <a:pt x="1495587" y="74609"/>
                </a:lnTo>
                <a:lnTo>
                  <a:pt x="1495587" y="85811"/>
                </a:lnTo>
                <a:cubicBezTo>
                  <a:pt x="1494387" y="97146"/>
                  <a:pt x="1492820" y="107514"/>
                  <a:pt x="1490886" y="116915"/>
                </a:cubicBezTo>
                <a:cubicBezTo>
                  <a:pt x="1488953" y="126316"/>
                  <a:pt x="1486586" y="134817"/>
                  <a:pt x="1483785" y="142418"/>
                </a:cubicBezTo>
                <a:cubicBezTo>
                  <a:pt x="1488053" y="148285"/>
                  <a:pt x="1492453" y="153153"/>
                  <a:pt x="1496987" y="157020"/>
                </a:cubicBezTo>
                <a:cubicBezTo>
                  <a:pt x="1503788" y="162620"/>
                  <a:pt x="1511789" y="166621"/>
                  <a:pt x="1520990" y="169021"/>
                </a:cubicBezTo>
                <a:cubicBezTo>
                  <a:pt x="1530191" y="171422"/>
                  <a:pt x="1539992" y="172688"/>
                  <a:pt x="1550394" y="172822"/>
                </a:cubicBezTo>
                <a:cubicBezTo>
                  <a:pt x="1558128" y="172955"/>
                  <a:pt x="1564862" y="172822"/>
                  <a:pt x="1570596" y="172422"/>
                </a:cubicBezTo>
                <a:cubicBezTo>
                  <a:pt x="1576330" y="172022"/>
                  <a:pt x="1581464" y="171422"/>
                  <a:pt x="1585998" y="170621"/>
                </a:cubicBezTo>
                <a:lnTo>
                  <a:pt x="1583798" y="183623"/>
                </a:lnTo>
                <a:cubicBezTo>
                  <a:pt x="1581531" y="183890"/>
                  <a:pt x="1579264" y="184090"/>
                  <a:pt x="1576997" y="184223"/>
                </a:cubicBezTo>
                <a:cubicBezTo>
                  <a:pt x="1574730" y="184356"/>
                  <a:pt x="1572263" y="184490"/>
                  <a:pt x="1569596" y="184623"/>
                </a:cubicBezTo>
                <a:cubicBezTo>
                  <a:pt x="1566929" y="184757"/>
                  <a:pt x="1563962" y="184823"/>
                  <a:pt x="1560695" y="184823"/>
                </a:cubicBezTo>
                <a:cubicBezTo>
                  <a:pt x="1557428" y="184823"/>
                  <a:pt x="1553661" y="184757"/>
                  <a:pt x="1549393" y="184623"/>
                </a:cubicBezTo>
                <a:cubicBezTo>
                  <a:pt x="1537259" y="184356"/>
                  <a:pt x="1526257" y="182690"/>
                  <a:pt x="1516389" y="179623"/>
                </a:cubicBezTo>
                <a:cubicBezTo>
                  <a:pt x="1506522" y="176555"/>
                  <a:pt x="1497520" y="171755"/>
                  <a:pt x="1489386" y="165221"/>
                </a:cubicBezTo>
                <a:cubicBezTo>
                  <a:pt x="1487386" y="163754"/>
                  <a:pt x="1485519" y="162087"/>
                  <a:pt x="1483785" y="160220"/>
                </a:cubicBezTo>
                <a:cubicBezTo>
                  <a:pt x="1482052" y="158353"/>
                  <a:pt x="1480318" y="156420"/>
                  <a:pt x="1478585" y="154419"/>
                </a:cubicBezTo>
                <a:cubicBezTo>
                  <a:pt x="1475918" y="160020"/>
                  <a:pt x="1472884" y="165554"/>
                  <a:pt x="1469484" y="171021"/>
                </a:cubicBezTo>
                <a:cubicBezTo>
                  <a:pt x="1466083" y="176489"/>
                  <a:pt x="1462049" y="182290"/>
                  <a:pt x="1457382" y="188424"/>
                </a:cubicBezTo>
                <a:lnTo>
                  <a:pt x="1447381" y="181023"/>
                </a:lnTo>
                <a:cubicBezTo>
                  <a:pt x="1452448" y="174755"/>
                  <a:pt x="1456982" y="168588"/>
                  <a:pt x="1460982" y="162520"/>
                </a:cubicBezTo>
                <a:cubicBezTo>
                  <a:pt x="1464983" y="156453"/>
                  <a:pt x="1468450" y="150219"/>
                  <a:pt x="1471384" y="143818"/>
                </a:cubicBezTo>
                <a:cubicBezTo>
                  <a:pt x="1468050" y="138084"/>
                  <a:pt x="1465150" y="131750"/>
                  <a:pt x="1462683" y="124816"/>
                </a:cubicBezTo>
                <a:cubicBezTo>
                  <a:pt x="1460216" y="117881"/>
                  <a:pt x="1458249" y="110214"/>
                  <a:pt x="1456782" y="101813"/>
                </a:cubicBezTo>
                <a:lnTo>
                  <a:pt x="1467183" y="99212"/>
                </a:lnTo>
                <a:cubicBezTo>
                  <a:pt x="1469317" y="110947"/>
                  <a:pt x="1472517" y="121215"/>
                  <a:pt x="1476784" y="130016"/>
                </a:cubicBezTo>
                <a:cubicBezTo>
                  <a:pt x="1478785" y="123482"/>
                  <a:pt x="1480418" y="116515"/>
                  <a:pt x="1481685" y="109114"/>
                </a:cubicBezTo>
                <a:cubicBezTo>
                  <a:pt x="1482952" y="101713"/>
                  <a:pt x="1483919" y="93812"/>
                  <a:pt x="1484585" y="85411"/>
                </a:cubicBezTo>
                <a:lnTo>
                  <a:pt x="1459382" y="85411"/>
                </a:lnTo>
                <a:lnTo>
                  <a:pt x="1459382" y="74609"/>
                </a:lnTo>
                <a:cubicBezTo>
                  <a:pt x="1464183" y="67809"/>
                  <a:pt x="1468650" y="60574"/>
                  <a:pt x="1472784" y="52907"/>
                </a:cubicBezTo>
                <a:cubicBezTo>
                  <a:pt x="1476918" y="45239"/>
                  <a:pt x="1480852" y="37405"/>
                  <a:pt x="1484585" y="29404"/>
                </a:cubicBezTo>
                <a:lnTo>
                  <a:pt x="1460582" y="29404"/>
                </a:lnTo>
                <a:close/>
                <a:moveTo>
                  <a:pt x="606476" y="18002"/>
                </a:moveTo>
                <a:lnTo>
                  <a:pt x="680085" y="18002"/>
                </a:lnTo>
                <a:lnTo>
                  <a:pt x="680085" y="31204"/>
                </a:lnTo>
                <a:lnTo>
                  <a:pt x="650281" y="31204"/>
                </a:lnTo>
                <a:cubicBezTo>
                  <a:pt x="646814" y="46673"/>
                  <a:pt x="642013" y="61674"/>
                  <a:pt x="635879" y="76210"/>
                </a:cubicBezTo>
                <a:lnTo>
                  <a:pt x="670884" y="76210"/>
                </a:lnTo>
                <a:lnTo>
                  <a:pt x="670884" y="172422"/>
                </a:lnTo>
                <a:lnTo>
                  <a:pt x="622278" y="172422"/>
                </a:lnTo>
                <a:lnTo>
                  <a:pt x="622278" y="104613"/>
                </a:lnTo>
                <a:cubicBezTo>
                  <a:pt x="618011" y="112081"/>
                  <a:pt x="613610" y="119282"/>
                  <a:pt x="609076" y="126216"/>
                </a:cubicBezTo>
                <a:lnTo>
                  <a:pt x="598475" y="118015"/>
                </a:lnTo>
                <a:cubicBezTo>
                  <a:pt x="607409" y="104813"/>
                  <a:pt x="615177" y="90778"/>
                  <a:pt x="621778" y="75910"/>
                </a:cubicBezTo>
                <a:cubicBezTo>
                  <a:pt x="628378" y="61041"/>
                  <a:pt x="633412" y="46139"/>
                  <a:pt x="636879" y="31204"/>
                </a:cubicBezTo>
                <a:lnTo>
                  <a:pt x="606476" y="31204"/>
                </a:lnTo>
                <a:close/>
                <a:moveTo>
                  <a:pt x="1667808" y="16202"/>
                </a:moveTo>
                <a:lnTo>
                  <a:pt x="1773621" y="16202"/>
                </a:lnTo>
                <a:lnTo>
                  <a:pt x="1773621" y="162020"/>
                </a:lnTo>
                <a:cubicBezTo>
                  <a:pt x="1773621" y="166421"/>
                  <a:pt x="1773388" y="170055"/>
                  <a:pt x="1772921" y="172922"/>
                </a:cubicBezTo>
                <a:cubicBezTo>
                  <a:pt x="1772455" y="175789"/>
                  <a:pt x="1771488" y="178122"/>
                  <a:pt x="1770021" y="179923"/>
                </a:cubicBezTo>
                <a:cubicBezTo>
                  <a:pt x="1768554" y="181723"/>
                  <a:pt x="1766454" y="183123"/>
                  <a:pt x="1763720" y="184123"/>
                </a:cubicBezTo>
                <a:cubicBezTo>
                  <a:pt x="1760987" y="185123"/>
                  <a:pt x="1757353" y="185823"/>
                  <a:pt x="1752819" y="186223"/>
                </a:cubicBezTo>
                <a:cubicBezTo>
                  <a:pt x="1748552" y="186623"/>
                  <a:pt x="1744518" y="186890"/>
                  <a:pt x="1740717" y="187023"/>
                </a:cubicBezTo>
                <a:cubicBezTo>
                  <a:pt x="1736917" y="187157"/>
                  <a:pt x="1732550" y="187223"/>
                  <a:pt x="1727616" y="187223"/>
                </a:cubicBezTo>
                <a:lnTo>
                  <a:pt x="1725215" y="172422"/>
                </a:lnTo>
                <a:cubicBezTo>
                  <a:pt x="1729349" y="172822"/>
                  <a:pt x="1732916" y="173055"/>
                  <a:pt x="1735917" y="173122"/>
                </a:cubicBezTo>
                <a:cubicBezTo>
                  <a:pt x="1738917" y="173188"/>
                  <a:pt x="1742284" y="173155"/>
                  <a:pt x="1746018" y="173022"/>
                </a:cubicBezTo>
                <a:cubicBezTo>
                  <a:pt x="1749352" y="172888"/>
                  <a:pt x="1752052" y="172655"/>
                  <a:pt x="1754119" y="172322"/>
                </a:cubicBezTo>
                <a:cubicBezTo>
                  <a:pt x="1756186" y="171988"/>
                  <a:pt x="1757720" y="171288"/>
                  <a:pt x="1758720" y="170221"/>
                </a:cubicBezTo>
                <a:cubicBezTo>
                  <a:pt x="1759720" y="169155"/>
                  <a:pt x="1760387" y="167654"/>
                  <a:pt x="1760720" y="165721"/>
                </a:cubicBezTo>
                <a:cubicBezTo>
                  <a:pt x="1761053" y="163787"/>
                  <a:pt x="1761220" y="161220"/>
                  <a:pt x="1761220" y="158020"/>
                </a:cubicBezTo>
                <a:lnTo>
                  <a:pt x="1761220" y="28604"/>
                </a:lnTo>
                <a:lnTo>
                  <a:pt x="1667808" y="28604"/>
                </a:lnTo>
                <a:close/>
                <a:moveTo>
                  <a:pt x="685886" y="14602"/>
                </a:moveTo>
                <a:lnTo>
                  <a:pt x="763895" y="14602"/>
                </a:lnTo>
                <a:lnTo>
                  <a:pt x="756694" y="90811"/>
                </a:lnTo>
                <a:lnTo>
                  <a:pt x="777697" y="90811"/>
                </a:lnTo>
                <a:cubicBezTo>
                  <a:pt x="777564" y="99613"/>
                  <a:pt x="777430" y="107380"/>
                  <a:pt x="777297" y="114114"/>
                </a:cubicBezTo>
                <a:cubicBezTo>
                  <a:pt x="777164" y="120849"/>
                  <a:pt x="776964" y="127016"/>
                  <a:pt x="776697" y="132617"/>
                </a:cubicBezTo>
                <a:cubicBezTo>
                  <a:pt x="776430" y="138217"/>
                  <a:pt x="776097" y="143518"/>
                  <a:pt x="775697" y="148519"/>
                </a:cubicBezTo>
                <a:cubicBezTo>
                  <a:pt x="775297" y="153519"/>
                  <a:pt x="774897" y="158620"/>
                  <a:pt x="774497" y="163821"/>
                </a:cubicBezTo>
                <a:cubicBezTo>
                  <a:pt x="774230" y="167421"/>
                  <a:pt x="773730" y="170521"/>
                  <a:pt x="772996" y="173122"/>
                </a:cubicBezTo>
                <a:cubicBezTo>
                  <a:pt x="772263" y="175722"/>
                  <a:pt x="770996" y="177922"/>
                  <a:pt x="769196" y="179723"/>
                </a:cubicBezTo>
                <a:cubicBezTo>
                  <a:pt x="767396" y="181523"/>
                  <a:pt x="764995" y="182956"/>
                  <a:pt x="761995" y="184023"/>
                </a:cubicBezTo>
                <a:cubicBezTo>
                  <a:pt x="758995" y="185090"/>
                  <a:pt x="755028" y="185823"/>
                  <a:pt x="750094" y="186223"/>
                </a:cubicBezTo>
                <a:cubicBezTo>
                  <a:pt x="744626" y="186757"/>
                  <a:pt x="739226" y="187057"/>
                  <a:pt x="733892" y="187123"/>
                </a:cubicBezTo>
                <a:cubicBezTo>
                  <a:pt x="728558" y="187190"/>
                  <a:pt x="724490" y="187157"/>
                  <a:pt x="721690" y="187023"/>
                </a:cubicBezTo>
                <a:lnTo>
                  <a:pt x="719290" y="172422"/>
                </a:lnTo>
                <a:cubicBezTo>
                  <a:pt x="722757" y="172688"/>
                  <a:pt x="727024" y="172922"/>
                  <a:pt x="732091" y="173122"/>
                </a:cubicBezTo>
                <a:cubicBezTo>
                  <a:pt x="737159" y="173322"/>
                  <a:pt x="742026" y="173288"/>
                  <a:pt x="746693" y="173022"/>
                </a:cubicBezTo>
                <a:cubicBezTo>
                  <a:pt x="749760" y="172888"/>
                  <a:pt x="752227" y="172622"/>
                  <a:pt x="754094" y="172222"/>
                </a:cubicBezTo>
                <a:cubicBezTo>
                  <a:pt x="755961" y="171822"/>
                  <a:pt x="757428" y="171121"/>
                  <a:pt x="758495" y="170121"/>
                </a:cubicBezTo>
                <a:cubicBezTo>
                  <a:pt x="759561" y="169121"/>
                  <a:pt x="760328" y="167721"/>
                  <a:pt x="760795" y="165921"/>
                </a:cubicBezTo>
                <a:cubicBezTo>
                  <a:pt x="761262" y="164121"/>
                  <a:pt x="761628" y="161687"/>
                  <a:pt x="761895" y="158620"/>
                </a:cubicBezTo>
                <a:cubicBezTo>
                  <a:pt x="762695" y="150619"/>
                  <a:pt x="763262" y="142318"/>
                  <a:pt x="763595" y="133717"/>
                </a:cubicBezTo>
                <a:cubicBezTo>
                  <a:pt x="763929" y="125116"/>
                  <a:pt x="764095" y="115214"/>
                  <a:pt x="764095" y="104013"/>
                </a:cubicBezTo>
                <a:lnTo>
                  <a:pt x="689886" y="104013"/>
                </a:lnTo>
                <a:lnTo>
                  <a:pt x="695687" y="36805"/>
                </a:lnTo>
                <a:lnTo>
                  <a:pt x="708488" y="37805"/>
                </a:lnTo>
                <a:lnTo>
                  <a:pt x="703288" y="90811"/>
                </a:lnTo>
                <a:lnTo>
                  <a:pt x="743493" y="90811"/>
                </a:lnTo>
                <a:lnTo>
                  <a:pt x="749694" y="27404"/>
                </a:lnTo>
                <a:lnTo>
                  <a:pt x="685886" y="27404"/>
                </a:lnTo>
                <a:close/>
                <a:moveTo>
                  <a:pt x="815302" y="13202"/>
                </a:moveTo>
                <a:lnTo>
                  <a:pt x="971321" y="13202"/>
                </a:lnTo>
                <a:lnTo>
                  <a:pt x="971321" y="181023"/>
                </a:lnTo>
                <a:lnTo>
                  <a:pt x="815302" y="181023"/>
                </a:lnTo>
                <a:close/>
                <a:moveTo>
                  <a:pt x="1627403" y="4601"/>
                </a:moveTo>
                <a:cubicBezTo>
                  <a:pt x="1629404" y="7001"/>
                  <a:pt x="1631637" y="9801"/>
                  <a:pt x="1634104" y="13002"/>
                </a:cubicBezTo>
                <a:cubicBezTo>
                  <a:pt x="1636571" y="16202"/>
                  <a:pt x="1639071" y="19469"/>
                  <a:pt x="1641605" y="22803"/>
                </a:cubicBezTo>
                <a:cubicBezTo>
                  <a:pt x="1644139" y="26137"/>
                  <a:pt x="1646539" y="29470"/>
                  <a:pt x="1648806" y="32804"/>
                </a:cubicBezTo>
                <a:cubicBezTo>
                  <a:pt x="1651073" y="36138"/>
                  <a:pt x="1653006" y="39072"/>
                  <a:pt x="1654607" y="41605"/>
                </a:cubicBezTo>
                <a:lnTo>
                  <a:pt x="1643605" y="49806"/>
                </a:lnTo>
                <a:cubicBezTo>
                  <a:pt x="1642405" y="47673"/>
                  <a:pt x="1640605" y="44906"/>
                  <a:pt x="1638205" y="41505"/>
                </a:cubicBezTo>
                <a:cubicBezTo>
                  <a:pt x="1635804" y="38105"/>
                  <a:pt x="1633304" y="34538"/>
                  <a:pt x="1630704" y="30804"/>
                </a:cubicBezTo>
                <a:cubicBezTo>
                  <a:pt x="1628103" y="27070"/>
                  <a:pt x="1625503" y="23536"/>
                  <a:pt x="1622903" y="20203"/>
                </a:cubicBezTo>
                <a:cubicBezTo>
                  <a:pt x="1620302" y="16869"/>
                  <a:pt x="1618202" y="14269"/>
                  <a:pt x="1616602" y="12402"/>
                </a:cubicBezTo>
                <a:close/>
                <a:moveTo>
                  <a:pt x="41405" y="4601"/>
                </a:moveTo>
                <a:lnTo>
                  <a:pt x="51606" y="10401"/>
                </a:lnTo>
                <a:cubicBezTo>
                  <a:pt x="46539" y="20403"/>
                  <a:pt x="40772" y="29970"/>
                  <a:pt x="34304" y="39105"/>
                </a:cubicBezTo>
                <a:cubicBezTo>
                  <a:pt x="27837" y="48239"/>
                  <a:pt x="20736" y="57207"/>
                  <a:pt x="13002" y="66008"/>
                </a:cubicBezTo>
                <a:lnTo>
                  <a:pt x="3600" y="58407"/>
                </a:lnTo>
                <a:cubicBezTo>
                  <a:pt x="11335" y="49873"/>
                  <a:pt x="18436" y="41005"/>
                  <a:pt x="24903" y="31804"/>
                </a:cubicBezTo>
                <a:cubicBezTo>
                  <a:pt x="31370" y="22603"/>
                  <a:pt x="36871" y="13535"/>
                  <a:pt x="41405" y="4601"/>
                </a:cubicBezTo>
                <a:close/>
                <a:moveTo>
                  <a:pt x="139617" y="3601"/>
                </a:moveTo>
                <a:lnTo>
                  <a:pt x="151219" y="5201"/>
                </a:lnTo>
                <a:cubicBezTo>
                  <a:pt x="150019" y="11602"/>
                  <a:pt x="148785" y="17569"/>
                  <a:pt x="147518" y="23103"/>
                </a:cubicBezTo>
                <a:cubicBezTo>
                  <a:pt x="146252" y="28637"/>
                  <a:pt x="144885" y="34004"/>
                  <a:pt x="143418" y="39205"/>
                </a:cubicBezTo>
                <a:lnTo>
                  <a:pt x="186623" y="39205"/>
                </a:lnTo>
                <a:lnTo>
                  <a:pt x="186623" y="51607"/>
                </a:lnTo>
                <a:lnTo>
                  <a:pt x="175822" y="51607"/>
                </a:lnTo>
                <a:cubicBezTo>
                  <a:pt x="173022" y="84544"/>
                  <a:pt x="167554" y="110547"/>
                  <a:pt x="159420" y="129616"/>
                </a:cubicBezTo>
                <a:lnTo>
                  <a:pt x="156619" y="135817"/>
                </a:lnTo>
                <a:cubicBezTo>
                  <a:pt x="160887" y="143818"/>
                  <a:pt x="165721" y="151552"/>
                  <a:pt x="171121" y="159020"/>
                </a:cubicBezTo>
                <a:cubicBezTo>
                  <a:pt x="176522" y="166488"/>
                  <a:pt x="182623" y="173622"/>
                  <a:pt x="189424" y="180423"/>
                </a:cubicBezTo>
                <a:lnTo>
                  <a:pt x="180823" y="189824"/>
                </a:lnTo>
                <a:cubicBezTo>
                  <a:pt x="168154" y="175689"/>
                  <a:pt x="157886" y="161687"/>
                  <a:pt x="150019" y="147819"/>
                </a:cubicBezTo>
                <a:cubicBezTo>
                  <a:pt x="145751" y="155019"/>
                  <a:pt x="140684" y="162220"/>
                  <a:pt x="134817" y="169421"/>
                </a:cubicBezTo>
                <a:cubicBezTo>
                  <a:pt x="128949" y="176622"/>
                  <a:pt x="122282" y="184023"/>
                  <a:pt x="114814" y="191624"/>
                </a:cubicBezTo>
                <a:lnTo>
                  <a:pt x="105813" y="182223"/>
                </a:lnTo>
                <a:cubicBezTo>
                  <a:pt x="122482" y="166888"/>
                  <a:pt x="135017" y="151219"/>
                  <a:pt x="143418" y="135217"/>
                </a:cubicBezTo>
                <a:cubicBezTo>
                  <a:pt x="143418" y="135084"/>
                  <a:pt x="143384" y="134984"/>
                  <a:pt x="143318" y="134917"/>
                </a:cubicBezTo>
                <a:cubicBezTo>
                  <a:pt x="143251" y="134850"/>
                  <a:pt x="143218" y="134750"/>
                  <a:pt x="143218" y="134617"/>
                </a:cubicBezTo>
                <a:cubicBezTo>
                  <a:pt x="139751" y="127016"/>
                  <a:pt x="136750" y="118615"/>
                  <a:pt x="134217" y="109414"/>
                </a:cubicBezTo>
                <a:cubicBezTo>
                  <a:pt x="131683" y="100213"/>
                  <a:pt x="129683" y="90011"/>
                  <a:pt x="128216" y="78810"/>
                </a:cubicBezTo>
                <a:lnTo>
                  <a:pt x="124015" y="87211"/>
                </a:lnTo>
                <a:lnTo>
                  <a:pt x="114614" y="80210"/>
                </a:lnTo>
                <a:cubicBezTo>
                  <a:pt x="117948" y="73809"/>
                  <a:pt x="120915" y="67575"/>
                  <a:pt x="123515" y="61508"/>
                </a:cubicBezTo>
                <a:cubicBezTo>
                  <a:pt x="126116" y="55440"/>
                  <a:pt x="128416" y="49340"/>
                  <a:pt x="130416" y="43205"/>
                </a:cubicBezTo>
                <a:cubicBezTo>
                  <a:pt x="132416" y="37071"/>
                  <a:pt x="134150" y="30771"/>
                  <a:pt x="135617" y="24303"/>
                </a:cubicBezTo>
                <a:cubicBezTo>
                  <a:pt x="137084" y="17836"/>
                  <a:pt x="138417" y="10935"/>
                  <a:pt x="139617" y="3601"/>
                </a:cubicBezTo>
                <a:close/>
                <a:moveTo>
                  <a:pt x="243230" y="3400"/>
                </a:moveTo>
                <a:lnTo>
                  <a:pt x="255832" y="6801"/>
                </a:lnTo>
                <a:cubicBezTo>
                  <a:pt x="253565" y="14802"/>
                  <a:pt x="251231" y="22303"/>
                  <a:pt x="248831" y="29304"/>
                </a:cubicBezTo>
                <a:cubicBezTo>
                  <a:pt x="246431" y="36305"/>
                  <a:pt x="243897" y="43139"/>
                  <a:pt x="241230" y="49806"/>
                </a:cubicBezTo>
                <a:lnTo>
                  <a:pt x="241230" y="190024"/>
                </a:lnTo>
                <a:lnTo>
                  <a:pt x="228628" y="190024"/>
                </a:lnTo>
                <a:lnTo>
                  <a:pt x="228628" y="77210"/>
                </a:lnTo>
                <a:cubicBezTo>
                  <a:pt x="226228" y="81877"/>
                  <a:pt x="223728" y="86444"/>
                  <a:pt x="221127" y="90911"/>
                </a:cubicBezTo>
                <a:cubicBezTo>
                  <a:pt x="218527" y="95379"/>
                  <a:pt x="215827" y="99879"/>
                  <a:pt x="213027" y="104413"/>
                </a:cubicBezTo>
                <a:lnTo>
                  <a:pt x="201425" y="97012"/>
                </a:lnTo>
                <a:cubicBezTo>
                  <a:pt x="205559" y="90611"/>
                  <a:pt x="209626" y="83777"/>
                  <a:pt x="213627" y="76510"/>
                </a:cubicBezTo>
                <a:cubicBezTo>
                  <a:pt x="217627" y="69242"/>
                  <a:pt x="221561" y="61408"/>
                  <a:pt x="225428" y="53007"/>
                </a:cubicBezTo>
                <a:cubicBezTo>
                  <a:pt x="229295" y="44606"/>
                  <a:pt x="232662" y="36271"/>
                  <a:pt x="235529" y="28004"/>
                </a:cubicBezTo>
                <a:cubicBezTo>
                  <a:pt x="238396" y="19736"/>
                  <a:pt x="240963" y="11535"/>
                  <a:pt x="243230" y="3400"/>
                </a:cubicBezTo>
                <a:close/>
                <a:moveTo>
                  <a:pt x="435054" y="3200"/>
                </a:moveTo>
                <a:lnTo>
                  <a:pt x="447856" y="3200"/>
                </a:lnTo>
                <a:lnTo>
                  <a:pt x="447856" y="40205"/>
                </a:lnTo>
                <a:lnTo>
                  <a:pt x="474859" y="40205"/>
                </a:lnTo>
                <a:lnTo>
                  <a:pt x="474859" y="53407"/>
                </a:lnTo>
                <a:lnTo>
                  <a:pt x="447856" y="53407"/>
                </a:lnTo>
                <a:lnTo>
                  <a:pt x="447856" y="90411"/>
                </a:lnTo>
                <a:cubicBezTo>
                  <a:pt x="452256" y="88544"/>
                  <a:pt x="456557" y="86711"/>
                  <a:pt x="460757" y="84911"/>
                </a:cubicBezTo>
                <a:cubicBezTo>
                  <a:pt x="464958" y="83110"/>
                  <a:pt x="468925" y="81344"/>
                  <a:pt x="472659" y="79610"/>
                </a:cubicBezTo>
                <a:lnTo>
                  <a:pt x="475059" y="92612"/>
                </a:lnTo>
                <a:cubicBezTo>
                  <a:pt x="471725" y="94212"/>
                  <a:pt x="467692" y="96012"/>
                  <a:pt x="462958" y="98012"/>
                </a:cubicBezTo>
                <a:cubicBezTo>
                  <a:pt x="458224" y="100013"/>
                  <a:pt x="453190" y="102146"/>
                  <a:pt x="447856" y="104413"/>
                </a:cubicBezTo>
                <a:lnTo>
                  <a:pt x="447856" y="164821"/>
                </a:lnTo>
                <a:cubicBezTo>
                  <a:pt x="447856" y="172155"/>
                  <a:pt x="446622" y="177256"/>
                  <a:pt x="444155" y="180123"/>
                </a:cubicBezTo>
                <a:cubicBezTo>
                  <a:pt x="441688" y="182990"/>
                  <a:pt x="437588" y="184757"/>
                  <a:pt x="431854" y="185423"/>
                </a:cubicBezTo>
                <a:cubicBezTo>
                  <a:pt x="428387" y="185823"/>
                  <a:pt x="424986" y="186090"/>
                  <a:pt x="421653" y="186223"/>
                </a:cubicBezTo>
                <a:cubicBezTo>
                  <a:pt x="418319" y="186357"/>
                  <a:pt x="414985" y="186357"/>
                  <a:pt x="411651" y="186223"/>
                </a:cubicBezTo>
                <a:lnTo>
                  <a:pt x="409251" y="171822"/>
                </a:lnTo>
                <a:cubicBezTo>
                  <a:pt x="411385" y="172088"/>
                  <a:pt x="414052" y="172288"/>
                  <a:pt x="417252" y="172422"/>
                </a:cubicBezTo>
                <a:cubicBezTo>
                  <a:pt x="420452" y="172555"/>
                  <a:pt x="423253" y="172622"/>
                  <a:pt x="425653" y="172622"/>
                </a:cubicBezTo>
                <a:cubicBezTo>
                  <a:pt x="427787" y="172622"/>
                  <a:pt x="429487" y="172522"/>
                  <a:pt x="430754" y="172322"/>
                </a:cubicBezTo>
                <a:cubicBezTo>
                  <a:pt x="432020" y="172122"/>
                  <a:pt x="432954" y="171688"/>
                  <a:pt x="433554" y="171021"/>
                </a:cubicBezTo>
                <a:cubicBezTo>
                  <a:pt x="434154" y="170355"/>
                  <a:pt x="434554" y="169388"/>
                  <a:pt x="434754" y="168121"/>
                </a:cubicBezTo>
                <a:cubicBezTo>
                  <a:pt x="434954" y="166854"/>
                  <a:pt x="435054" y="165154"/>
                  <a:pt x="435054" y="163020"/>
                </a:cubicBezTo>
                <a:lnTo>
                  <a:pt x="435054" y="109414"/>
                </a:lnTo>
                <a:cubicBezTo>
                  <a:pt x="429854" y="111281"/>
                  <a:pt x="424786" y="113114"/>
                  <a:pt x="419852" y="114914"/>
                </a:cubicBezTo>
                <a:cubicBezTo>
                  <a:pt x="414918" y="116715"/>
                  <a:pt x="410318" y="118282"/>
                  <a:pt x="406051" y="119615"/>
                </a:cubicBezTo>
                <a:lnTo>
                  <a:pt x="402050" y="106613"/>
                </a:lnTo>
                <a:cubicBezTo>
                  <a:pt x="406717" y="105280"/>
                  <a:pt x="411885" y="103646"/>
                  <a:pt x="417552" y="101713"/>
                </a:cubicBezTo>
                <a:cubicBezTo>
                  <a:pt x="423219" y="99779"/>
                  <a:pt x="429053" y="97679"/>
                  <a:pt x="435054" y="95412"/>
                </a:cubicBezTo>
                <a:lnTo>
                  <a:pt x="435054" y="53407"/>
                </a:lnTo>
                <a:lnTo>
                  <a:pt x="405851" y="53407"/>
                </a:lnTo>
                <a:lnTo>
                  <a:pt x="405851" y="40205"/>
                </a:lnTo>
                <a:lnTo>
                  <a:pt x="435054" y="40205"/>
                </a:lnTo>
                <a:close/>
                <a:moveTo>
                  <a:pt x="79610" y="3000"/>
                </a:moveTo>
                <a:lnTo>
                  <a:pt x="90411" y="3000"/>
                </a:lnTo>
                <a:lnTo>
                  <a:pt x="90411" y="53207"/>
                </a:lnTo>
                <a:lnTo>
                  <a:pt x="105213" y="53207"/>
                </a:lnTo>
                <a:lnTo>
                  <a:pt x="105213" y="19002"/>
                </a:lnTo>
                <a:lnTo>
                  <a:pt x="115614" y="19002"/>
                </a:lnTo>
                <a:lnTo>
                  <a:pt x="115614" y="64208"/>
                </a:lnTo>
                <a:lnTo>
                  <a:pt x="54407" y="64208"/>
                </a:lnTo>
                <a:lnTo>
                  <a:pt x="54407" y="19002"/>
                </a:lnTo>
                <a:lnTo>
                  <a:pt x="64808" y="19002"/>
                </a:lnTo>
                <a:lnTo>
                  <a:pt x="64808" y="53207"/>
                </a:lnTo>
                <a:lnTo>
                  <a:pt x="79610" y="53207"/>
                </a:lnTo>
                <a:close/>
                <a:moveTo>
                  <a:pt x="1528991" y="2400"/>
                </a:moveTo>
                <a:lnTo>
                  <a:pt x="1539992" y="2400"/>
                </a:lnTo>
                <a:lnTo>
                  <a:pt x="1539992" y="21403"/>
                </a:lnTo>
                <a:lnTo>
                  <a:pt x="1571996" y="21403"/>
                </a:lnTo>
                <a:lnTo>
                  <a:pt x="1571996" y="49006"/>
                </a:lnTo>
                <a:lnTo>
                  <a:pt x="1584598" y="49006"/>
                </a:lnTo>
                <a:lnTo>
                  <a:pt x="1584598" y="58807"/>
                </a:lnTo>
                <a:lnTo>
                  <a:pt x="1571996" y="58807"/>
                </a:lnTo>
                <a:lnTo>
                  <a:pt x="1571996" y="87011"/>
                </a:lnTo>
                <a:lnTo>
                  <a:pt x="1539992" y="87011"/>
                </a:lnTo>
                <a:lnTo>
                  <a:pt x="1539992" y="105013"/>
                </a:lnTo>
                <a:lnTo>
                  <a:pt x="1575997" y="105013"/>
                </a:lnTo>
                <a:lnTo>
                  <a:pt x="1575997" y="115214"/>
                </a:lnTo>
                <a:lnTo>
                  <a:pt x="1539992" y="115214"/>
                </a:lnTo>
                <a:lnTo>
                  <a:pt x="1539992" y="133217"/>
                </a:lnTo>
                <a:lnTo>
                  <a:pt x="1581197" y="133217"/>
                </a:lnTo>
                <a:lnTo>
                  <a:pt x="1581197" y="143618"/>
                </a:lnTo>
                <a:lnTo>
                  <a:pt x="1539992" y="143618"/>
                </a:lnTo>
                <a:lnTo>
                  <a:pt x="1539992" y="165021"/>
                </a:lnTo>
                <a:lnTo>
                  <a:pt x="1528991" y="165021"/>
                </a:lnTo>
                <a:lnTo>
                  <a:pt x="1528991" y="143618"/>
                </a:lnTo>
                <a:lnTo>
                  <a:pt x="1495787" y="143618"/>
                </a:lnTo>
                <a:lnTo>
                  <a:pt x="1495787" y="133217"/>
                </a:lnTo>
                <a:lnTo>
                  <a:pt x="1528991" y="133217"/>
                </a:lnTo>
                <a:lnTo>
                  <a:pt x="1528991" y="115214"/>
                </a:lnTo>
                <a:lnTo>
                  <a:pt x="1502788" y="115214"/>
                </a:lnTo>
                <a:lnTo>
                  <a:pt x="1502788" y="105013"/>
                </a:lnTo>
                <a:lnTo>
                  <a:pt x="1528991" y="105013"/>
                </a:lnTo>
                <a:lnTo>
                  <a:pt x="1528991" y="87011"/>
                </a:lnTo>
                <a:lnTo>
                  <a:pt x="1503788" y="87011"/>
                </a:lnTo>
                <a:lnTo>
                  <a:pt x="1503788" y="77210"/>
                </a:lnTo>
                <a:lnTo>
                  <a:pt x="1528991" y="77210"/>
                </a:lnTo>
                <a:lnTo>
                  <a:pt x="1528991" y="58807"/>
                </a:lnTo>
                <a:lnTo>
                  <a:pt x="1498187" y="58807"/>
                </a:lnTo>
                <a:lnTo>
                  <a:pt x="1498187" y="49006"/>
                </a:lnTo>
                <a:lnTo>
                  <a:pt x="1528991" y="49006"/>
                </a:lnTo>
                <a:lnTo>
                  <a:pt x="1528991" y="31204"/>
                </a:lnTo>
                <a:lnTo>
                  <a:pt x="1503988" y="31204"/>
                </a:lnTo>
                <a:lnTo>
                  <a:pt x="1503988" y="21403"/>
                </a:lnTo>
                <a:lnTo>
                  <a:pt x="1528991" y="21403"/>
                </a:lnTo>
                <a:close/>
                <a:moveTo>
                  <a:pt x="320040" y="2000"/>
                </a:moveTo>
                <a:cubicBezTo>
                  <a:pt x="321507" y="5067"/>
                  <a:pt x="323274" y="9035"/>
                  <a:pt x="325341" y="13902"/>
                </a:cubicBezTo>
                <a:cubicBezTo>
                  <a:pt x="327407" y="18769"/>
                  <a:pt x="329241" y="23336"/>
                  <a:pt x="330841" y="27604"/>
                </a:cubicBezTo>
                <a:lnTo>
                  <a:pt x="386248" y="27604"/>
                </a:lnTo>
                <a:lnTo>
                  <a:pt x="386248" y="40205"/>
                </a:lnTo>
                <a:lnTo>
                  <a:pt x="256232" y="40205"/>
                </a:lnTo>
                <a:lnTo>
                  <a:pt x="256232" y="27604"/>
                </a:lnTo>
                <a:lnTo>
                  <a:pt x="317040" y="27604"/>
                </a:lnTo>
                <a:cubicBezTo>
                  <a:pt x="315706" y="23870"/>
                  <a:pt x="314306" y="20136"/>
                  <a:pt x="312839" y="16402"/>
                </a:cubicBezTo>
                <a:cubicBezTo>
                  <a:pt x="311372" y="12668"/>
                  <a:pt x="309905" y="9268"/>
                  <a:pt x="308438" y="6201"/>
                </a:cubicBezTo>
                <a:close/>
                <a:moveTo>
                  <a:pt x="1425778" y="1600"/>
                </a:moveTo>
                <a:lnTo>
                  <a:pt x="1437380" y="4001"/>
                </a:lnTo>
                <a:cubicBezTo>
                  <a:pt x="1434979" y="12135"/>
                  <a:pt x="1432179" y="20203"/>
                  <a:pt x="1428978" y="28204"/>
                </a:cubicBezTo>
                <a:lnTo>
                  <a:pt x="1458182" y="28204"/>
                </a:lnTo>
                <a:lnTo>
                  <a:pt x="1458182" y="39405"/>
                </a:lnTo>
                <a:lnTo>
                  <a:pt x="1423978" y="39405"/>
                </a:lnTo>
                <a:cubicBezTo>
                  <a:pt x="1421711" y="44072"/>
                  <a:pt x="1419344" y="48606"/>
                  <a:pt x="1416877" y="53007"/>
                </a:cubicBezTo>
                <a:cubicBezTo>
                  <a:pt x="1414410" y="57407"/>
                  <a:pt x="1411843" y="61674"/>
                  <a:pt x="1409176" y="65808"/>
                </a:cubicBezTo>
                <a:lnTo>
                  <a:pt x="1399175" y="59207"/>
                </a:lnTo>
                <a:cubicBezTo>
                  <a:pt x="1405042" y="50940"/>
                  <a:pt x="1410243" y="41805"/>
                  <a:pt x="1414777" y="31804"/>
                </a:cubicBezTo>
                <a:cubicBezTo>
                  <a:pt x="1419311" y="21803"/>
                  <a:pt x="1422978" y="11735"/>
                  <a:pt x="1425778" y="1600"/>
                </a:cubicBezTo>
                <a:close/>
                <a:moveTo>
                  <a:pt x="1048931" y="1600"/>
                </a:moveTo>
                <a:lnTo>
                  <a:pt x="1061732" y="5601"/>
                </a:lnTo>
                <a:cubicBezTo>
                  <a:pt x="1060266" y="8268"/>
                  <a:pt x="1058832" y="10835"/>
                  <a:pt x="1057432" y="13302"/>
                </a:cubicBezTo>
                <a:cubicBezTo>
                  <a:pt x="1056032" y="15769"/>
                  <a:pt x="1054598" y="18136"/>
                  <a:pt x="1053131" y="20403"/>
                </a:cubicBezTo>
                <a:lnTo>
                  <a:pt x="1179147" y="20403"/>
                </a:lnTo>
                <a:lnTo>
                  <a:pt x="1179147" y="31404"/>
                </a:lnTo>
                <a:lnTo>
                  <a:pt x="1046131" y="31404"/>
                </a:lnTo>
                <a:cubicBezTo>
                  <a:pt x="1044130" y="34338"/>
                  <a:pt x="1042130" y="37105"/>
                  <a:pt x="1040130" y="39705"/>
                </a:cubicBezTo>
                <a:cubicBezTo>
                  <a:pt x="1038130" y="42305"/>
                  <a:pt x="1036063" y="44939"/>
                  <a:pt x="1033929" y="47606"/>
                </a:cubicBezTo>
                <a:lnTo>
                  <a:pt x="1160145" y="47606"/>
                </a:lnTo>
                <a:lnTo>
                  <a:pt x="1160145" y="109014"/>
                </a:lnTo>
                <a:lnTo>
                  <a:pt x="1060732" y="109014"/>
                </a:lnTo>
                <a:lnTo>
                  <a:pt x="1070134" y="113214"/>
                </a:lnTo>
                <a:cubicBezTo>
                  <a:pt x="1068667" y="115214"/>
                  <a:pt x="1067167" y="117115"/>
                  <a:pt x="1065633" y="118915"/>
                </a:cubicBezTo>
                <a:cubicBezTo>
                  <a:pt x="1064099" y="120715"/>
                  <a:pt x="1062599" y="122482"/>
                  <a:pt x="1061132" y="124216"/>
                </a:cubicBezTo>
                <a:lnTo>
                  <a:pt x="1163745" y="124216"/>
                </a:lnTo>
                <a:lnTo>
                  <a:pt x="1163745" y="134817"/>
                </a:lnTo>
                <a:cubicBezTo>
                  <a:pt x="1156544" y="140684"/>
                  <a:pt x="1148943" y="146018"/>
                  <a:pt x="1140942" y="150819"/>
                </a:cubicBezTo>
                <a:cubicBezTo>
                  <a:pt x="1132941" y="155620"/>
                  <a:pt x="1124474" y="159953"/>
                  <a:pt x="1115539" y="163821"/>
                </a:cubicBezTo>
                <a:cubicBezTo>
                  <a:pt x="1125674" y="166754"/>
                  <a:pt x="1136442" y="169321"/>
                  <a:pt x="1147843" y="171522"/>
                </a:cubicBezTo>
                <a:cubicBezTo>
                  <a:pt x="1159245" y="173722"/>
                  <a:pt x="1171613" y="175555"/>
                  <a:pt x="1184948" y="177022"/>
                </a:cubicBezTo>
                <a:lnTo>
                  <a:pt x="1179747" y="189224"/>
                </a:lnTo>
                <a:cubicBezTo>
                  <a:pt x="1163479" y="186690"/>
                  <a:pt x="1148943" y="183790"/>
                  <a:pt x="1136142" y="180523"/>
                </a:cubicBezTo>
                <a:cubicBezTo>
                  <a:pt x="1123340" y="177256"/>
                  <a:pt x="1111339" y="173622"/>
                  <a:pt x="1100137" y="169621"/>
                </a:cubicBezTo>
                <a:cubicBezTo>
                  <a:pt x="1088669" y="173888"/>
                  <a:pt x="1075968" y="177656"/>
                  <a:pt x="1062033" y="180923"/>
                </a:cubicBezTo>
                <a:cubicBezTo>
                  <a:pt x="1048097" y="184190"/>
                  <a:pt x="1032062" y="187357"/>
                  <a:pt x="1013927" y="190424"/>
                </a:cubicBezTo>
                <a:lnTo>
                  <a:pt x="1008926" y="179022"/>
                </a:lnTo>
                <a:cubicBezTo>
                  <a:pt x="1023861" y="176756"/>
                  <a:pt x="1037530" y="174322"/>
                  <a:pt x="1049931" y="171722"/>
                </a:cubicBezTo>
                <a:cubicBezTo>
                  <a:pt x="1062333" y="169121"/>
                  <a:pt x="1073667" y="166288"/>
                  <a:pt x="1083935" y="163220"/>
                </a:cubicBezTo>
                <a:cubicBezTo>
                  <a:pt x="1076734" y="160020"/>
                  <a:pt x="1069933" y="156520"/>
                  <a:pt x="1063533" y="152719"/>
                </a:cubicBezTo>
                <a:cubicBezTo>
                  <a:pt x="1057132" y="148919"/>
                  <a:pt x="1050998" y="144885"/>
                  <a:pt x="1045130" y="140618"/>
                </a:cubicBezTo>
                <a:cubicBezTo>
                  <a:pt x="1040463" y="144752"/>
                  <a:pt x="1035563" y="148685"/>
                  <a:pt x="1030429" y="152419"/>
                </a:cubicBezTo>
                <a:cubicBezTo>
                  <a:pt x="1025295" y="156153"/>
                  <a:pt x="1019527" y="159887"/>
                  <a:pt x="1013126" y="163621"/>
                </a:cubicBezTo>
                <a:lnTo>
                  <a:pt x="1004925" y="154219"/>
                </a:lnTo>
                <a:cubicBezTo>
                  <a:pt x="1016660" y="147419"/>
                  <a:pt x="1026828" y="140251"/>
                  <a:pt x="1035429" y="132717"/>
                </a:cubicBezTo>
                <a:cubicBezTo>
                  <a:pt x="1044030" y="125182"/>
                  <a:pt x="1051331" y="117281"/>
                  <a:pt x="1057332" y="109014"/>
                </a:cubicBezTo>
                <a:lnTo>
                  <a:pt x="1031929" y="109014"/>
                </a:lnTo>
                <a:lnTo>
                  <a:pt x="1031929" y="50006"/>
                </a:lnTo>
                <a:cubicBezTo>
                  <a:pt x="1028862" y="53473"/>
                  <a:pt x="1025728" y="56874"/>
                  <a:pt x="1022528" y="60208"/>
                </a:cubicBezTo>
                <a:cubicBezTo>
                  <a:pt x="1019327" y="63541"/>
                  <a:pt x="1015927" y="66942"/>
                  <a:pt x="1012326" y="70409"/>
                </a:cubicBezTo>
                <a:lnTo>
                  <a:pt x="1003125" y="61808"/>
                </a:lnTo>
                <a:cubicBezTo>
                  <a:pt x="1011793" y="53807"/>
                  <a:pt x="1020194" y="44472"/>
                  <a:pt x="1028328" y="33804"/>
                </a:cubicBezTo>
                <a:cubicBezTo>
                  <a:pt x="1036463" y="23136"/>
                  <a:pt x="1043330" y="12402"/>
                  <a:pt x="1048931" y="1600"/>
                </a:cubicBezTo>
                <a:close/>
                <a:moveTo>
                  <a:pt x="1337767" y="1000"/>
                </a:moveTo>
                <a:lnTo>
                  <a:pt x="1350169" y="7801"/>
                </a:lnTo>
                <a:cubicBezTo>
                  <a:pt x="1348302" y="10868"/>
                  <a:pt x="1345968" y="14502"/>
                  <a:pt x="1343168" y="18702"/>
                </a:cubicBezTo>
                <a:cubicBezTo>
                  <a:pt x="1340367" y="22903"/>
                  <a:pt x="1337100" y="27337"/>
                  <a:pt x="1333367" y="32004"/>
                </a:cubicBezTo>
                <a:cubicBezTo>
                  <a:pt x="1331633" y="34271"/>
                  <a:pt x="1329999" y="36338"/>
                  <a:pt x="1328466" y="38205"/>
                </a:cubicBezTo>
                <a:cubicBezTo>
                  <a:pt x="1326932" y="40072"/>
                  <a:pt x="1325432" y="41805"/>
                  <a:pt x="1323965" y="43406"/>
                </a:cubicBezTo>
                <a:lnTo>
                  <a:pt x="1369771" y="43406"/>
                </a:lnTo>
                <a:lnTo>
                  <a:pt x="1369771" y="56207"/>
                </a:lnTo>
                <a:lnTo>
                  <a:pt x="1300362" y="56207"/>
                </a:lnTo>
                <a:lnTo>
                  <a:pt x="1300362" y="93212"/>
                </a:lnTo>
                <a:lnTo>
                  <a:pt x="1300362" y="95012"/>
                </a:lnTo>
                <a:lnTo>
                  <a:pt x="1379772" y="95012"/>
                </a:lnTo>
                <a:lnTo>
                  <a:pt x="1379772" y="108814"/>
                </a:lnTo>
                <a:lnTo>
                  <a:pt x="1301163" y="108814"/>
                </a:lnTo>
                <a:cubicBezTo>
                  <a:pt x="1306230" y="125082"/>
                  <a:pt x="1315564" y="138984"/>
                  <a:pt x="1329166" y="150519"/>
                </a:cubicBezTo>
                <a:cubicBezTo>
                  <a:pt x="1342768" y="162054"/>
                  <a:pt x="1360703" y="170821"/>
                  <a:pt x="1382973" y="176822"/>
                </a:cubicBezTo>
                <a:lnTo>
                  <a:pt x="1377172" y="190024"/>
                </a:lnTo>
                <a:cubicBezTo>
                  <a:pt x="1356636" y="183890"/>
                  <a:pt x="1339301" y="175422"/>
                  <a:pt x="1325165" y="164621"/>
                </a:cubicBezTo>
                <a:cubicBezTo>
                  <a:pt x="1311030" y="153819"/>
                  <a:pt x="1300496" y="140618"/>
                  <a:pt x="1293562" y="125016"/>
                </a:cubicBezTo>
                <a:cubicBezTo>
                  <a:pt x="1291961" y="128883"/>
                  <a:pt x="1289994" y="132683"/>
                  <a:pt x="1287661" y="136417"/>
                </a:cubicBezTo>
                <a:cubicBezTo>
                  <a:pt x="1285327" y="140151"/>
                  <a:pt x="1282693" y="143751"/>
                  <a:pt x="1279760" y="147218"/>
                </a:cubicBezTo>
                <a:cubicBezTo>
                  <a:pt x="1272826" y="155620"/>
                  <a:pt x="1263725" y="163354"/>
                  <a:pt x="1252456" y="170421"/>
                </a:cubicBezTo>
                <a:cubicBezTo>
                  <a:pt x="1241188" y="177489"/>
                  <a:pt x="1227687" y="184223"/>
                  <a:pt x="1211951" y="190624"/>
                </a:cubicBezTo>
                <a:lnTo>
                  <a:pt x="1204550" y="178022"/>
                </a:lnTo>
                <a:cubicBezTo>
                  <a:pt x="1220686" y="172022"/>
                  <a:pt x="1234354" y="165421"/>
                  <a:pt x="1245556" y="158220"/>
                </a:cubicBezTo>
                <a:cubicBezTo>
                  <a:pt x="1256757" y="151019"/>
                  <a:pt x="1265025" y="143818"/>
                  <a:pt x="1270359" y="136617"/>
                </a:cubicBezTo>
                <a:cubicBezTo>
                  <a:pt x="1273959" y="131683"/>
                  <a:pt x="1276960" y="127016"/>
                  <a:pt x="1279360" y="122615"/>
                </a:cubicBezTo>
                <a:cubicBezTo>
                  <a:pt x="1281760" y="118215"/>
                  <a:pt x="1283494" y="113614"/>
                  <a:pt x="1284560" y="108814"/>
                </a:cubicBezTo>
                <a:lnTo>
                  <a:pt x="1207151" y="108814"/>
                </a:lnTo>
                <a:lnTo>
                  <a:pt x="1207151" y="95012"/>
                </a:lnTo>
                <a:lnTo>
                  <a:pt x="1286361" y="95012"/>
                </a:lnTo>
                <a:lnTo>
                  <a:pt x="1286361" y="94012"/>
                </a:lnTo>
                <a:lnTo>
                  <a:pt x="1286361" y="56207"/>
                </a:lnTo>
                <a:lnTo>
                  <a:pt x="1216952" y="56207"/>
                </a:lnTo>
                <a:lnTo>
                  <a:pt x="1216952" y="43406"/>
                </a:lnTo>
                <a:lnTo>
                  <a:pt x="1306563" y="43406"/>
                </a:lnTo>
                <a:cubicBezTo>
                  <a:pt x="1308563" y="41139"/>
                  <a:pt x="1310697" y="38605"/>
                  <a:pt x="1312964" y="35805"/>
                </a:cubicBezTo>
                <a:cubicBezTo>
                  <a:pt x="1315231" y="33004"/>
                  <a:pt x="1317698" y="29870"/>
                  <a:pt x="1320365" y="26403"/>
                </a:cubicBezTo>
                <a:cubicBezTo>
                  <a:pt x="1328366" y="16002"/>
                  <a:pt x="1334167" y="7534"/>
                  <a:pt x="1337767" y="1000"/>
                </a:cubicBezTo>
                <a:close/>
                <a:moveTo>
                  <a:pt x="1248556" y="0"/>
                </a:moveTo>
                <a:cubicBezTo>
                  <a:pt x="1252290" y="3867"/>
                  <a:pt x="1257024" y="9401"/>
                  <a:pt x="1262758" y="16602"/>
                </a:cubicBezTo>
                <a:cubicBezTo>
                  <a:pt x="1265691" y="20069"/>
                  <a:pt x="1268192" y="23236"/>
                  <a:pt x="1270259" y="26103"/>
                </a:cubicBezTo>
                <a:cubicBezTo>
                  <a:pt x="1272326" y="28970"/>
                  <a:pt x="1274092" y="31537"/>
                  <a:pt x="1275559" y="33804"/>
                </a:cubicBezTo>
                <a:lnTo>
                  <a:pt x="1264558" y="42405"/>
                </a:lnTo>
                <a:cubicBezTo>
                  <a:pt x="1261891" y="38138"/>
                  <a:pt x="1257690" y="32271"/>
                  <a:pt x="1251956" y="24803"/>
                </a:cubicBezTo>
                <a:cubicBezTo>
                  <a:pt x="1246356" y="17336"/>
                  <a:pt x="1241755" y="11802"/>
                  <a:pt x="1238155" y="8201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64" name="图形 63">
            <a:extLst>
              <a:ext uri="{FF2B5EF4-FFF2-40B4-BE49-F238E27FC236}">
                <a16:creationId xmlns:a16="http://schemas.microsoft.com/office/drawing/2014/main" id="{1E0BAA7B-61AD-4BA8-BBD9-5A3635FC5F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32935" y="5977928"/>
            <a:ext cx="3326130" cy="331261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id="{261A0D23-98DC-48A9-9775-3F9224EA59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27693" y="3617212"/>
            <a:ext cx="2083862" cy="1048624"/>
          </a:xfrm>
          <a:prstGeom prst="roundRect">
            <a:avLst>
              <a:gd name="adj" fmla="val 7324"/>
            </a:avLst>
          </a:prstGeom>
          <a:ln>
            <a:noFill/>
          </a:ln>
        </p:spPr>
      </p:pic>
      <p:pic>
        <p:nvPicPr>
          <p:cNvPr id="161" name="图片 160" descr="图标&#10;&#10;低可信度描述已自动生成">
            <a:extLst>
              <a:ext uri="{FF2B5EF4-FFF2-40B4-BE49-F238E27FC236}">
                <a16:creationId xmlns:a16="http://schemas.microsoft.com/office/drawing/2014/main" id="{8586E1ED-D8F3-48F4-BB0A-197C8553C3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812" y="3751779"/>
            <a:ext cx="779486" cy="779486"/>
          </a:xfrm>
          <a:prstGeom prst="rect">
            <a:avLst/>
          </a:prstGeom>
        </p:spPr>
      </p:pic>
      <p:sp>
        <p:nvSpPr>
          <p:cNvPr id="167" name="TextBox 164">
            <a:extLst>
              <a:ext uri="{FF2B5EF4-FFF2-40B4-BE49-F238E27FC236}">
                <a16:creationId xmlns:a16="http://schemas.microsoft.com/office/drawing/2014/main" id="{F2F9758A-30EA-4DCA-92DF-00DE456BE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36837" y="3812722"/>
            <a:ext cx="181634" cy="657602"/>
          </a:xfrm>
          <a:custGeom>
            <a:avLst/>
            <a:gdLst/>
            <a:ahLst/>
            <a:cxnLst/>
            <a:rect l="l" t="t" r="r" b="b"/>
            <a:pathLst>
              <a:path w="208712" h="755637">
                <a:moveTo>
                  <a:pt x="85954" y="558470"/>
                </a:moveTo>
                <a:lnTo>
                  <a:pt x="198882" y="558470"/>
                </a:lnTo>
                <a:lnTo>
                  <a:pt x="198882" y="746379"/>
                </a:lnTo>
                <a:lnTo>
                  <a:pt x="76581" y="746379"/>
                </a:lnTo>
                <a:lnTo>
                  <a:pt x="76581" y="720090"/>
                </a:lnTo>
                <a:lnTo>
                  <a:pt x="172364" y="720090"/>
                </a:lnTo>
                <a:lnTo>
                  <a:pt x="172364" y="661568"/>
                </a:lnTo>
                <a:lnTo>
                  <a:pt x="90297" y="661568"/>
                </a:lnTo>
                <a:lnTo>
                  <a:pt x="90297" y="634822"/>
                </a:lnTo>
                <a:lnTo>
                  <a:pt x="172364" y="634822"/>
                </a:lnTo>
                <a:lnTo>
                  <a:pt x="172364" y="584530"/>
                </a:lnTo>
                <a:lnTo>
                  <a:pt x="85954" y="584530"/>
                </a:lnTo>
                <a:close/>
                <a:moveTo>
                  <a:pt x="32918" y="542925"/>
                </a:moveTo>
                <a:lnTo>
                  <a:pt x="58064" y="542925"/>
                </a:lnTo>
                <a:lnTo>
                  <a:pt x="58064" y="581330"/>
                </a:lnTo>
                <a:lnTo>
                  <a:pt x="83896" y="581330"/>
                </a:lnTo>
                <a:lnTo>
                  <a:pt x="83896" y="606476"/>
                </a:lnTo>
                <a:lnTo>
                  <a:pt x="58064" y="606476"/>
                </a:lnTo>
                <a:lnTo>
                  <a:pt x="58064" y="635737"/>
                </a:lnTo>
                <a:cubicBezTo>
                  <a:pt x="62179" y="634060"/>
                  <a:pt x="65951" y="632536"/>
                  <a:pt x="69380" y="631165"/>
                </a:cubicBezTo>
                <a:cubicBezTo>
                  <a:pt x="72809" y="629793"/>
                  <a:pt x="76124" y="628421"/>
                  <a:pt x="79324" y="627050"/>
                </a:cubicBezTo>
                <a:lnTo>
                  <a:pt x="85039" y="651967"/>
                </a:lnTo>
                <a:cubicBezTo>
                  <a:pt x="77724" y="655472"/>
                  <a:pt x="68732" y="659282"/>
                  <a:pt x="58064" y="663397"/>
                </a:cubicBezTo>
                <a:lnTo>
                  <a:pt x="58064" y="729005"/>
                </a:lnTo>
                <a:cubicBezTo>
                  <a:pt x="58064" y="733577"/>
                  <a:pt x="57683" y="737349"/>
                  <a:pt x="56921" y="740321"/>
                </a:cubicBezTo>
                <a:cubicBezTo>
                  <a:pt x="56159" y="743293"/>
                  <a:pt x="55016" y="745731"/>
                  <a:pt x="53492" y="747636"/>
                </a:cubicBezTo>
                <a:cubicBezTo>
                  <a:pt x="51968" y="749541"/>
                  <a:pt x="50025" y="750989"/>
                  <a:pt x="47663" y="751980"/>
                </a:cubicBezTo>
                <a:cubicBezTo>
                  <a:pt x="45301" y="752970"/>
                  <a:pt x="42520" y="753770"/>
                  <a:pt x="39319" y="754380"/>
                </a:cubicBezTo>
                <a:cubicBezTo>
                  <a:pt x="35966" y="754990"/>
                  <a:pt x="31737" y="755371"/>
                  <a:pt x="26632" y="755523"/>
                </a:cubicBezTo>
                <a:cubicBezTo>
                  <a:pt x="21527" y="755675"/>
                  <a:pt x="16840" y="755675"/>
                  <a:pt x="12573" y="755523"/>
                </a:cubicBezTo>
                <a:lnTo>
                  <a:pt x="7315" y="729005"/>
                </a:lnTo>
                <a:cubicBezTo>
                  <a:pt x="10058" y="729310"/>
                  <a:pt x="13106" y="729501"/>
                  <a:pt x="16459" y="729577"/>
                </a:cubicBezTo>
                <a:cubicBezTo>
                  <a:pt x="19812" y="729653"/>
                  <a:pt x="22555" y="729691"/>
                  <a:pt x="24689" y="729691"/>
                </a:cubicBezTo>
                <a:cubicBezTo>
                  <a:pt x="28499" y="729691"/>
                  <a:pt x="30823" y="729234"/>
                  <a:pt x="31661" y="728320"/>
                </a:cubicBezTo>
                <a:cubicBezTo>
                  <a:pt x="32499" y="727405"/>
                  <a:pt x="32918" y="724738"/>
                  <a:pt x="32918" y="720319"/>
                </a:cubicBezTo>
                <a:lnTo>
                  <a:pt x="32918" y="672998"/>
                </a:lnTo>
                <a:cubicBezTo>
                  <a:pt x="27737" y="674827"/>
                  <a:pt x="23127" y="676427"/>
                  <a:pt x="19088" y="677799"/>
                </a:cubicBezTo>
                <a:cubicBezTo>
                  <a:pt x="15049" y="679171"/>
                  <a:pt x="11201" y="680390"/>
                  <a:pt x="7544" y="681457"/>
                </a:cubicBezTo>
                <a:lnTo>
                  <a:pt x="0" y="655625"/>
                </a:lnTo>
                <a:cubicBezTo>
                  <a:pt x="4267" y="654406"/>
                  <a:pt x="9106" y="652958"/>
                  <a:pt x="14516" y="651281"/>
                </a:cubicBezTo>
                <a:cubicBezTo>
                  <a:pt x="19926" y="649605"/>
                  <a:pt x="26060" y="647548"/>
                  <a:pt x="32918" y="645109"/>
                </a:cubicBezTo>
                <a:lnTo>
                  <a:pt x="32918" y="606476"/>
                </a:lnTo>
                <a:lnTo>
                  <a:pt x="4801" y="606476"/>
                </a:lnTo>
                <a:lnTo>
                  <a:pt x="4801" y="581330"/>
                </a:lnTo>
                <a:lnTo>
                  <a:pt x="32918" y="581330"/>
                </a:lnTo>
                <a:close/>
                <a:moveTo>
                  <a:pt x="1600" y="359435"/>
                </a:moveTo>
                <a:lnTo>
                  <a:pt x="208712" y="359435"/>
                </a:lnTo>
                <a:lnTo>
                  <a:pt x="208712" y="388696"/>
                </a:lnTo>
                <a:lnTo>
                  <a:pt x="1600" y="388696"/>
                </a:lnTo>
                <a:close/>
                <a:moveTo>
                  <a:pt x="85954" y="15545"/>
                </a:moveTo>
                <a:lnTo>
                  <a:pt x="198882" y="15545"/>
                </a:lnTo>
                <a:lnTo>
                  <a:pt x="198882" y="203454"/>
                </a:lnTo>
                <a:lnTo>
                  <a:pt x="76581" y="203454"/>
                </a:lnTo>
                <a:lnTo>
                  <a:pt x="76581" y="177165"/>
                </a:lnTo>
                <a:lnTo>
                  <a:pt x="172364" y="177165"/>
                </a:lnTo>
                <a:lnTo>
                  <a:pt x="172364" y="118643"/>
                </a:lnTo>
                <a:lnTo>
                  <a:pt x="90297" y="118643"/>
                </a:lnTo>
                <a:lnTo>
                  <a:pt x="90297" y="91897"/>
                </a:lnTo>
                <a:lnTo>
                  <a:pt x="172364" y="91897"/>
                </a:lnTo>
                <a:lnTo>
                  <a:pt x="172364" y="41605"/>
                </a:lnTo>
                <a:lnTo>
                  <a:pt x="85954" y="41605"/>
                </a:lnTo>
                <a:close/>
                <a:moveTo>
                  <a:pt x="32918" y="0"/>
                </a:moveTo>
                <a:lnTo>
                  <a:pt x="58064" y="0"/>
                </a:lnTo>
                <a:lnTo>
                  <a:pt x="58064" y="38405"/>
                </a:lnTo>
                <a:lnTo>
                  <a:pt x="83896" y="38405"/>
                </a:lnTo>
                <a:lnTo>
                  <a:pt x="83896" y="63551"/>
                </a:lnTo>
                <a:lnTo>
                  <a:pt x="58064" y="63551"/>
                </a:lnTo>
                <a:lnTo>
                  <a:pt x="58064" y="92812"/>
                </a:lnTo>
                <a:cubicBezTo>
                  <a:pt x="62179" y="91135"/>
                  <a:pt x="65951" y="89611"/>
                  <a:pt x="69380" y="88240"/>
                </a:cubicBezTo>
                <a:cubicBezTo>
                  <a:pt x="72809" y="86868"/>
                  <a:pt x="76124" y="85496"/>
                  <a:pt x="79324" y="84125"/>
                </a:cubicBezTo>
                <a:lnTo>
                  <a:pt x="85039" y="109042"/>
                </a:lnTo>
                <a:cubicBezTo>
                  <a:pt x="77724" y="112547"/>
                  <a:pt x="68732" y="116357"/>
                  <a:pt x="58064" y="120472"/>
                </a:cubicBezTo>
                <a:lnTo>
                  <a:pt x="58064" y="186080"/>
                </a:lnTo>
                <a:cubicBezTo>
                  <a:pt x="58064" y="190652"/>
                  <a:pt x="57683" y="194424"/>
                  <a:pt x="56921" y="197396"/>
                </a:cubicBezTo>
                <a:cubicBezTo>
                  <a:pt x="56159" y="200368"/>
                  <a:pt x="55016" y="202806"/>
                  <a:pt x="53492" y="204711"/>
                </a:cubicBezTo>
                <a:cubicBezTo>
                  <a:pt x="51968" y="206616"/>
                  <a:pt x="50025" y="208064"/>
                  <a:pt x="47663" y="209055"/>
                </a:cubicBezTo>
                <a:cubicBezTo>
                  <a:pt x="45301" y="210045"/>
                  <a:pt x="42520" y="210845"/>
                  <a:pt x="39319" y="211455"/>
                </a:cubicBezTo>
                <a:cubicBezTo>
                  <a:pt x="35966" y="212065"/>
                  <a:pt x="31737" y="212446"/>
                  <a:pt x="26632" y="212598"/>
                </a:cubicBezTo>
                <a:cubicBezTo>
                  <a:pt x="21527" y="212750"/>
                  <a:pt x="16840" y="212750"/>
                  <a:pt x="12573" y="212598"/>
                </a:cubicBezTo>
                <a:lnTo>
                  <a:pt x="7315" y="186080"/>
                </a:lnTo>
                <a:cubicBezTo>
                  <a:pt x="10058" y="186385"/>
                  <a:pt x="13106" y="186576"/>
                  <a:pt x="16459" y="186652"/>
                </a:cubicBezTo>
                <a:cubicBezTo>
                  <a:pt x="19812" y="186728"/>
                  <a:pt x="22555" y="186766"/>
                  <a:pt x="24689" y="186766"/>
                </a:cubicBezTo>
                <a:cubicBezTo>
                  <a:pt x="28499" y="186766"/>
                  <a:pt x="30823" y="186309"/>
                  <a:pt x="31661" y="185395"/>
                </a:cubicBezTo>
                <a:cubicBezTo>
                  <a:pt x="32499" y="184480"/>
                  <a:pt x="32918" y="181813"/>
                  <a:pt x="32918" y="177394"/>
                </a:cubicBezTo>
                <a:lnTo>
                  <a:pt x="32918" y="130073"/>
                </a:lnTo>
                <a:cubicBezTo>
                  <a:pt x="27737" y="131902"/>
                  <a:pt x="23127" y="133502"/>
                  <a:pt x="19088" y="134874"/>
                </a:cubicBezTo>
                <a:cubicBezTo>
                  <a:pt x="15049" y="136246"/>
                  <a:pt x="11201" y="137465"/>
                  <a:pt x="7544" y="138532"/>
                </a:cubicBezTo>
                <a:lnTo>
                  <a:pt x="0" y="112700"/>
                </a:lnTo>
                <a:cubicBezTo>
                  <a:pt x="4267" y="111481"/>
                  <a:pt x="9106" y="110033"/>
                  <a:pt x="14516" y="108356"/>
                </a:cubicBezTo>
                <a:cubicBezTo>
                  <a:pt x="19926" y="106680"/>
                  <a:pt x="26060" y="104623"/>
                  <a:pt x="32918" y="102184"/>
                </a:cubicBezTo>
                <a:lnTo>
                  <a:pt x="32918" y="63551"/>
                </a:lnTo>
                <a:lnTo>
                  <a:pt x="4801" y="63551"/>
                </a:lnTo>
                <a:lnTo>
                  <a:pt x="4801" y="38405"/>
                </a:lnTo>
                <a:lnTo>
                  <a:pt x="32918" y="384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ED65B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617EA4-CECF-43BB-8341-131FF0DFCB56}"/>
              </a:ext>
            </a:extLst>
          </p:cNvPr>
          <p:cNvGrpSpPr/>
          <p:nvPr/>
        </p:nvGrpSpPr>
        <p:grpSpPr>
          <a:xfrm>
            <a:off x="9543398" y="4911000"/>
            <a:ext cx="1903645" cy="1755726"/>
            <a:chOff x="8634084" y="1673274"/>
            <a:chExt cx="1903645" cy="175572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E4525B41-0E7F-45B8-8C09-2A0078816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l="78571" b="21313"/>
            <a:stretch/>
          </p:blipFill>
          <p:spPr>
            <a:xfrm>
              <a:off x="8634084" y="1673274"/>
              <a:ext cx="1903645" cy="175572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EC68FEFE-8292-4259-8FF5-72A7D8D9A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4085" y="2373086"/>
              <a:ext cx="1055914" cy="105591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13312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44E18A-3DDB-416D-9CD0-54DAC4A38762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动画 大雄董军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62324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!!1">
            <a:extLst>
              <a:ext uri="{FF2B5EF4-FFF2-40B4-BE49-F238E27FC236}">
                <a16:creationId xmlns:a16="http://schemas.microsoft.com/office/drawing/2014/main" id="{3B230D4A-4CDE-4E65-8B59-18513A7E5F59}"/>
              </a:ext>
            </a:extLst>
          </p:cNvPr>
          <p:cNvSpPr/>
          <p:nvPr/>
        </p:nvSpPr>
        <p:spPr>
          <a:xfrm>
            <a:off x="3574957" y="1051858"/>
            <a:ext cx="4291300" cy="4754284"/>
          </a:xfrm>
          <a:custGeom>
            <a:avLst/>
            <a:gdLst/>
            <a:ahLst/>
            <a:cxnLst/>
            <a:rect l="0" t="0" r="0" b="0"/>
            <a:pathLst>
              <a:path w="5607037" h="5927168">
                <a:moveTo>
                  <a:pt x="2488850" y="11669"/>
                </a:moveTo>
                <a:cubicBezTo>
                  <a:pt x="2397613" y="35510"/>
                  <a:pt x="2220332" y="133356"/>
                  <a:pt x="2159228" y="193595"/>
                </a:cubicBezTo>
                <a:cubicBezTo>
                  <a:pt x="2127181" y="225189"/>
                  <a:pt x="2081654" y="282952"/>
                  <a:pt x="2058056" y="321959"/>
                </a:cubicBezTo>
                <a:cubicBezTo>
                  <a:pt x="2019315" y="385996"/>
                  <a:pt x="2015765" y="399835"/>
                  <a:pt x="2021490" y="464533"/>
                </a:cubicBezTo>
                <a:cubicBezTo>
                  <a:pt x="2036433" y="633415"/>
                  <a:pt x="2067449" y="778470"/>
                  <a:pt x="2110261" y="879703"/>
                </a:cubicBezTo>
                <a:lnTo>
                  <a:pt x="2155014" y="985527"/>
                </a:lnTo>
                <a:lnTo>
                  <a:pt x="2110003" y="1038113"/>
                </a:lnTo>
                <a:cubicBezTo>
                  <a:pt x="2056126" y="1101056"/>
                  <a:pt x="2049409" y="1124156"/>
                  <a:pt x="2050673" y="1242146"/>
                </a:cubicBezTo>
                <a:cubicBezTo>
                  <a:pt x="2052222" y="1386709"/>
                  <a:pt x="2049686" y="1389830"/>
                  <a:pt x="1930673" y="1389830"/>
                </a:cubicBezTo>
                <a:cubicBezTo>
                  <a:pt x="1749136" y="1389830"/>
                  <a:pt x="1632665" y="1436610"/>
                  <a:pt x="1556565" y="1540090"/>
                </a:cubicBezTo>
                <a:cubicBezTo>
                  <a:pt x="1501944" y="1614363"/>
                  <a:pt x="1453233" y="1740520"/>
                  <a:pt x="1462640" y="1783348"/>
                </a:cubicBezTo>
                <a:cubicBezTo>
                  <a:pt x="1478874" y="1857263"/>
                  <a:pt x="1462770" y="1876309"/>
                  <a:pt x="1334154" y="1935307"/>
                </a:cubicBezTo>
                <a:cubicBezTo>
                  <a:pt x="1194887" y="1999190"/>
                  <a:pt x="1151530" y="2029635"/>
                  <a:pt x="1151530" y="2063545"/>
                </a:cubicBezTo>
                <a:cubicBezTo>
                  <a:pt x="1151530" y="2076839"/>
                  <a:pt x="1140711" y="2105507"/>
                  <a:pt x="1127487" y="2127251"/>
                </a:cubicBezTo>
                <a:lnTo>
                  <a:pt x="1103444" y="2166786"/>
                </a:lnTo>
                <a:lnTo>
                  <a:pt x="1088603" y="2121815"/>
                </a:lnTo>
                <a:cubicBezTo>
                  <a:pt x="1080440" y="2097081"/>
                  <a:pt x="1063462" y="2073575"/>
                  <a:pt x="1050875" y="2069580"/>
                </a:cubicBezTo>
                <a:cubicBezTo>
                  <a:pt x="1038287" y="2065585"/>
                  <a:pt x="1003925" y="2033778"/>
                  <a:pt x="974514" y="1998899"/>
                </a:cubicBezTo>
                <a:cubicBezTo>
                  <a:pt x="919109" y="1933192"/>
                  <a:pt x="862490" y="1897298"/>
                  <a:pt x="776289" y="1873234"/>
                </a:cubicBezTo>
                <a:cubicBezTo>
                  <a:pt x="680850" y="1846591"/>
                  <a:pt x="638790" y="1898751"/>
                  <a:pt x="680674" y="1991810"/>
                </a:cubicBezTo>
                <a:lnTo>
                  <a:pt x="697251" y="2028639"/>
                </a:lnTo>
                <a:lnTo>
                  <a:pt x="657510" y="2000342"/>
                </a:lnTo>
                <a:cubicBezTo>
                  <a:pt x="628652" y="1979793"/>
                  <a:pt x="592529" y="1970135"/>
                  <a:pt x="525595" y="1965073"/>
                </a:cubicBezTo>
                <a:cubicBezTo>
                  <a:pt x="425085" y="1957471"/>
                  <a:pt x="411604" y="1964010"/>
                  <a:pt x="395501" y="2028170"/>
                </a:cubicBezTo>
                <a:cubicBezTo>
                  <a:pt x="386716" y="2063171"/>
                  <a:pt x="394648" y="2074026"/>
                  <a:pt x="492621" y="2161082"/>
                </a:cubicBezTo>
                <a:cubicBezTo>
                  <a:pt x="502279" y="2169663"/>
                  <a:pt x="530183" y="2197426"/>
                  <a:pt x="554630" y="2222779"/>
                </a:cubicBezTo>
                <a:lnTo>
                  <a:pt x="599080" y="2268873"/>
                </a:lnTo>
                <a:lnTo>
                  <a:pt x="554630" y="2257977"/>
                </a:lnTo>
                <a:cubicBezTo>
                  <a:pt x="530183" y="2251984"/>
                  <a:pt x="447315" y="2247426"/>
                  <a:pt x="370480" y="2247848"/>
                </a:cubicBezTo>
                <a:cubicBezTo>
                  <a:pt x="232610" y="2248605"/>
                  <a:pt x="230171" y="2249139"/>
                  <a:pt x="184286" y="2288568"/>
                </a:cubicBezTo>
                <a:cubicBezTo>
                  <a:pt x="158714" y="2310542"/>
                  <a:pt x="134045" y="2345580"/>
                  <a:pt x="129465" y="2366430"/>
                </a:cubicBezTo>
                <a:cubicBezTo>
                  <a:pt x="119509" y="2411761"/>
                  <a:pt x="140437" y="2456630"/>
                  <a:pt x="171537" y="2456630"/>
                </a:cubicBezTo>
                <a:cubicBezTo>
                  <a:pt x="183864" y="2456630"/>
                  <a:pt x="200123" y="2462803"/>
                  <a:pt x="207667" y="2470347"/>
                </a:cubicBezTo>
                <a:cubicBezTo>
                  <a:pt x="217055" y="2479735"/>
                  <a:pt x="235400" y="2480195"/>
                  <a:pt x="265790" y="2471804"/>
                </a:cubicBezTo>
                <a:cubicBezTo>
                  <a:pt x="340857" y="2451077"/>
                  <a:pt x="343740" y="2475279"/>
                  <a:pt x="269852" y="2505904"/>
                </a:cubicBezTo>
                <a:cubicBezTo>
                  <a:pt x="216856" y="2527870"/>
                  <a:pt x="188691" y="2550565"/>
                  <a:pt x="148705" y="2603527"/>
                </a:cubicBezTo>
                <a:cubicBezTo>
                  <a:pt x="120051" y="2641479"/>
                  <a:pt x="91220" y="2672530"/>
                  <a:pt x="84636" y="2672530"/>
                </a:cubicBezTo>
                <a:cubicBezTo>
                  <a:pt x="78052" y="2672530"/>
                  <a:pt x="61092" y="2697934"/>
                  <a:pt x="46947" y="2728983"/>
                </a:cubicBezTo>
                <a:cubicBezTo>
                  <a:pt x="0" y="2832040"/>
                  <a:pt x="20929" y="2899285"/>
                  <a:pt x="95320" y="2884407"/>
                </a:cubicBezTo>
                <a:cubicBezTo>
                  <a:pt x="131633" y="2877144"/>
                  <a:pt x="211730" y="2812196"/>
                  <a:pt x="211730" y="2790014"/>
                </a:cubicBezTo>
                <a:cubicBezTo>
                  <a:pt x="211730" y="2783399"/>
                  <a:pt x="234590" y="2767679"/>
                  <a:pt x="262530" y="2755080"/>
                </a:cubicBezTo>
                <a:cubicBezTo>
                  <a:pt x="290470" y="2742481"/>
                  <a:pt x="313330" y="2726946"/>
                  <a:pt x="313330" y="2720558"/>
                </a:cubicBezTo>
                <a:cubicBezTo>
                  <a:pt x="313330" y="2714170"/>
                  <a:pt x="326189" y="2707894"/>
                  <a:pt x="341905" y="2706611"/>
                </a:cubicBezTo>
                <a:cubicBezTo>
                  <a:pt x="363701" y="2704833"/>
                  <a:pt x="369712" y="2710306"/>
                  <a:pt x="367241" y="2729680"/>
                </a:cubicBezTo>
                <a:cubicBezTo>
                  <a:pt x="362672" y="2765508"/>
                  <a:pt x="450870" y="2850256"/>
                  <a:pt x="578599" y="2932768"/>
                </a:cubicBezTo>
                <a:cubicBezTo>
                  <a:pt x="637184" y="2970614"/>
                  <a:pt x="694334" y="3009547"/>
                  <a:pt x="705599" y="3019287"/>
                </a:cubicBezTo>
                <a:cubicBezTo>
                  <a:pt x="754943" y="3061952"/>
                  <a:pt x="843258" y="3088426"/>
                  <a:pt x="963704" y="3096659"/>
                </a:cubicBezTo>
                <a:cubicBezTo>
                  <a:pt x="1090712" y="3105342"/>
                  <a:pt x="1152151" y="3092592"/>
                  <a:pt x="1202389" y="3047127"/>
                </a:cubicBezTo>
                <a:cubicBezTo>
                  <a:pt x="1219847" y="3031327"/>
                  <a:pt x="1227675" y="3032183"/>
                  <a:pt x="1263179" y="3053774"/>
                </a:cubicBezTo>
                <a:cubicBezTo>
                  <a:pt x="1285592" y="3067405"/>
                  <a:pt x="1303930" y="3084414"/>
                  <a:pt x="1303930" y="3091574"/>
                </a:cubicBezTo>
                <a:cubicBezTo>
                  <a:pt x="1303930" y="3109926"/>
                  <a:pt x="1464018" y="3176387"/>
                  <a:pt x="1532530" y="3186477"/>
                </a:cubicBezTo>
                <a:cubicBezTo>
                  <a:pt x="1617581" y="3199004"/>
                  <a:pt x="1695155" y="3175761"/>
                  <a:pt x="1705471" y="3134662"/>
                </a:cubicBezTo>
                <a:cubicBezTo>
                  <a:pt x="1718337" y="3083400"/>
                  <a:pt x="1673201" y="3015793"/>
                  <a:pt x="1591952" y="2964630"/>
                </a:cubicBezTo>
                <a:cubicBezTo>
                  <a:pt x="1461156" y="2882266"/>
                  <a:pt x="1490081" y="2827041"/>
                  <a:pt x="1733556" y="2694271"/>
                </a:cubicBezTo>
                <a:cubicBezTo>
                  <a:pt x="1786866" y="2665201"/>
                  <a:pt x="1831085" y="2631804"/>
                  <a:pt x="1837054" y="2616106"/>
                </a:cubicBezTo>
                <a:cubicBezTo>
                  <a:pt x="1844071" y="2597649"/>
                  <a:pt x="1877843" y="2576472"/>
                  <a:pt x="1940458" y="2551265"/>
                </a:cubicBezTo>
                <a:cubicBezTo>
                  <a:pt x="1991598" y="2530677"/>
                  <a:pt x="2084196" y="2483841"/>
                  <a:pt x="2146231" y="2447183"/>
                </a:cubicBezTo>
                <a:cubicBezTo>
                  <a:pt x="2208266" y="2410525"/>
                  <a:pt x="2263145" y="2383081"/>
                  <a:pt x="2268183" y="2386195"/>
                </a:cubicBezTo>
                <a:cubicBezTo>
                  <a:pt x="2273222" y="2389309"/>
                  <a:pt x="2282560" y="2413574"/>
                  <a:pt x="2288934" y="2440118"/>
                </a:cubicBezTo>
                <a:cubicBezTo>
                  <a:pt x="2302706" y="2497464"/>
                  <a:pt x="2385419" y="2663542"/>
                  <a:pt x="2448959" y="2761430"/>
                </a:cubicBezTo>
                <a:cubicBezTo>
                  <a:pt x="2473896" y="2799847"/>
                  <a:pt x="2512982" y="2864459"/>
                  <a:pt x="2535815" y="2905011"/>
                </a:cubicBezTo>
                <a:cubicBezTo>
                  <a:pt x="2559100" y="2946365"/>
                  <a:pt x="2584021" y="2976175"/>
                  <a:pt x="2592566" y="2972896"/>
                </a:cubicBezTo>
                <a:cubicBezTo>
                  <a:pt x="2616942" y="2963542"/>
                  <a:pt x="2639229" y="3044159"/>
                  <a:pt x="2629349" y="3105946"/>
                </a:cubicBezTo>
                <a:cubicBezTo>
                  <a:pt x="2624512" y="3136192"/>
                  <a:pt x="2602235" y="3189635"/>
                  <a:pt x="2579843" y="3224709"/>
                </a:cubicBezTo>
                <a:cubicBezTo>
                  <a:pt x="2557452" y="3259783"/>
                  <a:pt x="2535088" y="3312769"/>
                  <a:pt x="2530146" y="3342455"/>
                </a:cubicBezTo>
                <a:cubicBezTo>
                  <a:pt x="2525204" y="3372141"/>
                  <a:pt x="2517027" y="3396430"/>
                  <a:pt x="2511976" y="3396430"/>
                </a:cubicBezTo>
                <a:cubicBezTo>
                  <a:pt x="2497176" y="3396430"/>
                  <a:pt x="2449087" y="3504125"/>
                  <a:pt x="2428437" y="3583514"/>
                </a:cubicBezTo>
                <a:cubicBezTo>
                  <a:pt x="2411431" y="3648896"/>
                  <a:pt x="2411470" y="3663614"/>
                  <a:pt x="2428801" y="3720280"/>
                </a:cubicBezTo>
                <a:cubicBezTo>
                  <a:pt x="2442707" y="3765747"/>
                  <a:pt x="2447763" y="3834161"/>
                  <a:pt x="2446603" y="3961192"/>
                </a:cubicBezTo>
                <a:cubicBezTo>
                  <a:pt x="2445712" y="4058769"/>
                  <a:pt x="2442574" y="4142503"/>
                  <a:pt x="2439629" y="4147268"/>
                </a:cubicBezTo>
                <a:cubicBezTo>
                  <a:pt x="2436684" y="4152033"/>
                  <a:pt x="2439978" y="4225746"/>
                  <a:pt x="2446950" y="4311073"/>
                </a:cubicBezTo>
                <a:cubicBezTo>
                  <a:pt x="2458337" y="4450446"/>
                  <a:pt x="2464789" y="4477683"/>
                  <a:pt x="2510428" y="4579040"/>
                </a:cubicBezTo>
                <a:cubicBezTo>
                  <a:pt x="2538369" y="4641094"/>
                  <a:pt x="2561230" y="4703111"/>
                  <a:pt x="2561230" y="4716856"/>
                </a:cubicBezTo>
                <a:cubicBezTo>
                  <a:pt x="2561230" y="4730602"/>
                  <a:pt x="2572932" y="4764299"/>
                  <a:pt x="2587235" y="4791739"/>
                </a:cubicBezTo>
                <a:cubicBezTo>
                  <a:pt x="2607632" y="4830872"/>
                  <a:pt x="2622694" y="4843404"/>
                  <a:pt x="2657085" y="4849856"/>
                </a:cubicBezTo>
                <a:lnTo>
                  <a:pt x="2700930" y="4858081"/>
                </a:lnTo>
                <a:lnTo>
                  <a:pt x="2694616" y="4930531"/>
                </a:lnTo>
                <a:cubicBezTo>
                  <a:pt x="2686171" y="5027425"/>
                  <a:pt x="2710619" y="5222648"/>
                  <a:pt x="2736920" y="5268339"/>
                </a:cubicBezTo>
                <a:cubicBezTo>
                  <a:pt x="2748558" y="5288557"/>
                  <a:pt x="2769009" y="5311417"/>
                  <a:pt x="2782366" y="5319139"/>
                </a:cubicBezTo>
                <a:cubicBezTo>
                  <a:pt x="2795723" y="5326862"/>
                  <a:pt x="2820011" y="5346039"/>
                  <a:pt x="2836341" y="5361755"/>
                </a:cubicBezTo>
                <a:cubicBezTo>
                  <a:pt x="2877941" y="5401794"/>
                  <a:pt x="2923947" y="5397746"/>
                  <a:pt x="2980663" y="5349055"/>
                </a:cubicBezTo>
                <a:cubicBezTo>
                  <a:pt x="3066896" y="5275024"/>
                  <a:pt x="3080532" y="5256002"/>
                  <a:pt x="3092842" y="5192563"/>
                </a:cubicBezTo>
                <a:cubicBezTo>
                  <a:pt x="3099521" y="5158143"/>
                  <a:pt x="3114085" y="5102553"/>
                  <a:pt x="3125208" y="5069030"/>
                </a:cubicBezTo>
                <a:cubicBezTo>
                  <a:pt x="3155624" y="4977356"/>
                  <a:pt x="3151189" y="4875198"/>
                  <a:pt x="3112642" y="4779543"/>
                </a:cubicBezTo>
                <a:cubicBezTo>
                  <a:pt x="3087813" y="4717931"/>
                  <a:pt x="3079710" y="4674904"/>
                  <a:pt x="3079260" y="4602294"/>
                </a:cubicBezTo>
                <a:cubicBezTo>
                  <a:pt x="3078577" y="4491962"/>
                  <a:pt x="3080964" y="4485329"/>
                  <a:pt x="3161554" y="4373566"/>
                </a:cubicBezTo>
                <a:cubicBezTo>
                  <a:pt x="3194596" y="4327744"/>
                  <a:pt x="3221630" y="4282500"/>
                  <a:pt x="3221630" y="4273025"/>
                </a:cubicBezTo>
                <a:cubicBezTo>
                  <a:pt x="3221630" y="4263550"/>
                  <a:pt x="3225130" y="4259297"/>
                  <a:pt x="3229408" y="4263575"/>
                </a:cubicBezTo>
                <a:cubicBezTo>
                  <a:pt x="3233686" y="4267853"/>
                  <a:pt x="3225621" y="4310239"/>
                  <a:pt x="3211485" y="4357766"/>
                </a:cubicBezTo>
                <a:cubicBezTo>
                  <a:pt x="3167988" y="4504017"/>
                  <a:pt x="3164426" y="4571645"/>
                  <a:pt x="3176832" y="5015680"/>
                </a:cubicBezTo>
                <a:cubicBezTo>
                  <a:pt x="3179267" y="5102836"/>
                  <a:pt x="3188843" y="5168420"/>
                  <a:pt x="3207355" y="5224723"/>
                </a:cubicBezTo>
                <a:cubicBezTo>
                  <a:pt x="3228572" y="5289253"/>
                  <a:pt x="3234330" y="5338126"/>
                  <a:pt x="3234330" y="5453672"/>
                </a:cubicBezTo>
                <a:cubicBezTo>
                  <a:pt x="3234330" y="5534471"/>
                  <a:pt x="3239232" y="5608994"/>
                  <a:pt x="3245223" y="5619279"/>
                </a:cubicBezTo>
                <a:cubicBezTo>
                  <a:pt x="3251214" y="5629565"/>
                  <a:pt x="3265851" y="5661983"/>
                  <a:pt x="3277748" y="5691320"/>
                </a:cubicBezTo>
                <a:cubicBezTo>
                  <a:pt x="3333687" y="5829250"/>
                  <a:pt x="3551473" y="5927167"/>
                  <a:pt x="3657108" y="5861881"/>
                </a:cubicBezTo>
                <a:cubicBezTo>
                  <a:pt x="3681182" y="5847003"/>
                  <a:pt x="3709549" y="5834830"/>
                  <a:pt x="3720148" y="5834830"/>
                </a:cubicBezTo>
                <a:cubicBezTo>
                  <a:pt x="3752351" y="5834830"/>
                  <a:pt x="3894730" y="5673268"/>
                  <a:pt x="3894730" y="5636727"/>
                </a:cubicBezTo>
                <a:cubicBezTo>
                  <a:pt x="3894730" y="5582162"/>
                  <a:pt x="3920566" y="5465070"/>
                  <a:pt x="3957504" y="5352230"/>
                </a:cubicBezTo>
                <a:cubicBezTo>
                  <a:pt x="4037069" y="5109171"/>
                  <a:pt x="4098116" y="4861571"/>
                  <a:pt x="4129725" y="4653730"/>
                </a:cubicBezTo>
                <a:cubicBezTo>
                  <a:pt x="4140879" y="4580388"/>
                  <a:pt x="4155186" y="4503235"/>
                  <a:pt x="4161519" y="4482280"/>
                </a:cubicBezTo>
                <a:cubicBezTo>
                  <a:pt x="4196851" y="4365363"/>
                  <a:pt x="4212466" y="4194077"/>
                  <a:pt x="4201464" y="4044130"/>
                </a:cubicBezTo>
                <a:cubicBezTo>
                  <a:pt x="4199670" y="4019683"/>
                  <a:pt x="4210846" y="3945773"/>
                  <a:pt x="4226300" y="3879887"/>
                </a:cubicBezTo>
                <a:cubicBezTo>
                  <a:pt x="4253164" y="3765362"/>
                  <a:pt x="4253508" y="3756706"/>
                  <a:pt x="4234132" y="3683037"/>
                </a:cubicBezTo>
                <a:cubicBezTo>
                  <a:pt x="4222985" y="3640656"/>
                  <a:pt x="4204980" y="3553065"/>
                  <a:pt x="4194120" y="3488391"/>
                </a:cubicBezTo>
                <a:cubicBezTo>
                  <a:pt x="4183260" y="3423717"/>
                  <a:pt x="4165877" y="3350462"/>
                  <a:pt x="4155490" y="3325603"/>
                </a:cubicBezTo>
                <a:cubicBezTo>
                  <a:pt x="4131873" y="3269078"/>
                  <a:pt x="4128454" y="3257759"/>
                  <a:pt x="4123524" y="3219764"/>
                </a:cubicBezTo>
                <a:cubicBezTo>
                  <a:pt x="4115089" y="3154756"/>
                  <a:pt x="4140042" y="2804474"/>
                  <a:pt x="4155270" y="2774130"/>
                </a:cubicBezTo>
                <a:cubicBezTo>
                  <a:pt x="4185152" y="2714582"/>
                  <a:pt x="4224930" y="2555647"/>
                  <a:pt x="4224930" y="2495799"/>
                </a:cubicBezTo>
                <a:cubicBezTo>
                  <a:pt x="4224930" y="2462956"/>
                  <a:pt x="4230463" y="2422134"/>
                  <a:pt x="4237226" y="2405082"/>
                </a:cubicBezTo>
                <a:cubicBezTo>
                  <a:pt x="4254049" y="2362667"/>
                  <a:pt x="4266055" y="2126430"/>
                  <a:pt x="4251388" y="2126430"/>
                </a:cubicBezTo>
                <a:cubicBezTo>
                  <a:pt x="4244985" y="2126430"/>
                  <a:pt x="4233765" y="2130716"/>
                  <a:pt x="4226453" y="2135955"/>
                </a:cubicBezTo>
                <a:cubicBezTo>
                  <a:pt x="4213015" y="2145583"/>
                  <a:pt x="4215225" y="2027515"/>
                  <a:pt x="4231861" y="1847030"/>
                </a:cubicBezTo>
                <a:cubicBezTo>
                  <a:pt x="4240848" y="1749523"/>
                  <a:pt x="4232090" y="1701865"/>
                  <a:pt x="4206955" y="1711510"/>
                </a:cubicBezTo>
                <a:cubicBezTo>
                  <a:pt x="4179424" y="1722075"/>
                  <a:pt x="4161050" y="1658777"/>
                  <a:pt x="4167953" y="1577155"/>
                </a:cubicBezTo>
                <a:cubicBezTo>
                  <a:pt x="4171351" y="1536991"/>
                  <a:pt x="4178574" y="1504130"/>
                  <a:pt x="4184004" y="1504130"/>
                </a:cubicBezTo>
                <a:cubicBezTo>
                  <a:pt x="4208602" y="1504130"/>
                  <a:pt x="4248699" y="1544404"/>
                  <a:pt x="4241855" y="1562238"/>
                </a:cubicBezTo>
                <a:cubicBezTo>
                  <a:pt x="4237779" y="1572860"/>
                  <a:pt x="4242305" y="1587048"/>
                  <a:pt x="4251912" y="1593767"/>
                </a:cubicBezTo>
                <a:cubicBezTo>
                  <a:pt x="4283814" y="1616078"/>
                  <a:pt x="4445901" y="1691792"/>
                  <a:pt x="4536080" y="1726507"/>
                </a:cubicBezTo>
                <a:cubicBezTo>
                  <a:pt x="4584975" y="1745330"/>
                  <a:pt x="4647840" y="1771061"/>
                  <a:pt x="4675780" y="1783689"/>
                </a:cubicBezTo>
                <a:cubicBezTo>
                  <a:pt x="4703720" y="1796317"/>
                  <a:pt x="4769443" y="1824781"/>
                  <a:pt x="4821830" y="1846942"/>
                </a:cubicBezTo>
                <a:cubicBezTo>
                  <a:pt x="4954921" y="1903244"/>
                  <a:pt x="4967013" y="1919993"/>
                  <a:pt x="4954839" y="2031180"/>
                </a:cubicBezTo>
                <a:cubicBezTo>
                  <a:pt x="4943190" y="2137586"/>
                  <a:pt x="4955464" y="2268360"/>
                  <a:pt x="4981898" y="2319479"/>
                </a:cubicBezTo>
                <a:cubicBezTo>
                  <a:pt x="4994687" y="2344210"/>
                  <a:pt x="5018794" y="2362632"/>
                  <a:pt x="5054324" y="2374824"/>
                </a:cubicBezTo>
                <a:cubicBezTo>
                  <a:pt x="5083615" y="2384876"/>
                  <a:pt x="5116152" y="2398803"/>
                  <a:pt x="5126630" y="2405774"/>
                </a:cubicBezTo>
                <a:cubicBezTo>
                  <a:pt x="5173779" y="2437141"/>
                  <a:pt x="5285202" y="2494730"/>
                  <a:pt x="5298744" y="2494730"/>
                </a:cubicBezTo>
                <a:cubicBezTo>
                  <a:pt x="5306972" y="2494730"/>
                  <a:pt x="5328236" y="2483300"/>
                  <a:pt x="5345995" y="2469330"/>
                </a:cubicBezTo>
                <a:cubicBezTo>
                  <a:pt x="5363755" y="2455360"/>
                  <a:pt x="5387095" y="2443930"/>
                  <a:pt x="5397862" y="2443930"/>
                </a:cubicBezTo>
                <a:cubicBezTo>
                  <a:pt x="5408628" y="2443930"/>
                  <a:pt x="5430499" y="2419641"/>
                  <a:pt x="5446462" y="2389955"/>
                </a:cubicBezTo>
                <a:cubicBezTo>
                  <a:pt x="5462426" y="2360269"/>
                  <a:pt x="5499305" y="2317956"/>
                  <a:pt x="5528416" y="2295926"/>
                </a:cubicBezTo>
                <a:cubicBezTo>
                  <a:pt x="5604705" y="2238192"/>
                  <a:pt x="5607036" y="2217895"/>
                  <a:pt x="5551294" y="2096715"/>
                </a:cubicBezTo>
                <a:cubicBezTo>
                  <a:pt x="5525075" y="2039716"/>
                  <a:pt x="5487969" y="1952710"/>
                  <a:pt x="5468836" y="1903368"/>
                </a:cubicBezTo>
                <a:cubicBezTo>
                  <a:pt x="5449703" y="1854026"/>
                  <a:pt x="5410599" y="1775344"/>
                  <a:pt x="5381940" y="1728519"/>
                </a:cubicBezTo>
                <a:cubicBezTo>
                  <a:pt x="5353279" y="1681694"/>
                  <a:pt x="5329830" y="1640639"/>
                  <a:pt x="5329830" y="1637286"/>
                </a:cubicBezTo>
                <a:cubicBezTo>
                  <a:pt x="5329830" y="1620094"/>
                  <a:pt x="5236272" y="1504130"/>
                  <a:pt x="5222401" y="1504130"/>
                </a:cubicBezTo>
                <a:cubicBezTo>
                  <a:pt x="5213521" y="1504130"/>
                  <a:pt x="5191724" y="1515560"/>
                  <a:pt x="5173965" y="1529530"/>
                </a:cubicBezTo>
                <a:cubicBezTo>
                  <a:pt x="5131891" y="1562625"/>
                  <a:pt x="5118867" y="1561571"/>
                  <a:pt x="5093611" y="1523026"/>
                </a:cubicBezTo>
                <a:cubicBezTo>
                  <a:pt x="5082114" y="1505479"/>
                  <a:pt x="5043406" y="1470543"/>
                  <a:pt x="5007593" y="1445393"/>
                </a:cubicBezTo>
                <a:cubicBezTo>
                  <a:pt x="4929788" y="1390750"/>
                  <a:pt x="4884325" y="1338225"/>
                  <a:pt x="4812956" y="1220523"/>
                </a:cubicBezTo>
                <a:cubicBezTo>
                  <a:pt x="4783628" y="1172155"/>
                  <a:pt x="4748980" y="1122657"/>
                  <a:pt x="4735961" y="1110528"/>
                </a:cubicBezTo>
                <a:cubicBezTo>
                  <a:pt x="4654496" y="1034632"/>
                  <a:pt x="4383425" y="873739"/>
                  <a:pt x="4361455" y="888242"/>
                </a:cubicBezTo>
                <a:cubicBezTo>
                  <a:pt x="4356216" y="891700"/>
                  <a:pt x="4351930" y="872881"/>
                  <a:pt x="4351930" y="846421"/>
                </a:cubicBezTo>
                <a:cubicBezTo>
                  <a:pt x="4351930" y="817682"/>
                  <a:pt x="4337868" y="772940"/>
                  <a:pt x="4317005" y="735296"/>
                </a:cubicBezTo>
                <a:cubicBezTo>
                  <a:pt x="4285800" y="678993"/>
                  <a:pt x="4271245" y="667234"/>
                  <a:pt x="4180370" y="624908"/>
                </a:cubicBezTo>
                <a:cubicBezTo>
                  <a:pt x="4048730" y="563595"/>
                  <a:pt x="3990227" y="553440"/>
                  <a:pt x="3752660" y="550665"/>
                </a:cubicBezTo>
                <a:cubicBezTo>
                  <a:pt x="3541841" y="548203"/>
                  <a:pt x="3492752" y="554775"/>
                  <a:pt x="3462930" y="589457"/>
                </a:cubicBezTo>
                <a:cubicBezTo>
                  <a:pt x="3447031" y="607948"/>
                  <a:pt x="3426302" y="610927"/>
                  <a:pt x="3337604" y="607471"/>
                </a:cubicBezTo>
                <a:cubicBezTo>
                  <a:pt x="3261062" y="604489"/>
                  <a:pt x="3220984" y="608679"/>
                  <a:pt x="3194356" y="622449"/>
                </a:cubicBezTo>
                <a:cubicBezTo>
                  <a:pt x="3149026" y="645890"/>
                  <a:pt x="3134709" y="638217"/>
                  <a:pt x="3125981" y="585805"/>
                </a:cubicBezTo>
                <a:cubicBezTo>
                  <a:pt x="3122270" y="563516"/>
                  <a:pt x="3105125" y="513993"/>
                  <a:pt x="3087881" y="475753"/>
                </a:cubicBezTo>
                <a:cubicBezTo>
                  <a:pt x="3070638" y="437514"/>
                  <a:pt x="3056530" y="392517"/>
                  <a:pt x="3056530" y="375762"/>
                </a:cubicBezTo>
                <a:cubicBezTo>
                  <a:pt x="3056530" y="345145"/>
                  <a:pt x="2949773" y="163365"/>
                  <a:pt x="2900817" y="110624"/>
                </a:cubicBezTo>
                <a:cubicBezTo>
                  <a:pt x="2861070" y="67803"/>
                  <a:pt x="2705927" y="8560"/>
                  <a:pt x="2618380" y="2771"/>
                </a:cubicBezTo>
                <a:cubicBezTo>
                  <a:pt x="2576470" y="0"/>
                  <a:pt x="2518181" y="4004"/>
                  <a:pt x="2488850" y="1166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6A732DC-595C-46F3-A931-3810FD6D2D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5BA744A-F975-4094-A3C3-269524F59B10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E0C0E3-B66B-4F9E-9E36-09BACC10601A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1D3E31B-9D07-4027-B717-98B9CD76B18F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177164ED-E564-4D2A-B146-9406E8700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F576B87D-691A-46D9-B2E2-B84CE5CA3EB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034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1">
            <a:extLst>
              <a:ext uri="{FF2B5EF4-FFF2-40B4-BE49-F238E27FC236}">
                <a16:creationId xmlns:a16="http://schemas.microsoft.com/office/drawing/2014/main" id="{B27946F6-A812-4BD9-B799-6937AFDB34EC}"/>
              </a:ext>
            </a:extLst>
          </p:cNvPr>
          <p:cNvSpPr/>
          <p:nvPr/>
        </p:nvSpPr>
        <p:spPr>
          <a:xfrm>
            <a:off x="3122806" y="2296118"/>
            <a:ext cx="5674424" cy="2265764"/>
          </a:xfrm>
          <a:custGeom>
            <a:avLst/>
            <a:gdLst/>
            <a:ahLst/>
            <a:cxnLst/>
            <a:rect l="0" t="0" r="0" b="0"/>
            <a:pathLst>
              <a:path w="5674424" h="2265764">
                <a:moveTo>
                  <a:pt x="1749461" y="39517"/>
                </a:moveTo>
                <a:cubicBezTo>
                  <a:pt x="1444112" y="75961"/>
                  <a:pt x="1355449" y="98942"/>
                  <a:pt x="1174750" y="188478"/>
                </a:cubicBezTo>
                <a:cubicBezTo>
                  <a:pt x="1107695" y="221704"/>
                  <a:pt x="876163" y="386306"/>
                  <a:pt x="694528" y="529880"/>
                </a:cubicBezTo>
                <a:lnTo>
                  <a:pt x="632719" y="578737"/>
                </a:lnTo>
                <a:lnTo>
                  <a:pt x="509551" y="578737"/>
                </a:lnTo>
                <a:cubicBezTo>
                  <a:pt x="423223" y="578737"/>
                  <a:pt x="368708" y="585385"/>
                  <a:pt x="327295" y="600962"/>
                </a:cubicBezTo>
                <a:cubicBezTo>
                  <a:pt x="262268" y="625421"/>
                  <a:pt x="177800" y="685614"/>
                  <a:pt x="177800" y="707493"/>
                </a:cubicBezTo>
                <a:cubicBezTo>
                  <a:pt x="177800" y="715159"/>
                  <a:pt x="154886" y="772320"/>
                  <a:pt x="126881" y="834516"/>
                </a:cubicBezTo>
                <a:cubicBezTo>
                  <a:pt x="98875" y="896713"/>
                  <a:pt x="67026" y="988908"/>
                  <a:pt x="56105" y="1039394"/>
                </a:cubicBezTo>
                <a:cubicBezTo>
                  <a:pt x="45184" y="1089880"/>
                  <a:pt x="30762" y="1142617"/>
                  <a:pt x="24055" y="1156587"/>
                </a:cubicBezTo>
                <a:cubicBezTo>
                  <a:pt x="10154" y="1185542"/>
                  <a:pt x="22962" y="1285030"/>
                  <a:pt x="63284" y="1461298"/>
                </a:cubicBezTo>
                <a:cubicBezTo>
                  <a:pt x="77654" y="1524115"/>
                  <a:pt x="92121" y="1592695"/>
                  <a:pt x="95434" y="1613698"/>
                </a:cubicBezTo>
                <a:cubicBezTo>
                  <a:pt x="98748" y="1634702"/>
                  <a:pt x="104348" y="1661269"/>
                  <a:pt x="107879" y="1672735"/>
                </a:cubicBezTo>
                <a:cubicBezTo>
                  <a:pt x="112835" y="1688828"/>
                  <a:pt x="104885" y="1694123"/>
                  <a:pt x="73025" y="1695950"/>
                </a:cubicBezTo>
                <a:cubicBezTo>
                  <a:pt x="26537" y="1698615"/>
                  <a:pt x="0" y="1731061"/>
                  <a:pt x="0" y="1785237"/>
                </a:cubicBezTo>
                <a:cubicBezTo>
                  <a:pt x="0" y="1825385"/>
                  <a:pt x="15743" y="1840643"/>
                  <a:pt x="76200" y="1859086"/>
                </a:cubicBezTo>
                <a:cubicBezTo>
                  <a:pt x="133903" y="1876690"/>
                  <a:pt x="403340" y="1918016"/>
                  <a:pt x="628650" y="1943822"/>
                </a:cubicBezTo>
                <a:cubicBezTo>
                  <a:pt x="726440" y="1955022"/>
                  <a:pt x="866457" y="1972394"/>
                  <a:pt x="939800" y="1982425"/>
                </a:cubicBezTo>
                <a:cubicBezTo>
                  <a:pt x="1013143" y="1992456"/>
                  <a:pt x="1270318" y="2026786"/>
                  <a:pt x="1511300" y="2058714"/>
                </a:cubicBezTo>
                <a:cubicBezTo>
                  <a:pt x="1752283" y="2090642"/>
                  <a:pt x="2040890" y="2130440"/>
                  <a:pt x="2152650" y="2147154"/>
                </a:cubicBezTo>
                <a:cubicBezTo>
                  <a:pt x="2264410" y="2163869"/>
                  <a:pt x="2384425" y="2181064"/>
                  <a:pt x="2419350" y="2185365"/>
                </a:cubicBezTo>
                <a:cubicBezTo>
                  <a:pt x="2454275" y="2189667"/>
                  <a:pt x="2540000" y="2202053"/>
                  <a:pt x="2609850" y="2212890"/>
                </a:cubicBezTo>
                <a:cubicBezTo>
                  <a:pt x="2803018" y="2242859"/>
                  <a:pt x="3489052" y="2265763"/>
                  <a:pt x="4070350" y="2261650"/>
                </a:cubicBezTo>
                <a:cubicBezTo>
                  <a:pt x="4600771" y="2257897"/>
                  <a:pt x="4774657" y="2247397"/>
                  <a:pt x="5022850" y="2204133"/>
                </a:cubicBezTo>
                <a:cubicBezTo>
                  <a:pt x="5099685" y="2190739"/>
                  <a:pt x="5204478" y="2174071"/>
                  <a:pt x="5255723" y="2167092"/>
                </a:cubicBezTo>
                <a:cubicBezTo>
                  <a:pt x="5536876" y="2128805"/>
                  <a:pt x="5674423" y="2035605"/>
                  <a:pt x="5583688" y="1944870"/>
                </a:cubicBezTo>
                <a:cubicBezTo>
                  <a:pt x="5567346" y="1928529"/>
                  <a:pt x="5525912" y="1908142"/>
                  <a:pt x="5491613" y="1899568"/>
                </a:cubicBezTo>
                <a:cubicBezTo>
                  <a:pt x="5457313" y="1890993"/>
                  <a:pt x="5424292" y="1882588"/>
                  <a:pt x="5418231" y="1880891"/>
                </a:cubicBezTo>
                <a:cubicBezTo>
                  <a:pt x="5412171" y="1879194"/>
                  <a:pt x="5432173" y="1870984"/>
                  <a:pt x="5462681" y="1862647"/>
                </a:cubicBezTo>
                <a:cubicBezTo>
                  <a:pt x="5540786" y="1841301"/>
                  <a:pt x="5605258" y="1807901"/>
                  <a:pt x="5617392" y="1782498"/>
                </a:cubicBezTo>
                <a:cubicBezTo>
                  <a:pt x="5623980" y="1768706"/>
                  <a:pt x="5618471" y="1739904"/>
                  <a:pt x="5602219" y="1703164"/>
                </a:cubicBezTo>
                <a:cubicBezTo>
                  <a:pt x="5578434" y="1649392"/>
                  <a:pt x="5577948" y="1640708"/>
                  <a:pt x="5595052" y="1575040"/>
                </a:cubicBezTo>
                <a:cubicBezTo>
                  <a:pt x="5623521" y="1465742"/>
                  <a:pt x="5619425" y="1256636"/>
                  <a:pt x="5587322" y="1180409"/>
                </a:cubicBezTo>
                <a:cubicBezTo>
                  <a:pt x="5572979" y="1146352"/>
                  <a:pt x="5562632" y="1103301"/>
                  <a:pt x="5564328" y="1084740"/>
                </a:cubicBezTo>
                <a:cubicBezTo>
                  <a:pt x="5566286" y="1063314"/>
                  <a:pt x="5553689" y="1033176"/>
                  <a:pt x="5529823" y="1002190"/>
                </a:cubicBezTo>
                <a:cubicBezTo>
                  <a:pt x="5509149" y="975348"/>
                  <a:pt x="5486709" y="939800"/>
                  <a:pt x="5479955" y="923194"/>
                </a:cubicBezTo>
                <a:cubicBezTo>
                  <a:pt x="5451301" y="852735"/>
                  <a:pt x="5272284" y="732142"/>
                  <a:pt x="5129287" y="686969"/>
                </a:cubicBezTo>
                <a:cubicBezTo>
                  <a:pt x="5024067" y="653730"/>
                  <a:pt x="4925166" y="646830"/>
                  <a:pt x="4418905" y="637408"/>
                </a:cubicBezTo>
                <a:cubicBezTo>
                  <a:pt x="4222721" y="633757"/>
                  <a:pt x="4234741" y="638097"/>
                  <a:pt x="3963424" y="472976"/>
                </a:cubicBezTo>
                <a:cubicBezTo>
                  <a:pt x="3632800" y="271762"/>
                  <a:pt x="3477568" y="209301"/>
                  <a:pt x="3074437" y="115271"/>
                </a:cubicBezTo>
                <a:cubicBezTo>
                  <a:pt x="2742502" y="37847"/>
                  <a:pt x="2080546" y="0"/>
                  <a:pt x="1749461" y="39517"/>
                </a:cubicBezTo>
                <a:close/>
              </a:path>
            </a:pathLst>
          </a:custGeom>
          <a:blipFill dpi="0" rotWithShape="1">
            <a:blip r:embed="rId3"/>
            <a:srcRect/>
            <a:tile tx="-190500" ty="-1060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F023F54-2374-482C-9CDE-6FA1569BF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8E22CA5-95F5-4C7E-82B3-867A642801BB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967BDA5-B0D0-4973-8698-D0E26EE8B1B4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2676FAE-BDF3-405A-8BF4-15CD98505C94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6E554746-52BD-4305-A0B8-72ADE2EB63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DCB43EC0-22ED-4241-950F-FC49F5FE85F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4198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!!1">
            <a:extLst>
              <a:ext uri="{FF2B5EF4-FFF2-40B4-BE49-F238E27FC236}">
                <a16:creationId xmlns:a16="http://schemas.microsoft.com/office/drawing/2014/main" id="{C27D1A7B-D7EB-497E-93F5-861ED37110E5}"/>
              </a:ext>
            </a:extLst>
          </p:cNvPr>
          <p:cNvSpPr/>
          <p:nvPr/>
        </p:nvSpPr>
        <p:spPr>
          <a:xfrm>
            <a:off x="2697736" y="1223311"/>
            <a:ext cx="5716061" cy="4406660"/>
          </a:xfrm>
          <a:custGeom>
            <a:avLst/>
            <a:gdLst/>
            <a:ahLst/>
            <a:cxnLst/>
            <a:rect l="0" t="0" r="0" b="0"/>
            <a:pathLst>
              <a:path w="5716061" h="4406660">
                <a:moveTo>
                  <a:pt x="2652649" y="31359"/>
                </a:moveTo>
                <a:cubicBezTo>
                  <a:pt x="2620309" y="47601"/>
                  <a:pt x="2579363" y="70381"/>
                  <a:pt x="2561659" y="81982"/>
                </a:cubicBezTo>
                <a:cubicBezTo>
                  <a:pt x="2535935" y="98836"/>
                  <a:pt x="2516026" y="101009"/>
                  <a:pt x="2462550" y="92798"/>
                </a:cubicBezTo>
                <a:cubicBezTo>
                  <a:pt x="2398227" y="82922"/>
                  <a:pt x="2395278" y="83755"/>
                  <a:pt x="2386531" y="114273"/>
                </a:cubicBezTo>
                <a:cubicBezTo>
                  <a:pt x="2381527" y="131736"/>
                  <a:pt x="2379720" y="186628"/>
                  <a:pt x="2382516" y="236256"/>
                </a:cubicBezTo>
                <a:lnTo>
                  <a:pt x="2387600" y="326490"/>
                </a:lnTo>
                <a:lnTo>
                  <a:pt x="2330832" y="362372"/>
                </a:lnTo>
                <a:cubicBezTo>
                  <a:pt x="2221381" y="431556"/>
                  <a:pt x="2137422" y="567826"/>
                  <a:pt x="2108341" y="723491"/>
                </a:cubicBezTo>
                <a:cubicBezTo>
                  <a:pt x="2102472" y="754906"/>
                  <a:pt x="2100107" y="784552"/>
                  <a:pt x="2103084" y="789370"/>
                </a:cubicBezTo>
                <a:cubicBezTo>
                  <a:pt x="2106062" y="794189"/>
                  <a:pt x="2087000" y="807761"/>
                  <a:pt x="2060724" y="819531"/>
                </a:cubicBezTo>
                <a:cubicBezTo>
                  <a:pt x="2032066" y="832368"/>
                  <a:pt x="1929103" y="925989"/>
                  <a:pt x="1803400" y="1053508"/>
                </a:cubicBezTo>
                <a:cubicBezTo>
                  <a:pt x="1688148" y="1170425"/>
                  <a:pt x="1568555" y="1282676"/>
                  <a:pt x="1537638" y="1302954"/>
                </a:cubicBezTo>
                <a:cubicBezTo>
                  <a:pt x="1494755" y="1331081"/>
                  <a:pt x="1475925" y="1354619"/>
                  <a:pt x="1458222" y="1402224"/>
                </a:cubicBezTo>
                <a:cubicBezTo>
                  <a:pt x="1445459" y="1436544"/>
                  <a:pt x="1408136" y="1493694"/>
                  <a:pt x="1375282" y="1529224"/>
                </a:cubicBezTo>
                <a:cubicBezTo>
                  <a:pt x="1299716" y="1610942"/>
                  <a:pt x="1274480" y="1643571"/>
                  <a:pt x="1249541" y="1691797"/>
                </a:cubicBezTo>
                <a:cubicBezTo>
                  <a:pt x="1238568" y="1713016"/>
                  <a:pt x="1213419" y="1739658"/>
                  <a:pt x="1193653" y="1751000"/>
                </a:cubicBezTo>
                <a:cubicBezTo>
                  <a:pt x="1138520" y="1782639"/>
                  <a:pt x="1114328" y="1884930"/>
                  <a:pt x="1136799" y="1991401"/>
                </a:cubicBezTo>
                <a:cubicBezTo>
                  <a:pt x="1162879" y="2114970"/>
                  <a:pt x="1217095" y="2180609"/>
                  <a:pt x="1220138" y="2092298"/>
                </a:cubicBezTo>
                <a:cubicBezTo>
                  <a:pt x="1222684" y="2018429"/>
                  <a:pt x="1240300" y="2013329"/>
                  <a:pt x="1302822" y="2068364"/>
                </a:cubicBezTo>
                <a:cubicBezTo>
                  <a:pt x="1355330" y="2114583"/>
                  <a:pt x="1389695" y="2126437"/>
                  <a:pt x="1434297" y="2113714"/>
                </a:cubicBezTo>
                <a:cubicBezTo>
                  <a:pt x="1448621" y="2109628"/>
                  <a:pt x="1446574" y="2102155"/>
                  <a:pt x="1424772" y="2078948"/>
                </a:cubicBezTo>
                <a:cubicBezTo>
                  <a:pt x="1383211" y="2034708"/>
                  <a:pt x="1387753" y="2005359"/>
                  <a:pt x="1434708" y="2014750"/>
                </a:cubicBezTo>
                <a:cubicBezTo>
                  <a:pt x="1455448" y="2018897"/>
                  <a:pt x="1482109" y="2018572"/>
                  <a:pt x="1493956" y="2014026"/>
                </a:cubicBezTo>
                <a:cubicBezTo>
                  <a:pt x="1512497" y="2006911"/>
                  <a:pt x="1509900" y="1999988"/>
                  <a:pt x="1475298" y="1964287"/>
                </a:cubicBezTo>
                <a:cubicBezTo>
                  <a:pt x="1425491" y="1912900"/>
                  <a:pt x="1425214" y="1898951"/>
                  <a:pt x="1473200" y="1858574"/>
                </a:cubicBezTo>
                <a:cubicBezTo>
                  <a:pt x="1522336" y="1817229"/>
                  <a:pt x="1523770" y="1779460"/>
                  <a:pt x="1476375" y="1774948"/>
                </a:cubicBezTo>
                <a:cubicBezTo>
                  <a:pt x="1442942" y="1771765"/>
                  <a:pt x="1443480" y="1770934"/>
                  <a:pt x="1488965" y="1755478"/>
                </a:cubicBezTo>
                <a:cubicBezTo>
                  <a:pt x="1551249" y="1734316"/>
                  <a:pt x="1598963" y="1746080"/>
                  <a:pt x="1597904" y="1782337"/>
                </a:cubicBezTo>
                <a:cubicBezTo>
                  <a:pt x="1596130" y="1843021"/>
                  <a:pt x="1614638" y="2013391"/>
                  <a:pt x="1624023" y="2022776"/>
                </a:cubicBezTo>
                <a:cubicBezTo>
                  <a:pt x="1641967" y="2040720"/>
                  <a:pt x="1669296" y="2020175"/>
                  <a:pt x="1713342" y="1955629"/>
                </a:cubicBezTo>
                <a:lnTo>
                  <a:pt x="1756562" y="1892293"/>
                </a:lnTo>
                <a:lnTo>
                  <a:pt x="1751353" y="1543023"/>
                </a:lnTo>
                <a:lnTo>
                  <a:pt x="1786902" y="1513279"/>
                </a:lnTo>
                <a:cubicBezTo>
                  <a:pt x="1831679" y="1475813"/>
                  <a:pt x="1925019" y="1443839"/>
                  <a:pt x="2107323" y="1403517"/>
                </a:cubicBezTo>
                <a:cubicBezTo>
                  <a:pt x="2186026" y="1386109"/>
                  <a:pt x="2284754" y="1356458"/>
                  <a:pt x="2326718" y="1337626"/>
                </a:cubicBezTo>
                <a:cubicBezTo>
                  <a:pt x="2398477" y="1305422"/>
                  <a:pt x="2403773" y="1304736"/>
                  <a:pt x="2415721" y="1326086"/>
                </a:cubicBezTo>
                <a:cubicBezTo>
                  <a:pt x="2445612" y="1379498"/>
                  <a:pt x="2635788" y="1577421"/>
                  <a:pt x="2692575" y="1614218"/>
                </a:cubicBezTo>
                <a:cubicBezTo>
                  <a:pt x="2789878" y="1677268"/>
                  <a:pt x="2786154" y="1691723"/>
                  <a:pt x="2675199" y="1681668"/>
                </a:cubicBezTo>
                <a:cubicBezTo>
                  <a:pt x="2621886" y="1676837"/>
                  <a:pt x="2533908" y="1679753"/>
                  <a:pt x="2469026" y="1688500"/>
                </a:cubicBezTo>
                <a:cubicBezTo>
                  <a:pt x="2349180" y="1704658"/>
                  <a:pt x="2343734" y="1707360"/>
                  <a:pt x="2150843" y="1846363"/>
                </a:cubicBezTo>
                <a:cubicBezTo>
                  <a:pt x="2109927" y="1875849"/>
                  <a:pt x="2051284" y="1913336"/>
                  <a:pt x="2020524" y="1929668"/>
                </a:cubicBezTo>
                <a:cubicBezTo>
                  <a:pt x="1936143" y="1974473"/>
                  <a:pt x="1865849" y="2021656"/>
                  <a:pt x="1812889" y="2069037"/>
                </a:cubicBezTo>
                <a:cubicBezTo>
                  <a:pt x="1786675" y="2092490"/>
                  <a:pt x="1746672" y="2123748"/>
                  <a:pt x="1723993" y="2138500"/>
                </a:cubicBezTo>
                <a:lnTo>
                  <a:pt x="1585141" y="2228823"/>
                </a:lnTo>
                <a:cubicBezTo>
                  <a:pt x="1531450" y="2263748"/>
                  <a:pt x="1454171" y="2326438"/>
                  <a:pt x="1413409" y="2368134"/>
                </a:cubicBezTo>
                <a:cubicBezTo>
                  <a:pt x="1372647" y="2409831"/>
                  <a:pt x="1311753" y="2469838"/>
                  <a:pt x="1278089" y="2501484"/>
                </a:cubicBezTo>
                <a:cubicBezTo>
                  <a:pt x="1244425" y="2533131"/>
                  <a:pt x="1161945" y="2641890"/>
                  <a:pt x="1094800" y="2743173"/>
                </a:cubicBezTo>
                <a:cubicBezTo>
                  <a:pt x="969378" y="2932364"/>
                  <a:pt x="858045" y="3084054"/>
                  <a:pt x="699907" y="3281213"/>
                </a:cubicBezTo>
                <a:cubicBezTo>
                  <a:pt x="650238" y="3343137"/>
                  <a:pt x="609600" y="3400435"/>
                  <a:pt x="609600" y="3408541"/>
                </a:cubicBezTo>
                <a:cubicBezTo>
                  <a:pt x="609600" y="3416647"/>
                  <a:pt x="583882" y="3464605"/>
                  <a:pt x="552450" y="3515114"/>
                </a:cubicBezTo>
                <a:cubicBezTo>
                  <a:pt x="521018" y="3565623"/>
                  <a:pt x="495300" y="3610325"/>
                  <a:pt x="495300" y="3614452"/>
                </a:cubicBezTo>
                <a:cubicBezTo>
                  <a:pt x="495300" y="3621744"/>
                  <a:pt x="379290" y="3763527"/>
                  <a:pt x="308262" y="3843042"/>
                </a:cubicBezTo>
                <a:cubicBezTo>
                  <a:pt x="288895" y="3864723"/>
                  <a:pt x="244475" y="3898356"/>
                  <a:pt x="209550" y="3917783"/>
                </a:cubicBezTo>
                <a:cubicBezTo>
                  <a:pt x="141575" y="3955593"/>
                  <a:pt x="96666" y="3997840"/>
                  <a:pt x="37232" y="4079887"/>
                </a:cubicBezTo>
                <a:cubicBezTo>
                  <a:pt x="4346" y="4125285"/>
                  <a:pt x="0" y="4141850"/>
                  <a:pt x="0" y="4221806"/>
                </a:cubicBezTo>
                <a:cubicBezTo>
                  <a:pt x="0" y="4310530"/>
                  <a:pt x="14613" y="4344056"/>
                  <a:pt x="57712" y="4354210"/>
                </a:cubicBezTo>
                <a:cubicBezTo>
                  <a:pt x="64388" y="4355782"/>
                  <a:pt x="84138" y="4365333"/>
                  <a:pt x="101600" y="4375434"/>
                </a:cubicBezTo>
                <a:cubicBezTo>
                  <a:pt x="121786" y="4387110"/>
                  <a:pt x="185709" y="4396179"/>
                  <a:pt x="277108" y="4400336"/>
                </a:cubicBezTo>
                <a:cubicBezTo>
                  <a:pt x="416169" y="4406659"/>
                  <a:pt x="423950" y="4405589"/>
                  <a:pt x="515280" y="4367568"/>
                </a:cubicBezTo>
                <a:cubicBezTo>
                  <a:pt x="591204" y="4335961"/>
                  <a:pt x="621180" y="4314819"/>
                  <a:pt x="668340" y="4259618"/>
                </a:cubicBezTo>
                <a:cubicBezTo>
                  <a:pt x="722868" y="4195793"/>
                  <a:pt x="730920" y="4190973"/>
                  <a:pt x="783015" y="4190973"/>
                </a:cubicBezTo>
                <a:cubicBezTo>
                  <a:pt x="841281" y="4190973"/>
                  <a:pt x="946100" y="4146740"/>
                  <a:pt x="977505" y="4108899"/>
                </a:cubicBezTo>
                <a:cubicBezTo>
                  <a:pt x="989737" y="4094160"/>
                  <a:pt x="994029" y="4049856"/>
                  <a:pt x="992671" y="3952333"/>
                </a:cubicBezTo>
                <a:cubicBezTo>
                  <a:pt x="989524" y="3726225"/>
                  <a:pt x="1009108" y="3686073"/>
                  <a:pt x="1218717" y="3488888"/>
                </a:cubicBezTo>
                <a:cubicBezTo>
                  <a:pt x="1327740" y="3386327"/>
                  <a:pt x="1468842" y="3304860"/>
                  <a:pt x="1585956" y="3276859"/>
                </a:cubicBezTo>
                <a:cubicBezTo>
                  <a:pt x="1634041" y="3265361"/>
                  <a:pt x="1675395" y="3242906"/>
                  <a:pt x="1725656" y="3201002"/>
                </a:cubicBezTo>
                <a:cubicBezTo>
                  <a:pt x="1816126" y="3125573"/>
                  <a:pt x="1967497" y="2953887"/>
                  <a:pt x="2055753" y="2826604"/>
                </a:cubicBezTo>
                <a:cubicBezTo>
                  <a:pt x="2164952" y="2669116"/>
                  <a:pt x="2206819" y="2642058"/>
                  <a:pt x="2345258" y="2639500"/>
                </a:cubicBezTo>
                <a:cubicBezTo>
                  <a:pt x="2400183" y="2638485"/>
                  <a:pt x="2434752" y="2649773"/>
                  <a:pt x="2557537" y="2708815"/>
                </a:cubicBezTo>
                <a:cubicBezTo>
                  <a:pt x="2753632" y="2803108"/>
                  <a:pt x="2880074" y="2820450"/>
                  <a:pt x="3282950" y="2808307"/>
                </a:cubicBezTo>
                <a:cubicBezTo>
                  <a:pt x="3451779" y="2803219"/>
                  <a:pt x="3537466" y="2828694"/>
                  <a:pt x="3698482" y="2931849"/>
                </a:cubicBezTo>
                <a:lnTo>
                  <a:pt x="3821914" y="3010925"/>
                </a:lnTo>
                <a:lnTo>
                  <a:pt x="3789553" y="3070724"/>
                </a:lnTo>
                <a:cubicBezTo>
                  <a:pt x="3771754" y="3103614"/>
                  <a:pt x="3744825" y="3161408"/>
                  <a:pt x="3729711" y="3199157"/>
                </a:cubicBezTo>
                <a:cubicBezTo>
                  <a:pt x="3714597" y="3236906"/>
                  <a:pt x="3686351" y="3284790"/>
                  <a:pt x="3666942" y="3305568"/>
                </a:cubicBezTo>
                <a:cubicBezTo>
                  <a:pt x="3636296" y="3338375"/>
                  <a:pt x="3625107" y="3342466"/>
                  <a:pt x="3581890" y="3336669"/>
                </a:cubicBezTo>
                <a:cubicBezTo>
                  <a:pt x="3554520" y="3332998"/>
                  <a:pt x="3510352" y="3317186"/>
                  <a:pt x="3483738" y="3301530"/>
                </a:cubicBezTo>
                <a:cubicBezTo>
                  <a:pt x="3436139" y="3273530"/>
                  <a:pt x="3370245" y="3257535"/>
                  <a:pt x="3244850" y="3243544"/>
                </a:cubicBezTo>
                <a:cubicBezTo>
                  <a:pt x="3191860" y="3237631"/>
                  <a:pt x="3178438" y="3240483"/>
                  <a:pt x="3163756" y="3260777"/>
                </a:cubicBezTo>
                <a:cubicBezTo>
                  <a:pt x="3147902" y="3282691"/>
                  <a:pt x="3150100" y="3287899"/>
                  <a:pt x="3185981" y="3313449"/>
                </a:cubicBezTo>
                <a:cubicBezTo>
                  <a:pt x="3207882" y="3329043"/>
                  <a:pt x="3225800" y="3349447"/>
                  <a:pt x="3225800" y="3358791"/>
                </a:cubicBezTo>
                <a:cubicBezTo>
                  <a:pt x="3225800" y="3377067"/>
                  <a:pt x="3334314" y="3454373"/>
                  <a:pt x="3359969" y="3454373"/>
                </a:cubicBezTo>
                <a:cubicBezTo>
                  <a:pt x="3411899" y="3454373"/>
                  <a:pt x="3377087" y="3548850"/>
                  <a:pt x="3310708" y="3588061"/>
                </a:cubicBezTo>
                <a:cubicBezTo>
                  <a:pt x="3289452" y="3600618"/>
                  <a:pt x="3255089" y="3627109"/>
                  <a:pt x="3234346" y="3646932"/>
                </a:cubicBezTo>
                <a:cubicBezTo>
                  <a:pt x="3213604" y="3666755"/>
                  <a:pt x="3191765" y="3682973"/>
                  <a:pt x="3185816" y="3682973"/>
                </a:cubicBezTo>
                <a:cubicBezTo>
                  <a:pt x="3170188" y="3682973"/>
                  <a:pt x="3157870" y="3641298"/>
                  <a:pt x="3167986" y="3622648"/>
                </a:cubicBezTo>
                <a:cubicBezTo>
                  <a:pt x="3178577" y="3603122"/>
                  <a:pt x="3145094" y="3601494"/>
                  <a:pt x="3110767" y="3619865"/>
                </a:cubicBezTo>
                <a:cubicBezTo>
                  <a:pt x="3097313" y="3627066"/>
                  <a:pt x="3072224" y="3651354"/>
                  <a:pt x="3055014" y="3673840"/>
                </a:cubicBezTo>
                <a:lnTo>
                  <a:pt x="3023723" y="3714723"/>
                </a:lnTo>
                <a:lnTo>
                  <a:pt x="3029511" y="3680548"/>
                </a:lnTo>
                <a:cubicBezTo>
                  <a:pt x="3032695" y="3661751"/>
                  <a:pt x="3041015" y="3642840"/>
                  <a:pt x="3048000" y="3638523"/>
                </a:cubicBezTo>
                <a:cubicBezTo>
                  <a:pt x="3054985" y="3634206"/>
                  <a:pt x="3060700" y="3618915"/>
                  <a:pt x="3060700" y="3604542"/>
                </a:cubicBezTo>
                <a:cubicBezTo>
                  <a:pt x="3060700" y="3574642"/>
                  <a:pt x="3014351" y="3567945"/>
                  <a:pt x="2987675" y="3593991"/>
                </a:cubicBezTo>
                <a:cubicBezTo>
                  <a:pt x="2975056" y="3606312"/>
                  <a:pt x="2971800" y="3601399"/>
                  <a:pt x="2971800" y="3570032"/>
                </a:cubicBezTo>
                <a:cubicBezTo>
                  <a:pt x="2971800" y="3520279"/>
                  <a:pt x="2957403" y="3520181"/>
                  <a:pt x="2915779" y="3569647"/>
                </a:cubicBezTo>
                <a:cubicBezTo>
                  <a:pt x="2897696" y="3591138"/>
                  <a:pt x="2879928" y="3609712"/>
                  <a:pt x="2876295" y="3610922"/>
                </a:cubicBezTo>
                <a:cubicBezTo>
                  <a:pt x="2872662" y="3612133"/>
                  <a:pt x="2867250" y="3652627"/>
                  <a:pt x="2864268" y="3700910"/>
                </a:cubicBezTo>
                <a:cubicBezTo>
                  <a:pt x="2859573" y="3776930"/>
                  <a:pt x="2863012" y="3795806"/>
                  <a:pt x="2889923" y="3841726"/>
                </a:cubicBezTo>
                <a:cubicBezTo>
                  <a:pt x="2907015" y="3870892"/>
                  <a:pt x="2921000" y="3906979"/>
                  <a:pt x="2921000" y="3921921"/>
                </a:cubicBezTo>
                <a:cubicBezTo>
                  <a:pt x="2921000" y="3937130"/>
                  <a:pt x="2933577" y="3955767"/>
                  <a:pt x="2949575" y="3964264"/>
                </a:cubicBezTo>
                <a:cubicBezTo>
                  <a:pt x="2965291" y="3972611"/>
                  <a:pt x="2999290" y="4001318"/>
                  <a:pt x="3025128" y="4028057"/>
                </a:cubicBezTo>
                <a:cubicBezTo>
                  <a:pt x="3080140" y="4084988"/>
                  <a:pt x="3142457" y="4094249"/>
                  <a:pt x="3181350" y="4051273"/>
                </a:cubicBezTo>
                <a:cubicBezTo>
                  <a:pt x="3193993" y="4037303"/>
                  <a:pt x="3216852" y="4025873"/>
                  <a:pt x="3232150" y="4025873"/>
                </a:cubicBezTo>
                <a:cubicBezTo>
                  <a:pt x="3247448" y="4025873"/>
                  <a:pt x="3270307" y="4014443"/>
                  <a:pt x="3282950" y="4000473"/>
                </a:cubicBezTo>
                <a:cubicBezTo>
                  <a:pt x="3295593" y="3986503"/>
                  <a:pt x="3315052" y="3972194"/>
                  <a:pt x="3326193" y="3968676"/>
                </a:cubicBezTo>
                <a:cubicBezTo>
                  <a:pt x="3337335" y="3965157"/>
                  <a:pt x="3366453" y="3950372"/>
                  <a:pt x="3390900" y="3935820"/>
                </a:cubicBezTo>
                <a:cubicBezTo>
                  <a:pt x="3415347" y="3921268"/>
                  <a:pt x="3444114" y="3904744"/>
                  <a:pt x="3454826" y="3899101"/>
                </a:cubicBezTo>
                <a:cubicBezTo>
                  <a:pt x="3465537" y="3893456"/>
                  <a:pt x="3512741" y="3862521"/>
                  <a:pt x="3559724" y="3830356"/>
                </a:cubicBezTo>
                <a:cubicBezTo>
                  <a:pt x="3606707" y="3798190"/>
                  <a:pt x="3659663" y="3771873"/>
                  <a:pt x="3677404" y="3771873"/>
                </a:cubicBezTo>
                <a:cubicBezTo>
                  <a:pt x="3727035" y="3771873"/>
                  <a:pt x="3775632" y="3741129"/>
                  <a:pt x="3841095" y="3668319"/>
                </a:cubicBezTo>
                <a:cubicBezTo>
                  <a:pt x="3877050" y="3628329"/>
                  <a:pt x="3906825" y="3605404"/>
                  <a:pt x="3915771" y="3610825"/>
                </a:cubicBezTo>
                <a:cubicBezTo>
                  <a:pt x="3923955" y="3615783"/>
                  <a:pt x="3947795" y="3631165"/>
                  <a:pt x="3968750" y="3645009"/>
                </a:cubicBezTo>
                <a:cubicBezTo>
                  <a:pt x="3989705" y="3658852"/>
                  <a:pt x="4028482" y="3673057"/>
                  <a:pt x="4054922" y="3676576"/>
                </a:cubicBezTo>
                <a:cubicBezTo>
                  <a:pt x="4121807" y="3685477"/>
                  <a:pt x="4164077" y="3716753"/>
                  <a:pt x="4187148" y="3774411"/>
                </a:cubicBezTo>
                <a:cubicBezTo>
                  <a:pt x="4233524" y="3890317"/>
                  <a:pt x="4500926" y="4004691"/>
                  <a:pt x="4627710" y="3962848"/>
                </a:cubicBezTo>
                <a:cubicBezTo>
                  <a:pt x="4676888" y="3946618"/>
                  <a:pt x="4743085" y="3872901"/>
                  <a:pt x="4756508" y="3819417"/>
                </a:cubicBezTo>
                <a:cubicBezTo>
                  <a:pt x="4768800" y="3770442"/>
                  <a:pt x="4741183" y="3700861"/>
                  <a:pt x="4689549" y="3650715"/>
                </a:cubicBezTo>
                <a:cubicBezTo>
                  <a:pt x="4636703" y="3599392"/>
                  <a:pt x="4645338" y="3597458"/>
                  <a:pt x="4765013" y="3633808"/>
                </a:cubicBezTo>
                <a:cubicBezTo>
                  <a:pt x="4848335" y="3659116"/>
                  <a:pt x="4861845" y="3659816"/>
                  <a:pt x="4976535" y="3644774"/>
                </a:cubicBezTo>
                <a:cubicBezTo>
                  <a:pt x="5043918" y="3635936"/>
                  <a:pt x="5174043" y="3630513"/>
                  <a:pt x="5265701" y="3632724"/>
                </a:cubicBezTo>
                <a:cubicBezTo>
                  <a:pt x="5425532" y="3636579"/>
                  <a:pt x="5435254" y="3635323"/>
                  <a:pt x="5503291" y="3602036"/>
                </a:cubicBezTo>
                <a:cubicBezTo>
                  <a:pt x="5573950" y="3567465"/>
                  <a:pt x="5634033" y="3505636"/>
                  <a:pt x="5679618" y="3420584"/>
                </a:cubicBezTo>
                <a:cubicBezTo>
                  <a:pt x="5716060" y="3352593"/>
                  <a:pt x="5710849" y="3214718"/>
                  <a:pt x="5668998" y="3139542"/>
                </a:cubicBezTo>
                <a:cubicBezTo>
                  <a:pt x="5622904" y="3056747"/>
                  <a:pt x="5532889" y="2932552"/>
                  <a:pt x="5491809" y="2895073"/>
                </a:cubicBezTo>
                <a:cubicBezTo>
                  <a:pt x="5472969" y="2877886"/>
                  <a:pt x="5419866" y="2818296"/>
                  <a:pt x="5373801" y="2762651"/>
                </a:cubicBezTo>
                <a:cubicBezTo>
                  <a:pt x="5266196" y="2632668"/>
                  <a:pt x="5142108" y="2509775"/>
                  <a:pt x="5058182" y="2450071"/>
                </a:cubicBezTo>
                <a:cubicBezTo>
                  <a:pt x="4958948" y="2379478"/>
                  <a:pt x="4751403" y="2277433"/>
                  <a:pt x="4684292" y="2266238"/>
                </a:cubicBezTo>
                <a:cubicBezTo>
                  <a:pt x="4614242" y="2254552"/>
                  <a:pt x="4610100" y="2243660"/>
                  <a:pt x="4610100" y="2071154"/>
                </a:cubicBezTo>
                <a:cubicBezTo>
                  <a:pt x="4610100" y="1995928"/>
                  <a:pt x="4601936" y="1935150"/>
                  <a:pt x="4584299" y="1879066"/>
                </a:cubicBezTo>
                <a:cubicBezTo>
                  <a:pt x="4548496" y="1765219"/>
                  <a:pt x="4489144" y="1631242"/>
                  <a:pt x="4453270" y="1583291"/>
                </a:cubicBezTo>
                <a:cubicBezTo>
                  <a:pt x="4427843" y="1549305"/>
                  <a:pt x="4422030" y="1523210"/>
                  <a:pt x="4416010" y="1416023"/>
                </a:cubicBezTo>
                <a:cubicBezTo>
                  <a:pt x="4408982" y="1290907"/>
                  <a:pt x="4379988" y="1171111"/>
                  <a:pt x="4329302" y="1057766"/>
                </a:cubicBezTo>
                <a:cubicBezTo>
                  <a:pt x="4298467" y="988811"/>
                  <a:pt x="4206392" y="899814"/>
                  <a:pt x="4102100" y="838160"/>
                </a:cubicBezTo>
                <a:cubicBezTo>
                  <a:pt x="4056697" y="811319"/>
                  <a:pt x="4015253" y="780400"/>
                  <a:pt x="4010001" y="769449"/>
                </a:cubicBezTo>
                <a:cubicBezTo>
                  <a:pt x="4004749" y="758499"/>
                  <a:pt x="3953314" y="711385"/>
                  <a:pt x="3895701" y="664751"/>
                </a:cubicBezTo>
                <a:cubicBezTo>
                  <a:pt x="3785486" y="575539"/>
                  <a:pt x="3649738" y="507958"/>
                  <a:pt x="3519926" y="477675"/>
                </a:cubicBezTo>
                <a:cubicBezTo>
                  <a:pt x="3480351" y="468442"/>
                  <a:pt x="3424801" y="449068"/>
                  <a:pt x="3396481" y="434620"/>
                </a:cubicBezTo>
                <a:lnTo>
                  <a:pt x="3344990" y="408352"/>
                </a:lnTo>
                <a:lnTo>
                  <a:pt x="3319306" y="251675"/>
                </a:lnTo>
                <a:cubicBezTo>
                  <a:pt x="3293204" y="92451"/>
                  <a:pt x="3259224" y="4563"/>
                  <a:pt x="3225260" y="8431"/>
                </a:cubicBezTo>
                <a:cubicBezTo>
                  <a:pt x="3215079" y="9591"/>
                  <a:pt x="3191202" y="20782"/>
                  <a:pt x="3172199" y="33300"/>
                </a:cubicBezTo>
                <a:cubicBezTo>
                  <a:pt x="3138659" y="55393"/>
                  <a:pt x="3135685" y="55237"/>
                  <a:pt x="3070599" y="27953"/>
                </a:cubicBezTo>
                <a:cubicBezTo>
                  <a:pt x="3013891" y="4182"/>
                  <a:pt x="2981024" y="0"/>
                  <a:pt x="2857500" y="838"/>
                </a:cubicBezTo>
                <a:cubicBezTo>
                  <a:pt x="2731174" y="1695"/>
                  <a:pt x="2703509" y="5817"/>
                  <a:pt x="2652649" y="3135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300502B-A27C-4A7F-9E1D-6A2713352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CDDAEA2-DCB2-4463-8B66-A232CC95918D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3C03E9C-4644-4422-A8B7-4128744D13B7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252D1C8-E311-4E7C-8B1E-9B2B7F7157FE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B56101F-2670-49FB-B090-326AAC60E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F5881825-22CD-4255-A292-F141B16307D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214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!!1">
            <a:extLst>
              <a:ext uri="{FF2B5EF4-FFF2-40B4-BE49-F238E27FC236}">
                <a16:creationId xmlns:a16="http://schemas.microsoft.com/office/drawing/2014/main" id="{0E2392C0-8693-4E83-BD55-DEB95B9B2DD6}"/>
              </a:ext>
            </a:extLst>
          </p:cNvPr>
          <p:cNvSpPr/>
          <p:nvPr/>
        </p:nvSpPr>
        <p:spPr>
          <a:xfrm rot="20494436">
            <a:off x="2458547" y="2043831"/>
            <a:ext cx="7550319" cy="2450714"/>
          </a:xfrm>
          <a:custGeom>
            <a:avLst/>
            <a:gdLst/>
            <a:ahLst/>
            <a:cxnLst/>
            <a:rect l="0" t="0" r="0" b="0"/>
            <a:pathLst>
              <a:path w="7550319" h="2450714">
                <a:moveTo>
                  <a:pt x="585925" y="19694"/>
                </a:moveTo>
                <a:cubicBezTo>
                  <a:pt x="471835" y="28518"/>
                  <a:pt x="375642" y="38585"/>
                  <a:pt x="372162" y="42064"/>
                </a:cubicBezTo>
                <a:cubicBezTo>
                  <a:pt x="364372" y="49855"/>
                  <a:pt x="577896" y="445103"/>
                  <a:pt x="689916" y="630248"/>
                </a:cubicBezTo>
                <a:lnTo>
                  <a:pt x="737139" y="708297"/>
                </a:lnTo>
                <a:lnTo>
                  <a:pt x="555700" y="710430"/>
                </a:lnTo>
                <a:cubicBezTo>
                  <a:pt x="259372" y="713914"/>
                  <a:pt x="301078" y="685247"/>
                  <a:pt x="139233" y="996699"/>
                </a:cubicBezTo>
                <a:cubicBezTo>
                  <a:pt x="57556" y="1153877"/>
                  <a:pt x="3039" y="1273051"/>
                  <a:pt x="6477" y="1286903"/>
                </a:cubicBezTo>
                <a:cubicBezTo>
                  <a:pt x="12011" y="1309197"/>
                  <a:pt x="19990" y="1309627"/>
                  <a:pt x="161536" y="1295261"/>
                </a:cubicBezTo>
                <a:cubicBezTo>
                  <a:pt x="289801" y="1282244"/>
                  <a:pt x="330282" y="1283083"/>
                  <a:pt x="449738" y="1301240"/>
                </a:cubicBezTo>
                <a:cubicBezTo>
                  <a:pt x="526175" y="1312858"/>
                  <a:pt x="609042" y="1328158"/>
                  <a:pt x="633888" y="1335240"/>
                </a:cubicBezTo>
                <a:cubicBezTo>
                  <a:pt x="795065" y="1381186"/>
                  <a:pt x="814480" y="1389384"/>
                  <a:pt x="836994" y="1421001"/>
                </a:cubicBezTo>
                <a:cubicBezTo>
                  <a:pt x="868368" y="1465062"/>
                  <a:pt x="858985" y="1523026"/>
                  <a:pt x="820534" y="1522690"/>
                </a:cubicBezTo>
                <a:cubicBezTo>
                  <a:pt x="796915" y="1522484"/>
                  <a:pt x="658592" y="1545498"/>
                  <a:pt x="234561" y="1620186"/>
                </a:cubicBezTo>
                <a:cubicBezTo>
                  <a:pt x="129648" y="1638665"/>
                  <a:pt x="16892" y="1671450"/>
                  <a:pt x="6232" y="1686574"/>
                </a:cubicBezTo>
                <a:cubicBezTo>
                  <a:pt x="0" y="1695416"/>
                  <a:pt x="228067" y="1985528"/>
                  <a:pt x="289370" y="2046740"/>
                </a:cubicBezTo>
                <a:lnTo>
                  <a:pt x="323461" y="2080780"/>
                </a:lnTo>
                <a:lnTo>
                  <a:pt x="552061" y="2062689"/>
                </a:lnTo>
                <a:cubicBezTo>
                  <a:pt x="677791" y="2052740"/>
                  <a:pt x="841563" y="2042629"/>
                  <a:pt x="915998" y="2040222"/>
                </a:cubicBezTo>
                <a:lnTo>
                  <a:pt x="1051335" y="2035844"/>
                </a:lnTo>
                <a:lnTo>
                  <a:pt x="1393461" y="1843490"/>
                </a:lnTo>
                <a:lnTo>
                  <a:pt x="1795495" y="1876884"/>
                </a:lnTo>
                <a:lnTo>
                  <a:pt x="1856967" y="1944792"/>
                </a:lnTo>
                <a:cubicBezTo>
                  <a:pt x="1890777" y="1982141"/>
                  <a:pt x="1999280" y="2102710"/>
                  <a:pt x="2098085" y="2212724"/>
                </a:cubicBezTo>
                <a:lnTo>
                  <a:pt x="2277731" y="2412749"/>
                </a:lnTo>
                <a:lnTo>
                  <a:pt x="2437246" y="2406451"/>
                </a:lnTo>
                <a:cubicBezTo>
                  <a:pt x="2604237" y="2399857"/>
                  <a:pt x="2901806" y="2415760"/>
                  <a:pt x="3023862" y="2437801"/>
                </a:cubicBezTo>
                <a:lnTo>
                  <a:pt x="3095364" y="2450713"/>
                </a:lnTo>
                <a:lnTo>
                  <a:pt x="3284212" y="2282030"/>
                </a:lnTo>
                <a:cubicBezTo>
                  <a:pt x="3388079" y="2189255"/>
                  <a:pt x="3522575" y="2078061"/>
                  <a:pt x="3583093" y="2034934"/>
                </a:cubicBezTo>
                <a:lnTo>
                  <a:pt x="3693125" y="1956520"/>
                </a:lnTo>
                <a:lnTo>
                  <a:pt x="4078393" y="1942403"/>
                </a:lnTo>
                <a:cubicBezTo>
                  <a:pt x="4648340" y="1921519"/>
                  <a:pt x="4862717" y="1891067"/>
                  <a:pt x="5276935" y="1772151"/>
                </a:cubicBezTo>
                <a:cubicBezTo>
                  <a:pt x="5370198" y="1745377"/>
                  <a:pt x="5403884" y="1728551"/>
                  <a:pt x="5456674" y="1682372"/>
                </a:cubicBezTo>
                <a:lnTo>
                  <a:pt x="5521639" y="1625542"/>
                </a:lnTo>
                <a:lnTo>
                  <a:pt x="5716550" y="1593159"/>
                </a:lnTo>
                <a:cubicBezTo>
                  <a:pt x="5960974" y="1552549"/>
                  <a:pt x="6161066" y="1526665"/>
                  <a:pt x="6293573" y="1518514"/>
                </a:cubicBezTo>
                <a:cubicBezTo>
                  <a:pt x="6350064" y="1515039"/>
                  <a:pt x="6435524" y="1505927"/>
                  <a:pt x="6483486" y="1498265"/>
                </a:cubicBezTo>
                <a:cubicBezTo>
                  <a:pt x="6531447" y="1490603"/>
                  <a:pt x="6619816" y="1483201"/>
                  <a:pt x="6679862" y="1481817"/>
                </a:cubicBezTo>
                <a:cubicBezTo>
                  <a:pt x="6773258" y="1479663"/>
                  <a:pt x="6800875" y="1473552"/>
                  <a:pt x="6870949" y="1439537"/>
                </a:cubicBezTo>
                <a:cubicBezTo>
                  <a:pt x="6916000" y="1417668"/>
                  <a:pt x="7010011" y="1381685"/>
                  <a:pt x="7079861" y="1359575"/>
                </a:cubicBezTo>
                <a:cubicBezTo>
                  <a:pt x="7179815" y="1327936"/>
                  <a:pt x="7460519" y="1197087"/>
                  <a:pt x="7520788" y="1154040"/>
                </a:cubicBezTo>
                <a:cubicBezTo>
                  <a:pt x="7550318" y="1132947"/>
                  <a:pt x="7190602" y="1007722"/>
                  <a:pt x="6994135" y="970701"/>
                </a:cubicBezTo>
                <a:cubicBezTo>
                  <a:pt x="6905055" y="953915"/>
                  <a:pt x="6813607" y="929396"/>
                  <a:pt x="6790917" y="916215"/>
                </a:cubicBezTo>
                <a:cubicBezTo>
                  <a:pt x="6768226" y="903033"/>
                  <a:pt x="6726801" y="889295"/>
                  <a:pt x="6698861" y="885685"/>
                </a:cubicBezTo>
                <a:cubicBezTo>
                  <a:pt x="6668948" y="881821"/>
                  <a:pt x="6562637" y="833461"/>
                  <a:pt x="6440296" y="768067"/>
                </a:cubicBezTo>
                <a:cubicBezTo>
                  <a:pt x="6326025" y="706987"/>
                  <a:pt x="6197437" y="645420"/>
                  <a:pt x="6154546" y="631252"/>
                </a:cubicBezTo>
                <a:cubicBezTo>
                  <a:pt x="6037383" y="592551"/>
                  <a:pt x="5847521" y="596490"/>
                  <a:pt x="5498711" y="644859"/>
                </a:cubicBezTo>
                <a:cubicBezTo>
                  <a:pt x="5341549" y="666653"/>
                  <a:pt x="5075801" y="693534"/>
                  <a:pt x="4908161" y="704595"/>
                </a:cubicBezTo>
                <a:cubicBezTo>
                  <a:pt x="4469198" y="733557"/>
                  <a:pt x="4033638" y="769546"/>
                  <a:pt x="3828201" y="793828"/>
                </a:cubicBezTo>
                <a:lnTo>
                  <a:pt x="3649941" y="814898"/>
                </a:lnTo>
                <a:lnTo>
                  <a:pt x="3472601" y="738382"/>
                </a:lnTo>
                <a:cubicBezTo>
                  <a:pt x="3375064" y="696298"/>
                  <a:pt x="3183819" y="615310"/>
                  <a:pt x="3047611" y="558410"/>
                </a:cubicBezTo>
                <a:cubicBezTo>
                  <a:pt x="2529920" y="342146"/>
                  <a:pt x="2516997" y="339063"/>
                  <a:pt x="2153630" y="345176"/>
                </a:cubicBezTo>
                <a:cubicBezTo>
                  <a:pt x="1967806" y="348302"/>
                  <a:pt x="1924407" y="352470"/>
                  <a:pt x="1915463" y="368049"/>
                </a:cubicBezTo>
                <a:cubicBezTo>
                  <a:pt x="1909447" y="378526"/>
                  <a:pt x="1875628" y="457652"/>
                  <a:pt x="1840309" y="543883"/>
                </a:cubicBezTo>
                <a:lnTo>
                  <a:pt x="1776092" y="700667"/>
                </a:lnTo>
                <a:lnTo>
                  <a:pt x="1691127" y="620879"/>
                </a:lnTo>
                <a:cubicBezTo>
                  <a:pt x="1644396" y="576996"/>
                  <a:pt x="1569013" y="506151"/>
                  <a:pt x="1523611" y="463447"/>
                </a:cubicBezTo>
                <a:cubicBezTo>
                  <a:pt x="1478209" y="420742"/>
                  <a:pt x="1366766" y="317530"/>
                  <a:pt x="1275961" y="234085"/>
                </a:cubicBezTo>
                <a:cubicBezTo>
                  <a:pt x="1185156" y="150641"/>
                  <a:pt x="1090859" y="63828"/>
                  <a:pt x="1066411" y="41169"/>
                </a:cubicBezTo>
                <a:cubicBezTo>
                  <a:pt x="1022707" y="660"/>
                  <a:pt x="1020044" y="0"/>
                  <a:pt x="907661" y="1810"/>
                </a:cubicBezTo>
                <a:cubicBezTo>
                  <a:pt x="844796" y="2822"/>
                  <a:pt x="700015" y="10870"/>
                  <a:pt x="585925" y="1969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5E1CFA0-90B2-4CDF-9E40-A488A4391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97D43F4-D2B8-48DF-AFD6-794FB83A6791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A3F0D9B-564B-4E9A-8297-EB69F86907D7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49A88EE-6D0A-49B6-82A2-190BEAF19083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43B0ED6B-26FE-4784-A36B-609F377E04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1FD13CB1-8062-4C64-926B-6CD20DB4522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6824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!!1">
            <a:extLst>
              <a:ext uri="{FF2B5EF4-FFF2-40B4-BE49-F238E27FC236}">
                <a16:creationId xmlns:a16="http://schemas.microsoft.com/office/drawing/2014/main" id="{E7A85428-4517-4661-AFE2-F08471F6CB1D}"/>
              </a:ext>
            </a:extLst>
          </p:cNvPr>
          <p:cNvSpPr/>
          <p:nvPr/>
        </p:nvSpPr>
        <p:spPr>
          <a:xfrm>
            <a:off x="2828700" y="1598470"/>
            <a:ext cx="6534599" cy="3661059"/>
          </a:xfrm>
          <a:custGeom>
            <a:avLst/>
            <a:gdLst/>
            <a:ahLst/>
            <a:cxnLst/>
            <a:rect l="0" t="0" r="0" b="0"/>
            <a:pathLst>
              <a:path w="7748154" h="4340963">
                <a:moveTo>
                  <a:pt x="4296761" y="153522"/>
                </a:moveTo>
                <a:lnTo>
                  <a:pt x="4213812" y="308300"/>
                </a:lnTo>
                <a:lnTo>
                  <a:pt x="4049111" y="317398"/>
                </a:lnTo>
                <a:cubicBezTo>
                  <a:pt x="3755260" y="333631"/>
                  <a:pt x="3405774" y="419876"/>
                  <a:pt x="3279941" y="507212"/>
                </a:cubicBezTo>
                <a:cubicBezTo>
                  <a:pt x="3240852" y="534342"/>
                  <a:pt x="3196419" y="556539"/>
                  <a:pt x="3181201" y="556539"/>
                </a:cubicBezTo>
                <a:cubicBezTo>
                  <a:pt x="3163430" y="556539"/>
                  <a:pt x="3149247" y="567810"/>
                  <a:pt x="3141553" y="588046"/>
                </a:cubicBezTo>
                <a:cubicBezTo>
                  <a:pt x="3132095" y="612923"/>
                  <a:pt x="3124811" y="617137"/>
                  <a:pt x="3106943" y="608070"/>
                </a:cubicBezTo>
                <a:cubicBezTo>
                  <a:pt x="3094495" y="601754"/>
                  <a:pt x="3045768" y="595805"/>
                  <a:pt x="2998661" y="594851"/>
                </a:cubicBezTo>
                <a:cubicBezTo>
                  <a:pt x="2919899" y="593255"/>
                  <a:pt x="2911900" y="595553"/>
                  <a:pt x="2899201" y="623425"/>
                </a:cubicBezTo>
                <a:cubicBezTo>
                  <a:pt x="2885949" y="652509"/>
                  <a:pt x="2882324" y="653270"/>
                  <a:pt x="2809537" y="642254"/>
                </a:cubicBezTo>
                <a:cubicBezTo>
                  <a:pt x="2727137" y="629782"/>
                  <a:pt x="2696961" y="641266"/>
                  <a:pt x="2696961" y="685094"/>
                </a:cubicBezTo>
                <a:cubicBezTo>
                  <a:pt x="2696961" y="707579"/>
                  <a:pt x="2683309" y="709024"/>
                  <a:pt x="2641176" y="691001"/>
                </a:cubicBezTo>
                <a:cubicBezTo>
                  <a:pt x="2634941" y="688334"/>
                  <a:pt x="2667803" y="623867"/>
                  <a:pt x="2714201" y="547741"/>
                </a:cubicBezTo>
                <a:cubicBezTo>
                  <a:pt x="2760599" y="471614"/>
                  <a:pt x="2798561" y="402446"/>
                  <a:pt x="2798561" y="394034"/>
                </a:cubicBezTo>
                <a:cubicBezTo>
                  <a:pt x="2798561" y="385622"/>
                  <a:pt x="2785702" y="376045"/>
                  <a:pt x="2769986" y="372752"/>
                </a:cubicBezTo>
                <a:cubicBezTo>
                  <a:pt x="2745190" y="367557"/>
                  <a:pt x="2724614" y="391712"/>
                  <a:pt x="2614411" y="555386"/>
                </a:cubicBezTo>
                <a:cubicBezTo>
                  <a:pt x="2505190" y="717601"/>
                  <a:pt x="2482766" y="744027"/>
                  <a:pt x="2454228" y="744144"/>
                </a:cubicBezTo>
                <a:cubicBezTo>
                  <a:pt x="2398719" y="744373"/>
                  <a:pt x="2365420" y="769024"/>
                  <a:pt x="2374069" y="803484"/>
                </a:cubicBezTo>
                <a:cubicBezTo>
                  <a:pt x="2380923" y="830792"/>
                  <a:pt x="2375289" y="835350"/>
                  <a:pt x="2311904" y="853776"/>
                </a:cubicBezTo>
                <a:cubicBezTo>
                  <a:pt x="2273568" y="864921"/>
                  <a:pt x="2217207" y="874039"/>
                  <a:pt x="2186657" y="874039"/>
                </a:cubicBezTo>
                <a:cubicBezTo>
                  <a:pt x="2156108" y="874039"/>
                  <a:pt x="2114125" y="880607"/>
                  <a:pt x="2093362" y="888635"/>
                </a:cubicBezTo>
                <a:cubicBezTo>
                  <a:pt x="2038572" y="909819"/>
                  <a:pt x="1960113" y="988252"/>
                  <a:pt x="1946614" y="1035333"/>
                </a:cubicBezTo>
                <a:cubicBezTo>
                  <a:pt x="1931638" y="1087567"/>
                  <a:pt x="1931718" y="1137236"/>
                  <a:pt x="1946793" y="1146553"/>
                </a:cubicBezTo>
                <a:cubicBezTo>
                  <a:pt x="1953301" y="1150575"/>
                  <a:pt x="2002027" y="1136625"/>
                  <a:pt x="2055074" y="1115552"/>
                </a:cubicBezTo>
                <a:cubicBezTo>
                  <a:pt x="2108121" y="1094480"/>
                  <a:pt x="2153968" y="1077239"/>
                  <a:pt x="2156957" y="1077239"/>
                </a:cubicBezTo>
                <a:cubicBezTo>
                  <a:pt x="2159947" y="1077239"/>
                  <a:pt x="2145616" y="1104385"/>
                  <a:pt x="2125112" y="1137564"/>
                </a:cubicBezTo>
                <a:cubicBezTo>
                  <a:pt x="2101053" y="1176494"/>
                  <a:pt x="2084756" y="1223888"/>
                  <a:pt x="2079162" y="1271195"/>
                </a:cubicBezTo>
                <a:cubicBezTo>
                  <a:pt x="2071087" y="1339483"/>
                  <a:pt x="2068245" y="1344473"/>
                  <a:pt x="2037652" y="1344098"/>
                </a:cubicBezTo>
                <a:cubicBezTo>
                  <a:pt x="1979055" y="1343380"/>
                  <a:pt x="1741615" y="1395850"/>
                  <a:pt x="1598558" y="1441131"/>
                </a:cubicBezTo>
                <a:cubicBezTo>
                  <a:pt x="1521804" y="1465425"/>
                  <a:pt x="1381787" y="1507332"/>
                  <a:pt x="1287408" y="1534258"/>
                </a:cubicBezTo>
                <a:cubicBezTo>
                  <a:pt x="1112957" y="1584027"/>
                  <a:pt x="1046983" y="1615166"/>
                  <a:pt x="966777" y="1685587"/>
                </a:cubicBezTo>
                <a:cubicBezTo>
                  <a:pt x="938014" y="1710841"/>
                  <a:pt x="908340" y="1724939"/>
                  <a:pt x="883947" y="1724939"/>
                </a:cubicBezTo>
                <a:cubicBezTo>
                  <a:pt x="815700" y="1724939"/>
                  <a:pt x="768381" y="1740012"/>
                  <a:pt x="749854" y="1767653"/>
                </a:cubicBezTo>
                <a:cubicBezTo>
                  <a:pt x="738958" y="1783910"/>
                  <a:pt x="701747" y="1803448"/>
                  <a:pt x="657039" y="1816387"/>
                </a:cubicBezTo>
                <a:cubicBezTo>
                  <a:pt x="571124" y="1841253"/>
                  <a:pt x="484734" y="1906986"/>
                  <a:pt x="456860" y="1968702"/>
                </a:cubicBezTo>
                <a:cubicBezTo>
                  <a:pt x="446431" y="1991795"/>
                  <a:pt x="410989" y="2173566"/>
                  <a:pt x="378101" y="2372639"/>
                </a:cubicBezTo>
                <a:lnTo>
                  <a:pt x="318304" y="2734589"/>
                </a:lnTo>
                <a:lnTo>
                  <a:pt x="264627" y="2810789"/>
                </a:lnTo>
                <a:cubicBezTo>
                  <a:pt x="194462" y="2910398"/>
                  <a:pt x="167183" y="2964594"/>
                  <a:pt x="155959" y="3026689"/>
                </a:cubicBezTo>
                <a:cubicBezTo>
                  <a:pt x="136050" y="3136834"/>
                  <a:pt x="107132" y="3354903"/>
                  <a:pt x="98773" y="3457919"/>
                </a:cubicBezTo>
                <a:cubicBezTo>
                  <a:pt x="92976" y="3529370"/>
                  <a:pt x="84730" y="3566439"/>
                  <a:pt x="74633" y="3566439"/>
                </a:cubicBezTo>
                <a:cubicBezTo>
                  <a:pt x="44166" y="3566439"/>
                  <a:pt x="12090" y="3619271"/>
                  <a:pt x="6773" y="3678209"/>
                </a:cubicBezTo>
                <a:cubicBezTo>
                  <a:pt x="0" y="3753292"/>
                  <a:pt x="41454" y="3833413"/>
                  <a:pt x="149445" y="3953963"/>
                </a:cubicBezTo>
                <a:cubicBezTo>
                  <a:pt x="225114" y="4038430"/>
                  <a:pt x="303787" y="4086310"/>
                  <a:pt x="438687" y="4129993"/>
                </a:cubicBezTo>
                <a:cubicBezTo>
                  <a:pt x="513593" y="4154249"/>
                  <a:pt x="900696" y="4248331"/>
                  <a:pt x="963411" y="4257523"/>
                </a:cubicBezTo>
                <a:cubicBezTo>
                  <a:pt x="1079765" y="4274576"/>
                  <a:pt x="1534336" y="4290966"/>
                  <a:pt x="1884161" y="4290723"/>
                </a:cubicBezTo>
                <a:cubicBezTo>
                  <a:pt x="2237095" y="4290477"/>
                  <a:pt x="2261019" y="4291926"/>
                  <a:pt x="2296911" y="4315717"/>
                </a:cubicBezTo>
                <a:cubicBezTo>
                  <a:pt x="2331846" y="4338874"/>
                  <a:pt x="2356637" y="4340962"/>
                  <a:pt x="2595361" y="4340854"/>
                </a:cubicBezTo>
                <a:cubicBezTo>
                  <a:pt x="2738553" y="4340790"/>
                  <a:pt x="2921433" y="4335463"/>
                  <a:pt x="3001761" y="4329016"/>
                </a:cubicBezTo>
                <a:cubicBezTo>
                  <a:pt x="3082089" y="4322569"/>
                  <a:pt x="3259253" y="4313555"/>
                  <a:pt x="3395461" y="4308985"/>
                </a:cubicBezTo>
                <a:cubicBezTo>
                  <a:pt x="3531669" y="4304415"/>
                  <a:pt x="3664943" y="4295617"/>
                  <a:pt x="3691627" y="4289433"/>
                </a:cubicBezTo>
                <a:cubicBezTo>
                  <a:pt x="3790229" y="4266584"/>
                  <a:pt x="4137546" y="4226370"/>
                  <a:pt x="4557511" y="4189176"/>
                </a:cubicBezTo>
                <a:cubicBezTo>
                  <a:pt x="4795001" y="4168143"/>
                  <a:pt x="5083608" y="4142281"/>
                  <a:pt x="5198861" y="4131704"/>
                </a:cubicBezTo>
                <a:cubicBezTo>
                  <a:pt x="5451774" y="4108494"/>
                  <a:pt x="5801496" y="4076560"/>
                  <a:pt x="5897361" y="4067922"/>
                </a:cubicBezTo>
                <a:cubicBezTo>
                  <a:pt x="5935778" y="4064461"/>
                  <a:pt x="6024361" y="4055816"/>
                  <a:pt x="6094211" y="4048712"/>
                </a:cubicBezTo>
                <a:cubicBezTo>
                  <a:pt x="6164061" y="4041607"/>
                  <a:pt x="6426951" y="4015720"/>
                  <a:pt x="6678411" y="3991185"/>
                </a:cubicBezTo>
                <a:cubicBezTo>
                  <a:pt x="7204105" y="3939892"/>
                  <a:pt x="7182487" y="3942772"/>
                  <a:pt x="7357532" y="3900702"/>
                </a:cubicBezTo>
                <a:cubicBezTo>
                  <a:pt x="7510107" y="3864032"/>
                  <a:pt x="7600445" y="3812921"/>
                  <a:pt x="7705557" y="3703799"/>
                </a:cubicBezTo>
                <a:cubicBezTo>
                  <a:pt x="7748153" y="3659578"/>
                  <a:pt x="7724214" y="3560820"/>
                  <a:pt x="7656311" y="3500639"/>
                </a:cubicBezTo>
                <a:cubicBezTo>
                  <a:pt x="7621976" y="3470209"/>
                  <a:pt x="7518188" y="3431821"/>
                  <a:pt x="7438993" y="3420260"/>
                </a:cubicBezTo>
                <a:lnTo>
                  <a:pt x="7374075" y="3410783"/>
                </a:lnTo>
                <a:lnTo>
                  <a:pt x="7360821" y="3282236"/>
                </a:lnTo>
                <a:cubicBezTo>
                  <a:pt x="7353532" y="3211535"/>
                  <a:pt x="7338066" y="3123747"/>
                  <a:pt x="7326453" y="3087151"/>
                </a:cubicBezTo>
                <a:cubicBezTo>
                  <a:pt x="7298602" y="2999383"/>
                  <a:pt x="7221748" y="2893934"/>
                  <a:pt x="7159897" y="2858623"/>
                </a:cubicBezTo>
                <a:cubicBezTo>
                  <a:pt x="7113414" y="2832085"/>
                  <a:pt x="7099057" y="2830653"/>
                  <a:pt x="6937183" y="2836398"/>
                </a:cubicBezTo>
                <a:cubicBezTo>
                  <a:pt x="6803368" y="2841147"/>
                  <a:pt x="6751918" y="2838222"/>
                  <a:pt x="6710161" y="2823489"/>
                </a:cubicBezTo>
                <a:cubicBezTo>
                  <a:pt x="6680464" y="2813012"/>
                  <a:pt x="6614283" y="2804439"/>
                  <a:pt x="6563092" y="2804439"/>
                </a:cubicBezTo>
                <a:cubicBezTo>
                  <a:pt x="6481548" y="2804439"/>
                  <a:pt x="6466205" y="2800629"/>
                  <a:pt x="6439262" y="2773685"/>
                </a:cubicBezTo>
                <a:cubicBezTo>
                  <a:pt x="6422348" y="2756771"/>
                  <a:pt x="6366366" y="2727792"/>
                  <a:pt x="6314860" y="2709287"/>
                </a:cubicBezTo>
                <a:cubicBezTo>
                  <a:pt x="6236646" y="2681188"/>
                  <a:pt x="6198708" y="2675480"/>
                  <a:pt x="6084686" y="2674654"/>
                </a:cubicBezTo>
                <a:lnTo>
                  <a:pt x="5948161" y="2673664"/>
                </a:lnTo>
                <a:lnTo>
                  <a:pt x="5942001" y="2418377"/>
                </a:lnTo>
                <a:cubicBezTo>
                  <a:pt x="5926265" y="1766268"/>
                  <a:pt x="5908362" y="1207391"/>
                  <a:pt x="5902177" y="1175194"/>
                </a:cubicBezTo>
                <a:cubicBezTo>
                  <a:pt x="5893067" y="1127778"/>
                  <a:pt x="5871927" y="926865"/>
                  <a:pt x="5871679" y="885352"/>
                </a:cubicBezTo>
                <a:cubicBezTo>
                  <a:pt x="5871542" y="862494"/>
                  <a:pt x="5903395" y="813376"/>
                  <a:pt x="5974358" y="727019"/>
                </a:cubicBezTo>
                <a:cubicBezTo>
                  <a:pt x="6071387" y="608941"/>
                  <a:pt x="6076530" y="599635"/>
                  <a:pt x="6064829" y="563307"/>
                </a:cubicBezTo>
                <a:cubicBezTo>
                  <a:pt x="6058005" y="542122"/>
                  <a:pt x="6010194" y="413346"/>
                  <a:pt x="5958582" y="277139"/>
                </a:cubicBezTo>
                <a:cubicBezTo>
                  <a:pt x="5877630" y="63502"/>
                  <a:pt x="5861068" y="29489"/>
                  <a:pt x="5837994" y="29489"/>
                </a:cubicBezTo>
                <a:cubicBezTo>
                  <a:pt x="5817806" y="29489"/>
                  <a:pt x="5779783" y="75426"/>
                  <a:pt x="5682937" y="216814"/>
                </a:cubicBezTo>
                <a:lnTo>
                  <a:pt x="5554628" y="404139"/>
                </a:lnTo>
                <a:lnTo>
                  <a:pt x="5497193" y="404139"/>
                </a:lnTo>
                <a:cubicBezTo>
                  <a:pt x="5465604" y="404139"/>
                  <a:pt x="5321263" y="387327"/>
                  <a:pt x="5176435" y="366778"/>
                </a:cubicBezTo>
                <a:cubicBezTo>
                  <a:pt x="4956401" y="335560"/>
                  <a:pt x="4870010" y="329288"/>
                  <a:pt x="4650936" y="328631"/>
                </a:cubicBezTo>
                <a:cubicBezTo>
                  <a:pt x="4372274" y="327794"/>
                  <a:pt x="4309861" y="321801"/>
                  <a:pt x="4309861" y="295879"/>
                </a:cubicBezTo>
                <a:cubicBezTo>
                  <a:pt x="4309861" y="286977"/>
                  <a:pt x="4332626" y="229113"/>
                  <a:pt x="4360449" y="167291"/>
                </a:cubicBezTo>
                <a:cubicBezTo>
                  <a:pt x="4426662" y="20170"/>
                  <a:pt x="4428830" y="11667"/>
                  <a:pt x="4401936" y="4592"/>
                </a:cubicBezTo>
                <a:cubicBezTo>
                  <a:pt x="4384485" y="0"/>
                  <a:pt x="4361893" y="31991"/>
                  <a:pt x="4296761" y="153522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98DF044-DB00-4B85-97C2-B7D3FB9CB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A535B8C-AE38-4B88-86D4-34FA543CAA60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2C851BC-F745-4D4E-A964-6E241FB99212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0510BA6-5CFF-48BB-B84A-FF037B6C3BDE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92E9E257-8792-44B4-8AE7-4221E56A0A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4E365B7D-88DE-4BE5-B2A3-8CF71927EAC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0138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!!1">
            <a:extLst>
              <a:ext uri="{FF2B5EF4-FFF2-40B4-BE49-F238E27FC236}">
                <a16:creationId xmlns:a16="http://schemas.microsoft.com/office/drawing/2014/main" id="{381E2DD1-2767-4C51-9C77-1C770A3DD652}"/>
              </a:ext>
            </a:extLst>
          </p:cNvPr>
          <p:cNvSpPr/>
          <p:nvPr/>
        </p:nvSpPr>
        <p:spPr>
          <a:xfrm>
            <a:off x="4349422" y="526036"/>
            <a:ext cx="3493155" cy="5805928"/>
          </a:xfrm>
          <a:custGeom>
            <a:avLst/>
            <a:gdLst/>
            <a:ahLst/>
            <a:cxnLst/>
            <a:rect l="0" t="0" r="0" b="0"/>
            <a:pathLst>
              <a:path w="3931799" h="6534993">
                <a:moveTo>
                  <a:pt x="2184353" y="10398"/>
                </a:moveTo>
                <a:cubicBezTo>
                  <a:pt x="2179306" y="15445"/>
                  <a:pt x="2175177" y="46311"/>
                  <a:pt x="2175177" y="78989"/>
                </a:cubicBezTo>
                <a:cubicBezTo>
                  <a:pt x="2175177" y="121151"/>
                  <a:pt x="2168197" y="144721"/>
                  <a:pt x="2151142" y="160156"/>
                </a:cubicBezTo>
                <a:cubicBezTo>
                  <a:pt x="2128104" y="181005"/>
                  <a:pt x="2124557" y="178954"/>
                  <a:pt x="2065664" y="110738"/>
                </a:cubicBezTo>
                <a:cubicBezTo>
                  <a:pt x="2014925" y="51967"/>
                  <a:pt x="1996501" y="39118"/>
                  <a:pt x="1959909" y="36980"/>
                </a:cubicBezTo>
                <a:cubicBezTo>
                  <a:pt x="1918869" y="34582"/>
                  <a:pt x="1913435" y="38789"/>
                  <a:pt x="1886301" y="93967"/>
                </a:cubicBezTo>
                <a:cubicBezTo>
                  <a:pt x="1841111" y="185861"/>
                  <a:pt x="1774573" y="190128"/>
                  <a:pt x="1771817" y="101307"/>
                </a:cubicBezTo>
                <a:cubicBezTo>
                  <a:pt x="1769021" y="11197"/>
                  <a:pt x="1762641" y="5967"/>
                  <a:pt x="1724961" y="62905"/>
                </a:cubicBezTo>
                <a:cubicBezTo>
                  <a:pt x="1691276" y="113806"/>
                  <a:pt x="1689750" y="123391"/>
                  <a:pt x="1683058" y="325981"/>
                </a:cubicBezTo>
                <a:cubicBezTo>
                  <a:pt x="1678495" y="464128"/>
                  <a:pt x="1680680" y="541643"/>
                  <a:pt x="1689430" y="552011"/>
                </a:cubicBezTo>
                <a:cubicBezTo>
                  <a:pt x="1717332" y="585072"/>
                  <a:pt x="1754144" y="675437"/>
                  <a:pt x="1742613" y="682563"/>
                </a:cubicBezTo>
                <a:cubicBezTo>
                  <a:pt x="1722888" y="694754"/>
                  <a:pt x="1705277" y="676207"/>
                  <a:pt x="1705277" y="643241"/>
                </a:cubicBezTo>
                <a:cubicBezTo>
                  <a:pt x="1705277" y="624268"/>
                  <a:pt x="1697948" y="612241"/>
                  <a:pt x="1686386" y="612241"/>
                </a:cubicBezTo>
                <a:cubicBezTo>
                  <a:pt x="1675996" y="612241"/>
                  <a:pt x="1653065" y="589381"/>
                  <a:pt x="1635427" y="561441"/>
                </a:cubicBezTo>
                <a:cubicBezTo>
                  <a:pt x="1582778" y="478040"/>
                  <a:pt x="1533948" y="500712"/>
                  <a:pt x="1518969" y="615513"/>
                </a:cubicBezTo>
                <a:cubicBezTo>
                  <a:pt x="1513531" y="657197"/>
                  <a:pt x="1487381" y="688441"/>
                  <a:pt x="1457931" y="688441"/>
                </a:cubicBezTo>
                <a:cubicBezTo>
                  <a:pt x="1453687" y="688441"/>
                  <a:pt x="1433548" y="651294"/>
                  <a:pt x="1413177" y="605891"/>
                </a:cubicBezTo>
                <a:cubicBezTo>
                  <a:pt x="1390095" y="554446"/>
                  <a:pt x="1368533" y="523341"/>
                  <a:pt x="1355952" y="523341"/>
                </a:cubicBezTo>
                <a:cubicBezTo>
                  <a:pt x="1331224" y="523341"/>
                  <a:pt x="1273477" y="583528"/>
                  <a:pt x="1273477" y="609301"/>
                </a:cubicBezTo>
                <a:cubicBezTo>
                  <a:pt x="1273477" y="624500"/>
                  <a:pt x="1269881" y="625067"/>
                  <a:pt x="1254491" y="612294"/>
                </a:cubicBezTo>
                <a:cubicBezTo>
                  <a:pt x="1227103" y="589564"/>
                  <a:pt x="1173189" y="627906"/>
                  <a:pt x="1163348" y="677111"/>
                </a:cubicBezTo>
                <a:cubicBezTo>
                  <a:pt x="1157939" y="704159"/>
                  <a:pt x="1151716" y="711460"/>
                  <a:pt x="1142191" y="701935"/>
                </a:cubicBezTo>
                <a:cubicBezTo>
                  <a:pt x="1134769" y="694513"/>
                  <a:pt x="1119765" y="688441"/>
                  <a:pt x="1108849" y="688441"/>
                </a:cubicBezTo>
                <a:cubicBezTo>
                  <a:pt x="1097932" y="688441"/>
                  <a:pt x="1080501" y="673452"/>
                  <a:pt x="1070114" y="655133"/>
                </a:cubicBezTo>
                <a:cubicBezTo>
                  <a:pt x="1050603" y="620724"/>
                  <a:pt x="985415" y="591345"/>
                  <a:pt x="905177" y="580798"/>
                </a:cubicBezTo>
                <a:cubicBezTo>
                  <a:pt x="880729" y="577585"/>
                  <a:pt x="820722" y="563066"/>
                  <a:pt x="771827" y="548534"/>
                </a:cubicBezTo>
                <a:cubicBezTo>
                  <a:pt x="645824" y="511086"/>
                  <a:pt x="603725" y="513282"/>
                  <a:pt x="509555" y="562221"/>
                </a:cubicBezTo>
                <a:cubicBezTo>
                  <a:pt x="360648" y="639604"/>
                  <a:pt x="237120" y="738631"/>
                  <a:pt x="193682" y="815441"/>
                </a:cubicBezTo>
                <a:cubicBezTo>
                  <a:pt x="117843" y="949545"/>
                  <a:pt x="85205" y="1019745"/>
                  <a:pt x="75591" y="1069441"/>
                </a:cubicBezTo>
                <a:cubicBezTo>
                  <a:pt x="72213" y="1086904"/>
                  <a:pt x="57677" y="1159661"/>
                  <a:pt x="43288" y="1231123"/>
                </a:cubicBezTo>
                <a:cubicBezTo>
                  <a:pt x="28899" y="1302586"/>
                  <a:pt x="13273" y="1412102"/>
                  <a:pt x="8563" y="1474493"/>
                </a:cubicBezTo>
                <a:lnTo>
                  <a:pt x="0" y="1587930"/>
                </a:lnTo>
                <a:lnTo>
                  <a:pt x="55713" y="1620544"/>
                </a:lnTo>
                <a:cubicBezTo>
                  <a:pt x="86356" y="1638482"/>
                  <a:pt x="121428" y="1656125"/>
                  <a:pt x="133652" y="1659750"/>
                </a:cubicBezTo>
                <a:cubicBezTo>
                  <a:pt x="163493" y="1668600"/>
                  <a:pt x="161726" y="1687989"/>
                  <a:pt x="123685" y="1769128"/>
                </a:cubicBezTo>
                <a:cubicBezTo>
                  <a:pt x="105979" y="1806892"/>
                  <a:pt x="85600" y="1874358"/>
                  <a:pt x="78398" y="1919051"/>
                </a:cubicBezTo>
                <a:cubicBezTo>
                  <a:pt x="63172" y="2013543"/>
                  <a:pt x="75660" y="2037069"/>
                  <a:pt x="137057" y="2029563"/>
                </a:cubicBezTo>
                <a:cubicBezTo>
                  <a:pt x="157885" y="2027017"/>
                  <a:pt x="260652" y="2018832"/>
                  <a:pt x="365427" y="2011375"/>
                </a:cubicBezTo>
                <a:cubicBezTo>
                  <a:pt x="629999" y="1992545"/>
                  <a:pt x="859288" y="1930084"/>
                  <a:pt x="932464" y="1856908"/>
                </a:cubicBezTo>
                <a:cubicBezTo>
                  <a:pt x="959679" y="1829693"/>
                  <a:pt x="982825" y="1818741"/>
                  <a:pt x="1013130" y="1818741"/>
                </a:cubicBezTo>
                <a:cubicBezTo>
                  <a:pt x="1039933" y="1818741"/>
                  <a:pt x="1069563" y="1807015"/>
                  <a:pt x="1093361" y="1786991"/>
                </a:cubicBezTo>
                <a:cubicBezTo>
                  <a:pt x="1129127" y="1756896"/>
                  <a:pt x="1164314" y="1744159"/>
                  <a:pt x="1154761" y="1764766"/>
                </a:cubicBezTo>
                <a:cubicBezTo>
                  <a:pt x="1152333" y="1770005"/>
                  <a:pt x="1151674" y="1780006"/>
                  <a:pt x="1153296" y="1786991"/>
                </a:cubicBezTo>
                <a:cubicBezTo>
                  <a:pt x="1164544" y="1835402"/>
                  <a:pt x="1173921" y="1859023"/>
                  <a:pt x="1187752" y="1873788"/>
                </a:cubicBezTo>
                <a:cubicBezTo>
                  <a:pt x="1214438" y="1902277"/>
                  <a:pt x="1250480" y="1961087"/>
                  <a:pt x="1239432" y="1958117"/>
                </a:cubicBezTo>
                <a:cubicBezTo>
                  <a:pt x="1223845" y="1953926"/>
                  <a:pt x="1132510" y="2020967"/>
                  <a:pt x="1129942" y="2038484"/>
                </a:cubicBezTo>
                <a:cubicBezTo>
                  <a:pt x="1128354" y="2049317"/>
                  <a:pt x="1173330" y="2055517"/>
                  <a:pt x="1286320" y="2060041"/>
                </a:cubicBezTo>
                <a:lnTo>
                  <a:pt x="1444927" y="2066391"/>
                </a:lnTo>
                <a:lnTo>
                  <a:pt x="1454923" y="2182262"/>
                </a:lnTo>
                <a:cubicBezTo>
                  <a:pt x="1464534" y="2293669"/>
                  <a:pt x="1463885" y="2298403"/>
                  <a:pt x="1438063" y="2305155"/>
                </a:cubicBezTo>
                <a:cubicBezTo>
                  <a:pt x="1417006" y="2310662"/>
                  <a:pt x="1408504" y="2304427"/>
                  <a:pt x="1398693" y="2276282"/>
                </a:cubicBezTo>
                <a:cubicBezTo>
                  <a:pt x="1383442" y="2232533"/>
                  <a:pt x="1353471" y="2223040"/>
                  <a:pt x="1300678" y="2245238"/>
                </a:cubicBezTo>
                <a:cubicBezTo>
                  <a:pt x="1268339" y="2258835"/>
                  <a:pt x="1260777" y="2269352"/>
                  <a:pt x="1260777" y="2300728"/>
                </a:cubicBezTo>
                <a:cubicBezTo>
                  <a:pt x="1260777" y="2337236"/>
                  <a:pt x="1257966" y="2339441"/>
                  <a:pt x="1211438" y="2339441"/>
                </a:cubicBezTo>
                <a:cubicBezTo>
                  <a:pt x="1172823" y="2339441"/>
                  <a:pt x="1157576" y="2346343"/>
                  <a:pt x="1141295" y="2371191"/>
                </a:cubicBezTo>
                <a:cubicBezTo>
                  <a:pt x="1129853" y="2388654"/>
                  <a:pt x="1109531" y="2402941"/>
                  <a:pt x="1096134" y="2402941"/>
                </a:cubicBezTo>
                <a:cubicBezTo>
                  <a:pt x="1082737" y="2402941"/>
                  <a:pt x="1068244" y="2408656"/>
                  <a:pt x="1063927" y="2415641"/>
                </a:cubicBezTo>
                <a:cubicBezTo>
                  <a:pt x="1059610" y="2422626"/>
                  <a:pt x="1033555" y="2428341"/>
                  <a:pt x="1006028" y="2428341"/>
                </a:cubicBezTo>
                <a:cubicBezTo>
                  <a:pt x="929908" y="2428341"/>
                  <a:pt x="941459" y="2459810"/>
                  <a:pt x="1025291" y="2480820"/>
                </a:cubicBezTo>
                <a:cubicBezTo>
                  <a:pt x="1075517" y="2493407"/>
                  <a:pt x="1100400" y="2507456"/>
                  <a:pt x="1115652" y="2531836"/>
                </a:cubicBezTo>
                <a:cubicBezTo>
                  <a:pt x="1135843" y="2564113"/>
                  <a:pt x="1134761" y="2571605"/>
                  <a:pt x="1089064" y="2715986"/>
                </a:cubicBezTo>
                <a:cubicBezTo>
                  <a:pt x="1029821" y="2903168"/>
                  <a:pt x="1019520" y="2959912"/>
                  <a:pt x="1026584" y="3060166"/>
                </a:cubicBezTo>
                <a:cubicBezTo>
                  <a:pt x="1030940" y="3121988"/>
                  <a:pt x="1036653" y="3139541"/>
                  <a:pt x="1052416" y="3139541"/>
                </a:cubicBezTo>
                <a:cubicBezTo>
                  <a:pt x="1063547" y="3139541"/>
                  <a:pt x="1075644" y="3128111"/>
                  <a:pt x="1079297" y="3114141"/>
                </a:cubicBezTo>
                <a:cubicBezTo>
                  <a:pt x="1082950" y="3100171"/>
                  <a:pt x="1091607" y="3088741"/>
                  <a:pt x="1098535" y="3088741"/>
                </a:cubicBezTo>
                <a:cubicBezTo>
                  <a:pt x="1105722" y="3088741"/>
                  <a:pt x="1107611" y="3102765"/>
                  <a:pt x="1102933" y="3121402"/>
                </a:cubicBezTo>
                <a:cubicBezTo>
                  <a:pt x="1076735" y="3225785"/>
                  <a:pt x="1059139" y="3349237"/>
                  <a:pt x="1057462" y="3440425"/>
                </a:cubicBezTo>
                <a:cubicBezTo>
                  <a:pt x="1055756" y="3533177"/>
                  <a:pt x="1058413" y="3546248"/>
                  <a:pt x="1081963" y="3560955"/>
                </a:cubicBezTo>
                <a:cubicBezTo>
                  <a:pt x="1105216" y="3575477"/>
                  <a:pt x="1108377" y="3589876"/>
                  <a:pt x="1108377" y="3681288"/>
                </a:cubicBezTo>
                <a:cubicBezTo>
                  <a:pt x="1108377" y="3741767"/>
                  <a:pt x="1102872" y="3786959"/>
                  <a:pt x="1095193" y="3789519"/>
                </a:cubicBezTo>
                <a:cubicBezTo>
                  <a:pt x="1062612" y="3800379"/>
                  <a:pt x="1027494" y="4105199"/>
                  <a:pt x="1056741" y="4123274"/>
                </a:cubicBezTo>
                <a:cubicBezTo>
                  <a:pt x="1069333" y="4131056"/>
                  <a:pt x="1054036" y="4188666"/>
                  <a:pt x="1024568" y="4244441"/>
                </a:cubicBezTo>
                <a:cubicBezTo>
                  <a:pt x="1009023" y="4273865"/>
                  <a:pt x="1008222" y="4271703"/>
                  <a:pt x="1013635" y="4214935"/>
                </a:cubicBezTo>
                <a:cubicBezTo>
                  <a:pt x="1018701" y="4161811"/>
                  <a:pt x="1016538" y="4154245"/>
                  <a:pt x="997336" y="4157942"/>
                </a:cubicBezTo>
                <a:cubicBezTo>
                  <a:pt x="982807" y="4160741"/>
                  <a:pt x="949376" y="4218911"/>
                  <a:pt x="900091" y="4327149"/>
                </a:cubicBezTo>
                <a:lnTo>
                  <a:pt x="824987" y="4492091"/>
                </a:lnTo>
                <a:lnTo>
                  <a:pt x="814889" y="4695291"/>
                </a:lnTo>
                <a:cubicBezTo>
                  <a:pt x="801818" y="4958301"/>
                  <a:pt x="800232" y="4970102"/>
                  <a:pt x="739227" y="5258049"/>
                </a:cubicBezTo>
                <a:cubicBezTo>
                  <a:pt x="725912" y="5320897"/>
                  <a:pt x="725541" y="5343485"/>
                  <a:pt x="737511" y="5362651"/>
                </a:cubicBezTo>
                <a:cubicBezTo>
                  <a:pt x="754991" y="5390642"/>
                  <a:pt x="757720" y="5425541"/>
                  <a:pt x="742429" y="5425541"/>
                </a:cubicBezTo>
                <a:cubicBezTo>
                  <a:pt x="726460" y="5425541"/>
                  <a:pt x="689277" y="5511346"/>
                  <a:pt x="689277" y="5548198"/>
                </a:cubicBezTo>
                <a:cubicBezTo>
                  <a:pt x="689277" y="5566291"/>
                  <a:pt x="666818" y="5621819"/>
                  <a:pt x="639367" y="5671593"/>
                </a:cubicBezTo>
                <a:cubicBezTo>
                  <a:pt x="611917" y="5721367"/>
                  <a:pt x="588543" y="5780244"/>
                  <a:pt x="587425" y="5802431"/>
                </a:cubicBezTo>
                <a:cubicBezTo>
                  <a:pt x="586307" y="5824619"/>
                  <a:pt x="574477" y="5852651"/>
                  <a:pt x="561135" y="5864725"/>
                </a:cubicBezTo>
                <a:cubicBezTo>
                  <a:pt x="547153" y="5877378"/>
                  <a:pt x="536877" y="5903427"/>
                  <a:pt x="536877" y="5926217"/>
                </a:cubicBezTo>
                <a:cubicBezTo>
                  <a:pt x="536877" y="5956629"/>
                  <a:pt x="523256" y="5978896"/>
                  <a:pt x="477873" y="6022674"/>
                </a:cubicBezTo>
                <a:cubicBezTo>
                  <a:pt x="437419" y="6061698"/>
                  <a:pt x="413373" y="6098337"/>
                  <a:pt x="401387" y="6139219"/>
                </a:cubicBezTo>
                <a:cubicBezTo>
                  <a:pt x="388550" y="6183004"/>
                  <a:pt x="374480" y="6203251"/>
                  <a:pt x="348432" y="6215419"/>
                </a:cubicBezTo>
                <a:cubicBezTo>
                  <a:pt x="291287" y="6242116"/>
                  <a:pt x="284816" y="6337358"/>
                  <a:pt x="336163" y="6396012"/>
                </a:cubicBezTo>
                <a:cubicBezTo>
                  <a:pt x="351678" y="6413736"/>
                  <a:pt x="570786" y="6416558"/>
                  <a:pt x="663877" y="6400235"/>
                </a:cubicBezTo>
                <a:cubicBezTo>
                  <a:pt x="709280" y="6392273"/>
                  <a:pt x="754445" y="6390029"/>
                  <a:pt x="764244" y="6395247"/>
                </a:cubicBezTo>
                <a:cubicBezTo>
                  <a:pt x="774043" y="6400466"/>
                  <a:pt x="820144" y="6393168"/>
                  <a:pt x="866690" y="6379030"/>
                </a:cubicBezTo>
                <a:cubicBezTo>
                  <a:pt x="928451" y="6360270"/>
                  <a:pt x="955856" y="6344848"/>
                  <a:pt x="968109" y="6321952"/>
                </a:cubicBezTo>
                <a:cubicBezTo>
                  <a:pt x="982164" y="6295691"/>
                  <a:pt x="1000648" y="6287876"/>
                  <a:pt x="1081563" y="6273985"/>
                </a:cubicBezTo>
                <a:cubicBezTo>
                  <a:pt x="1134728" y="6264858"/>
                  <a:pt x="1195372" y="6259097"/>
                  <a:pt x="1216327" y="6261182"/>
                </a:cubicBezTo>
                <a:cubicBezTo>
                  <a:pt x="1281887" y="6267706"/>
                  <a:pt x="1372893" y="6249105"/>
                  <a:pt x="1395016" y="6224659"/>
                </a:cubicBezTo>
                <a:cubicBezTo>
                  <a:pt x="1425183" y="6191324"/>
                  <a:pt x="1409867" y="6066460"/>
                  <a:pt x="1373203" y="6046838"/>
                </a:cubicBezTo>
                <a:cubicBezTo>
                  <a:pt x="1351677" y="6035317"/>
                  <a:pt x="1349094" y="6025374"/>
                  <a:pt x="1356400" y="5982135"/>
                </a:cubicBezTo>
                <a:cubicBezTo>
                  <a:pt x="1362982" y="5943173"/>
                  <a:pt x="1359024" y="5920033"/>
                  <a:pt x="1339725" y="5884667"/>
                </a:cubicBezTo>
                <a:cubicBezTo>
                  <a:pt x="1285054" y="5784476"/>
                  <a:pt x="1292209" y="5715033"/>
                  <a:pt x="1355950" y="5727218"/>
                </a:cubicBezTo>
                <a:cubicBezTo>
                  <a:pt x="1405795" y="5736746"/>
                  <a:pt x="1406571" y="5703012"/>
                  <a:pt x="1358550" y="5614190"/>
                </a:cubicBezTo>
                <a:cubicBezTo>
                  <a:pt x="1316330" y="5536097"/>
                  <a:pt x="1315493" y="5531851"/>
                  <a:pt x="1332629" y="5482691"/>
                </a:cubicBezTo>
                <a:cubicBezTo>
                  <a:pt x="1344175" y="5449569"/>
                  <a:pt x="1361938" y="5426949"/>
                  <a:pt x="1383676" y="5417689"/>
                </a:cubicBezTo>
                <a:cubicBezTo>
                  <a:pt x="1408902" y="5406943"/>
                  <a:pt x="1415320" y="5397007"/>
                  <a:pt x="1410050" y="5376856"/>
                </a:cubicBezTo>
                <a:cubicBezTo>
                  <a:pt x="1405208" y="5358339"/>
                  <a:pt x="1410086" y="5348003"/>
                  <a:pt x="1426062" y="5342932"/>
                </a:cubicBezTo>
                <a:cubicBezTo>
                  <a:pt x="1438698" y="5338922"/>
                  <a:pt x="1468022" y="5305861"/>
                  <a:pt x="1491225" y="5269466"/>
                </a:cubicBezTo>
                <a:cubicBezTo>
                  <a:pt x="1514429" y="5233069"/>
                  <a:pt x="1548673" y="5192512"/>
                  <a:pt x="1567324" y="5179337"/>
                </a:cubicBezTo>
                <a:cubicBezTo>
                  <a:pt x="1585975" y="5166163"/>
                  <a:pt x="1604011" y="5140446"/>
                  <a:pt x="1607403" y="5122187"/>
                </a:cubicBezTo>
                <a:cubicBezTo>
                  <a:pt x="1610796" y="5103930"/>
                  <a:pt x="1626382" y="5056645"/>
                  <a:pt x="1642038" y="5017111"/>
                </a:cubicBezTo>
                <a:cubicBezTo>
                  <a:pt x="1660286" y="4971034"/>
                  <a:pt x="1667545" y="4933435"/>
                  <a:pt x="1662258" y="4912372"/>
                </a:cubicBezTo>
                <a:cubicBezTo>
                  <a:pt x="1655183" y="4884180"/>
                  <a:pt x="1662613" y="4872488"/>
                  <a:pt x="1714569" y="4830057"/>
                </a:cubicBezTo>
                <a:cubicBezTo>
                  <a:pt x="1752433" y="4799135"/>
                  <a:pt x="1780370" y="4784688"/>
                  <a:pt x="1789118" y="4791506"/>
                </a:cubicBezTo>
                <a:cubicBezTo>
                  <a:pt x="1798137" y="4798536"/>
                  <a:pt x="1803969" y="4878168"/>
                  <a:pt x="1805526" y="5015551"/>
                </a:cubicBezTo>
                <a:cubicBezTo>
                  <a:pt x="1811076" y="5505076"/>
                  <a:pt x="1905213" y="6467911"/>
                  <a:pt x="1952110" y="6514807"/>
                </a:cubicBezTo>
                <a:cubicBezTo>
                  <a:pt x="1972295" y="6534992"/>
                  <a:pt x="1993850" y="6475246"/>
                  <a:pt x="1995705" y="6393971"/>
                </a:cubicBezTo>
                <a:cubicBezTo>
                  <a:pt x="1996782" y="6346792"/>
                  <a:pt x="2006030" y="6213894"/>
                  <a:pt x="2016256" y="6098641"/>
                </a:cubicBezTo>
                <a:cubicBezTo>
                  <a:pt x="2054665" y="5665767"/>
                  <a:pt x="2085979" y="5191485"/>
                  <a:pt x="2099686" y="4834991"/>
                </a:cubicBezTo>
                <a:cubicBezTo>
                  <a:pt x="2107590" y="4629412"/>
                  <a:pt x="2118979" y="4467158"/>
                  <a:pt x="2125462" y="4467749"/>
                </a:cubicBezTo>
                <a:cubicBezTo>
                  <a:pt x="2131850" y="4468332"/>
                  <a:pt x="2137077" y="4506627"/>
                  <a:pt x="2137077" y="4552849"/>
                </a:cubicBezTo>
                <a:cubicBezTo>
                  <a:pt x="2137077" y="4599072"/>
                  <a:pt x="2143230" y="4665582"/>
                  <a:pt x="2150751" y="4700649"/>
                </a:cubicBezTo>
                <a:cubicBezTo>
                  <a:pt x="2162616" y="4755974"/>
                  <a:pt x="2172818" y="4770569"/>
                  <a:pt x="2227884" y="4810991"/>
                </a:cubicBezTo>
                <a:cubicBezTo>
                  <a:pt x="2281312" y="4850211"/>
                  <a:pt x="2290135" y="4862389"/>
                  <a:pt x="2283699" y="4888033"/>
                </a:cubicBezTo>
                <a:cubicBezTo>
                  <a:pt x="2279494" y="4904786"/>
                  <a:pt x="2279938" y="4939710"/>
                  <a:pt x="2284685" y="4965642"/>
                </a:cubicBezTo>
                <a:cubicBezTo>
                  <a:pt x="2289433" y="4991574"/>
                  <a:pt x="2295206" y="5031545"/>
                  <a:pt x="2297514" y="5054467"/>
                </a:cubicBezTo>
                <a:cubicBezTo>
                  <a:pt x="2303598" y="5114858"/>
                  <a:pt x="2311901" y="5131916"/>
                  <a:pt x="2373619" y="5210814"/>
                </a:cubicBezTo>
                <a:cubicBezTo>
                  <a:pt x="2404176" y="5249877"/>
                  <a:pt x="2429177" y="5288537"/>
                  <a:pt x="2429177" y="5296726"/>
                </a:cubicBezTo>
                <a:cubicBezTo>
                  <a:pt x="2429177" y="5304915"/>
                  <a:pt x="2446797" y="5322329"/>
                  <a:pt x="2468332" y="5335426"/>
                </a:cubicBezTo>
                <a:cubicBezTo>
                  <a:pt x="2491568" y="5349556"/>
                  <a:pt x="2501895" y="5362694"/>
                  <a:pt x="2493732" y="5367739"/>
                </a:cubicBezTo>
                <a:cubicBezTo>
                  <a:pt x="2470137" y="5382322"/>
                  <a:pt x="2478637" y="5421742"/>
                  <a:pt x="2509776" y="5442145"/>
                </a:cubicBezTo>
                <a:cubicBezTo>
                  <a:pt x="2552667" y="5470248"/>
                  <a:pt x="2575842" y="5588066"/>
                  <a:pt x="2548269" y="5637838"/>
                </a:cubicBezTo>
                <a:cubicBezTo>
                  <a:pt x="2523806" y="5681995"/>
                  <a:pt x="2512375" y="5736240"/>
                  <a:pt x="2523679" y="5754530"/>
                </a:cubicBezTo>
                <a:cubicBezTo>
                  <a:pt x="2528407" y="5762181"/>
                  <a:pt x="2551941" y="5768441"/>
                  <a:pt x="2575977" y="5768441"/>
                </a:cubicBezTo>
                <a:cubicBezTo>
                  <a:pt x="2625330" y="5768441"/>
                  <a:pt x="2634524" y="5792159"/>
                  <a:pt x="2591102" y="5807461"/>
                </a:cubicBezTo>
                <a:cubicBezTo>
                  <a:pt x="2563870" y="5817058"/>
                  <a:pt x="2563572" y="5818586"/>
                  <a:pt x="2584752" y="5839976"/>
                </a:cubicBezTo>
                <a:cubicBezTo>
                  <a:pt x="2612441" y="5867939"/>
                  <a:pt x="2613205" y="5912230"/>
                  <a:pt x="2586696" y="5952688"/>
                </a:cubicBezTo>
                <a:cubicBezTo>
                  <a:pt x="2575541" y="5969712"/>
                  <a:pt x="2564601" y="6003151"/>
                  <a:pt x="2562385" y="6026996"/>
                </a:cubicBezTo>
                <a:cubicBezTo>
                  <a:pt x="2559788" y="6054939"/>
                  <a:pt x="2540153" y="6092309"/>
                  <a:pt x="2507150" y="6132121"/>
                </a:cubicBezTo>
                <a:cubicBezTo>
                  <a:pt x="2461533" y="6187150"/>
                  <a:pt x="2456938" y="6198741"/>
                  <a:pt x="2465047" y="6238341"/>
                </a:cubicBezTo>
                <a:cubicBezTo>
                  <a:pt x="2472229" y="6273418"/>
                  <a:pt x="2485618" y="6289106"/>
                  <a:pt x="2528544" y="6312738"/>
                </a:cubicBezTo>
                <a:cubicBezTo>
                  <a:pt x="2575163" y="6338402"/>
                  <a:pt x="2589971" y="6340900"/>
                  <a:pt x="2632110" y="6330204"/>
                </a:cubicBezTo>
                <a:cubicBezTo>
                  <a:pt x="2662153" y="6322578"/>
                  <a:pt x="2685839" y="6322283"/>
                  <a:pt x="2693001" y="6329445"/>
                </a:cubicBezTo>
                <a:cubicBezTo>
                  <a:pt x="2699448" y="6335892"/>
                  <a:pt x="2718448" y="6340239"/>
                  <a:pt x="2735225" y="6339106"/>
                </a:cubicBezTo>
                <a:cubicBezTo>
                  <a:pt x="2790286" y="6335385"/>
                  <a:pt x="2823341" y="6351976"/>
                  <a:pt x="2849624" y="6396522"/>
                </a:cubicBezTo>
                <a:cubicBezTo>
                  <a:pt x="2869178" y="6429664"/>
                  <a:pt x="2890054" y="6444719"/>
                  <a:pt x="2934921" y="6458038"/>
                </a:cubicBezTo>
                <a:cubicBezTo>
                  <a:pt x="3037970" y="6488626"/>
                  <a:pt x="3206063" y="6508142"/>
                  <a:pt x="3325060" y="6503333"/>
                </a:cubicBezTo>
                <a:cubicBezTo>
                  <a:pt x="3424426" y="6499316"/>
                  <a:pt x="3445284" y="6494415"/>
                  <a:pt x="3479932" y="6466941"/>
                </a:cubicBezTo>
                <a:cubicBezTo>
                  <a:pt x="3529335" y="6427766"/>
                  <a:pt x="3531532" y="6392807"/>
                  <a:pt x="3489908" y="6308191"/>
                </a:cubicBezTo>
                <a:cubicBezTo>
                  <a:pt x="3472728" y="6273266"/>
                  <a:pt x="3461350" y="6241104"/>
                  <a:pt x="3464624" y="6236721"/>
                </a:cubicBezTo>
                <a:cubicBezTo>
                  <a:pt x="3467898" y="6232337"/>
                  <a:pt x="3462005" y="6221637"/>
                  <a:pt x="3451527" y="6212941"/>
                </a:cubicBezTo>
                <a:cubicBezTo>
                  <a:pt x="3441049" y="6204245"/>
                  <a:pt x="3432477" y="6188791"/>
                  <a:pt x="3432477" y="6178598"/>
                </a:cubicBezTo>
                <a:cubicBezTo>
                  <a:pt x="3432477" y="6168405"/>
                  <a:pt x="3410122" y="6133387"/>
                  <a:pt x="3382800" y="6100778"/>
                </a:cubicBezTo>
                <a:cubicBezTo>
                  <a:pt x="3340696" y="6050530"/>
                  <a:pt x="3335098" y="6037213"/>
                  <a:pt x="3346082" y="6013431"/>
                </a:cubicBezTo>
                <a:cubicBezTo>
                  <a:pt x="3356330" y="5991240"/>
                  <a:pt x="3352378" y="5972644"/>
                  <a:pt x="3327188" y="5924531"/>
                </a:cubicBezTo>
                <a:cubicBezTo>
                  <a:pt x="3309669" y="5891069"/>
                  <a:pt x="3288304" y="5832258"/>
                  <a:pt x="3279710" y="5793841"/>
                </a:cubicBezTo>
                <a:cubicBezTo>
                  <a:pt x="3271117" y="5755424"/>
                  <a:pt x="3256700" y="5709704"/>
                  <a:pt x="3247673" y="5692241"/>
                </a:cubicBezTo>
                <a:cubicBezTo>
                  <a:pt x="3238645" y="5674779"/>
                  <a:pt x="3228253" y="5624121"/>
                  <a:pt x="3224577" y="5579669"/>
                </a:cubicBezTo>
                <a:cubicBezTo>
                  <a:pt x="3220441" y="5529653"/>
                  <a:pt x="3209744" y="5489841"/>
                  <a:pt x="3196512" y="5475219"/>
                </a:cubicBezTo>
                <a:cubicBezTo>
                  <a:pt x="3176684" y="5453309"/>
                  <a:pt x="3176636" y="5449293"/>
                  <a:pt x="3195853" y="5419963"/>
                </a:cubicBezTo>
                <a:cubicBezTo>
                  <a:pt x="3218451" y="5385474"/>
                  <a:pt x="3216094" y="5362770"/>
                  <a:pt x="3179952" y="5266791"/>
                </a:cubicBezTo>
                <a:cubicBezTo>
                  <a:pt x="3138330" y="5156259"/>
                  <a:pt x="3126863" y="5038150"/>
                  <a:pt x="3130528" y="4757727"/>
                </a:cubicBezTo>
                <a:cubicBezTo>
                  <a:pt x="3132452" y="4610457"/>
                  <a:pt x="3129015" y="4483266"/>
                  <a:pt x="3122888" y="4475082"/>
                </a:cubicBezTo>
                <a:cubicBezTo>
                  <a:pt x="3116762" y="4466896"/>
                  <a:pt x="3085064" y="4393080"/>
                  <a:pt x="3052450" y="4311045"/>
                </a:cubicBezTo>
                <a:cubicBezTo>
                  <a:pt x="3005030" y="4191773"/>
                  <a:pt x="2988179" y="4161891"/>
                  <a:pt x="2968338" y="4161891"/>
                </a:cubicBezTo>
                <a:cubicBezTo>
                  <a:pt x="2946917" y="4161891"/>
                  <a:pt x="2943971" y="4169700"/>
                  <a:pt x="2946778" y="4219041"/>
                </a:cubicBezTo>
                <a:lnTo>
                  <a:pt x="2950030" y="4276191"/>
                </a:lnTo>
                <a:lnTo>
                  <a:pt x="2924799" y="4223179"/>
                </a:lnTo>
                <a:cubicBezTo>
                  <a:pt x="2901622" y="4174480"/>
                  <a:pt x="2901099" y="4166504"/>
                  <a:pt x="2918373" y="4125161"/>
                </a:cubicBezTo>
                <a:cubicBezTo>
                  <a:pt x="2938189" y="4077734"/>
                  <a:pt x="2935507" y="4011673"/>
                  <a:pt x="2907231" y="3850741"/>
                </a:cubicBezTo>
                <a:cubicBezTo>
                  <a:pt x="2895343" y="3783081"/>
                  <a:pt x="2888543" y="3768581"/>
                  <a:pt x="2869531" y="3770356"/>
                </a:cubicBezTo>
                <a:cubicBezTo>
                  <a:pt x="2855791" y="3771638"/>
                  <a:pt x="2848788" y="3766127"/>
                  <a:pt x="2852353" y="3756839"/>
                </a:cubicBezTo>
                <a:cubicBezTo>
                  <a:pt x="2855662" y="3748214"/>
                  <a:pt x="2862709" y="3692947"/>
                  <a:pt x="2868012" y="3634024"/>
                </a:cubicBezTo>
                <a:cubicBezTo>
                  <a:pt x="2876265" y="3542328"/>
                  <a:pt x="2881188" y="3526253"/>
                  <a:pt x="2902174" y="3522465"/>
                </a:cubicBezTo>
                <a:cubicBezTo>
                  <a:pt x="2925702" y="3518217"/>
                  <a:pt x="2926340" y="3508970"/>
                  <a:pt x="2917950" y="3293865"/>
                </a:cubicBezTo>
                <a:cubicBezTo>
                  <a:pt x="2913140" y="3170569"/>
                  <a:pt x="2912641" y="3079355"/>
                  <a:pt x="2916841" y="3091166"/>
                </a:cubicBezTo>
                <a:cubicBezTo>
                  <a:pt x="2928642" y="3124355"/>
                  <a:pt x="2950349" y="3131812"/>
                  <a:pt x="2972034" y="3110127"/>
                </a:cubicBezTo>
                <a:cubicBezTo>
                  <a:pt x="2989227" y="3092934"/>
                  <a:pt x="2989903" y="3074143"/>
                  <a:pt x="2977314" y="2963428"/>
                </a:cubicBezTo>
                <a:cubicBezTo>
                  <a:pt x="2969372" y="2893590"/>
                  <a:pt x="2947606" y="2767478"/>
                  <a:pt x="2928944" y="2683180"/>
                </a:cubicBezTo>
                <a:cubicBezTo>
                  <a:pt x="2888894" y="2502267"/>
                  <a:pt x="2892927" y="2484252"/>
                  <a:pt x="2983987" y="2437298"/>
                </a:cubicBezTo>
                <a:cubicBezTo>
                  <a:pt x="3053816" y="2401292"/>
                  <a:pt x="3063136" y="2373003"/>
                  <a:pt x="3007027" y="2367358"/>
                </a:cubicBezTo>
                <a:cubicBezTo>
                  <a:pt x="2986072" y="2365251"/>
                  <a:pt x="2953776" y="2358107"/>
                  <a:pt x="2935258" y="2351483"/>
                </a:cubicBezTo>
                <a:cubicBezTo>
                  <a:pt x="2916739" y="2344860"/>
                  <a:pt x="2895308" y="2339441"/>
                  <a:pt x="2887633" y="2339441"/>
                </a:cubicBezTo>
                <a:cubicBezTo>
                  <a:pt x="2879957" y="2339441"/>
                  <a:pt x="2873677" y="2328340"/>
                  <a:pt x="2873677" y="2314771"/>
                </a:cubicBezTo>
                <a:cubicBezTo>
                  <a:pt x="2873677" y="2295247"/>
                  <a:pt x="2861096" y="2287963"/>
                  <a:pt x="2813352" y="2279846"/>
                </a:cubicBezTo>
                <a:cubicBezTo>
                  <a:pt x="2755436" y="2270000"/>
                  <a:pt x="2753405" y="2268224"/>
                  <a:pt x="2762507" y="2235355"/>
                </a:cubicBezTo>
                <a:cubicBezTo>
                  <a:pt x="2770083" y="2207994"/>
                  <a:pt x="2766327" y="2197154"/>
                  <a:pt x="2743806" y="2181380"/>
                </a:cubicBezTo>
                <a:cubicBezTo>
                  <a:pt x="2728307" y="2170523"/>
                  <a:pt x="2699292" y="2161641"/>
                  <a:pt x="2679330" y="2161641"/>
                </a:cubicBezTo>
                <a:cubicBezTo>
                  <a:pt x="2648777" y="2161641"/>
                  <a:pt x="2639876" y="2169679"/>
                  <a:pt x="2623079" y="2212441"/>
                </a:cubicBezTo>
                <a:cubicBezTo>
                  <a:pt x="2601564" y="2267213"/>
                  <a:pt x="2588531" y="2273049"/>
                  <a:pt x="2549219" y="2245513"/>
                </a:cubicBezTo>
                <a:cubicBezTo>
                  <a:pt x="2528399" y="2230930"/>
                  <a:pt x="2523956" y="2213472"/>
                  <a:pt x="2524168" y="2147088"/>
                </a:cubicBezTo>
                <a:lnTo>
                  <a:pt x="2524427" y="2066391"/>
                </a:lnTo>
                <a:lnTo>
                  <a:pt x="2714927" y="2065693"/>
                </a:lnTo>
                <a:cubicBezTo>
                  <a:pt x="2892018" y="2065044"/>
                  <a:pt x="2909378" y="2067120"/>
                  <a:pt x="2961555" y="2095186"/>
                </a:cubicBezTo>
                <a:cubicBezTo>
                  <a:pt x="2992425" y="2111791"/>
                  <a:pt x="3027702" y="2122758"/>
                  <a:pt x="3039947" y="2119555"/>
                </a:cubicBezTo>
                <a:cubicBezTo>
                  <a:pt x="3052193" y="2116353"/>
                  <a:pt x="3079089" y="2123996"/>
                  <a:pt x="3099716" y="2136540"/>
                </a:cubicBezTo>
                <a:cubicBezTo>
                  <a:pt x="3120344" y="2149085"/>
                  <a:pt x="3165077" y="2165205"/>
                  <a:pt x="3199124" y="2172364"/>
                </a:cubicBezTo>
                <a:cubicBezTo>
                  <a:pt x="3233171" y="2179522"/>
                  <a:pt x="3287408" y="2194326"/>
                  <a:pt x="3319651" y="2205260"/>
                </a:cubicBezTo>
                <a:cubicBezTo>
                  <a:pt x="3397667" y="2231718"/>
                  <a:pt x="3426159" y="2230522"/>
                  <a:pt x="3570334" y="2194740"/>
                </a:cubicBezTo>
                <a:cubicBezTo>
                  <a:pt x="3637705" y="2178019"/>
                  <a:pt x="3712830" y="2165160"/>
                  <a:pt x="3737277" y="2166165"/>
                </a:cubicBezTo>
                <a:cubicBezTo>
                  <a:pt x="3806201" y="2168997"/>
                  <a:pt x="3811367" y="2133849"/>
                  <a:pt x="3761811" y="1999252"/>
                </a:cubicBezTo>
                <a:cubicBezTo>
                  <a:pt x="3712245" y="1864625"/>
                  <a:pt x="3682585" y="1804055"/>
                  <a:pt x="3630800" y="1731700"/>
                </a:cubicBezTo>
                <a:cubicBezTo>
                  <a:pt x="3596721" y="1684086"/>
                  <a:pt x="3589165" y="1658520"/>
                  <a:pt x="3576374" y="1547550"/>
                </a:cubicBezTo>
                <a:cubicBezTo>
                  <a:pt x="3568204" y="1476678"/>
                  <a:pt x="3560160" y="1407796"/>
                  <a:pt x="3558498" y="1394479"/>
                </a:cubicBezTo>
                <a:cubicBezTo>
                  <a:pt x="3555867" y="1373403"/>
                  <a:pt x="3562852" y="1375343"/>
                  <a:pt x="3612433" y="1409456"/>
                </a:cubicBezTo>
                <a:cubicBezTo>
                  <a:pt x="3665345" y="1445859"/>
                  <a:pt x="3737277" y="1525225"/>
                  <a:pt x="3737277" y="1547200"/>
                </a:cubicBezTo>
                <a:cubicBezTo>
                  <a:pt x="3737277" y="1552455"/>
                  <a:pt x="3724780" y="1570057"/>
                  <a:pt x="3709505" y="1586316"/>
                </a:cubicBezTo>
                <a:cubicBezTo>
                  <a:pt x="3668289" y="1630188"/>
                  <a:pt x="3691934" y="1644950"/>
                  <a:pt x="3774918" y="1627153"/>
                </a:cubicBezTo>
                <a:cubicBezTo>
                  <a:pt x="3819637" y="1617563"/>
                  <a:pt x="3857430" y="1598880"/>
                  <a:pt x="3887080" y="1571708"/>
                </a:cubicBezTo>
                <a:lnTo>
                  <a:pt x="3931798" y="1530727"/>
                </a:lnTo>
                <a:lnTo>
                  <a:pt x="3872995" y="1357429"/>
                </a:lnTo>
                <a:cubicBezTo>
                  <a:pt x="3840654" y="1262116"/>
                  <a:pt x="3802847" y="1161892"/>
                  <a:pt x="3788979" y="1134709"/>
                </a:cubicBezTo>
                <a:cubicBezTo>
                  <a:pt x="3775112" y="1107526"/>
                  <a:pt x="3767078" y="1081974"/>
                  <a:pt x="3771126" y="1077925"/>
                </a:cubicBezTo>
                <a:cubicBezTo>
                  <a:pt x="3775174" y="1073877"/>
                  <a:pt x="3748958" y="1039626"/>
                  <a:pt x="3712869" y="1001813"/>
                </a:cubicBezTo>
                <a:cubicBezTo>
                  <a:pt x="3676780" y="963999"/>
                  <a:pt x="3615588" y="886778"/>
                  <a:pt x="3576886" y="830209"/>
                </a:cubicBezTo>
                <a:cubicBezTo>
                  <a:pt x="3509225" y="731311"/>
                  <a:pt x="3501488" y="724658"/>
                  <a:pt x="3375538" y="657100"/>
                </a:cubicBezTo>
                <a:cubicBezTo>
                  <a:pt x="3236530" y="582537"/>
                  <a:pt x="3205520" y="576256"/>
                  <a:pt x="3094349" y="600149"/>
                </a:cubicBezTo>
                <a:cubicBezTo>
                  <a:pt x="2982085" y="624277"/>
                  <a:pt x="2842200" y="665041"/>
                  <a:pt x="2826052" y="678334"/>
                </a:cubicBezTo>
                <a:cubicBezTo>
                  <a:pt x="2814753" y="687636"/>
                  <a:pt x="2810177" y="686517"/>
                  <a:pt x="2810177" y="674452"/>
                </a:cubicBezTo>
                <a:cubicBezTo>
                  <a:pt x="2810177" y="646868"/>
                  <a:pt x="2748473" y="601449"/>
                  <a:pt x="2720823" y="608680"/>
                </a:cubicBezTo>
                <a:cubicBezTo>
                  <a:pt x="2704544" y="612937"/>
                  <a:pt x="2695877" y="608840"/>
                  <a:pt x="2695877" y="596886"/>
                </a:cubicBezTo>
                <a:cubicBezTo>
                  <a:pt x="2695877" y="569566"/>
                  <a:pt x="2638000" y="520396"/>
                  <a:pt x="2611784" y="525444"/>
                </a:cubicBezTo>
                <a:cubicBezTo>
                  <a:pt x="2597200" y="528253"/>
                  <a:pt x="2577675" y="558554"/>
                  <a:pt x="2557848" y="609144"/>
                </a:cubicBezTo>
                <a:cubicBezTo>
                  <a:pt x="2540756" y="652757"/>
                  <a:pt x="2519871" y="688441"/>
                  <a:pt x="2511437" y="688441"/>
                </a:cubicBezTo>
                <a:cubicBezTo>
                  <a:pt x="2463782" y="688441"/>
                  <a:pt x="2400632" y="587847"/>
                  <a:pt x="2401812" y="513816"/>
                </a:cubicBezTo>
                <a:cubicBezTo>
                  <a:pt x="2401952" y="505085"/>
                  <a:pt x="2390880" y="497941"/>
                  <a:pt x="2377208" y="497941"/>
                </a:cubicBezTo>
                <a:cubicBezTo>
                  <a:pt x="2361329" y="497941"/>
                  <a:pt x="2339884" y="518582"/>
                  <a:pt x="2317832" y="555091"/>
                </a:cubicBezTo>
                <a:cubicBezTo>
                  <a:pt x="2298846" y="586523"/>
                  <a:pt x="2276127" y="612241"/>
                  <a:pt x="2267344" y="612241"/>
                </a:cubicBezTo>
                <a:cubicBezTo>
                  <a:pt x="2258562" y="612241"/>
                  <a:pt x="2251377" y="619721"/>
                  <a:pt x="2251377" y="628864"/>
                </a:cubicBezTo>
                <a:cubicBezTo>
                  <a:pt x="2251377" y="648942"/>
                  <a:pt x="2205580" y="685294"/>
                  <a:pt x="2194213" y="674237"/>
                </a:cubicBezTo>
                <a:cubicBezTo>
                  <a:pt x="2183755" y="664063"/>
                  <a:pt x="2219296" y="579008"/>
                  <a:pt x="2244565" y="553739"/>
                </a:cubicBezTo>
                <a:cubicBezTo>
                  <a:pt x="2273051" y="525253"/>
                  <a:pt x="2273461" y="115139"/>
                  <a:pt x="2245027" y="91541"/>
                </a:cubicBezTo>
                <a:cubicBezTo>
                  <a:pt x="2234550" y="82845"/>
                  <a:pt x="2225977" y="68950"/>
                  <a:pt x="2225977" y="60663"/>
                </a:cubicBezTo>
                <a:cubicBezTo>
                  <a:pt x="2225977" y="37708"/>
                  <a:pt x="2194752" y="0"/>
                  <a:pt x="2184353" y="10398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FB920E7-9DEE-494D-980A-DC7D6C41E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0CF843C-BEEA-4E26-8CBD-7F7AE4C95100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0CE73D5-B9CF-4F46-B0DE-2B5F9B6F56AC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5DD0436-968F-4917-8DF0-64489A53D59E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21AFB37-EC90-40AD-87F9-EDBF05D952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98F0A83D-F3D1-4A46-85DF-A086A4860E2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7297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E69546A-437E-46FD-82D7-C83FB5E48E93}"/>
              </a:ext>
            </a:extLst>
          </p:cNvPr>
          <p:cNvSpPr/>
          <p:nvPr/>
        </p:nvSpPr>
        <p:spPr>
          <a:xfrm>
            <a:off x="3577500" y="2049256"/>
            <a:ext cx="4791331" cy="2759487"/>
          </a:xfrm>
          <a:custGeom>
            <a:avLst/>
            <a:gdLst/>
            <a:ahLst/>
            <a:cxnLst/>
            <a:rect l="0" t="0" r="0" b="0"/>
            <a:pathLst>
              <a:path w="4428938" h="2550773">
                <a:moveTo>
                  <a:pt x="2715098" y="33392"/>
                </a:moveTo>
                <a:cubicBezTo>
                  <a:pt x="2635873" y="67222"/>
                  <a:pt x="2562352" y="119767"/>
                  <a:pt x="2535490" y="161757"/>
                </a:cubicBezTo>
                <a:cubicBezTo>
                  <a:pt x="2527086" y="174894"/>
                  <a:pt x="2498511" y="192283"/>
                  <a:pt x="2471990" y="200400"/>
                </a:cubicBezTo>
                <a:cubicBezTo>
                  <a:pt x="2445469" y="208517"/>
                  <a:pt x="2398053" y="236343"/>
                  <a:pt x="2366620" y="262237"/>
                </a:cubicBezTo>
                <a:cubicBezTo>
                  <a:pt x="2335187" y="288130"/>
                  <a:pt x="2279685" y="328578"/>
                  <a:pt x="2243280" y="352121"/>
                </a:cubicBezTo>
                <a:cubicBezTo>
                  <a:pt x="2178949" y="393723"/>
                  <a:pt x="2176377" y="394279"/>
                  <a:pt x="2151678" y="371927"/>
                </a:cubicBezTo>
                <a:cubicBezTo>
                  <a:pt x="2137453" y="359054"/>
                  <a:pt x="2117296" y="352372"/>
                  <a:pt x="2105891" y="356748"/>
                </a:cubicBezTo>
                <a:cubicBezTo>
                  <a:pt x="2067780" y="371372"/>
                  <a:pt x="1649482" y="392724"/>
                  <a:pt x="1553820" y="384927"/>
                </a:cubicBezTo>
                <a:cubicBezTo>
                  <a:pt x="1280218" y="362629"/>
                  <a:pt x="1198678" y="364462"/>
                  <a:pt x="1068819" y="395827"/>
                </a:cubicBezTo>
                <a:cubicBezTo>
                  <a:pt x="999521" y="412565"/>
                  <a:pt x="930733" y="430984"/>
                  <a:pt x="915957" y="436760"/>
                </a:cubicBezTo>
                <a:cubicBezTo>
                  <a:pt x="873839" y="453221"/>
                  <a:pt x="811699" y="512306"/>
                  <a:pt x="679345" y="661740"/>
                </a:cubicBezTo>
                <a:cubicBezTo>
                  <a:pt x="522701" y="838598"/>
                  <a:pt x="475429" y="899788"/>
                  <a:pt x="424579" y="991522"/>
                </a:cubicBezTo>
                <a:cubicBezTo>
                  <a:pt x="308466" y="1200986"/>
                  <a:pt x="240562" y="1310252"/>
                  <a:pt x="196341" y="1358787"/>
                </a:cubicBezTo>
                <a:cubicBezTo>
                  <a:pt x="159877" y="1398807"/>
                  <a:pt x="143485" y="1431156"/>
                  <a:pt x="131901" y="1485957"/>
                </a:cubicBezTo>
                <a:cubicBezTo>
                  <a:pt x="116483" y="1558898"/>
                  <a:pt x="119984" y="1596610"/>
                  <a:pt x="142175" y="1596610"/>
                </a:cubicBezTo>
                <a:cubicBezTo>
                  <a:pt x="148529" y="1596610"/>
                  <a:pt x="194429" y="1558927"/>
                  <a:pt x="244174" y="1512871"/>
                </a:cubicBezTo>
                <a:cubicBezTo>
                  <a:pt x="293919" y="1466814"/>
                  <a:pt x="334620" y="1434529"/>
                  <a:pt x="334620" y="1441126"/>
                </a:cubicBezTo>
                <a:cubicBezTo>
                  <a:pt x="334620" y="1480428"/>
                  <a:pt x="298368" y="1542590"/>
                  <a:pt x="248803" y="1588277"/>
                </a:cubicBezTo>
                <a:cubicBezTo>
                  <a:pt x="140537" y="1688074"/>
                  <a:pt x="100175" y="1749455"/>
                  <a:pt x="51253" y="1888710"/>
                </a:cubicBezTo>
                <a:cubicBezTo>
                  <a:pt x="4420" y="2022017"/>
                  <a:pt x="0" y="2079210"/>
                  <a:pt x="36532" y="2079210"/>
                </a:cubicBezTo>
                <a:cubicBezTo>
                  <a:pt x="47209" y="2079210"/>
                  <a:pt x="85785" y="2059856"/>
                  <a:pt x="122257" y="2036202"/>
                </a:cubicBezTo>
                <a:cubicBezTo>
                  <a:pt x="201506" y="1984804"/>
                  <a:pt x="288431" y="1967361"/>
                  <a:pt x="359384" y="1988619"/>
                </a:cubicBezTo>
                <a:lnTo>
                  <a:pt x="409548" y="2003648"/>
                </a:lnTo>
                <a:lnTo>
                  <a:pt x="394787" y="2063654"/>
                </a:lnTo>
                <a:cubicBezTo>
                  <a:pt x="386669" y="2096657"/>
                  <a:pt x="379812" y="2140805"/>
                  <a:pt x="379549" y="2161760"/>
                </a:cubicBezTo>
                <a:lnTo>
                  <a:pt x="379070" y="2199860"/>
                </a:lnTo>
                <a:lnTo>
                  <a:pt x="588620" y="2209468"/>
                </a:lnTo>
                <a:cubicBezTo>
                  <a:pt x="771988" y="2217876"/>
                  <a:pt x="808744" y="2223278"/>
                  <a:pt x="882799" y="2252705"/>
                </a:cubicBezTo>
                <a:cubicBezTo>
                  <a:pt x="964809" y="2285293"/>
                  <a:pt x="1008120" y="2327139"/>
                  <a:pt x="990069" y="2356346"/>
                </a:cubicBezTo>
                <a:cubicBezTo>
                  <a:pt x="985699" y="2363417"/>
                  <a:pt x="936574" y="2391109"/>
                  <a:pt x="880904" y="2417882"/>
                </a:cubicBezTo>
                <a:cubicBezTo>
                  <a:pt x="776871" y="2467913"/>
                  <a:pt x="759502" y="2491119"/>
                  <a:pt x="794512" y="2533304"/>
                </a:cubicBezTo>
                <a:cubicBezTo>
                  <a:pt x="808442" y="2550088"/>
                  <a:pt x="867546" y="2550772"/>
                  <a:pt x="1286856" y="2539004"/>
                </a:cubicBezTo>
                <a:cubicBezTo>
                  <a:pt x="1795055" y="2524742"/>
                  <a:pt x="2000531" y="2502420"/>
                  <a:pt x="2106270" y="2449985"/>
                </a:cubicBezTo>
                <a:cubicBezTo>
                  <a:pt x="2179181" y="2413830"/>
                  <a:pt x="2337173" y="2358610"/>
                  <a:pt x="2367708" y="2358610"/>
                </a:cubicBezTo>
                <a:cubicBezTo>
                  <a:pt x="2382012" y="2358610"/>
                  <a:pt x="2409050" y="2369479"/>
                  <a:pt x="2427792" y="2382763"/>
                </a:cubicBezTo>
                <a:cubicBezTo>
                  <a:pt x="2446535" y="2396047"/>
                  <a:pt x="2481872" y="2412552"/>
                  <a:pt x="2506320" y="2419440"/>
                </a:cubicBezTo>
                <a:cubicBezTo>
                  <a:pt x="2530768" y="2426328"/>
                  <a:pt x="2609968" y="2455442"/>
                  <a:pt x="2682320" y="2484136"/>
                </a:cubicBezTo>
                <a:cubicBezTo>
                  <a:pt x="2808306" y="2534102"/>
                  <a:pt x="2816632" y="2535703"/>
                  <a:pt x="2879170" y="2521992"/>
                </a:cubicBezTo>
                <a:cubicBezTo>
                  <a:pt x="2957145" y="2504896"/>
                  <a:pt x="3037877" y="2429680"/>
                  <a:pt x="3129509" y="2288760"/>
                </a:cubicBezTo>
                <a:cubicBezTo>
                  <a:pt x="3206468" y="2170406"/>
                  <a:pt x="3246805" y="2047039"/>
                  <a:pt x="3293532" y="1787110"/>
                </a:cubicBezTo>
                <a:cubicBezTo>
                  <a:pt x="3306665" y="1714054"/>
                  <a:pt x="3316892" y="1672812"/>
                  <a:pt x="3328735" y="1645151"/>
                </a:cubicBezTo>
                <a:cubicBezTo>
                  <a:pt x="3334682" y="1631262"/>
                  <a:pt x="3394514" y="1603424"/>
                  <a:pt x="3490570" y="1569855"/>
                </a:cubicBezTo>
                <a:cubicBezTo>
                  <a:pt x="3857820" y="1441508"/>
                  <a:pt x="3833187" y="1452652"/>
                  <a:pt x="3836389" y="1413415"/>
                </a:cubicBezTo>
                <a:cubicBezTo>
                  <a:pt x="3839586" y="1374255"/>
                  <a:pt x="3841963" y="1373775"/>
                  <a:pt x="3960470" y="1388379"/>
                </a:cubicBezTo>
                <a:cubicBezTo>
                  <a:pt x="3995395" y="1392683"/>
                  <a:pt x="4051316" y="1407005"/>
                  <a:pt x="4084739" y="1420207"/>
                </a:cubicBezTo>
                <a:cubicBezTo>
                  <a:pt x="4200376" y="1465882"/>
                  <a:pt x="4239528" y="1449694"/>
                  <a:pt x="4301895" y="1330419"/>
                </a:cubicBezTo>
                <a:cubicBezTo>
                  <a:pt x="4354516" y="1229783"/>
                  <a:pt x="4428937" y="895039"/>
                  <a:pt x="4421912" y="790581"/>
                </a:cubicBezTo>
                <a:cubicBezTo>
                  <a:pt x="4418425" y="738725"/>
                  <a:pt x="4411812" y="723939"/>
                  <a:pt x="4384744" y="707469"/>
                </a:cubicBezTo>
                <a:cubicBezTo>
                  <a:pt x="4354298" y="688944"/>
                  <a:pt x="4353215" y="685332"/>
                  <a:pt x="4370374" y="659490"/>
                </a:cubicBezTo>
                <a:cubicBezTo>
                  <a:pt x="4386835" y="634698"/>
                  <a:pt x="4386515" y="627859"/>
                  <a:pt x="4367532" y="598887"/>
                </a:cubicBezTo>
                <a:cubicBezTo>
                  <a:pt x="4347191" y="567844"/>
                  <a:pt x="4347579" y="562202"/>
                  <a:pt x="4375375" y="484696"/>
                </a:cubicBezTo>
                <a:cubicBezTo>
                  <a:pt x="4404604" y="403198"/>
                  <a:pt x="4404605" y="403151"/>
                  <a:pt x="4379250" y="377796"/>
                </a:cubicBezTo>
                <a:cubicBezTo>
                  <a:pt x="4365299" y="363844"/>
                  <a:pt x="4303433" y="330077"/>
                  <a:pt x="4241771" y="302757"/>
                </a:cubicBezTo>
                <a:cubicBezTo>
                  <a:pt x="4109810" y="244291"/>
                  <a:pt x="4081593" y="210273"/>
                  <a:pt x="4115726" y="150800"/>
                </a:cubicBezTo>
                <a:cubicBezTo>
                  <a:pt x="4147007" y="96296"/>
                  <a:pt x="4130793" y="72610"/>
                  <a:pt x="4062201" y="72610"/>
                </a:cubicBezTo>
                <a:cubicBezTo>
                  <a:pt x="3973037" y="72610"/>
                  <a:pt x="3841740" y="127839"/>
                  <a:pt x="3789159" y="187463"/>
                </a:cubicBezTo>
                <a:cubicBezTo>
                  <a:pt x="3750738" y="231030"/>
                  <a:pt x="3737734" y="237710"/>
                  <a:pt x="3691339" y="237710"/>
                </a:cubicBezTo>
                <a:cubicBezTo>
                  <a:pt x="3644309" y="237710"/>
                  <a:pt x="3630398" y="230279"/>
                  <a:pt x="3576465" y="176346"/>
                </a:cubicBezTo>
                <a:cubicBezTo>
                  <a:pt x="3539150" y="139030"/>
                  <a:pt x="3499095" y="111780"/>
                  <a:pt x="3474260" y="106813"/>
                </a:cubicBezTo>
                <a:cubicBezTo>
                  <a:pt x="3445446" y="101050"/>
                  <a:pt x="3433420" y="91530"/>
                  <a:pt x="3433420" y="74483"/>
                </a:cubicBezTo>
                <a:cubicBezTo>
                  <a:pt x="3433420" y="24481"/>
                  <a:pt x="3407290" y="19659"/>
                  <a:pt x="3124726" y="17518"/>
                </a:cubicBezTo>
                <a:cubicBezTo>
                  <a:pt x="2871679" y="15601"/>
                  <a:pt x="2852075" y="17088"/>
                  <a:pt x="2838448" y="39240"/>
                </a:cubicBezTo>
                <a:cubicBezTo>
                  <a:pt x="2826855" y="58086"/>
                  <a:pt x="2823820" y="58900"/>
                  <a:pt x="2823820" y="43165"/>
                </a:cubicBezTo>
                <a:cubicBezTo>
                  <a:pt x="2823820" y="2743"/>
                  <a:pt x="2793300" y="0"/>
                  <a:pt x="2715098" y="33392"/>
                </a:cubicBezTo>
                <a:close/>
              </a:path>
            </a:pathLst>
          </a:custGeom>
          <a:blipFill>
            <a:blip r:embed="rId4"/>
            <a:stretch>
              <a:fillRect l="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0F2623A-8B0F-4BC8-8C38-29B4D6801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B6AA5F8-E757-41AB-9C36-A3749E28268A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EC4EFBB-C198-444D-ABC8-26BD485EAEAC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03752E5-7605-47AC-9C0E-D931EA364039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2994608D-E760-4B03-BCAA-A191576BC7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0E4BC483-CAA3-4135-A312-4A0EF796648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8811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D6806A0-1236-4F95-B108-C37725E28A86}"/>
              </a:ext>
            </a:extLst>
          </p:cNvPr>
          <p:cNvSpPr/>
          <p:nvPr/>
        </p:nvSpPr>
        <p:spPr>
          <a:xfrm>
            <a:off x="4653249" y="816001"/>
            <a:ext cx="3414028" cy="5225997"/>
          </a:xfrm>
          <a:custGeom>
            <a:avLst/>
            <a:gdLst/>
            <a:ahLst/>
            <a:cxnLst/>
            <a:rect l="0" t="0" r="0" b="0"/>
            <a:pathLst>
              <a:path w="2560521" h="3919498">
                <a:moveTo>
                  <a:pt x="952871" y="60325"/>
                </a:moveTo>
                <a:cubicBezTo>
                  <a:pt x="954211" y="93504"/>
                  <a:pt x="955836" y="129222"/>
                  <a:pt x="956483" y="139700"/>
                </a:cubicBezTo>
                <a:cubicBezTo>
                  <a:pt x="957130" y="150178"/>
                  <a:pt x="946010" y="163299"/>
                  <a:pt x="931773" y="168859"/>
                </a:cubicBezTo>
                <a:cubicBezTo>
                  <a:pt x="909436" y="177582"/>
                  <a:pt x="900730" y="168876"/>
                  <a:pt x="868273" y="105359"/>
                </a:cubicBezTo>
                <a:cubicBezTo>
                  <a:pt x="847585" y="64874"/>
                  <a:pt x="824944" y="33192"/>
                  <a:pt x="817959" y="34955"/>
                </a:cubicBezTo>
                <a:cubicBezTo>
                  <a:pt x="810125" y="36932"/>
                  <a:pt x="805259" y="119661"/>
                  <a:pt x="805259" y="250855"/>
                </a:cubicBezTo>
                <a:cubicBezTo>
                  <a:pt x="805259" y="463168"/>
                  <a:pt x="805322" y="463633"/>
                  <a:pt x="840184" y="509960"/>
                </a:cubicBezTo>
                <a:cubicBezTo>
                  <a:pt x="859393" y="535486"/>
                  <a:pt x="875109" y="565052"/>
                  <a:pt x="875109" y="575661"/>
                </a:cubicBezTo>
                <a:cubicBezTo>
                  <a:pt x="875109" y="611442"/>
                  <a:pt x="814841" y="666920"/>
                  <a:pt x="751051" y="689859"/>
                </a:cubicBezTo>
                <a:cubicBezTo>
                  <a:pt x="592090" y="747020"/>
                  <a:pt x="578474" y="776632"/>
                  <a:pt x="577446" y="1067406"/>
                </a:cubicBezTo>
                <a:lnTo>
                  <a:pt x="576659" y="1290261"/>
                </a:lnTo>
                <a:lnTo>
                  <a:pt x="518379" y="1359506"/>
                </a:lnTo>
                <a:cubicBezTo>
                  <a:pt x="486325" y="1397590"/>
                  <a:pt x="447345" y="1457325"/>
                  <a:pt x="431756" y="1492250"/>
                </a:cubicBezTo>
                <a:cubicBezTo>
                  <a:pt x="416166" y="1527175"/>
                  <a:pt x="398093" y="1564323"/>
                  <a:pt x="391593" y="1574800"/>
                </a:cubicBezTo>
                <a:cubicBezTo>
                  <a:pt x="385092" y="1585277"/>
                  <a:pt x="366418" y="1622425"/>
                  <a:pt x="350095" y="1657350"/>
                </a:cubicBezTo>
                <a:cubicBezTo>
                  <a:pt x="319979" y="1721784"/>
                  <a:pt x="307401" y="1743678"/>
                  <a:pt x="266768" y="1802389"/>
                </a:cubicBezTo>
                <a:cubicBezTo>
                  <a:pt x="239722" y="1841469"/>
                  <a:pt x="232265" y="1937396"/>
                  <a:pt x="254217" y="1963846"/>
                </a:cubicBezTo>
                <a:cubicBezTo>
                  <a:pt x="276454" y="1990640"/>
                  <a:pt x="350550" y="2019300"/>
                  <a:pt x="397584" y="2019300"/>
                </a:cubicBezTo>
                <a:cubicBezTo>
                  <a:pt x="465914" y="2019300"/>
                  <a:pt x="488126" y="1992884"/>
                  <a:pt x="506422" y="1889865"/>
                </a:cubicBezTo>
                <a:cubicBezTo>
                  <a:pt x="516218" y="1834714"/>
                  <a:pt x="529948" y="1794731"/>
                  <a:pt x="540258" y="1791335"/>
                </a:cubicBezTo>
                <a:cubicBezTo>
                  <a:pt x="551261" y="1787711"/>
                  <a:pt x="557609" y="1795455"/>
                  <a:pt x="557609" y="1812502"/>
                </a:cubicBezTo>
                <a:cubicBezTo>
                  <a:pt x="557609" y="1827287"/>
                  <a:pt x="563456" y="1841332"/>
                  <a:pt x="570602" y="1843714"/>
                </a:cubicBezTo>
                <a:cubicBezTo>
                  <a:pt x="578035" y="1846192"/>
                  <a:pt x="564803" y="1894200"/>
                  <a:pt x="539682" y="1955898"/>
                </a:cubicBezTo>
                <a:cubicBezTo>
                  <a:pt x="499195" y="2055336"/>
                  <a:pt x="495147" y="2077621"/>
                  <a:pt x="487793" y="2241550"/>
                </a:cubicBezTo>
                <a:cubicBezTo>
                  <a:pt x="482494" y="2359673"/>
                  <a:pt x="469180" y="2466239"/>
                  <a:pt x="448126" y="2559050"/>
                </a:cubicBezTo>
                <a:cubicBezTo>
                  <a:pt x="430696" y="2635885"/>
                  <a:pt x="396812" y="2791679"/>
                  <a:pt x="372829" y="2905258"/>
                </a:cubicBezTo>
                <a:cubicBezTo>
                  <a:pt x="301602" y="3242570"/>
                  <a:pt x="241777" y="3363142"/>
                  <a:pt x="73858" y="3507813"/>
                </a:cubicBezTo>
                <a:cubicBezTo>
                  <a:pt x="1588" y="3570077"/>
                  <a:pt x="0" y="3594100"/>
                  <a:pt x="68154" y="3594100"/>
                </a:cubicBezTo>
                <a:cubicBezTo>
                  <a:pt x="102599" y="3594100"/>
                  <a:pt x="115201" y="3601898"/>
                  <a:pt x="135006" y="3635466"/>
                </a:cubicBezTo>
                <a:lnTo>
                  <a:pt x="159413" y="3676831"/>
                </a:lnTo>
                <a:lnTo>
                  <a:pt x="274872" y="3674387"/>
                </a:lnTo>
                <a:cubicBezTo>
                  <a:pt x="370656" y="3672360"/>
                  <a:pt x="399714" y="3666689"/>
                  <a:pt x="445395" y="3641110"/>
                </a:cubicBezTo>
                <a:cubicBezTo>
                  <a:pt x="526219" y="3595852"/>
                  <a:pt x="633449" y="3558173"/>
                  <a:pt x="687768" y="3555943"/>
                </a:cubicBezTo>
                <a:cubicBezTo>
                  <a:pt x="725125" y="3554410"/>
                  <a:pt x="737432" y="3547760"/>
                  <a:pt x="744918" y="3525066"/>
                </a:cubicBezTo>
                <a:cubicBezTo>
                  <a:pt x="753347" y="3499513"/>
                  <a:pt x="763702" y="3495825"/>
                  <a:pt x="833794" y="3493413"/>
                </a:cubicBezTo>
                <a:cubicBezTo>
                  <a:pt x="877429" y="3491911"/>
                  <a:pt x="979723" y="3477162"/>
                  <a:pt x="1061116" y="3460636"/>
                </a:cubicBezTo>
                <a:lnTo>
                  <a:pt x="1209102" y="3430591"/>
                </a:lnTo>
                <a:lnTo>
                  <a:pt x="1295788" y="3474245"/>
                </a:lnTo>
                <a:cubicBezTo>
                  <a:pt x="1388094" y="3520730"/>
                  <a:pt x="1446763" y="3529269"/>
                  <a:pt x="1471235" y="3499783"/>
                </a:cubicBezTo>
                <a:cubicBezTo>
                  <a:pt x="1483054" y="3485541"/>
                  <a:pt x="1494532" y="3484546"/>
                  <a:pt x="1524892" y="3495129"/>
                </a:cubicBezTo>
                <a:lnTo>
                  <a:pt x="1563514" y="3508593"/>
                </a:lnTo>
                <a:lnTo>
                  <a:pt x="1549519" y="3592621"/>
                </a:lnTo>
                <a:cubicBezTo>
                  <a:pt x="1524709" y="3741588"/>
                  <a:pt x="1528932" y="3813637"/>
                  <a:pt x="1564923" y="3855480"/>
                </a:cubicBezTo>
                <a:cubicBezTo>
                  <a:pt x="1595670" y="3891226"/>
                  <a:pt x="1599038" y="3892035"/>
                  <a:pt x="1689841" y="3885489"/>
                </a:cubicBezTo>
                <a:cubicBezTo>
                  <a:pt x="1835924" y="3874958"/>
                  <a:pt x="1852957" y="3867370"/>
                  <a:pt x="1868699" y="3805803"/>
                </a:cubicBezTo>
                <a:cubicBezTo>
                  <a:pt x="1876146" y="3776679"/>
                  <a:pt x="1886310" y="3725533"/>
                  <a:pt x="1891286" y="3692146"/>
                </a:cubicBezTo>
                <a:cubicBezTo>
                  <a:pt x="1896262" y="3658759"/>
                  <a:pt x="1903706" y="3628070"/>
                  <a:pt x="1907829" y="3623947"/>
                </a:cubicBezTo>
                <a:cubicBezTo>
                  <a:pt x="1925966" y="3605810"/>
                  <a:pt x="2008660" y="3637172"/>
                  <a:pt x="2064613" y="3683409"/>
                </a:cubicBezTo>
                <a:cubicBezTo>
                  <a:pt x="2098152" y="3711124"/>
                  <a:pt x="2130794" y="3733800"/>
                  <a:pt x="2137151" y="3733800"/>
                </a:cubicBezTo>
                <a:cubicBezTo>
                  <a:pt x="2143507" y="3733800"/>
                  <a:pt x="2195047" y="3761685"/>
                  <a:pt x="2251684" y="3795766"/>
                </a:cubicBezTo>
                <a:cubicBezTo>
                  <a:pt x="2389176" y="3878504"/>
                  <a:pt x="2395188" y="3881322"/>
                  <a:pt x="2472134" y="3899089"/>
                </a:cubicBezTo>
                <a:cubicBezTo>
                  <a:pt x="2560520" y="3919497"/>
                  <a:pt x="2559208" y="3903745"/>
                  <a:pt x="2465275" y="3816780"/>
                </a:cubicBezTo>
                <a:cubicBezTo>
                  <a:pt x="2407575" y="3763360"/>
                  <a:pt x="2385320" y="3731373"/>
                  <a:pt x="2361920" y="3668225"/>
                </a:cubicBezTo>
                <a:cubicBezTo>
                  <a:pt x="2329453" y="3580614"/>
                  <a:pt x="2293008" y="3440972"/>
                  <a:pt x="2271309" y="3321050"/>
                </a:cubicBezTo>
                <a:cubicBezTo>
                  <a:pt x="2256376" y="3238514"/>
                  <a:pt x="2233512" y="3164815"/>
                  <a:pt x="2170839" y="2997200"/>
                </a:cubicBezTo>
                <a:cubicBezTo>
                  <a:pt x="2072371" y="2733853"/>
                  <a:pt x="1972314" y="2165304"/>
                  <a:pt x="1978092" y="1901969"/>
                </a:cubicBezTo>
                <a:cubicBezTo>
                  <a:pt x="1978592" y="1879188"/>
                  <a:pt x="1978483" y="1871358"/>
                  <a:pt x="1977849" y="1884568"/>
                </a:cubicBezTo>
                <a:cubicBezTo>
                  <a:pt x="1977161" y="1898908"/>
                  <a:pt x="1966587" y="1886115"/>
                  <a:pt x="1951604" y="1852818"/>
                </a:cubicBezTo>
                <a:cubicBezTo>
                  <a:pt x="1930670" y="1806292"/>
                  <a:pt x="1926889" y="1772451"/>
                  <a:pt x="1928786" y="1648612"/>
                </a:cubicBezTo>
                <a:cubicBezTo>
                  <a:pt x="1930445" y="1540350"/>
                  <a:pt x="1935790" y="1496248"/>
                  <a:pt x="1948535" y="1485671"/>
                </a:cubicBezTo>
                <a:cubicBezTo>
                  <a:pt x="1974613" y="1464028"/>
                  <a:pt x="1998074" y="1384585"/>
                  <a:pt x="1982877" y="1369388"/>
                </a:cubicBezTo>
                <a:cubicBezTo>
                  <a:pt x="1974578" y="1361089"/>
                  <a:pt x="1975093" y="1344122"/>
                  <a:pt x="1984392" y="1319487"/>
                </a:cubicBezTo>
                <a:cubicBezTo>
                  <a:pt x="1995027" y="1291312"/>
                  <a:pt x="1994660" y="1276040"/>
                  <a:pt x="1982895" y="1257202"/>
                </a:cubicBezTo>
                <a:cubicBezTo>
                  <a:pt x="1974323" y="1243476"/>
                  <a:pt x="1967309" y="1217880"/>
                  <a:pt x="1967309" y="1200322"/>
                </a:cubicBezTo>
                <a:cubicBezTo>
                  <a:pt x="1967309" y="1161093"/>
                  <a:pt x="1946572" y="1159592"/>
                  <a:pt x="1907803" y="1196014"/>
                </a:cubicBezTo>
                <a:cubicBezTo>
                  <a:pt x="1891243" y="1211570"/>
                  <a:pt x="1878409" y="1216851"/>
                  <a:pt x="1878409" y="1208107"/>
                </a:cubicBezTo>
                <a:cubicBezTo>
                  <a:pt x="1878409" y="1199571"/>
                  <a:pt x="1863622" y="1178883"/>
                  <a:pt x="1845550" y="1162134"/>
                </a:cubicBezTo>
                <a:cubicBezTo>
                  <a:pt x="1824025" y="1142186"/>
                  <a:pt x="1800737" y="1093115"/>
                  <a:pt x="1778034" y="1019866"/>
                </a:cubicBezTo>
                <a:cubicBezTo>
                  <a:pt x="1739077" y="894175"/>
                  <a:pt x="1722573" y="858540"/>
                  <a:pt x="1682137" y="812800"/>
                </a:cubicBezTo>
                <a:cubicBezTo>
                  <a:pt x="1666699" y="795338"/>
                  <a:pt x="1650182" y="760149"/>
                  <a:pt x="1645432" y="734603"/>
                </a:cubicBezTo>
                <a:cubicBezTo>
                  <a:pt x="1639837" y="704513"/>
                  <a:pt x="1621504" y="674730"/>
                  <a:pt x="1593376" y="650033"/>
                </a:cubicBezTo>
                <a:cubicBezTo>
                  <a:pt x="1550280" y="612194"/>
                  <a:pt x="1439592" y="571500"/>
                  <a:pt x="1379767" y="571500"/>
                </a:cubicBezTo>
                <a:cubicBezTo>
                  <a:pt x="1347750" y="571500"/>
                  <a:pt x="1193526" y="490516"/>
                  <a:pt x="1177071" y="465062"/>
                </a:cubicBezTo>
                <a:cubicBezTo>
                  <a:pt x="1172017" y="457246"/>
                  <a:pt x="1164193" y="422378"/>
                  <a:pt x="1159684" y="387579"/>
                </a:cubicBezTo>
                <a:cubicBezTo>
                  <a:pt x="1150005" y="312888"/>
                  <a:pt x="995267" y="0"/>
                  <a:pt x="968007" y="0"/>
                </a:cubicBezTo>
                <a:cubicBezTo>
                  <a:pt x="955168" y="0"/>
                  <a:pt x="951091" y="16249"/>
                  <a:pt x="952871" y="60325"/>
                </a:cubicBezTo>
                <a:close/>
              </a:path>
            </a:pathLst>
          </a:custGeom>
          <a:blipFill>
            <a:blip r:embed="rId4"/>
            <a:stretch>
              <a:fillRect l="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7746560-4F7F-45D3-A204-8218782ACC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8974" y="6405841"/>
            <a:ext cx="4566300" cy="329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EF50DDE-A422-4A42-97F8-5D1F0B834214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9CB8A20-86FB-4825-89E7-618EFC270563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2D907D6-AB94-44F4-A236-B9058F059B24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0FD33B82-BB2C-465C-B723-5397FBDDEC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DA64AF53-464B-4C96-98D3-FE223AA4337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5462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31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9.9889"/>
  <p:tag name="LEFT" val="472.0572"/>
  <p:tag name="WIDTH" val="509.6571"/>
  <p:tag name="HEIGHT" val="55.7390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强制关联变身PPT动画"/>
  <p:tag name="FONTSIZE" val="4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472.0572"/>
  <p:tag name="T_TOP" val="89.9889"/>
  <p:tag name="T_WIDTH" val="509.6571"/>
  <p:tag name="T_HEIGTH" val="55.73906"/>
  <p:tag name="T_TEXT" val="强制关联变身PPT动画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4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79292"/>
  <p:tag name="OFFSETLEFT" val="9.704254"/>
  <p:tag name="OFFSETWIDTH" val="391.1902"/>
  <p:tag name="OFFSETHEIGHT" val="38.9549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824"/>
  <p:tag name="LEFT" val="507.4631"/>
  <p:tag name="WIDTH" val="214.8226"/>
  <p:tag name="HEIGHT" val="78.706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微信扫码回复关键词：&#10;大雄董军&#10;领取以上8大豪华大礼包"/>
  <p:tag name="FONTSIZE" val="16"/>
  <p:tag name="FONTCOLOR" val="0"/>
  <p:tag name="FONTBOLD" val="0"/>
  <p:tag name="FONTITALIC" val="0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07.4631"/>
  <p:tag name="T_TOP" val="288.6824"/>
  <p:tag name="T_WIDTH" val="214.8226"/>
  <p:tag name="T_HEIGTH" val="78.70622"/>
  <p:tag name="T_TEXT" val="微信扫码回复关键词：&#10;大雄董军&#10;领取以上8大豪华大礼包"/>
  <p:tag name="T_FONTCOLOR" val="0"/>
  <p:tag name="T_FONTBOLD" val="0"/>
  <p:tag name="T_FONTSIZE" val="1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7.588501"/>
  <p:tag name="OFFSETLEFT" val="7.593811"/>
  <p:tag name="OFFSETWIDTH" val="165.8482"/>
  <p:tag name="OFFSETHEIGHT" val="60.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4"/>
  <p:tag name="LEFT" val="840.5714"/>
  <p:tag name="WIDTH" val="20"/>
  <p:tag name="HEIGHT" val="72.7031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扫一扫"/>
  <p:tag name="FONTSIZE" val="18"/>
  <p:tag name="FONTCOLOR" val="0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40.5714"/>
  <p:tag name="T_TOP" val="304"/>
  <p:tag name="T_WIDTH" val="20"/>
  <p:tag name="T_HEIGTH" val="72.70315"/>
  <p:tag name="T_TEXT" val="扫一扫"/>
  <p:tag name="T_FONTCOLOR" val="0"/>
  <p:tag name="T_FONTNAME" val="OPPOSans B"/>
  <p:tag name="T_FONTNAMEASCII" val="OPPOSans B"/>
  <p:tag name="T_NAMECOMPLEXSCRIPT" val="OPPOSans B"/>
  <p:tag name="T_NAMEFAREAST" val="OPPOSans B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394104"/>
  <p:tag name="OFFSETLEFT" val="1.720032"/>
  <p:tag name="OFFSETWIDTH" val="16.43402"/>
  <p:tag name="OFFSETHEIGHT" val="59.498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4301</TotalTime>
  <Words>21</Words>
  <Application>Microsoft Office PowerPoint</Application>
  <PresentationFormat>宽屏</PresentationFormat>
  <Paragraphs>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OPPOSans B</vt:lpstr>
      <vt:lpstr>OPPOSans R</vt:lpstr>
      <vt:lpstr>等线</vt:lpstr>
      <vt:lpstr>等线 Light</vt:lpstr>
      <vt:lpstr>Arial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超强变身效果ppt模板</dc:title>
  <dc:creator>幻云PPT动画 大雄董军</dc:creator>
  <cp:keywords>51PPT模板网</cp:keywords>
  <dc:description>www.51pptmoban.com</dc:description>
  <cp:lastModifiedBy>Win user</cp:lastModifiedBy>
  <cp:revision>35</cp:revision>
  <dcterms:created xsi:type="dcterms:W3CDTF">2019-04-12T05:42:02Z</dcterms:created>
  <dcterms:modified xsi:type="dcterms:W3CDTF">2022-02-23T13:17:10Z</dcterms:modified>
</cp:coreProperties>
</file>