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421" r:id="rId2"/>
    <p:sldId id="422" r:id="rId3"/>
    <p:sldId id="428" r:id="rId4"/>
    <p:sldId id="409" r:id="rId5"/>
    <p:sldId id="410" r:id="rId6"/>
    <p:sldId id="405" r:id="rId7"/>
    <p:sldId id="406" r:id="rId8"/>
    <p:sldId id="407" r:id="rId9"/>
    <p:sldId id="412" r:id="rId10"/>
    <p:sldId id="413" r:id="rId11"/>
    <p:sldId id="414" r:id="rId12"/>
    <p:sldId id="396" r:id="rId13"/>
    <p:sldId id="417" r:id="rId14"/>
    <p:sldId id="418" r:id="rId15"/>
    <p:sldId id="419" r:id="rId16"/>
    <p:sldId id="420" r:id="rId17"/>
    <p:sldId id="394" r:id="rId18"/>
    <p:sldId id="429" r:id="rId19"/>
    <p:sldId id="430" r:id="rId20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defTabSz="684213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1pPr>
    <a:lvl2pPr marL="341313" indent="115888" algn="l" defTabSz="684213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2pPr>
    <a:lvl3pPr marL="684213" indent="230188" algn="l" defTabSz="684213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3pPr>
    <a:lvl4pPr marL="1027113" indent="344488" algn="l" defTabSz="684213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4pPr>
    <a:lvl5pPr marL="1370013" indent="458788" algn="l" defTabSz="684213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23E"/>
    <a:srgbClr val="499D8E"/>
    <a:srgbClr val="E5472E"/>
    <a:srgbClr val="F8A90C"/>
    <a:srgbClr val="C80D1F"/>
    <a:srgbClr val="7F7F7F"/>
    <a:srgbClr val="232227"/>
    <a:srgbClr val="2D3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19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0-36CD-4728-BB93-6881C00A969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36CD-4728-BB93-6881C00A969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2-36CD-4728-BB93-6881C00A969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3-36CD-4728-BB93-6881C00A969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6CD-4728-BB93-6881C00A9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 w="25350">
          <a:noFill/>
        </a:ln>
      </c:spPr>
    </c:plotArea>
    <c:plotVisOnly val="1"/>
    <c:dispBlanksAs val="gap"/>
    <c:showDLblsOverMax val="0"/>
  </c:chart>
  <c:txPr>
    <a:bodyPr/>
    <a:lstStyle/>
    <a:p>
      <a:pPr>
        <a:defRPr sz="1796"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1589B21-A5B5-4E66-B96A-886000208B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857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BF5AE0-335D-4EAF-B673-FEEDBAF946A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6857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3409DD1-CEB4-4879-98DB-07840B60A351}" type="datetimeFigureOut">
              <a:rPr lang="zh-CN" altLang="en-US"/>
              <a:pPr>
                <a:defRPr/>
              </a:pPr>
              <a:t>2022/2/24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5F85967-8917-4E7A-9C34-7A53DCA230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D3B353D6-D473-466D-80CA-E8C63D698B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4F21BE8-FDEC-4E17-AC0C-F095D3A34C6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857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CF5A56-B43D-47DA-836B-50C348101B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032BA4C-1089-4B50-BE9B-01541915A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42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1313" algn="l" defTabSz="6842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4213" algn="l" defTabSz="6842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113" algn="l" defTabSz="6842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013" algn="l" defTabSz="68421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85" algn="l" defTabSz="68575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263" algn="l" defTabSz="68575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140" algn="l" defTabSz="68575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017" algn="l" defTabSz="68575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>
            <a:extLst>
              <a:ext uri="{FF2B5EF4-FFF2-40B4-BE49-F238E27FC236}">
                <a16:creationId xmlns:a16="http://schemas.microsoft.com/office/drawing/2014/main" id="{03C720D4-C7FE-4DA8-A6B2-ABF55DB262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>
            <a:extLst>
              <a:ext uri="{FF2B5EF4-FFF2-40B4-BE49-F238E27FC236}">
                <a16:creationId xmlns:a16="http://schemas.microsoft.com/office/drawing/2014/main" id="{81849566-6D77-4578-9CAB-1D288B23F95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>
            <a:extLst>
              <a:ext uri="{FF2B5EF4-FFF2-40B4-BE49-F238E27FC236}">
                <a16:creationId xmlns:a16="http://schemas.microsoft.com/office/drawing/2014/main" id="{82DBEE07-6653-40EF-BD98-AE40CFDC8F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fld id="{396A7CCC-ACD6-4B4B-A7D9-E726AC00BC14}" type="slidenum">
              <a:rPr lang="en-US" altLang="zh-CN" sz="1200" smtClean="0">
                <a:latin typeface="Calibri" panose="020F0502020204030204" pitchFamily="34" charset="0"/>
              </a:rPr>
              <a:pPr/>
              <a:t>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>
            <a:extLst>
              <a:ext uri="{FF2B5EF4-FFF2-40B4-BE49-F238E27FC236}">
                <a16:creationId xmlns:a16="http://schemas.microsoft.com/office/drawing/2014/main" id="{F157E79C-50D8-4006-B193-17488071A5E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>
            <a:extLst>
              <a:ext uri="{FF2B5EF4-FFF2-40B4-BE49-F238E27FC236}">
                <a16:creationId xmlns:a16="http://schemas.microsoft.com/office/drawing/2014/main" id="{3B5098A7-413E-415D-9F2C-D353C0DF0A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>
            <a:extLst>
              <a:ext uri="{FF2B5EF4-FFF2-40B4-BE49-F238E27FC236}">
                <a16:creationId xmlns:a16="http://schemas.microsoft.com/office/drawing/2014/main" id="{E7715A69-0C67-42A8-9F7E-F92D30563A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fld id="{88C8BDBC-0580-4EB9-A0B5-94ED111F217B}" type="slidenum">
              <a:rPr lang="en-US" altLang="zh-CN" sz="1200" smtClean="0">
                <a:latin typeface="Calibri" panose="020F0502020204030204" pitchFamily="34" charset="0"/>
              </a:rPr>
              <a:pPr/>
              <a:t>11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>
            <a:extLst>
              <a:ext uri="{FF2B5EF4-FFF2-40B4-BE49-F238E27FC236}">
                <a16:creationId xmlns:a16="http://schemas.microsoft.com/office/drawing/2014/main" id="{D6C72684-42FB-4189-B201-52A2F507B0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>
            <a:extLst>
              <a:ext uri="{FF2B5EF4-FFF2-40B4-BE49-F238E27FC236}">
                <a16:creationId xmlns:a16="http://schemas.microsoft.com/office/drawing/2014/main" id="{37552BCD-BDB9-4DA9-94DB-557009A33A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460" name="灯片编号占位符 3">
            <a:extLst>
              <a:ext uri="{FF2B5EF4-FFF2-40B4-BE49-F238E27FC236}">
                <a16:creationId xmlns:a16="http://schemas.microsoft.com/office/drawing/2014/main" id="{A89C28C9-F5CF-40A9-AA90-1511C11CD0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fld id="{E89ED143-FC6D-4B58-9F42-3FCD0B32A9E6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/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>
            <a:extLst>
              <a:ext uri="{FF2B5EF4-FFF2-40B4-BE49-F238E27FC236}">
                <a16:creationId xmlns:a16="http://schemas.microsoft.com/office/drawing/2014/main" id="{9F01E569-380E-4B4A-B4AA-7DB876EDE1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>
            <a:extLst>
              <a:ext uri="{FF2B5EF4-FFF2-40B4-BE49-F238E27FC236}">
                <a16:creationId xmlns:a16="http://schemas.microsoft.com/office/drawing/2014/main" id="{26353DD7-8DC5-4F46-8CC2-C650132A1F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5604" name="灯片编号占位符 3">
            <a:extLst>
              <a:ext uri="{FF2B5EF4-FFF2-40B4-BE49-F238E27FC236}">
                <a16:creationId xmlns:a16="http://schemas.microsoft.com/office/drawing/2014/main" id="{FE020886-AB47-4354-94D5-B2B969F7F1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fld id="{3314014E-2DD7-4818-811D-54C9A078D887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/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>
            <a:extLst>
              <a:ext uri="{FF2B5EF4-FFF2-40B4-BE49-F238E27FC236}">
                <a16:creationId xmlns:a16="http://schemas.microsoft.com/office/drawing/2014/main" id="{C463CBEA-547C-4CC9-9DE0-9B41C0787567}"/>
              </a:ext>
            </a:extLst>
          </p:cNvPr>
          <p:cNvSpPr/>
          <p:nvPr userDrawn="1"/>
        </p:nvSpPr>
        <p:spPr>
          <a:xfrm>
            <a:off x="127000" y="252413"/>
            <a:ext cx="990600" cy="51593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CB9A202-8D5B-4235-B5E1-BE9BA93DE9D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rot="1526883">
            <a:off x="614363" y="49213"/>
            <a:ext cx="466725" cy="1039812"/>
            <a:chOff x="1233" y="1046"/>
            <a:chExt cx="761" cy="1693"/>
          </a:xfrm>
        </p:grpSpPr>
        <p:sp>
          <p:nvSpPr>
            <p:cNvPr id="4" name="AutoShape 3">
              <a:extLst>
                <a:ext uri="{FF2B5EF4-FFF2-40B4-BE49-F238E27FC236}">
                  <a16:creationId xmlns:a16="http://schemas.microsoft.com/office/drawing/2014/main" id="{D6DBC178-4069-4387-A594-56E3DAD8565A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233" y="1046"/>
              <a:ext cx="761" cy="1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32C718C-BCC5-4A52-8C05-3B8DD6C17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17" y="2235"/>
              <a:ext cx="396" cy="504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1AA3F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C8A65F0-B087-4789-A535-3A1AE9569B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8" y="2235"/>
              <a:ext cx="355" cy="398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1E534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1D8BD27-F6B4-4394-8CE5-83BD724667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2" y="2234"/>
              <a:ext cx="225" cy="253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8D3E95FA-C477-4555-8C4D-8D6B395687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491" y="2183"/>
              <a:ext cx="246" cy="52"/>
            </a:xfrm>
            <a:prstGeom prst="rect">
              <a:avLst/>
            </a:prstGeom>
            <a:solidFill>
              <a:srgbClr val="80808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EBF5AA4C-9C75-42AA-8DF4-EB761F45D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491" y="2183"/>
              <a:ext cx="246" cy="52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CB29888-472C-4218-BF55-BF8BD699E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0" y="1885"/>
              <a:ext cx="305" cy="522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216D5898-238E-40B6-A110-01705EE8A6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0" y="1885"/>
              <a:ext cx="308" cy="522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52F907A0-7A4C-4512-8D0B-2AD1A3343B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90" y="1045"/>
              <a:ext cx="445" cy="1137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804ECAE9-BACF-4E6E-82E3-4551D08901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3" y="2123"/>
              <a:ext cx="300" cy="59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FC83343B-A16A-4746-A894-46E49C4B2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8" y="1047"/>
              <a:ext cx="292" cy="279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973C309E-807A-47A8-8A6A-1A2A54356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2" y="1885"/>
              <a:ext cx="49" cy="522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Oval 16">
              <a:extLst>
                <a:ext uri="{FF2B5EF4-FFF2-40B4-BE49-F238E27FC236}">
                  <a16:creationId xmlns:a16="http://schemas.microsoft.com/office/drawing/2014/main" id="{B50491C4-FC1D-414E-8BF0-D955C66E4C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10" y="1444"/>
              <a:ext cx="210" cy="2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Oval 17">
              <a:extLst>
                <a:ext uri="{FF2B5EF4-FFF2-40B4-BE49-F238E27FC236}">
                  <a16:creationId xmlns:a16="http://schemas.microsoft.com/office/drawing/2014/main" id="{EAEE855F-9B35-40D8-9484-F361806317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38" y="1470"/>
              <a:ext cx="153" cy="155"/>
            </a:xfrm>
            <a:prstGeom prst="ellipse">
              <a:avLst/>
            </a:prstGeom>
            <a:solidFill>
              <a:srgbClr val="00516B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C2A8E040-7D72-4CCA-B841-D0DFBBCAB0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3" y="2184"/>
              <a:ext cx="101" cy="52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8515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03DA5E13-9384-4BF5-86B3-74708B4891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3" y="2184"/>
              <a:ext cx="3" cy="39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A3B0339A-20F4-4BF1-9A27-3F98A6F423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61" y="1884"/>
              <a:ext cx="225" cy="522"/>
            </a:xfrm>
            <a:custGeom>
              <a:avLst/>
              <a:gdLst>
                <a:gd name="T0" fmla="*/ 0 w 196"/>
                <a:gd name="T1" fmla="*/ 192 h 457"/>
                <a:gd name="T2" fmla="*/ 0 w 196"/>
                <a:gd name="T3" fmla="*/ 192 h 457"/>
                <a:gd name="T4" fmla="*/ 152 w 196"/>
                <a:gd name="T5" fmla="*/ 457 h 457"/>
                <a:gd name="T6" fmla="*/ 0 w 196"/>
                <a:gd name="T7" fmla="*/ 192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5 w 196"/>
                <a:gd name="T21" fmla="*/ 45 h 457"/>
                <a:gd name="T22" fmla="*/ 129 w 196"/>
                <a:gd name="T23" fmla="*/ 3 h 457"/>
                <a:gd name="T24" fmla="*/ 45 w 196"/>
                <a:gd name="T25" fmla="*/ 45 h 457"/>
                <a:gd name="T26" fmla="*/ 129 w 196"/>
                <a:gd name="T27" fmla="*/ 3 h 457"/>
                <a:gd name="T28" fmla="*/ 130 w 196"/>
                <a:gd name="T29" fmla="*/ 2 h 457"/>
                <a:gd name="T30" fmla="*/ 129 w 196"/>
                <a:gd name="T31" fmla="*/ 3 h 457"/>
                <a:gd name="T32" fmla="*/ 130 w 196"/>
                <a:gd name="T33" fmla="*/ 2 h 457"/>
                <a:gd name="T34" fmla="*/ 130 w 196"/>
                <a:gd name="T35" fmla="*/ 1 h 457"/>
                <a:gd name="T36" fmla="*/ 130 w 196"/>
                <a:gd name="T37" fmla="*/ 2 h 457"/>
                <a:gd name="T38" fmla="*/ 130 w 196"/>
                <a:gd name="T39" fmla="*/ 1 h 457"/>
                <a:gd name="T40" fmla="*/ 131 w 196"/>
                <a:gd name="T41" fmla="*/ 0 h 457"/>
                <a:gd name="T42" fmla="*/ 130 w 196"/>
                <a:gd name="T43" fmla="*/ 1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moveTo>
                    <a:pt x="129" y="3"/>
                  </a:moveTo>
                  <a:cubicBezTo>
                    <a:pt x="108" y="41"/>
                    <a:pt x="60" y="45"/>
                    <a:pt x="45" y="45"/>
                  </a:cubicBezTo>
                  <a:cubicBezTo>
                    <a:pt x="60" y="45"/>
                    <a:pt x="108" y="41"/>
                    <a:pt x="129" y="3"/>
                  </a:cubicBezTo>
                  <a:moveTo>
                    <a:pt x="130" y="2"/>
                  </a:moveTo>
                  <a:cubicBezTo>
                    <a:pt x="129" y="2"/>
                    <a:pt x="129" y="2"/>
                    <a:pt x="129" y="3"/>
                  </a:cubicBezTo>
                  <a:cubicBezTo>
                    <a:pt x="129" y="2"/>
                    <a:pt x="129" y="2"/>
                    <a:pt x="130" y="2"/>
                  </a:cubicBezTo>
                  <a:moveTo>
                    <a:pt x="130" y="1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1"/>
                  </a:cubicBezTo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1" y="0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4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B167E4CF-038B-4A43-B5B4-B2626F9EFB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1" y="1884"/>
              <a:ext cx="225" cy="522"/>
            </a:xfrm>
            <a:custGeom>
              <a:avLst/>
              <a:gdLst>
                <a:gd name="T0" fmla="*/ 131 w 196"/>
                <a:gd name="T1" fmla="*/ 0 h 457"/>
                <a:gd name="T2" fmla="*/ 130 w 196"/>
                <a:gd name="T3" fmla="*/ 1 h 457"/>
                <a:gd name="T4" fmla="*/ 130 w 196"/>
                <a:gd name="T5" fmla="*/ 1 h 457"/>
                <a:gd name="T6" fmla="*/ 130 w 196"/>
                <a:gd name="T7" fmla="*/ 2 h 457"/>
                <a:gd name="T8" fmla="*/ 130 w 196"/>
                <a:gd name="T9" fmla="*/ 2 h 457"/>
                <a:gd name="T10" fmla="*/ 129 w 196"/>
                <a:gd name="T11" fmla="*/ 3 h 457"/>
                <a:gd name="T12" fmla="*/ 129 w 196"/>
                <a:gd name="T13" fmla="*/ 3 h 457"/>
                <a:gd name="T14" fmla="*/ 45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4 w 196"/>
                <a:gd name="T21" fmla="*/ 45 h 457"/>
                <a:gd name="T22" fmla="*/ 44 w 196"/>
                <a:gd name="T23" fmla="*/ 45 h 457"/>
                <a:gd name="T24" fmla="*/ 44 w 196"/>
                <a:gd name="T25" fmla="*/ 45 h 457"/>
                <a:gd name="T26" fmla="*/ 44 w 196"/>
                <a:gd name="T27" fmla="*/ 45 h 457"/>
                <a:gd name="T28" fmla="*/ 41 w 196"/>
                <a:gd name="T29" fmla="*/ 45 h 457"/>
                <a:gd name="T30" fmla="*/ 0 w 196"/>
                <a:gd name="T31" fmla="*/ 192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9" y="2"/>
                    <a:pt x="129" y="2"/>
                    <a:pt x="129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08" y="41"/>
                    <a:pt x="60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604C935C-AB26-4902-B8C7-DA629B0162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3" y="1936"/>
              <a:ext cx="47" cy="168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B9BA0775-9AB3-43BE-B381-54030845BD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3" y="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E61AE3E1-EDBD-40D5-9C3A-DDF5BC57DDD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39" y="1090"/>
              <a:ext cx="194" cy="1031"/>
            </a:xfrm>
            <a:custGeom>
              <a:avLst/>
              <a:gdLst>
                <a:gd name="T0" fmla="*/ 103 w 166"/>
                <a:gd name="T1" fmla="*/ 905 h 905"/>
                <a:gd name="T2" fmla="*/ 104 w 166"/>
                <a:gd name="T3" fmla="*/ 904 h 905"/>
                <a:gd name="T4" fmla="*/ 166 w 166"/>
                <a:gd name="T5" fmla="*/ 545 h 905"/>
                <a:gd name="T6" fmla="*/ 166 w 166"/>
                <a:gd name="T7" fmla="*/ 544 h 905"/>
                <a:gd name="T8" fmla="*/ 166 w 166"/>
                <a:gd name="T9" fmla="*/ 544 h 905"/>
                <a:gd name="T10" fmla="*/ 166 w 166"/>
                <a:gd name="T11" fmla="*/ 543 h 905"/>
                <a:gd name="T12" fmla="*/ 166 w 166"/>
                <a:gd name="T13" fmla="*/ 542 h 905"/>
                <a:gd name="T14" fmla="*/ 166 w 166"/>
                <a:gd name="T15" fmla="*/ 542 h 905"/>
                <a:gd name="T16" fmla="*/ 166 w 166"/>
                <a:gd name="T17" fmla="*/ 542 h 905"/>
                <a:gd name="T18" fmla="*/ 166 w 166"/>
                <a:gd name="T19" fmla="*/ 541 h 905"/>
                <a:gd name="T20" fmla="*/ 166 w 166"/>
                <a:gd name="T21" fmla="*/ 541 h 905"/>
                <a:gd name="T22" fmla="*/ 166 w 166"/>
                <a:gd name="T23" fmla="*/ 541 h 905"/>
                <a:gd name="T24" fmla="*/ 166 w 166"/>
                <a:gd name="T25" fmla="*/ 540 h 905"/>
                <a:gd name="T26" fmla="*/ 166 w 166"/>
                <a:gd name="T27" fmla="*/ 540 h 905"/>
                <a:gd name="T28" fmla="*/ 166 w 166"/>
                <a:gd name="T29" fmla="*/ 539 h 905"/>
                <a:gd name="T30" fmla="*/ 166 w 166"/>
                <a:gd name="T31" fmla="*/ 538 h 905"/>
                <a:gd name="T32" fmla="*/ 166 w 166"/>
                <a:gd name="T33" fmla="*/ 538 h 905"/>
                <a:gd name="T34" fmla="*/ 166 w 166"/>
                <a:gd name="T35" fmla="*/ 537 h 905"/>
                <a:gd name="T36" fmla="*/ 166 w 166"/>
                <a:gd name="T37" fmla="*/ 537 h 905"/>
                <a:gd name="T38" fmla="*/ 166 w 166"/>
                <a:gd name="T39" fmla="*/ 537 h 905"/>
                <a:gd name="T40" fmla="*/ 166 w 166"/>
                <a:gd name="T41" fmla="*/ 536 h 905"/>
                <a:gd name="T42" fmla="*/ 166 w 166"/>
                <a:gd name="T43" fmla="*/ 535 h 905"/>
                <a:gd name="T44" fmla="*/ 166 w 166"/>
                <a:gd name="T45" fmla="*/ 535 h 905"/>
                <a:gd name="T46" fmla="*/ 166 w 166"/>
                <a:gd name="T47" fmla="*/ 534 h 905"/>
                <a:gd name="T48" fmla="*/ 166 w 166"/>
                <a:gd name="T49" fmla="*/ 533 h 905"/>
                <a:gd name="T50" fmla="*/ 166 w 166"/>
                <a:gd name="T51" fmla="*/ 533 h 905"/>
                <a:gd name="T52" fmla="*/ 166 w 166"/>
                <a:gd name="T53" fmla="*/ 533 h 905"/>
                <a:gd name="T54" fmla="*/ 166 w 166"/>
                <a:gd name="T55" fmla="*/ 532 h 905"/>
                <a:gd name="T56" fmla="*/ 166 w 166"/>
                <a:gd name="T57" fmla="*/ 532 h 905"/>
                <a:gd name="T58" fmla="*/ 166 w 166"/>
                <a:gd name="T59" fmla="*/ 531 h 905"/>
                <a:gd name="T60" fmla="*/ 166 w 166"/>
                <a:gd name="T61" fmla="*/ 530 h 905"/>
                <a:gd name="T62" fmla="*/ 166 w 166"/>
                <a:gd name="T63" fmla="*/ 530 h 905"/>
                <a:gd name="T64" fmla="*/ 166 w 166"/>
                <a:gd name="T65" fmla="*/ 529 h 905"/>
                <a:gd name="T66" fmla="*/ 166 w 166"/>
                <a:gd name="T67" fmla="*/ 528 h 905"/>
                <a:gd name="T68" fmla="*/ 166 w 166"/>
                <a:gd name="T69" fmla="*/ 528 h 905"/>
                <a:gd name="T70" fmla="*/ 166 w 166"/>
                <a:gd name="T71" fmla="*/ 528 h 905"/>
                <a:gd name="T72" fmla="*/ 166 w 166"/>
                <a:gd name="T73" fmla="*/ 525 h 905"/>
                <a:gd name="T74" fmla="*/ 166 w 166"/>
                <a:gd name="T75" fmla="*/ 525 h 905"/>
                <a:gd name="T76" fmla="*/ 166 w 166"/>
                <a:gd name="T77" fmla="*/ 525 h 905"/>
                <a:gd name="T78" fmla="*/ 0 w 166"/>
                <a:gd name="T79" fmla="*/ 0 h 905"/>
                <a:gd name="T80" fmla="*/ 0 w 16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905">
                  <a:moveTo>
                    <a:pt x="104" y="904"/>
                  </a:moveTo>
                  <a:cubicBezTo>
                    <a:pt x="104" y="904"/>
                    <a:pt x="103" y="905"/>
                    <a:pt x="103" y="905"/>
                  </a:cubicBezTo>
                  <a:cubicBezTo>
                    <a:pt x="103" y="905"/>
                    <a:pt x="103" y="905"/>
                    <a:pt x="103" y="905"/>
                  </a:cubicBezTo>
                  <a:cubicBezTo>
                    <a:pt x="103" y="905"/>
                    <a:pt x="104" y="904"/>
                    <a:pt x="104" y="904"/>
                  </a:cubicBezTo>
                  <a:moveTo>
                    <a:pt x="166" y="545"/>
                  </a:moveTo>
                  <a:cubicBezTo>
                    <a:pt x="166" y="545"/>
                    <a:pt x="166" y="545"/>
                    <a:pt x="166" y="545"/>
                  </a:cubicBezTo>
                  <a:cubicBezTo>
                    <a:pt x="166" y="545"/>
                    <a:pt x="166" y="545"/>
                    <a:pt x="166" y="545"/>
                  </a:cubicBezTo>
                  <a:moveTo>
                    <a:pt x="166" y="544"/>
                  </a:moveTo>
                  <a:cubicBezTo>
                    <a:pt x="166" y="544"/>
                    <a:pt x="166" y="544"/>
                    <a:pt x="166" y="544"/>
                  </a:cubicBezTo>
                  <a:cubicBezTo>
                    <a:pt x="166" y="544"/>
                    <a:pt x="166" y="544"/>
                    <a:pt x="166" y="544"/>
                  </a:cubicBezTo>
                  <a:moveTo>
                    <a:pt x="166" y="543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3"/>
                  </a:cubicBezTo>
                  <a:moveTo>
                    <a:pt x="166" y="542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2"/>
                  </a:cubicBezTo>
                  <a:moveTo>
                    <a:pt x="166" y="542"/>
                  </a:move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0"/>
                  </a:moveTo>
                  <a:cubicBezTo>
                    <a:pt x="166" y="540"/>
                    <a:pt x="166" y="540"/>
                    <a:pt x="166" y="540"/>
                  </a:cubicBezTo>
                  <a:cubicBezTo>
                    <a:pt x="166" y="540"/>
                    <a:pt x="166" y="540"/>
                    <a:pt x="166" y="540"/>
                  </a:cubicBezTo>
                  <a:moveTo>
                    <a:pt x="166" y="539"/>
                  </a:moveTo>
                  <a:cubicBezTo>
                    <a:pt x="166" y="539"/>
                    <a:pt x="166" y="539"/>
                    <a:pt x="166" y="539"/>
                  </a:cubicBezTo>
                  <a:cubicBezTo>
                    <a:pt x="166" y="539"/>
                    <a:pt x="166" y="539"/>
                    <a:pt x="166" y="539"/>
                  </a:cubicBezTo>
                  <a:moveTo>
                    <a:pt x="166" y="538"/>
                  </a:moveTo>
                  <a:cubicBezTo>
                    <a:pt x="166" y="538"/>
                    <a:pt x="166" y="538"/>
                    <a:pt x="166" y="538"/>
                  </a:cubicBezTo>
                  <a:cubicBezTo>
                    <a:pt x="166" y="538"/>
                    <a:pt x="166" y="538"/>
                    <a:pt x="166" y="538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6"/>
                  </a:moveTo>
                  <a:cubicBezTo>
                    <a:pt x="166" y="536"/>
                    <a:pt x="166" y="536"/>
                    <a:pt x="166" y="536"/>
                  </a:cubicBezTo>
                  <a:cubicBezTo>
                    <a:pt x="166" y="536"/>
                    <a:pt x="166" y="536"/>
                    <a:pt x="166" y="536"/>
                  </a:cubicBezTo>
                  <a:moveTo>
                    <a:pt x="166" y="535"/>
                  </a:moveTo>
                  <a:cubicBezTo>
                    <a:pt x="166" y="535"/>
                    <a:pt x="166" y="535"/>
                    <a:pt x="166" y="535"/>
                  </a:cubicBezTo>
                  <a:cubicBezTo>
                    <a:pt x="166" y="535"/>
                    <a:pt x="166" y="535"/>
                    <a:pt x="166" y="535"/>
                  </a:cubicBezTo>
                  <a:moveTo>
                    <a:pt x="166" y="534"/>
                  </a:moveTo>
                  <a:cubicBezTo>
                    <a:pt x="166" y="534"/>
                    <a:pt x="166" y="534"/>
                    <a:pt x="166" y="534"/>
                  </a:cubicBezTo>
                  <a:cubicBezTo>
                    <a:pt x="166" y="534"/>
                    <a:pt x="166" y="534"/>
                    <a:pt x="166" y="534"/>
                  </a:cubicBezTo>
                  <a:moveTo>
                    <a:pt x="166" y="533"/>
                  </a:moveTo>
                  <a:cubicBezTo>
                    <a:pt x="166" y="533"/>
                    <a:pt x="166" y="533"/>
                    <a:pt x="166" y="533"/>
                  </a:cubicBezTo>
                  <a:cubicBezTo>
                    <a:pt x="166" y="533"/>
                    <a:pt x="166" y="533"/>
                    <a:pt x="166" y="533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3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2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1"/>
                  </a:moveTo>
                  <a:cubicBezTo>
                    <a:pt x="166" y="531"/>
                    <a:pt x="166" y="531"/>
                    <a:pt x="166" y="531"/>
                  </a:cubicBezTo>
                  <a:cubicBezTo>
                    <a:pt x="166" y="531"/>
                    <a:pt x="166" y="531"/>
                    <a:pt x="166" y="531"/>
                  </a:cubicBezTo>
                  <a:moveTo>
                    <a:pt x="166" y="530"/>
                  </a:moveTo>
                  <a:cubicBezTo>
                    <a:pt x="166" y="530"/>
                    <a:pt x="166" y="530"/>
                    <a:pt x="166" y="530"/>
                  </a:cubicBezTo>
                  <a:cubicBezTo>
                    <a:pt x="166" y="530"/>
                    <a:pt x="166" y="530"/>
                    <a:pt x="166" y="530"/>
                  </a:cubicBezTo>
                  <a:moveTo>
                    <a:pt x="166" y="529"/>
                  </a:moveTo>
                  <a:cubicBezTo>
                    <a:pt x="166" y="529"/>
                    <a:pt x="166" y="529"/>
                    <a:pt x="166" y="529"/>
                  </a:cubicBezTo>
                  <a:cubicBezTo>
                    <a:pt x="166" y="529"/>
                    <a:pt x="166" y="529"/>
                    <a:pt x="166" y="529"/>
                  </a:cubicBezTo>
                  <a:moveTo>
                    <a:pt x="166" y="528"/>
                  </a:moveTo>
                  <a:cubicBezTo>
                    <a:pt x="166" y="528"/>
                    <a:pt x="166" y="528"/>
                    <a:pt x="166" y="529"/>
                  </a:cubicBezTo>
                  <a:cubicBezTo>
                    <a:pt x="166" y="528"/>
                    <a:pt x="166" y="528"/>
                    <a:pt x="166" y="528"/>
                  </a:cubicBezTo>
                  <a:moveTo>
                    <a:pt x="166" y="526"/>
                  </a:moveTo>
                  <a:cubicBezTo>
                    <a:pt x="166" y="527"/>
                    <a:pt x="166" y="527"/>
                    <a:pt x="166" y="528"/>
                  </a:cubicBezTo>
                  <a:cubicBezTo>
                    <a:pt x="166" y="527"/>
                    <a:pt x="166" y="527"/>
                    <a:pt x="166" y="526"/>
                  </a:cubicBezTo>
                  <a:moveTo>
                    <a:pt x="166" y="525"/>
                  </a:moveTo>
                  <a:cubicBezTo>
                    <a:pt x="166" y="526"/>
                    <a:pt x="166" y="526"/>
                    <a:pt x="166" y="526"/>
                  </a:cubicBezTo>
                  <a:cubicBezTo>
                    <a:pt x="166" y="526"/>
                    <a:pt x="166" y="526"/>
                    <a:pt x="166" y="525"/>
                  </a:cubicBezTo>
                  <a:moveTo>
                    <a:pt x="166" y="524"/>
                  </a:moveTo>
                  <a:cubicBezTo>
                    <a:pt x="166" y="525"/>
                    <a:pt x="166" y="525"/>
                    <a:pt x="166" y="525"/>
                  </a:cubicBezTo>
                  <a:cubicBezTo>
                    <a:pt x="166" y="525"/>
                    <a:pt x="166" y="525"/>
                    <a:pt x="166" y="524"/>
                  </a:cubicBezTo>
                  <a:moveTo>
                    <a:pt x="0" y="0"/>
                  </a:moveTo>
                  <a:cubicBezTo>
                    <a:pt x="51" y="83"/>
                    <a:pt x="162" y="286"/>
                    <a:pt x="166" y="524"/>
                  </a:cubicBezTo>
                  <a:cubicBezTo>
                    <a:pt x="162" y="286"/>
                    <a:pt x="51" y="83"/>
                    <a:pt x="0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96360B9A-EF02-4A24-AC98-A67F0AE916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6" y="1059"/>
              <a:ext cx="220" cy="1065"/>
            </a:xfrm>
            <a:custGeom>
              <a:avLst/>
              <a:gdLst>
                <a:gd name="T0" fmla="*/ 86 w 193"/>
                <a:gd name="T1" fmla="*/ 137 h 935"/>
                <a:gd name="T2" fmla="*/ 86 w 193"/>
                <a:gd name="T3" fmla="*/ 137 h 935"/>
                <a:gd name="T4" fmla="*/ 127 w 193"/>
                <a:gd name="T5" fmla="*/ 233 h 935"/>
                <a:gd name="T6" fmla="*/ 127 w 193"/>
                <a:gd name="T7" fmla="*/ 233 h 935"/>
                <a:gd name="T8" fmla="*/ 0 w 193"/>
                <a:gd name="T9" fmla="*/ 338 h 935"/>
                <a:gd name="T10" fmla="*/ 91 w 193"/>
                <a:gd name="T11" fmla="*/ 430 h 935"/>
                <a:gd name="T12" fmla="*/ 0 w 193"/>
                <a:gd name="T13" fmla="*/ 521 h 935"/>
                <a:gd name="T14" fmla="*/ 0 w 193"/>
                <a:gd name="T15" fmla="*/ 726 h 935"/>
                <a:gd name="T16" fmla="*/ 0 w 193"/>
                <a:gd name="T17" fmla="*/ 726 h 935"/>
                <a:gd name="T18" fmla="*/ 0 w 193"/>
                <a:gd name="T19" fmla="*/ 726 h 935"/>
                <a:gd name="T20" fmla="*/ 0 w 193"/>
                <a:gd name="T21" fmla="*/ 726 h 935"/>
                <a:gd name="T22" fmla="*/ 0 w 193"/>
                <a:gd name="T23" fmla="*/ 726 h 935"/>
                <a:gd name="T24" fmla="*/ 0 w 193"/>
                <a:gd name="T25" fmla="*/ 726 h 935"/>
                <a:gd name="T26" fmla="*/ 0 w 193"/>
                <a:gd name="T27" fmla="*/ 726 h 935"/>
                <a:gd name="T28" fmla="*/ 0 w 193"/>
                <a:gd name="T29" fmla="*/ 726 h 935"/>
                <a:gd name="T30" fmla="*/ 0 w 193"/>
                <a:gd name="T31" fmla="*/ 726 h 935"/>
                <a:gd name="T32" fmla="*/ 1 w 193"/>
                <a:gd name="T33" fmla="*/ 726 h 935"/>
                <a:gd name="T34" fmla="*/ 1 w 193"/>
                <a:gd name="T35" fmla="*/ 726 h 935"/>
                <a:gd name="T36" fmla="*/ 1 w 193"/>
                <a:gd name="T37" fmla="*/ 726 h 935"/>
                <a:gd name="T38" fmla="*/ 1 w 193"/>
                <a:gd name="T39" fmla="*/ 726 h 935"/>
                <a:gd name="T40" fmla="*/ 1 w 193"/>
                <a:gd name="T41" fmla="*/ 726 h 935"/>
                <a:gd name="T42" fmla="*/ 1 w 193"/>
                <a:gd name="T43" fmla="*/ 726 h 935"/>
                <a:gd name="T44" fmla="*/ 1 w 193"/>
                <a:gd name="T45" fmla="*/ 726 h 935"/>
                <a:gd name="T46" fmla="*/ 1 w 193"/>
                <a:gd name="T47" fmla="*/ 726 h 935"/>
                <a:gd name="T48" fmla="*/ 1 w 193"/>
                <a:gd name="T49" fmla="*/ 726 h 935"/>
                <a:gd name="T50" fmla="*/ 1 w 193"/>
                <a:gd name="T51" fmla="*/ 726 h 935"/>
                <a:gd name="T52" fmla="*/ 1 w 193"/>
                <a:gd name="T53" fmla="*/ 726 h 935"/>
                <a:gd name="T54" fmla="*/ 1 w 193"/>
                <a:gd name="T55" fmla="*/ 726 h 935"/>
                <a:gd name="T56" fmla="*/ 1 w 193"/>
                <a:gd name="T57" fmla="*/ 726 h 935"/>
                <a:gd name="T58" fmla="*/ 1 w 193"/>
                <a:gd name="T59" fmla="*/ 726 h 935"/>
                <a:gd name="T60" fmla="*/ 1 w 193"/>
                <a:gd name="T61" fmla="*/ 726 h 935"/>
                <a:gd name="T62" fmla="*/ 1 w 193"/>
                <a:gd name="T63" fmla="*/ 726 h 935"/>
                <a:gd name="T64" fmla="*/ 1 w 193"/>
                <a:gd name="T65" fmla="*/ 726 h 935"/>
                <a:gd name="T66" fmla="*/ 2 w 193"/>
                <a:gd name="T67" fmla="*/ 727 h 935"/>
                <a:gd name="T68" fmla="*/ 2 w 193"/>
                <a:gd name="T69" fmla="*/ 727 h 935"/>
                <a:gd name="T70" fmla="*/ 2 w 193"/>
                <a:gd name="T71" fmla="*/ 727 h 935"/>
                <a:gd name="T72" fmla="*/ 2 w 193"/>
                <a:gd name="T73" fmla="*/ 727 h 935"/>
                <a:gd name="T74" fmla="*/ 130 w 193"/>
                <a:gd name="T75" fmla="*/ 935 h 935"/>
                <a:gd name="T76" fmla="*/ 178 w 193"/>
                <a:gd name="T77" fmla="*/ 771 h 935"/>
                <a:gd name="T78" fmla="*/ 193 w 193"/>
                <a:gd name="T79" fmla="*/ 574 h 935"/>
                <a:gd name="T80" fmla="*/ 193 w 193"/>
                <a:gd name="T81" fmla="*/ 573 h 935"/>
                <a:gd name="T82" fmla="*/ 193 w 193"/>
                <a:gd name="T83" fmla="*/ 572 h 935"/>
                <a:gd name="T84" fmla="*/ 193 w 193"/>
                <a:gd name="T85" fmla="*/ 571 h 935"/>
                <a:gd name="T86" fmla="*/ 193 w 193"/>
                <a:gd name="T87" fmla="*/ 570 h 935"/>
                <a:gd name="T88" fmla="*/ 193 w 193"/>
                <a:gd name="T89" fmla="*/ 570 h 935"/>
                <a:gd name="T90" fmla="*/ 193 w 193"/>
                <a:gd name="T91" fmla="*/ 568 h 935"/>
                <a:gd name="T92" fmla="*/ 193 w 193"/>
                <a:gd name="T93" fmla="*/ 567 h 935"/>
                <a:gd name="T94" fmla="*/ 193 w 193"/>
                <a:gd name="T95" fmla="*/ 566 h 935"/>
                <a:gd name="T96" fmla="*/ 193 w 193"/>
                <a:gd name="T97" fmla="*/ 565 h 935"/>
                <a:gd name="T98" fmla="*/ 193 w 193"/>
                <a:gd name="T99" fmla="*/ 563 h 935"/>
                <a:gd name="T100" fmla="*/ 193 w 193"/>
                <a:gd name="T101" fmla="*/ 562 h 935"/>
                <a:gd name="T102" fmla="*/ 193 w 193"/>
                <a:gd name="T103" fmla="*/ 561 h 935"/>
                <a:gd name="T104" fmla="*/ 193 w 193"/>
                <a:gd name="T105" fmla="*/ 560 h 935"/>
                <a:gd name="T106" fmla="*/ 193 w 193"/>
                <a:gd name="T107" fmla="*/ 559 h 935"/>
                <a:gd name="T108" fmla="*/ 193 w 193"/>
                <a:gd name="T109" fmla="*/ 556 h 935"/>
                <a:gd name="T110" fmla="*/ 193 w 193"/>
                <a:gd name="T111" fmla="*/ 555 h 935"/>
                <a:gd name="T112" fmla="*/ 27 w 193"/>
                <a:gd name="T113" fmla="*/ 3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935"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85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00" y="166"/>
                    <a:pt x="114" y="198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" y="338"/>
                    <a:pt x="91" y="379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80"/>
                    <a:pt x="50" y="521"/>
                    <a:pt x="0" y="52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12" y="735"/>
                    <a:pt x="21" y="824"/>
                    <a:pt x="21" y="935"/>
                  </a:cubicBezTo>
                  <a:cubicBezTo>
                    <a:pt x="130" y="935"/>
                    <a:pt x="130" y="935"/>
                    <a:pt x="130" y="935"/>
                  </a:cubicBezTo>
                  <a:cubicBezTo>
                    <a:pt x="130" y="935"/>
                    <a:pt x="131" y="934"/>
                    <a:pt x="131" y="934"/>
                  </a:cubicBezTo>
                  <a:cubicBezTo>
                    <a:pt x="133" y="929"/>
                    <a:pt x="135" y="924"/>
                    <a:pt x="137" y="918"/>
                  </a:cubicBezTo>
                  <a:cubicBezTo>
                    <a:pt x="154" y="875"/>
                    <a:pt x="169" y="827"/>
                    <a:pt x="178" y="771"/>
                  </a:cubicBezTo>
                  <a:cubicBezTo>
                    <a:pt x="188" y="716"/>
                    <a:pt x="193" y="653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7"/>
                    <a:pt x="193" y="557"/>
                    <a:pt x="193" y="556"/>
                  </a:cubicBezTo>
                  <a:cubicBezTo>
                    <a:pt x="193" y="556"/>
                    <a:pt x="193" y="556"/>
                    <a:pt x="193" y="556"/>
                  </a:cubicBezTo>
                  <a:cubicBezTo>
                    <a:pt x="193" y="556"/>
                    <a:pt x="193" y="556"/>
                    <a:pt x="193" y="555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3" y="555"/>
                    <a:pt x="193" y="555"/>
                    <a:pt x="193" y="554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89" y="316"/>
                    <a:pt x="78" y="113"/>
                    <a:pt x="27" y="30"/>
                  </a:cubicBezTo>
                  <a:cubicBezTo>
                    <a:pt x="18" y="17"/>
                    <a:pt x="12" y="7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24E38ABE-9CAF-419F-981C-37CE8CC809D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06" y="1059"/>
              <a:ext cx="145" cy="266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6 w 127"/>
                <a:gd name="T15" fmla="*/ 137 h 233"/>
                <a:gd name="T16" fmla="*/ 86 w 127"/>
                <a:gd name="T17" fmla="*/ 137 h 233"/>
                <a:gd name="T18" fmla="*/ 86 w 127"/>
                <a:gd name="T19" fmla="*/ 137 h 233"/>
                <a:gd name="T20" fmla="*/ 86 w 127"/>
                <a:gd name="T21" fmla="*/ 137 h 233"/>
                <a:gd name="T22" fmla="*/ 86 w 127"/>
                <a:gd name="T23" fmla="*/ 137 h 233"/>
                <a:gd name="T24" fmla="*/ 86 w 127"/>
                <a:gd name="T25" fmla="*/ 137 h 233"/>
                <a:gd name="T26" fmla="*/ 7 w 127"/>
                <a:gd name="T27" fmla="*/ 0 h 233"/>
                <a:gd name="T28" fmla="*/ 85 w 127"/>
                <a:gd name="T29" fmla="*/ 136 h 233"/>
                <a:gd name="T30" fmla="*/ 7 w 127"/>
                <a:gd name="T31" fmla="*/ 0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52" y="68"/>
                    <a:pt x="21" y="2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9FC94C90-EF9B-47B6-8EED-A749C09A9D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3" y="1884"/>
              <a:ext cx="23" cy="238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9"/>
                    <a:pt x="21" y="98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2828172D-6776-422C-AA19-E031897618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" y="2178"/>
              <a:ext cx="0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F131B510-77F3-4B2E-8D46-1D1B81581B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8" y="2178"/>
              <a:ext cx="0" cy="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F9E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69E3B60F-A761-4147-8BFB-F1E6685D5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37" y="2154"/>
              <a:ext cx="13" cy="2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4" y="15"/>
                    <a:pt x="8" y="7"/>
                    <a:pt x="12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6DFD0ADF-E13B-4F17-B79B-76E3F721AB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8" y="1053"/>
              <a:ext cx="0" cy="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97F5E085-5FFA-4CB1-AE48-583F9DBAB5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" y="2123"/>
              <a:ext cx="13" cy="28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Rectangle 33">
              <a:extLst>
                <a:ext uri="{FF2B5EF4-FFF2-40B4-BE49-F238E27FC236}">
                  <a16:creationId xmlns:a16="http://schemas.microsoft.com/office/drawing/2014/main" id="{1E364943-7289-432B-8FA2-A38D3866E79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15" y="1046"/>
              <a:ext cx="0" cy="3"/>
            </a:xfrm>
            <a:prstGeom prst="rect">
              <a:avLst/>
            </a:prstGeom>
            <a:solidFill>
              <a:srgbClr val="E94E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A5E32DF2-CB1E-4546-97E3-102B63B22B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1" y="10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8A698BE2-726A-4C1B-BC54-89F01A2381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08" y="1039"/>
              <a:ext cx="145" cy="279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6 w 127"/>
                <a:gd name="T9" fmla="*/ 146 h 242"/>
                <a:gd name="T10" fmla="*/ 127 w 127"/>
                <a:gd name="T11" fmla="*/ 242 h 242"/>
                <a:gd name="T12" fmla="*/ 86 w 127"/>
                <a:gd name="T13" fmla="*/ 146 h 242"/>
                <a:gd name="T14" fmla="*/ 86 w 127"/>
                <a:gd name="T15" fmla="*/ 146 h 242"/>
                <a:gd name="T16" fmla="*/ 86 w 127"/>
                <a:gd name="T17" fmla="*/ 146 h 242"/>
                <a:gd name="T18" fmla="*/ 86 w 127"/>
                <a:gd name="T19" fmla="*/ 146 h 242"/>
                <a:gd name="T20" fmla="*/ 85 w 127"/>
                <a:gd name="T21" fmla="*/ 145 h 242"/>
                <a:gd name="T22" fmla="*/ 86 w 127"/>
                <a:gd name="T23" fmla="*/ 146 h 242"/>
                <a:gd name="T24" fmla="*/ 85 w 127"/>
                <a:gd name="T25" fmla="*/ 145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6" y="146"/>
                  </a:moveTo>
                  <a:cubicBezTo>
                    <a:pt x="100" y="175"/>
                    <a:pt x="114" y="207"/>
                    <a:pt x="127" y="242"/>
                  </a:cubicBezTo>
                  <a:cubicBezTo>
                    <a:pt x="114" y="207"/>
                    <a:pt x="100" y="175"/>
                    <a:pt x="86" y="146"/>
                  </a:cubicBezTo>
                  <a:moveTo>
                    <a:pt x="86" y="146"/>
                  </a:moveTo>
                  <a:cubicBezTo>
                    <a:pt x="86" y="146"/>
                    <a:pt x="86" y="146"/>
                    <a:pt x="86" y="146"/>
                  </a:cubicBezTo>
                  <a:cubicBezTo>
                    <a:pt x="86" y="146"/>
                    <a:pt x="86" y="146"/>
                    <a:pt x="86" y="146"/>
                  </a:cubicBezTo>
                  <a:moveTo>
                    <a:pt x="85" y="145"/>
                  </a:moveTo>
                  <a:cubicBezTo>
                    <a:pt x="85" y="146"/>
                    <a:pt x="86" y="146"/>
                    <a:pt x="86" y="146"/>
                  </a:cubicBezTo>
                  <a:cubicBezTo>
                    <a:pt x="86" y="146"/>
                    <a:pt x="85" y="146"/>
                    <a:pt x="85" y="145"/>
                  </a:cubicBezTo>
                  <a:moveTo>
                    <a:pt x="6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54CFB21E-6560-46D2-96A6-6DA63A58EF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08" y="1039"/>
              <a:ext cx="145" cy="279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6 w 127"/>
                <a:gd name="T11" fmla="*/ 147 h 243"/>
                <a:gd name="T12" fmla="*/ 86 w 127"/>
                <a:gd name="T13" fmla="*/ 147 h 243"/>
                <a:gd name="T14" fmla="*/ 86 w 127"/>
                <a:gd name="T15" fmla="*/ 147 h 243"/>
                <a:gd name="T16" fmla="*/ 86 w 127"/>
                <a:gd name="T17" fmla="*/ 147 h 243"/>
                <a:gd name="T18" fmla="*/ 85 w 127"/>
                <a:gd name="T19" fmla="*/ 146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7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3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8"/>
                    <a:pt x="100" y="176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5" y="147"/>
                    <a:pt x="85" y="146"/>
                  </a:cubicBezTo>
                  <a:cubicBezTo>
                    <a:pt x="52" y="78"/>
                    <a:pt x="21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DD1A16AE-6FE8-4799-99E9-E349B975B7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3" y="1880"/>
              <a:ext cx="0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F9B22B0A-D402-4FDF-8FCA-DE03FCEFA0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0" y="2120"/>
              <a:ext cx="124" cy="57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547B3CBC-65FD-467C-B3A2-0FFDDDE3EF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6" y="2235"/>
              <a:ext cx="21" cy="173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5"/>
                    <a:pt x="1" y="147"/>
                    <a:pt x="0" y="150"/>
                  </a:cubicBezTo>
                  <a:cubicBezTo>
                    <a:pt x="1" y="147"/>
                    <a:pt x="13" y="85"/>
                    <a:pt x="19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363F81C9-9F7E-4A86-BEA2-5E898EC45A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6" y="2222"/>
              <a:ext cx="0" cy="13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EF8C3442-613D-4972-90F0-62E5FE0AE2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16" y="24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0D29ECEC-2E83-445E-9578-C434735012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6" y="1887"/>
              <a:ext cx="23" cy="522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19 w 22"/>
                <a:gd name="T17" fmla="*/ 307 h 457"/>
                <a:gd name="T18" fmla="*/ 21 w 22"/>
                <a:gd name="T19" fmla="*/ 259 h 457"/>
                <a:gd name="T20" fmla="*/ 22 w 22"/>
                <a:gd name="T21" fmla="*/ 228 h 457"/>
                <a:gd name="T22" fmla="*/ 21 w 22"/>
                <a:gd name="T23" fmla="*/ 209 h 457"/>
                <a:gd name="T24" fmla="*/ 2 w 22"/>
                <a:gd name="T25" fmla="*/ 1 h 457"/>
                <a:gd name="T26" fmla="*/ 2 w 22"/>
                <a:gd name="T27" fmla="*/ 1 h 457"/>
                <a:gd name="T28" fmla="*/ 2 w 22"/>
                <a:gd name="T29" fmla="*/ 1 h 457"/>
                <a:gd name="T30" fmla="*/ 2 w 22"/>
                <a:gd name="T31" fmla="*/ 1 h 457"/>
                <a:gd name="T32" fmla="*/ 2 w 22"/>
                <a:gd name="T33" fmla="*/ 1 h 457"/>
                <a:gd name="T34" fmla="*/ 2 w 22"/>
                <a:gd name="T35" fmla="*/ 1 h 457"/>
                <a:gd name="T36" fmla="*/ 2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1 w 22"/>
                <a:gd name="T71" fmla="*/ 0 h 457"/>
                <a:gd name="T72" fmla="*/ 1 w 22"/>
                <a:gd name="T73" fmla="*/ 0 h 457"/>
                <a:gd name="T74" fmla="*/ 1 w 22"/>
                <a:gd name="T75" fmla="*/ 0 h 457"/>
                <a:gd name="T76" fmla="*/ 1 w 22"/>
                <a:gd name="T77" fmla="*/ 0 h 457"/>
                <a:gd name="T78" fmla="*/ 1 w 22"/>
                <a:gd name="T79" fmla="*/ 0 h 457"/>
                <a:gd name="T80" fmla="*/ 1 w 22"/>
                <a:gd name="T81" fmla="*/ 0 h 457"/>
                <a:gd name="T82" fmla="*/ 1 w 22"/>
                <a:gd name="T83" fmla="*/ 0 h 457"/>
                <a:gd name="T84" fmla="*/ 1 w 22"/>
                <a:gd name="T85" fmla="*/ 0 h 457"/>
                <a:gd name="T86" fmla="*/ 1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  <a:gd name="T96" fmla="*/ 0 w 22"/>
                <a:gd name="T97" fmla="*/ 0 h 457"/>
                <a:gd name="T98" fmla="*/ 0 w 22"/>
                <a:gd name="T99" fmla="*/ 0 h 457"/>
                <a:gd name="T100" fmla="*/ 0 w 22"/>
                <a:gd name="T101" fmla="*/ 0 h 457"/>
                <a:gd name="T102" fmla="*/ 0 w 22"/>
                <a:gd name="T103" fmla="*/ 0 h 457"/>
                <a:gd name="T104" fmla="*/ 0 w 22"/>
                <a:gd name="T105" fmla="*/ 0 h 457"/>
                <a:gd name="T106" fmla="*/ 0 w 22"/>
                <a:gd name="T107" fmla="*/ 0 h 457"/>
                <a:gd name="T108" fmla="*/ 0 w 22"/>
                <a:gd name="T109" fmla="*/ 0 h 457"/>
                <a:gd name="T110" fmla="*/ 0 w 22"/>
                <a:gd name="T111" fmla="*/ 0 h 457"/>
                <a:gd name="T112" fmla="*/ 0 w 22"/>
                <a:gd name="T1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2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8545BBC1-204B-495C-9246-400B1145B4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5" y="1442"/>
              <a:ext cx="104" cy="209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8AE19EED-7053-4563-A371-520E7ADA64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5" y="1466"/>
              <a:ext cx="75" cy="155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rgbClr val="0F3443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45" name="KSO_Shape">
            <a:extLst>
              <a:ext uri="{FF2B5EF4-FFF2-40B4-BE49-F238E27FC236}">
                <a16:creationId xmlns:a16="http://schemas.microsoft.com/office/drawing/2014/main" id="{BAAC2541-A075-4783-BC89-0B00E9AE30B8}"/>
              </a:ext>
            </a:extLst>
          </p:cNvPr>
          <p:cNvSpPr/>
          <p:nvPr userDrawn="1"/>
        </p:nvSpPr>
        <p:spPr>
          <a:xfrm>
            <a:off x="1195388" y="71438"/>
            <a:ext cx="479425" cy="250825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499D8E">
                  <a:alpha val="52000"/>
                </a:srgbClr>
              </a:gs>
              <a:gs pos="100000">
                <a:schemeClr val="accent1">
                  <a:lumMod val="30000"/>
                  <a:lumOff val="70000"/>
                  <a:alpha val="63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任意多边形 1">
            <a:extLst>
              <a:ext uri="{FF2B5EF4-FFF2-40B4-BE49-F238E27FC236}">
                <a16:creationId xmlns:a16="http://schemas.microsoft.com/office/drawing/2014/main" id="{FFF05D73-7EA3-4927-8374-04D7F31E3502}"/>
              </a:ext>
            </a:extLst>
          </p:cNvPr>
          <p:cNvSpPr/>
          <p:nvPr userDrawn="1"/>
        </p:nvSpPr>
        <p:spPr>
          <a:xfrm>
            <a:off x="6350" y="4283075"/>
            <a:ext cx="9137650" cy="860425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solidFill>
            <a:srgbClr val="263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944204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27940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AF072AF-79B9-4923-B073-F8C9DACB7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FAD93-7687-4678-A6F2-75BF114BCB21}" type="datetimeFigureOut">
              <a:rPr lang="zh-CN" altLang="en-US"/>
              <a:pPr>
                <a:defRPr/>
              </a:pPr>
              <a:t>2022/2/24</a:t>
            </a:fld>
            <a:endParaRPr lang="zh-CN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67E1AEE-7301-4604-AC26-608371020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2B427C0-60BF-4395-9933-AEB603D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CF91-C96F-43B3-B633-3AA477D2F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6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0A1533D-EBBD-44AF-AE22-6A9699ECBA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4F07B97-27BD-4A0B-8B10-607E166A18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AB28A-0F20-45F0-9DA0-2C00E0840C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754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华文细黑" panose="02010600040101010101" pitchFamily="2" charset="-122"/>
                <a:ea typeface="+mn-ea"/>
              </a:defRPr>
            </a:lvl1pPr>
          </a:lstStyle>
          <a:p>
            <a:pPr>
              <a:defRPr/>
            </a:pPr>
            <a:fld id="{EE808496-55E4-4A32-9476-86CF85D87ED5}" type="datetimeFigureOut">
              <a:rPr lang="zh-CN" altLang="en-US"/>
              <a:pPr>
                <a:defRPr/>
              </a:pPr>
              <a:t>2022/2/24</a:t>
            </a:fld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44926-3CC1-46B2-94F5-C5484812E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754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华文细黑" panose="02010600040101010101" pitchFamily="2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7565A-886F-4094-8777-C9ECBB661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EDF449-0F54-453A-91E1-E5D133E1F7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6" r:id="rId3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华文细黑" panose="02010600040101010101" pitchFamily="2" charset="-122"/>
          <a:ea typeface="+mj-ea"/>
          <a:cs typeface="阿里巴巴普惠体 2.0 55 Regular" panose="00020600040101010101" pitchFamily="18" charset="-122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华文细黑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华文细黑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华文细黑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itchFamily="2" charset="-122"/>
          <a:ea typeface="华文细黑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华文细黑" panose="02010600040101010101" pitchFamily="2" charset="-122"/>
          <a:ea typeface="+mn-ea"/>
          <a:cs typeface="阿里巴巴普惠体 2.0 55 Regular" panose="00020600040101010101" pitchFamily="18" charset="-122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华文细黑" panose="02010600040101010101" pitchFamily="2" charset="-122"/>
          <a:ea typeface="+mn-ea"/>
          <a:cs typeface="阿里巴巴普惠体 2.0 55 Regular" panose="00020600040101010101" pitchFamily="18" charset="-122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华文细黑" panose="02010600040101010101" pitchFamily="2" charset="-122"/>
          <a:ea typeface="+mn-ea"/>
          <a:cs typeface="阿里巴巴普惠体 2.0 55 Regular" panose="00020600040101010101" pitchFamily="18" charset="-122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华文细黑" panose="02010600040101010101" pitchFamily="2" charset="-122"/>
          <a:ea typeface="+mn-ea"/>
          <a:cs typeface="阿里巴巴普惠体 2.0 55 Regular" panose="00020600040101010101" pitchFamily="18" charset="-122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华文细黑" panose="02010600040101010101" pitchFamily="2" charset="-122"/>
          <a:ea typeface="+mn-ea"/>
          <a:cs typeface="阿里巴巴普惠体 2.0 55 Regular" panose="00020600040101010101" pitchFamily="18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5D864CA-83B3-4EA9-BF28-CB20916CA16B}"/>
              </a:ext>
            </a:extLst>
          </p:cNvPr>
          <p:cNvSpPr/>
          <p:nvPr/>
        </p:nvSpPr>
        <p:spPr>
          <a:xfrm>
            <a:off x="3952875" y="3025775"/>
            <a:ext cx="1752600" cy="3175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123" name="Group 4">
            <a:extLst>
              <a:ext uri="{FF2B5EF4-FFF2-40B4-BE49-F238E27FC236}">
                <a16:creationId xmlns:a16="http://schemas.microsoft.com/office/drawing/2014/main" id="{6840F877-B8C2-4382-8E8E-A040D7C1988E}"/>
              </a:ext>
            </a:extLst>
          </p:cNvPr>
          <p:cNvGrpSpPr>
            <a:grpSpLocks noChangeAspect="1"/>
          </p:cNvGrpSpPr>
          <p:nvPr/>
        </p:nvGrpSpPr>
        <p:grpSpPr bwMode="auto">
          <a:xfrm rot="2274518">
            <a:off x="1649413" y="973138"/>
            <a:ext cx="1331912" cy="2960687"/>
            <a:chOff x="1233" y="1046"/>
            <a:chExt cx="761" cy="169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5DAFD37-2A55-4E9E-A637-183F87E66D6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33" y="1046"/>
              <a:ext cx="761" cy="1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AC179DF-9CA0-4ADF-9CEE-DD4620696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5" y="2237"/>
              <a:ext cx="395" cy="500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1AA3F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810B893-B307-489F-8EFB-A21B6F3DB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2235"/>
              <a:ext cx="356" cy="396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1E534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3DFAE60-4487-4224-9000-320368A28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2236"/>
              <a:ext cx="225" cy="251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E33FC2-FDE1-400A-BF3C-B46FA7AD8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solidFill>
              <a:srgbClr val="80808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7BD62B8-3A6E-4E6F-86AA-00DF3C317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0329595-67DD-4FC5-80F7-1556EB023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" y="1885"/>
              <a:ext cx="308" cy="521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DE82EBC-9D46-47E8-9386-22E7A48C4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1886"/>
              <a:ext cx="307" cy="521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0F0083D-4A78-4D4D-B030-3240153B9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9" y="1046"/>
              <a:ext cx="443" cy="1137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B1677A2-AACD-402C-97ED-B65005E30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" y="2122"/>
              <a:ext cx="297" cy="58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B970289-06CF-4680-8342-6A1E14AE7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1047"/>
              <a:ext cx="290" cy="276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1F65A3E-2E30-43FF-9072-FE4411DE4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884"/>
              <a:ext cx="49" cy="521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40900CF-F9CE-4345-AE4B-82A0F34ED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1445"/>
              <a:ext cx="210" cy="2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830066D-23B0-490A-9B03-D90AA213B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70"/>
              <a:ext cx="153" cy="154"/>
            </a:xfrm>
            <a:prstGeom prst="ellipse">
              <a:avLst/>
            </a:prstGeom>
            <a:solidFill>
              <a:srgbClr val="00516B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4B24C7-D785-43F8-AF52-FD7356CA3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2184"/>
              <a:ext cx="100" cy="54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8515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646A3B65-21BB-4108-BE01-B9B55AD2C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184"/>
              <a:ext cx="3" cy="39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FF9D521-8D7C-43B4-A962-A61A34A211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0 w 196"/>
                <a:gd name="T1" fmla="*/ 192 h 457"/>
                <a:gd name="T2" fmla="*/ 0 w 196"/>
                <a:gd name="T3" fmla="*/ 192 h 457"/>
                <a:gd name="T4" fmla="*/ 152 w 196"/>
                <a:gd name="T5" fmla="*/ 457 h 457"/>
                <a:gd name="T6" fmla="*/ 0 w 196"/>
                <a:gd name="T7" fmla="*/ 192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5 w 196"/>
                <a:gd name="T21" fmla="*/ 45 h 457"/>
                <a:gd name="T22" fmla="*/ 129 w 196"/>
                <a:gd name="T23" fmla="*/ 3 h 457"/>
                <a:gd name="T24" fmla="*/ 45 w 196"/>
                <a:gd name="T25" fmla="*/ 45 h 457"/>
                <a:gd name="T26" fmla="*/ 129 w 196"/>
                <a:gd name="T27" fmla="*/ 3 h 457"/>
                <a:gd name="T28" fmla="*/ 130 w 196"/>
                <a:gd name="T29" fmla="*/ 2 h 457"/>
                <a:gd name="T30" fmla="*/ 129 w 196"/>
                <a:gd name="T31" fmla="*/ 3 h 457"/>
                <a:gd name="T32" fmla="*/ 130 w 196"/>
                <a:gd name="T33" fmla="*/ 2 h 457"/>
                <a:gd name="T34" fmla="*/ 130 w 196"/>
                <a:gd name="T35" fmla="*/ 1 h 457"/>
                <a:gd name="T36" fmla="*/ 130 w 196"/>
                <a:gd name="T37" fmla="*/ 2 h 457"/>
                <a:gd name="T38" fmla="*/ 130 w 196"/>
                <a:gd name="T39" fmla="*/ 1 h 457"/>
                <a:gd name="T40" fmla="*/ 131 w 196"/>
                <a:gd name="T41" fmla="*/ 0 h 457"/>
                <a:gd name="T42" fmla="*/ 130 w 196"/>
                <a:gd name="T43" fmla="*/ 1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moveTo>
                    <a:pt x="129" y="3"/>
                  </a:moveTo>
                  <a:cubicBezTo>
                    <a:pt x="108" y="41"/>
                    <a:pt x="60" y="45"/>
                    <a:pt x="45" y="45"/>
                  </a:cubicBezTo>
                  <a:cubicBezTo>
                    <a:pt x="60" y="45"/>
                    <a:pt x="108" y="41"/>
                    <a:pt x="129" y="3"/>
                  </a:cubicBezTo>
                  <a:moveTo>
                    <a:pt x="130" y="2"/>
                  </a:moveTo>
                  <a:cubicBezTo>
                    <a:pt x="129" y="2"/>
                    <a:pt x="129" y="2"/>
                    <a:pt x="129" y="3"/>
                  </a:cubicBezTo>
                  <a:cubicBezTo>
                    <a:pt x="129" y="2"/>
                    <a:pt x="129" y="2"/>
                    <a:pt x="130" y="2"/>
                  </a:cubicBezTo>
                  <a:moveTo>
                    <a:pt x="130" y="1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1"/>
                  </a:cubicBezTo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1" y="0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4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F20EAE8-07D1-4D78-9DC3-C86DCC965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131 w 196"/>
                <a:gd name="T1" fmla="*/ 0 h 457"/>
                <a:gd name="T2" fmla="*/ 130 w 196"/>
                <a:gd name="T3" fmla="*/ 1 h 457"/>
                <a:gd name="T4" fmla="*/ 130 w 196"/>
                <a:gd name="T5" fmla="*/ 1 h 457"/>
                <a:gd name="T6" fmla="*/ 130 w 196"/>
                <a:gd name="T7" fmla="*/ 2 h 457"/>
                <a:gd name="T8" fmla="*/ 130 w 196"/>
                <a:gd name="T9" fmla="*/ 2 h 457"/>
                <a:gd name="T10" fmla="*/ 129 w 196"/>
                <a:gd name="T11" fmla="*/ 3 h 457"/>
                <a:gd name="T12" fmla="*/ 129 w 196"/>
                <a:gd name="T13" fmla="*/ 3 h 457"/>
                <a:gd name="T14" fmla="*/ 45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4 w 196"/>
                <a:gd name="T21" fmla="*/ 45 h 457"/>
                <a:gd name="T22" fmla="*/ 44 w 196"/>
                <a:gd name="T23" fmla="*/ 45 h 457"/>
                <a:gd name="T24" fmla="*/ 44 w 196"/>
                <a:gd name="T25" fmla="*/ 45 h 457"/>
                <a:gd name="T26" fmla="*/ 44 w 196"/>
                <a:gd name="T27" fmla="*/ 45 h 457"/>
                <a:gd name="T28" fmla="*/ 41 w 196"/>
                <a:gd name="T29" fmla="*/ 45 h 457"/>
                <a:gd name="T30" fmla="*/ 0 w 196"/>
                <a:gd name="T31" fmla="*/ 192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9" y="2"/>
                    <a:pt x="129" y="2"/>
                    <a:pt x="129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08" y="41"/>
                    <a:pt x="60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5942A1A-E750-4EBE-8C01-67C915722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938"/>
              <a:ext cx="47" cy="168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8FA99AD-20D9-439B-830A-86C906DD4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D03869E-B624-4D96-9F5E-CC45CF309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1095"/>
              <a:ext cx="190" cy="1032"/>
            </a:xfrm>
            <a:custGeom>
              <a:avLst/>
              <a:gdLst>
                <a:gd name="T0" fmla="*/ 103 w 166"/>
                <a:gd name="T1" fmla="*/ 905 h 905"/>
                <a:gd name="T2" fmla="*/ 104 w 166"/>
                <a:gd name="T3" fmla="*/ 904 h 905"/>
                <a:gd name="T4" fmla="*/ 166 w 166"/>
                <a:gd name="T5" fmla="*/ 545 h 905"/>
                <a:gd name="T6" fmla="*/ 166 w 166"/>
                <a:gd name="T7" fmla="*/ 544 h 905"/>
                <a:gd name="T8" fmla="*/ 166 w 166"/>
                <a:gd name="T9" fmla="*/ 544 h 905"/>
                <a:gd name="T10" fmla="*/ 166 w 166"/>
                <a:gd name="T11" fmla="*/ 543 h 905"/>
                <a:gd name="T12" fmla="*/ 166 w 166"/>
                <a:gd name="T13" fmla="*/ 542 h 905"/>
                <a:gd name="T14" fmla="*/ 166 w 166"/>
                <a:gd name="T15" fmla="*/ 542 h 905"/>
                <a:gd name="T16" fmla="*/ 166 w 166"/>
                <a:gd name="T17" fmla="*/ 542 h 905"/>
                <a:gd name="T18" fmla="*/ 166 w 166"/>
                <a:gd name="T19" fmla="*/ 541 h 905"/>
                <a:gd name="T20" fmla="*/ 166 w 166"/>
                <a:gd name="T21" fmla="*/ 541 h 905"/>
                <a:gd name="T22" fmla="*/ 166 w 166"/>
                <a:gd name="T23" fmla="*/ 541 h 905"/>
                <a:gd name="T24" fmla="*/ 166 w 166"/>
                <a:gd name="T25" fmla="*/ 540 h 905"/>
                <a:gd name="T26" fmla="*/ 166 w 166"/>
                <a:gd name="T27" fmla="*/ 540 h 905"/>
                <a:gd name="T28" fmla="*/ 166 w 166"/>
                <a:gd name="T29" fmla="*/ 539 h 905"/>
                <a:gd name="T30" fmla="*/ 166 w 166"/>
                <a:gd name="T31" fmla="*/ 538 h 905"/>
                <a:gd name="T32" fmla="*/ 166 w 166"/>
                <a:gd name="T33" fmla="*/ 538 h 905"/>
                <a:gd name="T34" fmla="*/ 166 w 166"/>
                <a:gd name="T35" fmla="*/ 537 h 905"/>
                <a:gd name="T36" fmla="*/ 166 w 166"/>
                <a:gd name="T37" fmla="*/ 537 h 905"/>
                <a:gd name="T38" fmla="*/ 166 w 166"/>
                <a:gd name="T39" fmla="*/ 537 h 905"/>
                <a:gd name="T40" fmla="*/ 166 w 166"/>
                <a:gd name="T41" fmla="*/ 536 h 905"/>
                <a:gd name="T42" fmla="*/ 166 w 166"/>
                <a:gd name="T43" fmla="*/ 535 h 905"/>
                <a:gd name="T44" fmla="*/ 166 w 166"/>
                <a:gd name="T45" fmla="*/ 535 h 905"/>
                <a:gd name="T46" fmla="*/ 166 w 166"/>
                <a:gd name="T47" fmla="*/ 534 h 905"/>
                <a:gd name="T48" fmla="*/ 166 w 166"/>
                <a:gd name="T49" fmla="*/ 533 h 905"/>
                <a:gd name="T50" fmla="*/ 166 w 166"/>
                <a:gd name="T51" fmla="*/ 533 h 905"/>
                <a:gd name="T52" fmla="*/ 166 w 166"/>
                <a:gd name="T53" fmla="*/ 533 h 905"/>
                <a:gd name="T54" fmla="*/ 166 w 166"/>
                <a:gd name="T55" fmla="*/ 532 h 905"/>
                <a:gd name="T56" fmla="*/ 166 w 166"/>
                <a:gd name="T57" fmla="*/ 532 h 905"/>
                <a:gd name="T58" fmla="*/ 166 w 166"/>
                <a:gd name="T59" fmla="*/ 531 h 905"/>
                <a:gd name="T60" fmla="*/ 166 w 166"/>
                <a:gd name="T61" fmla="*/ 530 h 905"/>
                <a:gd name="T62" fmla="*/ 166 w 166"/>
                <a:gd name="T63" fmla="*/ 530 h 905"/>
                <a:gd name="T64" fmla="*/ 166 w 166"/>
                <a:gd name="T65" fmla="*/ 529 h 905"/>
                <a:gd name="T66" fmla="*/ 166 w 166"/>
                <a:gd name="T67" fmla="*/ 528 h 905"/>
                <a:gd name="T68" fmla="*/ 166 w 166"/>
                <a:gd name="T69" fmla="*/ 528 h 905"/>
                <a:gd name="T70" fmla="*/ 166 w 166"/>
                <a:gd name="T71" fmla="*/ 528 h 905"/>
                <a:gd name="T72" fmla="*/ 166 w 166"/>
                <a:gd name="T73" fmla="*/ 525 h 905"/>
                <a:gd name="T74" fmla="*/ 166 w 166"/>
                <a:gd name="T75" fmla="*/ 525 h 905"/>
                <a:gd name="T76" fmla="*/ 166 w 166"/>
                <a:gd name="T77" fmla="*/ 525 h 905"/>
                <a:gd name="T78" fmla="*/ 0 w 166"/>
                <a:gd name="T79" fmla="*/ 0 h 905"/>
                <a:gd name="T80" fmla="*/ 0 w 16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905">
                  <a:moveTo>
                    <a:pt x="104" y="904"/>
                  </a:moveTo>
                  <a:cubicBezTo>
                    <a:pt x="104" y="904"/>
                    <a:pt x="103" y="905"/>
                    <a:pt x="103" y="905"/>
                  </a:cubicBezTo>
                  <a:cubicBezTo>
                    <a:pt x="103" y="905"/>
                    <a:pt x="103" y="905"/>
                    <a:pt x="103" y="905"/>
                  </a:cubicBezTo>
                  <a:cubicBezTo>
                    <a:pt x="103" y="905"/>
                    <a:pt x="104" y="904"/>
                    <a:pt x="104" y="904"/>
                  </a:cubicBezTo>
                  <a:moveTo>
                    <a:pt x="166" y="545"/>
                  </a:moveTo>
                  <a:cubicBezTo>
                    <a:pt x="166" y="545"/>
                    <a:pt x="166" y="545"/>
                    <a:pt x="166" y="545"/>
                  </a:cubicBezTo>
                  <a:cubicBezTo>
                    <a:pt x="166" y="545"/>
                    <a:pt x="166" y="545"/>
                    <a:pt x="166" y="545"/>
                  </a:cubicBezTo>
                  <a:moveTo>
                    <a:pt x="166" y="544"/>
                  </a:moveTo>
                  <a:cubicBezTo>
                    <a:pt x="166" y="544"/>
                    <a:pt x="166" y="544"/>
                    <a:pt x="166" y="544"/>
                  </a:cubicBezTo>
                  <a:cubicBezTo>
                    <a:pt x="166" y="544"/>
                    <a:pt x="166" y="544"/>
                    <a:pt x="166" y="544"/>
                  </a:cubicBezTo>
                  <a:moveTo>
                    <a:pt x="166" y="543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3"/>
                  </a:cubicBezTo>
                  <a:moveTo>
                    <a:pt x="166" y="542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2"/>
                  </a:cubicBezTo>
                  <a:moveTo>
                    <a:pt x="166" y="542"/>
                  </a:move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0"/>
                  </a:moveTo>
                  <a:cubicBezTo>
                    <a:pt x="166" y="540"/>
                    <a:pt x="166" y="540"/>
                    <a:pt x="166" y="540"/>
                  </a:cubicBezTo>
                  <a:cubicBezTo>
                    <a:pt x="166" y="540"/>
                    <a:pt x="166" y="540"/>
                    <a:pt x="166" y="540"/>
                  </a:cubicBezTo>
                  <a:moveTo>
                    <a:pt x="166" y="539"/>
                  </a:moveTo>
                  <a:cubicBezTo>
                    <a:pt x="166" y="539"/>
                    <a:pt x="166" y="539"/>
                    <a:pt x="166" y="539"/>
                  </a:cubicBezTo>
                  <a:cubicBezTo>
                    <a:pt x="166" y="539"/>
                    <a:pt x="166" y="539"/>
                    <a:pt x="166" y="539"/>
                  </a:cubicBezTo>
                  <a:moveTo>
                    <a:pt x="166" y="538"/>
                  </a:moveTo>
                  <a:cubicBezTo>
                    <a:pt x="166" y="538"/>
                    <a:pt x="166" y="538"/>
                    <a:pt x="166" y="538"/>
                  </a:cubicBezTo>
                  <a:cubicBezTo>
                    <a:pt x="166" y="538"/>
                    <a:pt x="166" y="538"/>
                    <a:pt x="166" y="538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6"/>
                  </a:moveTo>
                  <a:cubicBezTo>
                    <a:pt x="166" y="536"/>
                    <a:pt x="166" y="536"/>
                    <a:pt x="166" y="536"/>
                  </a:cubicBezTo>
                  <a:cubicBezTo>
                    <a:pt x="166" y="536"/>
                    <a:pt x="166" y="536"/>
                    <a:pt x="166" y="536"/>
                  </a:cubicBezTo>
                  <a:moveTo>
                    <a:pt x="166" y="535"/>
                  </a:moveTo>
                  <a:cubicBezTo>
                    <a:pt x="166" y="535"/>
                    <a:pt x="166" y="535"/>
                    <a:pt x="166" y="535"/>
                  </a:cubicBezTo>
                  <a:cubicBezTo>
                    <a:pt x="166" y="535"/>
                    <a:pt x="166" y="535"/>
                    <a:pt x="166" y="535"/>
                  </a:cubicBezTo>
                  <a:moveTo>
                    <a:pt x="166" y="534"/>
                  </a:moveTo>
                  <a:cubicBezTo>
                    <a:pt x="166" y="534"/>
                    <a:pt x="166" y="534"/>
                    <a:pt x="166" y="534"/>
                  </a:cubicBezTo>
                  <a:cubicBezTo>
                    <a:pt x="166" y="534"/>
                    <a:pt x="166" y="534"/>
                    <a:pt x="166" y="534"/>
                  </a:cubicBezTo>
                  <a:moveTo>
                    <a:pt x="166" y="533"/>
                  </a:moveTo>
                  <a:cubicBezTo>
                    <a:pt x="166" y="533"/>
                    <a:pt x="166" y="533"/>
                    <a:pt x="166" y="533"/>
                  </a:cubicBezTo>
                  <a:cubicBezTo>
                    <a:pt x="166" y="533"/>
                    <a:pt x="166" y="533"/>
                    <a:pt x="166" y="533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3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2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1"/>
                  </a:moveTo>
                  <a:cubicBezTo>
                    <a:pt x="166" y="531"/>
                    <a:pt x="166" y="531"/>
                    <a:pt x="166" y="531"/>
                  </a:cubicBezTo>
                  <a:cubicBezTo>
                    <a:pt x="166" y="531"/>
                    <a:pt x="166" y="531"/>
                    <a:pt x="166" y="531"/>
                  </a:cubicBezTo>
                  <a:moveTo>
                    <a:pt x="166" y="530"/>
                  </a:moveTo>
                  <a:cubicBezTo>
                    <a:pt x="166" y="530"/>
                    <a:pt x="166" y="530"/>
                    <a:pt x="166" y="530"/>
                  </a:cubicBezTo>
                  <a:cubicBezTo>
                    <a:pt x="166" y="530"/>
                    <a:pt x="166" y="530"/>
                    <a:pt x="166" y="530"/>
                  </a:cubicBezTo>
                  <a:moveTo>
                    <a:pt x="166" y="529"/>
                  </a:moveTo>
                  <a:cubicBezTo>
                    <a:pt x="166" y="529"/>
                    <a:pt x="166" y="529"/>
                    <a:pt x="166" y="529"/>
                  </a:cubicBezTo>
                  <a:cubicBezTo>
                    <a:pt x="166" y="529"/>
                    <a:pt x="166" y="529"/>
                    <a:pt x="166" y="529"/>
                  </a:cubicBezTo>
                  <a:moveTo>
                    <a:pt x="166" y="528"/>
                  </a:moveTo>
                  <a:cubicBezTo>
                    <a:pt x="166" y="528"/>
                    <a:pt x="166" y="528"/>
                    <a:pt x="166" y="529"/>
                  </a:cubicBezTo>
                  <a:cubicBezTo>
                    <a:pt x="166" y="528"/>
                    <a:pt x="166" y="528"/>
                    <a:pt x="166" y="528"/>
                  </a:cubicBezTo>
                  <a:moveTo>
                    <a:pt x="166" y="526"/>
                  </a:moveTo>
                  <a:cubicBezTo>
                    <a:pt x="166" y="527"/>
                    <a:pt x="166" y="527"/>
                    <a:pt x="166" y="528"/>
                  </a:cubicBezTo>
                  <a:cubicBezTo>
                    <a:pt x="166" y="527"/>
                    <a:pt x="166" y="527"/>
                    <a:pt x="166" y="526"/>
                  </a:cubicBezTo>
                  <a:moveTo>
                    <a:pt x="166" y="525"/>
                  </a:moveTo>
                  <a:cubicBezTo>
                    <a:pt x="166" y="526"/>
                    <a:pt x="166" y="526"/>
                    <a:pt x="166" y="526"/>
                  </a:cubicBezTo>
                  <a:cubicBezTo>
                    <a:pt x="166" y="526"/>
                    <a:pt x="166" y="526"/>
                    <a:pt x="166" y="525"/>
                  </a:cubicBezTo>
                  <a:moveTo>
                    <a:pt x="166" y="524"/>
                  </a:moveTo>
                  <a:cubicBezTo>
                    <a:pt x="166" y="525"/>
                    <a:pt x="166" y="525"/>
                    <a:pt x="166" y="525"/>
                  </a:cubicBezTo>
                  <a:cubicBezTo>
                    <a:pt x="166" y="525"/>
                    <a:pt x="166" y="525"/>
                    <a:pt x="166" y="524"/>
                  </a:cubicBezTo>
                  <a:moveTo>
                    <a:pt x="0" y="0"/>
                  </a:moveTo>
                  <a:cubicBezTo>
                    <a:pt x="51" y="83"/>
                    <a:pt x="162" y="286"/>
                    <a:pt x="166" y="524"/>
                  </a:cubicBezTo>
                  <a:cubicBezTo>
                    <a:pt x="162" y="286"/>
                    <a:pt x="51" y="83"/>
                    <a:pt x="0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8C0378F-708F-4C46-960C-B8CA6C08D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056"/>
              <a:ext cx="221" cy="1068"/>
            </a:xfrm>
            <a:custGeom>
              <a:avLst/>
              <a:gdLst>
                <a:gd name="T0" fmla="*/ 86 w 193"/>
                <a:gd name="T1" fmla="*/ 137 h 935"/>
                <a:gd name="T2" fmla="*/ 86 w 193"/>
                <a:gd name="T3" fmla="*/ 137 h 935"/>
                <a:gd name="T4" fmla="*/ 127 w 193"/>
                <a:gd name="T5" fmla="*/ 233 h 935"/>
                <a:gd name="T6" fmla="*/ 127 w 193"/>
                <a:gd name="T7" fmla="*/ 233 h 935"/>
                <a:gd name="T8" fmla="*/ 0 w 193"/>
                <a:gd name="T9" fmla="*/ 338 h 935"/>
                <a:gd name="T10" fmla="*/ 91 w 193"/>
                <a:gd name="T11" fmla="*/ 430 h 935"/>
                <a:gd name="T12" fmla="*/ 0 w 193"/>
                <a:gd name="T13" fmla="*/ 521 h 935"/>
                <a:gd name="T14" fmla="*/ 0 w 193"/>
                <a:gd name="T15" fmla="*/ 726 h 935"/>
                <a:gd name="T16" fmla="*/ 0 w 193"/>
                <a:gd name="T17" fmla="*/ 726 h 935"/>
                <a:gd name="T18" fmla="*/ 0 w 193"/>
                <a:gd name="T19" fmla="*/ 726 h 935"/>
                <a:gd name="T20" fmla="*/ 0 w 193"/>
                <a:gd name="T21" fmla="*/ 726 h 935"/>
                <a:gd name="T22" fmla="*/ 0 w 193"/>
                <a:gd name="T23" fmla="*/ 726 h 935"/>
                <a:gd name="T24" fmla="*/ 0 w 193"/>
                <a:gd name="T25" fmla="*/ 726 h 935"/>
                <a:gd name="T26" fmla="*/ 0 w 193"/>
                <a:gd name="T27" fmla="*/ 726 h 935"/>
                <a:gd name="T28" fmla="*/ 0 w 193"/>
                <a:gd name="T29" fmla="*/ 726 h 935"/>
                <a:gd name="T30" fmla="*/ 0 w 193"/>
                <a:gd name="T31" fmla="*/ 726 h 935"/>
                <a:gd name="T32" fmla="*/ 1 w 193"/>
                <a:gd name="T33" fmla="*/ 726 h 935"/>
                <a:gd name="T34" fmla="*/ 1 w 193"/>
                <a:gd name="T35" fmla="*/ 726 h 935"/>
                <a:gd name="T36" fmla="*/ 1 w 193"/>
                <a:gd name="T37" fmla="*/ 726 h 935"/>
                <a:gd name="T38" fmla="*/ 1 w 193"/>
                <a:gd name="T39" fmla="*/ 726 h 935"/>
                <a:gd name="T40" fmla="*/ 1 w 193"/>
                <a:gd name="T41" fmla="*/ 726 h 935"/>
                <a:gd name="T42" fmla="*/ 1 w 193"/>
                <a:gd name="T43" fmla="*/ 726 h 935"/>
                <a:gd name="T44" fmla="*/ 1 w 193"/>
                <a:gd name="T45" fmla="*/ 726 h 935"/>
                <a:gd name="T46" fmla="*/ 1 w 193"/>
                <a:gd name="T47" fmla="*/ 726 h 935"/>
                <a:gd name="T48" fmla="*/ 1 w 193"/>
                <a:gd name="T49" fmla="*/ 726 h 935"/>
                <a:gd name="T50" fmla="*/ 1 w 193"/>
                <a:gd name="T51" fmla="*/ 726 h 935"/>
                <a:gd name="T52" fmla="*/ 1 w 193"/>
                <a:gd name="T53" fmla="*/ 726 h 935"/>
                <a:gd name="T54" fmla="*/ 1 w 193"/>
                <a:gd name="T55" fmla="*/ 726 h 935"/>
                <a:gd name="T56" fmla="*/ 1 w 193"/>
                <a:gd name="T57" fmla="*/ 726 h 935"/>
                <a:gd name="T58" fmla="*/ 1 w 193"/>
                <a:gd name="T59" fmla="*/ 726 h 935"/>
                <a:gd name="T60" fmla="*/ 1 w 193"/>
                <a:gd name="T61" fmla="*/ 726 h 935"/>
                <a:gd name="T62" fmla="*/ 1 w 193"/>
                <a:gd name="T63" fmla="*/ 726 h 935"/>
                <a:gd name="T64" fmla="*/ 1 w 193"/>
                <a:gd name="T65" fmla="*/ 726 h 935"/>
                <a:gd name="T66" fmla="*/ 2 w 193"/>
                <a:gd name="T67" fmla="*/ 727 h 935"/>
                <a:gd name="T68" fmla="*/ 2 w 193"/>
                <a:gd name="T69" fmla="*/ 727 h 935"/>
                <a:gd name="T70" fmla="*/ 2 w 193"/>
                <a:gd name="T71" fmla="*/ 727 h 935"/>
                <a:gd name="T72" fmla="*/ 2 w 193"/>
                <a:gd name="T73" fmla="*/ 727 h 935"/>
                <a:gd name="T74" fmla="*/ 130 w 193"/>
                <a:gd name="T75" fmla="*/ 935 h 935"/>
                <a:gd name="T76" fmla="*/ 178 w 193"/>
                <a:gd name="T77" fmla="*/ 771 h 935"/>
                <a:gd name="T78" fmla="*/ 193 w 193"/>
                <a:gd name="T79" fmla="*/ 574 h 935"/>
                <a:gd name="T80" fmla="*/ 193 w 193"/>
                <a:gd name="T81" fmla="*/ 573 h 935"/>
                <a:gd name="T82" fmla="*/ 193 w 193"/>
                <a:gd name="T83" fmla="*/ 572 h 935"/>
                <a:gd name="T84" fmla="*/ 193 w 193"/>
                <a:gd name="T85" fmla="*/ 571 h 935"/>
                <a:gd name="T86" fmla="*/ 193 w 193"/>
                <a:gd name="T87" fmla="*/ 570 h 935"/>
                <a:gd name="T88" fmla="*/ 193 w 193"/>
                <a:gd name="T89" fmla="*/ 570 h 935"/>
                <a:gd name="T90" fmla="*/ 193 w 193"/>
                <a:gd name="T91" fmla="*/ 568 h 935"/>
                <a:gd name="T92" fmla="*/ 193 w 193"/>
                <a:gd name="T93" fmla="*/ 567 h 935"/>
                <a:gd name="T94" fmla="*/ 193 w 193"/>
                <a:gd name="T95" fmla="*/ 566 h 935"/>
                <a:gd name="T96" fmla="*/ 193 w 193"/>
                <a:gd name="T97" fmla="*/ 565 h 935"/>
                <a:gd name="T98" fmla="*/ 193 w 193"/>
                <a:gd name="T99" fmla="*/ 563 h 935"/>
                <a:gd name="T100" fmla="*/ 193 w 193"/>
                <a:gd name="T101" fmla="*/ 562 h 935"/>
                <a:gd name="T102" fmla="*/ 193 w 193"/>
                <a:gd name="T103" fmla="*/ 561 h 935"/>
                <a:gd name="T104" fmla="*/ 193 w 193"/>
                <a:gd name="T105" fmla="*/ 560 h 935"/>
                <a:gd name="T106" fmla="*/ 193 w 193"/>
                <a:gd name="T107" fmla="*/ 559 h 935"/>
                <a:gd name="T108" fmla="*/ 193 w 193"/>
                <a:gd name="T109" fmla="*/ 556 h 935"/>
                <a:gd name="T110" fmla="*/ 193 w 193"/>
                <a:gd name="T111" fmla="*/ 555 h 935"/>
                <a:gd name="T112" fmla="*/ 27 w 193"/>
                <a:gd name="T113" fmla="*/ 3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935"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85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00" y="166"/>
                    <a:pt x="114" y="198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" y="338"/>
                    <a:pt x="91" y="379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80"/>
                    <a:pt x="50" y="521"/>
                    <a:pt x="0" y="52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12" y="735"/>
                    <a:pt x="21" y="824"/>
                    <a:pt x="21" y="935"/>
                  </a:cubicBezTo>
                  <a:cubicBezTo>
                    <a:pt x="130" y="935"/>
                    <a:pt x="130" y="935"/>
                    <a:pt x="130" y="935"/>
                  </a:cubicBezTo>
                  <a:cubicBezTo>
                    <a:pt x="130" y="935"/>
                    <a:pt x="131" y="934"/>
                    <a:pt x="131" y="934"/>
                  </a:cubicBezTo>
                  <a:cubicBezTo>
                    <a:pt x="133" y="929"/>
                    <a:pt x="135" y="924"/>
                    <a:pt x="137" y="918"/>
                  </a:cubicBezTo>
                  <a:cubicBezTo>
                    <a:pt x="154" y="875"/>
                    <a:pt x="169" y="827"/>
                    <a:pt x="178" y="771"/>
                  </a:cubicBezTo>
                  <a:cubicBezTo>
                    <a:pt x="188" y="716"/>
                    <a:pt x="193" y="653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7"/>
                    <a:pt x="193" y="557"/>
                    <a:pt x="193" y="556"/>
                  </a:cubicBezTo>
                  <a:cubicBezTo>
                    <a:pt x="193" y="556"/>
                    <a:pt x="193" y="556"/>
                    <a:pt x="193" y="556"/>
                  </a:cubicBezTo>
                  <a:cubicBezTo>
                    <a:pt x="193" y="556"/>
                    <a:pt x="193" y="556"/>
                    <a:pt x="193" y="555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3" y="555"/>
                    <a:pt x="193" y="555"/>
                    <a:pt x="193" y="554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89" y="316"/>
                    <a:pt x="78" y="113"/>
                    <a:pt x="27" y="30"/>
                  </a:cubicBezTo>
                  <a:cubicBezTo>
                    <a:pt x="18" y="17"/>
                    <a:pt x="12" y="7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6AA534B3-392C-453F-B4E3-0F9619E816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" y="1058"/>
              <a:ext cx="144" cy="264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6 w 127"/>
                <a:gd name="T15" fmla="*/ 137 h 233"/>
                <a:gd name="T16" fmla="*/ 86 w 127"/>
                <a:gd name="T17" fmla="*/ 137 h 233"/>
                <a:gd name="T18" fmla="*/ 86 w 127"/>
                <a:gd name="T19" fmla="*/ 137 h 233"/>
                <a:gd name="T20" fmla="*/ 86 w 127"/>
                <a:gd name="T21" fmla="*/ 137 h 233"/>
                <a:gd name="T22" fmla="*/ 86 w 127"/>
                <a:gd name="T23" fmla="*/ 137 h 233"/>
                <a:gd name="T24" fmla="*/ 86 w 127"/>
                <a:gd name="T25" fmla="*/ 137 h 233"/>
                <a:gd name="T26" fmla="*/ 7 w 127"/>
                <a:gd name="T27" fmla="*/ 0 h 233"/>
                <a:gd name="T28" fmla="*/ 85 w 127"/>
                <a:gd name="T29" fmla="*/ 136 h 233"/>
                <a:gd name="T30" fmla="*/ 7 w 127"/>
                <a:gd name="T31" fmla="*/ 0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52" y="68"/>
                    <a:pt x="21" y="2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2D7BD2-A45E-4A68-9CE1-E754DB8BF2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8"/>
              <a:ext cx="25" cy="239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9"/>
                    <a:pt x="21" y="98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9D703B54-CE05-4530-AF50-C48744065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1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D80F6775-DBF3-45F5-8D46-1DAFF9D99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F9E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EC83507-E881-4419-99F8-97E18B714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2156"/>
              <a:ext cx="15" cy="2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4" y="15"/>
                    <a:pt x="8" y="7"/>
                    <a:pt x="12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AD4844C-B849-4998-BF9C-FD27760D7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D52D489-8EE2-4CBE-87C0-75ACFECC8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2126"/>
              <a:ext cx="11" cy="25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358A4B3-3313-4409-8955-7B01195BA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1047"/>
              <a:ext cx="0" cy="0"/>
            </a:xfrm>
            <a:prstGeom prst="rect">
              <a:avLst/>
            </a:prstGeom>
            <a:solidFill>
              <a:srgbClr val="E94E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AB8ACE35-4656-4DB7-8982-9A629C269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" y="1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244FFA1-19F3-4459-B78F-69C9966BE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6 w 127"/>
                <a:gd name="T9" fmla="*/ 146 h 242"/>
                <a:gd name="T10" fmla="*/ 127 w 127"/>
                <a:gd name="T11" fmla="*/ 242 h 242"/>
                <a:gd name="T12" fmla="*/ 86 w 127"/>
                <a:gd name="T13" fmla="*/ 146 h 242"/>
                <a:gd name="T14" fmla="*/ 86 w 127"/>
                <a:gd name="T15" fmla="*/ 146 h 242"/>
                <a:gd name="T16" fmla="*/ 86 w 127"/>
                <a:gd name="T17" fmla="*/ 146 h 242"/>
                <a:gd name="T18" fmla="*/ 86 w 127"/>
                <a:gd name="T19" fmla="*/ 146 h 242"/>
                <a:gd name="T20" fmla="*/ 85 w 127"/>
                <a:gd name="T21" fmla="*/ 145 h 242"/>
                <a:gd name="T22" fmla="*/ 86 w 127"/>
                <a:gd name="T23" fmla="*/ 146 h 242"/>
                <a:gd name="T24" fmla="*/ 85 w 127"/>
                <a:gd name="T25" fmla="*/ 145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6" y="146"/>
                  </a:moveTo>
                  <a:cubicBezTo>
                    <a:pt x="100" y="175"/>
                    <a:pt x="114" y="207"/>
                    <a:pt x="127" y="242"/>
                  </a:cubicBezTo>
                  <a:cubicBezTo>
                    <a:pt x="114" y="207"/>
                    <a:pt x="100" y="175"/>
                    <a:pt x="86" y="146"/>
                  </a:cubicBezTo>
                  <a:moveTo>
                    <a:pt x="86" y="146"/>
                  </a:moveTo>
                  <a:cubicBezTo>
                    <a:pt x="86" y="146"/>
                    <a:pt x="86" y="146"/>
                    <a:pt x="86" y="146"/>
                  </a:cubicBezTo>
                  <a:cubicBezTo>
                    <a:pt x="86" y="146"/>
                    <a:pt x="86" y="146"/>
                    <a:pt x="86" y="146"/>
                  </a:cubicBezTo>
                  <a:moveTo>
                    <a:pt x="85" y="145"/>
                  </a:moveTo>
                  <a:cubicBezTo>
                    <a:pt x="85" y="146"/>
                    <a:pt x="86" y="146"/>
                    <a:pt x="86" y="146"/>
                  </a:cubicBezTo>
                  <a:cubicBezTo>
                    <a:pt x="86" y="146"/>
                    <a:pt x="85" y="146"/>
                    <a:pt x="85" y="145"/>
                  </a:cubicBezTo>
                  <a:moveTo>
                    <a:pt x="6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477EE86-6A48-4236-9D4C-C0FBB53DC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6 w 127"/>
                <a:gd name="T11" fmla="*/ 147 h 243"/>
                <a:gd name="T12" fmla="*/ 86 w 127"/>
                <a:gd name="T13" fmla="*/ 147 h 243"/>
                <a:gd name="T14" fmla="*/ 86 w 127"/>
                <a:gd name="T15" fmla="*/ 147 h 243"/>
                <a:gd name="T16" fmla="*/ 86 w 127"/>
                <a:gd name="T17" fmla="*/ 147 h 243"/>
                <a:gd name="T18" fmla="*/ 85 w 127"/>
                <a:gd name="T19" fmla="*/ 146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7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3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8"/>
                    <a:pt x="100" y="176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5" y="147"/>
                    <a:pt x="85" y="146"/>
                  </a:cubicBezTo>
                  <a:cubicBezTo>
                    <a:pt x="52" y="78"/>
                    <a:pt x="21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4764503-D2C0-4AB1-BCD9-6A0BF3782E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6"/>
              <a:ext cx="3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FBA6497-CC24-4C27-B718-F32532F0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2125"/>
              <a:ext cx="123" cy="5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E7863D6-D20D-4CFD-9973-BCA32EAA2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2237"/>
              <a:ext cx="21" cy="171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5"/>
                    <a:pt x="1" y="147"/>
                    <a:pt x="0" y="150"/>
                  </a:cubicBezTo>
                  <a:cubicBezTo>
                    <a:pt x="1" y="147"/>
                    <a:pt x="13" y="85"/>
                    <a:pt x="19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A9EA9A43-5E42-45A6-B17E-18B5B1E07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" y="2220"/>
              <a:ext cx="0" cy="15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0C6166D9-8763-48C7-BA28-CF3B584A58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2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36B323E1-884D-4D13-8DB0-45A9436EC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885"/>
              <a:ext cx="24" cy="521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19 w 22"/>
                <a:gd name="T17" fmla="*/ 307 h 457"/>
                <a:gd name="T18" fmla="*/ 21 w 22"/>
                <a:gd name="T19" fmla="*/ 259 h 457"/>
                <a:gd name="T20" fmla="*/ 22 w 22"/>
                <a:gd name="T21" fmla="*/ 228 h 457"/>
                <a:gd name="T22" fmla="*/ 21 w 22"/>
                <a:gd name="T23" fmla="*/ 209 h 457"/>
                <a:gd name="T24" fmla="*/ 2 w 22"/>
                <a:gd name="T25" fmla="*/ 1 h 457"/>
                <a:gd name="T26" fmla="*/ 2 w 22"/>
                <a:gd name="T27" fmla="*/ 1 h 457"/>
                <a:gd name="T28" fmla="*/ 2 w 22"/>
                <a:gd name="T29" fmla="*/ 1 h 457"/>
                <a:gd name="T30" fmla="*/ 2 w 22"/>
                <a:gd name="T31" fmla="*/ 1 h 457"/>
                <a:gd name="T32" fmla="*/ 2 w 22"/>
                <a:gd name="T33" fmla="*/ 1 h 457"/>
                <a:gd name="T34" fmla="*/ 2 w 22"/>
                <a:gd name="T35" fmla="*/ 1 h 457"/>
                <a:gd name="T36" fmla="*/ 2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1 w 22"/>
                <a:gd name="T71" fmla="*/ 0 h 457"/>
                <a:gd name="T72" fmla="*/ 1 w 22"/>
                <a:gd name="T73" fmla="*/ 0 h 457"/>
                <a:gd name="T74" fmla="*/ 1 w 22"/>
                <a:gd name="T75" fmla="*/ 0 h 457"/>
                <a:gd name="T76" fmla="*/ 1 w 22"/>
                <a:gd name="T77" fmla="*/ 0 h 457"/>
                <a:gd name="T78" fmla="*/ 1 w 22"/>
                <a:gd name="T79" fmla="*/ 0 h 457"/>
                <a:gd name="T80" fmla="*/ 1 w 22"/>
                <a:gd name="T81" fmla="*/ 0 h 457"/>
                <a:gd name="T82" fmla="*/ 1 w 22"/>
                <a:gd name="T83" fmla="*/ 0 h 457"/>
                <a:gd name="T84" fmla="*/ 1 w 22"/>
                <a:gd name="T85" fmla="*/ 0 h 457"/>
                <a:gd name="T86" fmla="*/ 1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  <a:gd name="T96" fmla="*/ 0 w 22"/>
                <a:gd name="T97" fmla="*/ 0 h 457"/>
                <a:gd name="T98" fmla="*/ 0 w 22"/>
                <a:gd name="T99" fmla="*/ 0 h 457"/>
                <a:gd name="T100" fmla="*/ 0 w 22"/>
                <a:gd name="T101" fmla="*/ 0 h 457"/>
                <a:gd name="T102" fmla="*/ 0 w 22"/>
                <a:gd name="T103" fmla="*/ 0 h 457"/>
                <a:gd name="T104" fmla="*/ 0 w 22"/>
                <a:gd name="T105" fmla="*/ 0 h 457"/>
                <a:gd name="T106" fmla="*/ 0 w 22"/>
                <a:gd name="T107" fmla="*/ 0 h 457"/>
                <a:gd name="T108" fmla="*/ 0 w 22"/>
                <a:gd name="T109" fmla="*/ 0 h 457"/>
                <a:gd name="T110" fmla="*/ 0 w 22"/>
                <a:gd name="T111" fmla="*/ 0 h 457"/>
                <a:gd name="T112" fmla="*/ 0 w 22"/>
                <a:gd name="T1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2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6490EE9-8614-4E1D-AB77-CB65AD48F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46"/>
              <a:ext cx="104" cy="208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2974F4F7-10C6-4E2C-BEB3-4A8B42BA3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70"/>
              <a:ext cx="76" cy="154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rgbClr val="0F3443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7" name="任意多边形 66">
            <a:extLst>
              <a:ext uri="{FF2B5EF4-FFF2-40B4-BE49-F238E27FC236}">
                <a16:creationId xmlns:a16="http://schemas.microsoft.com/office/drawing/2014/main" id="{C8A4B705-C5D9-481D-B760-33283118650C}"/>
              </a:ext>
            </a:extLst>
          </p:cNvPr>
          <p:cNvSpPr/>
          <p:nvPr/>
        </p:nvSpPr>
        <p:spPr>
          <a:xfrm>
            <a:off x="6350" y="4297363"/>
            <a:ext cx="9137650" cy="860425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65" name="任意多边形 64">
            <a:extLst>
              <a:ext uri="{FF2B5EF4-FFF2-40B4-BE49-F238E27FC236}">
                <a16:creationId xmlns:a16="http://schemas.microsoft.com/office/drawing/2014/main" id="{B7E902B1-BAC1-426F-B30E-0A4600BF630A}"/>
              </a:ext>
            </a:extLst>
          </p:cNvPr>
          <p:cNvSpPr/>
          <p:nvPr/>
        </p:nvSpPr>
        <p:spPr>
          <a:xfrm>
            <a:off x="7950200" y="2317750"/>
            <a:ext cx="3175" cy="4763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72" name="KSO_Shape">
            <a:extLst>
              <a:ext uri="{FF2B5EF4-FFF2-40B4-BE49-F238E27FC236}">
                <a16:creationId xmlns:a16="http://schemas.microsoft.com/office/drawing/2014/main" id="{DE8FF604-404F-41FE-8170-CDF3EA793476}"/>
              </a:ext>
            </a:extLst>
          </p:cNvPr>
          <p:cNvSpPr/>
          <p:nvPr/>
        </p:nvSpPr>
        <p:spPr>
          <a:xfrm>
            <a:off x="3165475" y="2370138"/>
            <a:ext cx="598488" cy="311150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3" name="KSO_Shape">
            <a:extLst>
              <a:ext uri="{FF2B5EF4-FFF2-40B4-BE49-F238E27FC236}">
                <a16:creationId xmlns:a16="http://schemas.microsoft.com/office/drawing/2014/main" id="{D3433590-3F55-451E-8E19-A5505822DB72}"/>
              </a:ext>
            </a:extLst>
          </p:cNvPr>
          <p:cNvSpPr>
            <a:spLocks/>
          </p:cNvSpPr>
          <p:nvPr/>
        </p:nvSpPr>
        <p:spPr bwMode="auto">
          <a:xfrm>
            <a:off x="1370013" y="1117600"/>
            <a:ext cx="576262" cy="31591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KSO_Shape">
            <a:extLst>
              <a:ext uri="{FF2B5EF4-FFF2-40B4-BE49-F238E27FC236}">
                <a16:creationId xmlns:a16="http://schemas.microsoft.com/office/drawing/2014/main" id="{B2929532-0696-4AD0-9BDA-9AF0DD1F758A}"/>
              </a:ext>
            </a:extLst>
          </p:cNvPr>
          <p:cNvSpPr>
            <a:spLocks/>
          </p:cNvSpPr>
          <p:nvPr/>
        </p:nvSpPr>
        <p:spPr bwMode="auto">
          <a:xfrm>
            <a:off x="6450013" y="2986088"/>
            <a:ext cx="2036762" cy="11239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6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KSO_Shape">
            <a:extLst>
              <a:ext uri="{FF2B5EF4-FFF2-40B4-BE49-F238E27FC236}">
                <a16:creationId xmlns:a16="http://schemas.microsoft.com/office/drawing/2014/main" id="{C0044953-C103-4E35-95A7-94270AD5F91E}"/>
              </a:ext>
            </a:extLst>
          </p:cNvPr>
          <p:cNvSpPr>
            <a:spLocks/>
          </p:cNvSpPr>
          <p:nvPr/>
        </p:nvSpPr>
        <p:spPr bwMode="auto">
          <a:xfrm>
            <a:off x="811213" y="3216275"/>
            <a:ext cx="495300" cy="2730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11A95B4-A806-4D2D-B278-BCD8E82EB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44" y="1735316"/>
            <a:ext cx="4675187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商务汇报</a:t>
            </a:r>
            <a:r>
              <a:rPr lang="en-US" altLang="zh-CN" sz="4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PPT</a:t>
            </a:r>
            <a:r>
              <a:rPr lang="zh-CN" altLang="en-US" sz="4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77" name="TextBox 111">
            <a:extLst>
              <a:ext uri="{FF2B5EF4-FFF2-40B4-BE49-F238E27FC236}">
                <a16:creationId xmlns:a16="http://schemas.microsoft.com/office/drawing/2014/main" id="{6BEE44A1-15A8-48B0-97B5-0A8928F2F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2451100"/>
            <a:ext cx="3727450" cy="438150"/>
          </a:xfrm>
          <a:prstGeom prst="rect">
            <a:avLst/>
          </a:prstGeom>
          <a:noFill/>
          <a:ln>
            <a:noFill/>
          </a:ln>
        </p:spPr>
        <p:txBody>
          <a:bodyPr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defTabSz="68575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baseline="-3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KSO_Shape">
            <a:extLst>
              <a:ext uri="{FF2B5EF4-FFF2-40B4-BE49-F238E27FC236}">
                <a16:creationId xmlns:a16="http://schemas.microsoft.com/office/drawing/2014/main" id="{D066E70B-046E-4322-8752-673A5EA0F6B4}"/>
              </a:ext>
            </a:extLst>
          </p:cNvPr>
          <p:cNvSpPr/>
          <p:nvPr/>
        </p:nvSpPr>
        <p:spPr>
          <a:xfrm>
            <a:off x="3579813" y="804863"/>
            <a:ext cx="1452562" cy="75723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842A0C2-3DA5-459F-80A6-22DC62B6E69E}"/>
              </a:ext>
            </a:extLst>
          </p:cNvPr>
          <p:cNvSpPr/>
          <p:nvPr/>
        </p:nvSpPr>
        <p:spPr>
          <a:xfrm>
            <a:off x="4087813" y="3038475"/>
            <a:ext cx="14478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Sunny</a:t>
            </a:r>
            <a:endParaRPr lang="zh-CN" altLang="en-US" sz="14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4E568B-FF49-467A-B05E-BB64DC175A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7719" y="1091987"/>
            <a:ext cx="3166281" cy="3172251"/>
          </a:xfrm>
          <a:prstGeom prst="rect">
            <a:avLst/>
          </a:prstGeom>
        </p:spPr>
      </p:pic>
      <p:sp>
        <p:nvSpPr>
          <p:cNvPr id="14" name="任意多边形 13">
            <a:extLst>
              <a:ext uri="{FF2B5EF4-FFF2-40B4-BE49-F238E27FC236}">
                <a16:creationId xmlns:a16="http://schemas.microsoft.com/office/drawing/2014/main" id="{08DC74ED-F061-46B7-863F-6B2148E10724}"/>
              </a:ext>
            </a:extLst>
          </p:cNvPr>
          <p:cNvSpPr/>
          <p:nvPr/>
        </p:nvSpPr>
        <p:spPr>
          <a:xfrm>
            <a:off x="1339850" y="1016000"/>
            <a:ext cx="1601788" cy="639763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30596" tIns="5080" rIns="320435" bIns="5080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任意多边形 14">
            <a:extLst>
              <a:ext uri="{FF2B5EF4-FFF2-40B4-BE49-F238E27FC236}">
                <a16:creationId xmlns:a16="http://schemas.microsoft.com/office/drawing/2014/main" id="{C515ACAA-9B14-459F-BFB7-0E203F485366}"/>
              </a:ext>
            </a:extLst>
          </p:cNvPr>
          <p:cNvSpPr/>
          <p:nvPr/>
        </p:nvSpPr>
        <p:spPr>
          <a:xfrm>
            <a:off x="1339850" y="1816100"/>
            <a:ext cx="1601788" cy="639763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30596" tIns="5080" rIns="320435" bIns="5080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任意多边形 15">
            <a:extLst>
              <a:ext uri="{FF2B5EF4-FFF2-40B4-BE49-F238E27FC236}">
                <a16:creationId xmlns:a16="http://schemas.microsoft.com/office/drawing/2014/main" id="{84CDE88B-EE89-4C4E-8FCA-E508FA247405}"/>
              </a:ext>
            </a:extLst>
          </p:cNvPr>
          <p:cNvSpPr/>
          <p:nvPr/>
        </p:nvSpPr>
        <p:spPr>
          <a:xfrm>
            <a:off x="1339850" y="2636838"/>
            <a:ext cx="1601788" cy="639762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30596" tIns="5080" rIns="320435" bIns="5080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任意多边形 16">
            <a:extLst>
              <a:ext uri="{FF2B5EF4-FFF2-40B4-BE49-F238E27FC236}">
                <a16:creationId xmlns:a16="http://schemas.microsoft.com/office/drawing/2014/main" id="{1D9DDC74-9DAB-413E-8227-62C17DD76A32}"/>
              </a:ext>
            </a:extLst>
          </p:cNvPr>
          <p:cNvSpPr/>
          <p:nvPr/>
        </p:nvSpPr>
        <p:spPr>
          <a:xfrm>
            <a:off x="1339850" y="3490913"/>
            <a:ext cx="1601788" cy="641350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30596" tIns="5080" rIns="320435" bIns="5080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MH_Other_4">
            <a:extLst>
              <a:ext uri="{FF2B5EF4-FFF2-40B4-BE49-F238E27FC236}">
                <a16:creationId xmlns:a16="http://schemas.microsoft.com/office/drawing/2014/main" id="{270EF170-325D-47AE-9384-011394AE767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992313" y="2754313"/>
            <a:ext cx="295275" cy="211137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MH_Other_7">
            <a:extLst>
              <a:ext uri="{FF2B5EF4-FFF2-40B4-BE49-F238E27FC236}">
                <a16:creationId xmlns:a16="http://schemas.microsoft.com/office/drawing/2014/main" id="{515737A0-C1C7-450C-BD20-E13DD9766887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005013" y="3586163"/>
            <a:ext cx="282575" cy="23812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normAutofit lnSpcReduction="1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MH_Other_10">
            <a:extLst>
              <a:ext uri="{FF2B5EF4-FFF2-40B4-BE49-F238E27FC236}">
                <a16:creationId xmlns:a16="http://schemas.microsoft.com/office/drawing/2014/main" id="{F7E5BA6A-9049-4C91-8F1E-4F5D90464E5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49463" y="1081088"/>
            <a:ext cx="238125" cy="288925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MH_Other_13">
            <a:extLst>
              <a:ext uri="{FF2B5EF4-FFF2-40B4-BE49-F238E27FC236}">
                <a16:creationId xmlns:a16="http://schemas.microsoft.com/office/drawing/2014/main" id="{CC94A256-F5AA-4AB6-B451-4C93DACB879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30413" y="1922463"/>
            <a:ext cx="219075" cy="215900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normAutofit fontScale="92500" lnSpcReduction="1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DA8E9F-8344-4E6A-816B-2CA3FE14225D}"/>
              </a:ext>
            </a:extLst>
          </p:cNvPr>
          <p:cNvSpPr txBox="1">
            <a:spLocks/>
          </p:cNvSpPr>
          <p:nvPr/>
        </p:nvSpPr>
        <p:spPr>
          <a:xfrm>
            <a:off x="3059113" y="1047750"/>
            <a:ext cx="2705787" cy="5746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C1EB120-10B5-4F2C-A904-4BB3D9F18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754DCBC2-E6A4-4546-BC76-CD9D6DFBDBF9}"/>
              </a:ext>
            </a:extLst>
          </p:cNvPr>
          <p:cNvSpPr txBox="1">
            <a:spLocks/>
          </p:cNvSpPr>
          <p:nvPr/>
        </p:nvSpPr>
        <p:spPr>
          <a:xfrm>
            <a:off x="3059113" y="1847850"/>
            <a:ext cx="2705787" cy="5746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3F2B3B3-3F1A-42A9-8E11-4187638D6879}"/>
              </a:ext>
            </a:extLst>
          </p:cNvPr>
          <p:cNvSpPr txBox="1">
            <a:spLocks/>
          </p:cNvSpPr>
          <p:nvPr/>
        </p:nvSpPr>
        <p:spPr>
          <a:xfrm>
            <a:off x="3059113" y="2678113"/>
            <a:ext cx="2705787" cy="5746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9AF365A7-95DE-4C6E-B6B9-D0B6BB9F4934}"/>
              </a:ext>
            </a:extLst>
          </p:cNvPr>
          <p:cNvSpPr txBox="1">
            <a:spLocks/>
          </p:cNvSpPr>
          <p:nvPr/>
        </p:nvSpPr>
        <p:spPr>
          <a:xfrm>
            <a:off x="3059113" y="3536950"/>
            <a:ext cx="2705787" cy="5746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8CCF828-6E8E-4219-9DDB-4C84F0E74846}"/>
              </a:ext>
            </a:extLst>
          </p:cNvPr>
          <p:cNvSpPr/>
          <p:nvPr/>
        </p:nvSpPr>
        <p:spPr>
          <a:xfrm>
            <a:off x="774700" y="3563938"/>
            <a:ext cx="58261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B5198C-43BF-405E-BB34-25806C276B41}"/>
              </a:ext>
            </a:extLst>
          </p:cNvPr>
          <p:cNvSpPr/>
          <p:nvPr/>
        </p:nvSpPr>
        <p:spPr>
          <a:xfrm>
            <a:off x="1774825" y="3563938"/>
            <a:ext cx="58261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5DEC08-80C3-4D69-B69A-AA770DC9EFD6}"/>
              </a:ext>
            </a:extLst>
          </p:cNvPr>
          <p:cNvSpPr/>
          <p:nvPr/>
        </p:nvSpPr>
        <p:spPr>
          <a:xfrm>
            <a:off x="2643188" y="3563938"/>
            <a:ext cx="582612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D595DB-4054-4859-BD0A-F5C5D6746C78}"/>
              </a:ext>
            </a:extLst>
          </p:cNvPr>
          <p:cNvSpPr/>
          <p:nvPr/>
        </p:nvSpPr>
        <p:spPr>
          <a:xfrm>
            <a:off x="3643313" y="3563938"/>
            <a:ext cx="582612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</a:p>
        </p:txBody>
      </p:sp>
      <p:grpSp>
        <p:nvGrpSpPr>
          <p:cNvPr id="16390" name="组合 23">
            <a:extLst>
              <a:ext uri="{FF2B5EF4-FFF2-40B4-BE49-F238E27FC236}">
                <a16:creationId xmlns:a16="http://schemas.microsoft.com/office/drawing/2014/main" id="{7DB65EDB-3B2B-4D5A-9776-4902444A7440}"/>
              </a:ext>
            </a:extLst>
          </p:cNvPr>
          <p:cNvGrpSpPr>
            <a:grpSpLocks/>
          </p:cNvGrpSpPr>
          <p:nvPr/>
        </p:nvGrpSpPr>
        <p:grpSpPr bwMode="auto">
          <a:xfrm>
            <a:off x="409575" y="1165225"/>
            <a:ext cx="4232275" cy="2292350"/>
            <a:chOff x="1184565" y="1248617"/>
            <a:chExt cx="3780000" cy="2048765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F43A10A7-A11B-462C-94B5-DE0F1E189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049" y="1921134"/>
              <a:ext cx="550128" cy="136206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637C90">
                <a:alpha val="9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EB741F34-D3BE-4113-8462-9EF0B6F49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176" y="1921134"/>
              <a:ext cx="551546" cy="136206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37C90">
                <a:alpha val="8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2F7FAA9C-9F4B-4ED0-9BDA-1E00725F5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6658" y="1248617"/>
              <a:ext cx="550128" cy="203457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chemeClr val="accent1">
                <a:alpha val="9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EFECEC3E-95C3-43E5-AD66-72AFCE529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786" y="1248617"/>
              <a:ext cx="551545" cy="203457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4CB020B5-A623-46DD-83C1-63D23A00F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440" y="2545411"/>
              <a:ext cx="550128" cy="737782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chemeClr val="accent1">
                <a:alpha val="9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C4A9D221-50A8-4119-9F3A-06BDD0112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568" y="2545411"/>
              <a:ext cx="551545" cy="737782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192F862C-7691-4554-8E56-FD6A6CCBF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267" y="2180777"/>
              <a:ext cx="550128" cy="110241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637C90">
                <a:alpha val="9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DB396A53-A270-43D3-95D7-D31D39CB2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3395" y="2180777"/>
              <a:ext cx="551546" cy="110241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37C90">
                <a:alpha val="8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Rectangle 95">
              <a:extLst>
                <a:ext uri="{FF2B5EF4-FFF2-40B4-BE49-F238E27FC236}">
                  <a16:creationId xmlns:a16="http://schemas.microsoft.com/office/drawing/2014/main" id="{993A0B57-2D63-4BEB-8992-52CA05389276}"/>
                </a:ext>
              </a:extLst>
            </p:cNvPr>
            <p:cNvSpPr/>
            <p:nvPr/>
          </p:nvSpPr>
          <p:spPr>
            <a:xfrm>
              <a:off x="1184565" y="3271843"/>
              <a:ext cx="3780000" cy="25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AB84962-AE07-476F-A76B-148DC04C8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03ED6B87-F3AA-4311-9CA0-5B384577ACCC}"/>
              </a:ext>
            </a:extLst>
          </p:cNvPr>
          <p:cNvSpPr txBox="1">
            <a:spLocks/>
          </p:cNvSpPr>
          <p:nvPr/>
        </p:nvSpPr>
        <p:spPr>
          <a:xfrm>
            <a:off x="4811713" y="1744663"/>
            <a:ext cx="3324225" cy="5318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2B23CA22-2B52-4852-A04D-740C4498B09D}"/>
              </a:ext>
            </a:extLst>
          </p:cNvPr>
          <p:cNvSpPr txBox="1">
            <a:spLocks/>
          </p:cNvSpPr>
          <p:nvPr/>
        </p:nvSpPr>
        <p:spPr>
          <a:xfrm>
            <a:off x="4811713" y="2276475"/>
            <a:ext cx="3560762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2AC0A3FE-8066-471E-94C2-42B179746F4B}"/>
              </a:ext>
            </a:extLst>
          </p:cNvPr>
          <p:cNvSpPr txBox="1">
            <a:spLocks/>
          </p:cNvSpPr>
          <p:nvPr/>
        </p:nvSpPr>
        <p:spPr>
          <a:xfrm>
            <a:off x="4802188" y="2808288"/>
            <a:ext cx="3560762" cy="5318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6395" name="组合 37">
            <a:extLst>
              <a:ext uri="{FF2B5EF4-FFF2-40B4-BE49-F238E27FC236}">
                <a16:creationId xmlns:a16="http://schemas.microsoft.com/office/drawing/2014/main" id="{3627369A-E3B8-463C-B59E-39E778DCA1F3}"/>
              </a:ext>
            </a:extLst>
          </p:cNvPr>
          <p:cNvGrpSpPr>
            <a:grpSpLocks/>
          </p:cNvGrpSpPr>
          <p:nvPr/>
        </p:nvGrpSpPr>
        <p:grpSpPr bwMode="auto">
          <a:xfrm>
            <a:off x="5164138" y="1166813"/>
            <a:ext cx="2870200" cy="525462"/>
            <a:chOff x="5013325" y="1410493"/>
            <a:chExt cx="2870200" cy="52560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C6E29B2-B047-4343-B458-0D48385C08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079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994A590-7EC0-4891-8D35-59E3B4A0C378}"/>
                </a:ext>
              </a:extLst>
            </p:cNvPr>
            <p:cNvSpPr txBox="1"/>
            <p:nvPr/>
          </p:nvSpPr>
          <p:spPr>
            <a:xfrm>
              <a:off x="5013325" y="1643711"/>
              <a:ext cx="2457451" cy="2923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7A78CA68-BFF0-4E78-AF8D-3DCED68370E0}"/>
              </a:ext>
            </a:extLst>
          </p:cNvPr>
          <p:cNvSpPr txBox="1">
            <a:spLocks/>
          </p:cNvSpPr>
          <p:nvPr/>
        </p:nvSpPr>
        <p:spPr>
          <a:xfrm>
            <a:off x="4802188" y="3340100"/>
            <a:ext cx="3560762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E76199A-FCD9-4C8B-AC76-B53B30A849BB}"/>
              </a:ext>
            </a:extLst>
          </p:cNvPr>
          <p:cNvGrpSpPr>
            <a:grpSpLocks/>
          </p:cNvGrpSpPr>
          <p:nvPr/>
        </p:nvGrpSpPr>
        <p:grpSpPr bwMode="auto">
          <a:xfrm>
            <a:off x="3800657" y="1004487"/>
            <a:ext cx="1404938" cy="2843213"/>
            <a:chOff x="3987654" y="1679757"/>
            <a:chExt cx="1404808" cy="284375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09DBF14-32DF-4149-87B9-6A7657613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 bwMode="auto">
            <a:xfrm>
              <a:off x="3987654" y="1679757"/>
              <a:ext cx="1404808" cy="2843752"/>
            </a:xfrm>
            <a:prstGeom prst="rect">
              <a:avLst/>
            </a:prstGeom>
            <a:effectLst>
              <a:reflection stA="29000" endPos="11000" dist="12700" dir="5400000" sy="-100000" algn="bl" rotWithShape="0"/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E472401-16ED-4A9E-98D4-0A7D5879314D}"/>
                </a:ext>
              </a:extLst>
            </p:cNvPr>
            <p:cNvSpPr/>
            <p:nvPr/>
          </p:nvSpPr>
          <p:spPr>
            <a:xfrm>
              <a:off x="4108293" y="2092585"/>
              <a:ext cx="1163530" cy="2022858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82550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6" name="Oval 53">
            <a:extLst>
              <a:ext uri="{FF2B5EF4-FFF2-40B4-BE49-F238E27FC236}">
                <a16:creationId xmlns:a16="http://schemas.microsoft.com/office/drawing/2014/main" id="{8E11AC24-5868-4BEC-8455-F923D0F3285F}"/>
              </a:ext>
            </a:extLst>
          </p:cNvPr>
          <p:cNvSpPr>
            <a:spLocks noChangeAspect="1"/>
          </p:cNvSpPr>
          <p:nvPr/>
        </p:nvSpPr>
        <p:spPr>
          <a:xfrm>
            <a:off x="5538970" y="1348975"/>
            <a:ext cx="468312" cy="469900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</a:t>
            </a:r>
          </a:p>
        </p:txBody>
      </p:sp>
      <p:sp>
        <p:nvSpPr>
          <p:cNvPr id="12" name="Oval 53">
            <a:extLst>
              <a:ext uri="{FF2B5EF4-FFF2-40B4-BE49-F238E27FC236}">
                <a16:creationId xmlns:a16="http://schemas.microsoft.com/office/drawing/2014/main" id="{BE4ECACB-AB6A-4BF4-8811-DC66A7B79B5E}"/>
              </a:ext>
            </a:extLst>
          </p:cNvPr>
          <p:cNvSpPr>
            <a:spLocks noChangeAspect="1"/>
          </p:cNvSpPr>
          <p:nvPr/>
        </p:nvSpPr>
        <p:spPr>
          <a:xfrm>
            <a:off x="5538970" y="2203050"/>
            <a:ext cx="468312" cy="468312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</a:t>
            </a:r>
          </a:p>
        </p:txBody>
      </p:sp>
      <p:sp>
        <p:nvSpPr>
          <p:cNvPr id="15" name="Oval 53">
            <a:extLst>
              <a:ext uri="{FF2B5EF4-FFF2-40B4-BE49-F238E27FC236}">
                <a16:creationId xmlns:a16="http://schemas.microsoft.com/office/drawing/2014/main" id="{E7E1D35F-EFFA-4BE4-BD69-BCCAD699ABBA}"/>
              </a:ext>
            </a:extLst>
          </p:cNvPr>
          <p:cNvSpPr>
            <a:spLocks noChangeAspect="1"/>
          </p:cNvSpPr>
          <p:nvPr/>
        </p:nvSpPr>
        <p:spPr>
          <a:xfrm>
            <a:off x="5538970" y="3065062"/>
            <a:ext cx="468312" cy="469900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</a:t>
            </a:r>
          </a:p>
        </p:txBody>
      </p:sp>
      <p:sp>
        <p:nvSpPr>
          <p:cNvPr id="18" name="Oval 53">
            <a:extLst>
              <a:ext uri="{FF2B5EF4-FFF2-40B4-BE49-F238E27FC236}">
                <a16:creationId xmlns:a16="http://schemas.microsoft.com/office/drawing/2014/main" id="{E738B6C4-3CDD-4631-90A9-87A9AB73DAE9}"/>
              </a:ext>
            </a:extLst>
          </p:cNvPr>
          <p:cNvSpPr>
            <a:spLocks noChangeAspect="1"/>
          </p:cNvSpPr>
          <p:nvPr/>
        </p:nvSpPr>
        <p:spPr>
          <a:xfrm>
            <a:off x="2979920" y="1350562"/>
            <a:ext cx="469900" cy="468313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</a:t>
            </a:r>
          </a:p>
        </p:txBody>
      </p:sp>
      <p:sp>
        <p:nvSpPr>
          <p:cNvPr id="25" name="Oval 53">
            <a:extLst>
              <a:ext uri="{FF2B5EF4-FFF2-40B4-BE49-F238E27FC236}">
                <a16:creationId xmlns:a16="http://schemas.microsoft.com/office/drawing/2014/main" id="{6B578AA8-4486-4367-B5D7-DC9424C87272}"/>
              </a:ext>
            </a:extLst>
          </p:cNvPr>
          <p:cNvSpPr>
            <a:spLocks noChangeAspect="1"/>
          </p:cNvSpPr>
          <p:nvPr/>
        </p:nvSpPr>
        <p:spPr>
          <a:xfrm>
            <a:off x="2965632" y="2236387"/>
            <a:ext cx="468313" cy="468313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</a:t>
            </a:r>
          </a:p>
        </p:txBody>
      </p:sp>
      <p:sp>
        <p:nvSpPr>
          <p:cNvPr id="26" name="Oval 53">
            <a:extLst>
              <a:ext uri="{FF2B5EF4-FFF2-40B4-BE49-F238E27FC236}">
                <a16:creationId xmlns:a16="http://schemas.microsoft.com/office/drawing/2014/main" id="{4B331F51-A793-4401-84D5-63D8BA033D62}"/>
              </a:ext>
            </a:extLst>
          </p:cNvPr>
          <p:cNvSpPr>
            <a:spLocks noChangeAspect="1"/>
          </p:cNvSpPr>
          <p:nvPr/>
        </p:nvSpPr>
        <p:spPr>
          <a:xfrm>
            <a:off x="2965632" y="3050775"/>
            <a:ext cx="468313" cy="468312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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070F9CA-5C12-4ED6-8B50-D92C123D0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0" name="组合 3">
            <a:extLst>
              <a:ext uri="{FF2B5EF4-FFF2-40B4-BE49-F238E27FC236}">
                <a16:creationId xmlns:a16="http://schemas.microsoft.com/office/drawing/2014/main" id="{EF9A5F55-C0E5-46C7-AD58-E7B52171FB29}"/>
              </a:ext>
            </a:extLst>
          </p:cNvPr>
          <p:cNvGrpSpPr>
            <a:grpSpLocks/>
          </p:cNvGrpSpPr>
          <p:nvPr/>
        </p:nvGrpSpPr>
        <p:grpSpPr bwMode="auto">
          <a:xfrm>
            <a:off x="728283" y="1348975"/>
            <a:ext cx="2146862" cy="675870"/>
            <a:chOff x="974957" y="3512572"/>
            <a:chExt cx="2146862" cy="675871"/>
          </a:xfrm>
        </p:grpSpPr>
        <p:sp>
          <p:nvSpPr>
            <p:cNvPr id="32" name="Content Placeholder 2">
              <a:extLst>
                <a:ext uri="{FF2B5EF4-FFF2-40B4-BE49-F238E27FC236}">
                  <a16:creationId xmlns:a16="http://schemas.microsoft.com/office/drawing/2014/main" id="{7FCA743F-B0B9-4D83-B163-B2D82554DD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B643AB4-419F-406C-A326-551D94CA8948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">
            <a:extLst>
              <a:ext uri="{FF2B5EF4-FFF2-40B4-BE49-F238E27FC236}">
                <a16:creationId xmlns:a16="http://schemas.microsoft.com/office/drawing/2014/main" id="{5D756F2C-9A2B-4DBB-966B-DEF79CECD4EC}"/>
              </a:ext>
            </a:extLst>
          </p:cNvPr>
          <p:cNvGrpSpPr>
            <a:grpSpLocks/>
          </p:cNvGrpSpPr>
          <p:nvPr/>
        </p:nvGrpSpPr>
        <p:grpSpPr bwMode="auto">
          <a:xfrm>
            <a:off x="728283" y="2203050"/>
            <a:ext cx="2146862" cy="675870"/>
            <a:chOff x="974957" y="3512572"/>
            <a:chExt cx="2146862" cy="675871"/>
          </a:xfrm>
        </p:grpSpPr>
        <p:sp>
          <p:nvSpPr>
            <p:cNvPr id="35" name="Content Placeholder 2">
              <a:extLst>
                <a:ext uri="{FF2B5EF4-FFF2-40B4-BE49-F238E27FC236}">
                  <a16:creationId xmlns:a16="http://schemas.microsoft.com/office/drawing/2014/main" id="{95F10276-9D10-46BA-8B10-E57DF1E7B9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DB237B6-8143-47CD-8CFF-7B2D7682CEE1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">
            <a:extLst>
              <a:ext uri="{FF2B5EF4-FFF2-40B4-BE49-F238E27FC236}">
                <a16:creationId xmlns:a16="http://schemas.microsoft.com/office/drawing/2014/main" id="{F4D51CC9-9E2C-42F4-B46E-3DBA43403411}"/>
              </a:ext>
            </a:extLst>
          </p:cNvPr>
          <p:cNvGrpSpPr>
            <a:grpSpLocks/>
          </p:cNvGrpSpPr>
          <p:nvPr/>
        </p:nvGrpSpPr>
        <p:grpSpPr bwMode="auto">
          <a:xfrm>
            <a:off x="728283" y="3050775"/>
            <a:ext cx="2146862" cy="675870"/>
            <a:chOff x="974957" y="3512572"/>
            <a:chExt cx="2146862" cy="675871"/>
          </a:xfrm>
        </p:grpSpPr>
        <p:sp>
          <p:nvSpPr>
            <p:cNvPr id="38" name="Content Placeholder 2">
              <a:extLst>
                <a:ext uri="{FF2B5EF4-FFF2-40B4-BE49-F238E27FC236}">
                  <a16:creationId xmlns:a16="http://schemas.microsoft.com/office/drawing/2014/main" id="{7DA57A7C-3601-4915-88F8-DEC15CDC3EE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3EE69D2-33A4-4985-8910-5DCBF4D903D3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">
            <a:extLst>
              <a:ext uri="{FF2B5EF4-FFF2-40B4-BE49-F238E27FC236}">
                <a16:creationId xmlns:a16="http://schemas.microsoft.com/office/drawing/2014/main" id="{01EC53F2-9A36-40A3-8B07-2ABF820D5EB0}"/>
              </a:ext>
            </a:extLst>
          </p:cNvPr>
          <p:cNvGrpSpPr>
            <a:grpSpLocks/>
          </p:cNvGrpSpPr>
          <p:nvPr/>
        </p:nvGrpSpPr>
        <p:grpSpPr bwMode="auto">
          <a:xfrm>
            <a:off x="6141855" y="1348975"/>
            <a:ext cx="2146862" cy="675870"/>
            <a:chOff x="974957" y="3512572"/>
            <a:chExt cx="2146862" cy="675871"/>
          </a:xfrm>
        </p:grpSpPr>
        <p:sp>
          <p:nvSpPr>
            <p:cNvPr id="41" name="Content Placeholder 2">
              <a:extLst>
                <a:ext uri="{FF2B5EF4-FFF2-40B4-BE49-F238E27FC236}">
                  <a16:creationId xmlns:a16="http://schemas.microsoft.com/office/drawing/2014/main" id="{A4D759AD-A945-4DF3-AA94-FE224CAF6F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6014372-C26B-48FB-B7F4-F30693743D7F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3">
            <a:extLst>
              <a:ext uri="{FF2B5EF4-FFF2-40B4-BE49-F238E27FC236}">
                <a16:creationId xmlns:a16="http://schemas.microsoft.com/office/drawing/2014/main" id="{94C03088-83F1-4E26-A5AD-79C21FD82A07}"/>
              </a:ext>
            </a:extLst>
          </p:cNvPr>
          <p:cNvGrpSpPr>
            <a:grpSpLocks/>
          </p:cNvGrpSpPr>
          <p:nvPr/>
        </p:nvGrpSpPr>
        <p:grpSpPr bwMode="auto">
          <a:xfrm>
            <a:off x="6141855" y="2203050"/>
            <a:ext cx="2146862" cy="675870"/>
            <a:chOff x="974957" y="3512572"/>
            <a:chExt cx="2146862" cy="675871"/>
          </a:xfrm>
        </p:grpSpPr>
        <p:sp>
          <p:nvSpPr>
            <p:cNvPr id="44" name="Content Placeholder 2">
              <a:extLst>
                <a:ext uri="{FF2B5EF4-FFF2-40B4-BE49-F238E27FC236}">
                  <a16:creationId xmlns:a16="http://schemas.microsoft.com/office/drawing/2014/main" id="{A324647B-00B4-40B4-AB66-9C85D57382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B0005CC-44D9-431D-9BD2-BD0272EC4D3F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3">
            <a:extLst>
              <a:ext uri="{FF2B5EF4-FFF2-40B4-BE49-F238E27FC236}">
                <a16:creationId xmlns:a16="http://schemas.microsoft.com/office/drawing/2014/main" id="{8F399129-6AC4-4E4F-A2F3-FF358E2C5B18}"/>
              </a:ext>
            </a:extLst>
          </p:cNvPr>
          <p:cNvGrpSpPr>
            <a:grpSpLocks/>
          </p:cNvGrpSpPr>
          <p:nvPr/>
        </p:nvGrpSpPr>
        <p:grpSpPr bwMode="auto">
          <a:xfrm>
            <a:off x="6141855" y="3050775"/>
            <a:ext cx="2146862" cy="675870"/>
            <a:chOff x="974957" y="3512572"/>
            <a:chExt cx="2146862" cy="675871"/>
          </a:xfrm>
        </p:grpSpPr>
        <p:sp>
          <p:nvSpPr>
            <p:cNvPr id="47" name="Content Placeholder 2">
              <a:extLst>
                <a:ext uri="{FF2B5EF4-FFF2-40B4-BE49-F238E27FC236}">
                  <a16:creationId xmlns:a16="http://schemas.microsoft.com/office/drawing/2014/main" id="{D80B2CD2-7E96-4236-AEAE-8BF1520411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BF29E79-8A5C-4C04-A537-F107F01D1EDF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2">
            <a:extLst>
              <a:ext uri="{FF2B5EF4-FFF2-40B4-BE49-F238E27FC236}">
                <a16:creationId xmlns:a16="http://schemas.microsoft.com/office/drawing/2014/main" id="{D9E53E78-AB00-4509-8F49-6A4FB3B3E0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3175455"/>
              </p:ext>
            </p:extLst>
          </p:nvPr>
        </p:nvGraphicFramePr>
        <p:xfrm>
          <a:off x="2766219" y="1025525"/>
          <a:ext cx="3611562" cy="3092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 35">
            <a:extLst>
              <a:ext uri="{FF2B5EF4-FFF2-40B4-BE49-F238E27FC236}">
                <a16:creationId xmlns:a16="http://schemas.microsoft.com/office/drawing/2014/main" id="{340FCBB4-4F9A-4980-A5D5-D0990F386F56}"/>
              </a:ext>
            </a:extLst>
          </p:cNvPr>
          <p:cNvSpPr>
            <a:spLocks noEditPoints="1"/>
          </p:cNvSpPr>
          <p:nvPr/>
        </p:nvSpPr>
        <p:spPr bwMode="auto">
          <a:xfrm>
            <a:off x="4317206" y="2216150"/>
            <a:ext cx="522288" cy="352425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9985B95A-40C3-4931-9E73-11C7BE4016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0181" y="2670175"/>
            <a:ext cx="1176338" cy="230188"/>
          </a:xfrm>
          <a:prstGeom prst="rect">
            <a:avLst/>
          </a:prstGeom>
          <a:noFill/>
          <a:ln>
            <a:noFill/>
          </a:ln>
        </p:spPr>
        <p:txBody>
          <a:bodyPr lIns="45720" tIns="22860" rIns="45720" bIns="22860">
            <a:spAutoFit/>
          </a:bodyPr>
          <a:lstStyle>
            <a:lvl1pPr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34">
            <a:extLst>
              <a:ext uri="{FF2B5EF4-FFF2-40B4-BE49-F238E27FC236}">
                <a16:creationId xmlns:a16="http://schemas.microsoft.com/office/drawing/2014/main" id="{36A18F14-657A-4AAF-B194-7541E2167B73}"/>
              </a:ext>
            </a:extLst>
          </p:cNvPr>
          <p:cNvSpPr>
            <a:spLocks noChangeAspect="1"/>
          </p:cNvSpPr>
          <p:nvPr/>
        </p:nvSpPr>
        <p:spPr bwMode="auto">
          <a:xfrm>
            <a:off x="3606006" y="1681163"/>
            <a:ext cx="288925" cy="254000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64">
            <a:extLst>
              <a:ext uri="{FF2B5EF4-FFF2-40B4-BE49-F238E27FC236}">
                <a16:creationId xmlns:a16="http://schemas.microsoft.com/office/drawing/2014/main" id="{6C254AB7-FB17-4EEB-AB53-7903E6B186A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67919" y="3182938"/>
            <a:ext cx="287337" cy="276225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Group 12">
            <a:extLst>
              <a:ext uri="{FF2B5EF4-FFF2-40B4-BE49-F238E27FC236}">
                <a16:creationId xmlns:a16="http://schemas.microsoft.com/office/drawing/2014/main" id="{0417FFEB-EBEB-4631-BA69-3E828C221B29}"/>
              </a:ext>
            </a:extLst>
          </p:cNvPr>
          <p:cNvGrpSpPr>
            <a:grpSpLocks noChangeAspect="1"/>
          </p:cNvGrpSpPr>
          <p:nvPr/>
        </p:nvGrpSpPr>
        <p:grpSpPr>
          <a:xfrm>
            <a:off x="5293950" y="3177911"/>
            <a:ext cx="288000" cy="251077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2" name="Freeform 110">
              <a:extLst>
                <a:ext uri="{FF2B5EF4-FFF2-40B4-BE49-F238E27FC236}">
                  <a16:creationId xmlns:a16="http://schemas.microsoft.com/office/drawing/2014/main" id="{4214A004-C21C-4013-A1F1-3A0485C4D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928F3C6F-A442-4E04-8E08-2862C53FB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DB0CA3A4-6C18-4F85-86F7-D3019D28B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D929FD5E-94CB-4DF6-954D-DCB86FCB8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A5937D75-BB72-4095-878E-B4604941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id="{C835FC7D-92AA-4263-A313-5D7C70145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116">
              <a:extLst>
                <a:ext uri="{FF2B5EF4-FFF2-40B4-BE49-F238E27FC236}">
                  <a16:creationId xmlns:a16="http://schemas.microsoft.com/office/drawing/2014/main" id="{684EC354-578C-49A9-973E-DB578E685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17">
              <a:extLst>
                <a:ext uri="{FF2B5EF4-FFF2-40B4-BE49-F238E27FC236}">
                  <a16:creationId xmlns:a16="http://schemas.microsoft.com/office/drawing/2014/main" id="{49F4BCBA-9136-4EE3-B56F-D8B7B4812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18">
              <a:extLst>
                <a:ext uri="{FF2B5EF4-FFF2-40B4-BE49-F238E27FC236}">
                  <a16:creationId xmlns:a16="http://schemas.microsoft.com/office/drawing/2014/main" id="{B213811D-32D2-4A36-B2DF-DCC40AFD6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119">
              <a:extLst>
                <a:ext uri="{FF2B5EF4-FFF2-40B4-BE49-F238E27FC236}">
                  <a16:creationId xmlns:a16="http://schemas.microsoft.com/office/drawing/2014/main" id="{CC87A4E9-E744-4A75-8C72-0394AFC6C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120">
              <a:extLst>
                <a:ext uri="{FF2B5EF4-FFF2-40B4-BE49-F238E27FC236}">
                  <a16:creationId xmlns:a16="http://schemas.microsoft.com/office/drawing/2014/main" id="{F290021A-49F2-4DC1-AFBF-311A79138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24">
            <a:extLst>
              <a:ext uri="{FF2B5EF4-FFF2-40B4-BE49-F238E27FC236}">
                <a16:creationId xmlns:a16="http://schemas.microsoft.com/office/drawing/2014/main" id="{44CB6C8B-9009-4014-A20A-537D6ED5F6B3}"/>
              </a:ext>
            </a:extLst>
          </p:cNvPr>
          <p:cNvGrpSpPr>
            <a:grpSpLocks noChangeAspect="1"/>
          </p:cNvGrpSpPr>
          <p:nvPr/>
        </p:nvGrpSpPr>
        <p:grpSpPr>
          <a:xfrm>
            <a:off x="5217750" y="1650961"/>
            <a:ext cx="288000" cy="286336"/>
            <a:chOff x="6559551" y="1588"/>
            <a:chExt cx="274637" cy="273050"/>
          </a:xfrm>
          <a:solidFill>
            <a:schemeClr val="bg1"/>
          </a:solidFill>
        </p:grpSpPr>
        <p:sp>
          <p:nvSpPr>
            <p:cNvPr id="24" name="Freeform 126">
              <a:extLst>
                <a:ext uri="{FF2B5EF4-FFF2-40B4-BE49-F238E27FC236}">
                  <a16:creationId xmlns:a16="http://schemas.microsoft.com/office/drawing/2014/main" id="{70EAA45F-2C49-4177-BD36-E581B30AF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27">
              <a:extLst>
                <a:ext uri="{FF2B5EF4-FFF2-40B4-BE49-F238E27FC236}">
                  <a16:creationId xmlns:a16="http://schemas.microsoft.com/office/drawing/2014/main" id="{4A12E5C5-38AD-4A46-9D26-1989FB7DF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128">
              <a:extLst>
                <a:ext uri="{FF2B5EF4-FFF2-40B4-BE49-F238E27FC236}">
                  <a16:creationId xmlns:a16="http://schemas.microsoft.com/office/drawing/2014/main" id="{447F9BFA-7B6E-45F7-A797-EDB6F59DD8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B05533F5-DA0D-4E3A-8CF5-0E9BF76BF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0" name="组合 3">
            <a:extLst>
              <a:ext uri="{FF2B5EF4-FFF2-40B4-BE49-F238E27FC236}">
                <a16:creationId xmlns:a16="http://schemas.microsoft.com/office/drawing/2014/main" id="{A21F6AB4-A9E8-4B2A-899F-F2587C40682E}"/>
              </a:ext>
            </a:extLst>
          </p:cNvPr>
          <p:cNvGrpSpPr>
            <a:grpSpLocks/>
          </p:cNvGrpSpPr>
          <p:nvPr/>
        </p:nvGrpSpPr>
        <p:grpSpPr bwMode="auto">
          <a:xfrm>
            <a:off x="912250" y="1348975"/>
            <a:ext cx="2146862" cy="675870"/>
            <a:chOff x="974957" y="3512572"/>
            <a:chExt cx="2146862" cy="675871"/>
          </a:xfrm>
        </p:grpSpPr>
        <p:sp>
          <p:nvSpPr>
            <p:cNvPr id="31" name="Content Placeholder 2">
              <a:extLst>
                <a:ext uri="{FF2B5EF4-FFF2-40B4-BE49-F238E27FC236}">
                  <a16:creationId xmlns:a16="http://schemas.microsoft.com/office/drawing/2014/main" id="{15A7ECD4-1A6F-47F3-9CA9-F723F182F7E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A2A686D-9A95-44B8-81C1-A0BC7970A0B3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">
            <a:extLst>
              <a:ext uri="{FF2B5EF4-FFF2-40B4-BE49-F238E27FC236}">
                <a16:creationId xmlns:a16="http://schemas.microsoft.com/office/drawing/2014/main" id="{B5846E78-29DB-4E11-9B64-DE100CA7A33B}"/>
              </a:ext>
            </a:extLst>
          </p:cNvPr>
          <p:cNvGrpSpPr>
            <a:grpSpLocks/>
          </p:cNvGrpSpPr>
          <p:nvPr/>
        </p:nvGrpSpPr>
        <p:grpSpPr bwMode="auto">
          <a:xfrm>
            <a:off x="6100765" y="1348975"/>
            <a:ext cx="2146862" cy="675870"/>
            <a:chOff x="974957" y="3512572"/>
            <a:chExt cx="2146862" cy="675871"/>
          </a:xfrm>
        </p:grpSpPr>
        <p:sp>
          <p:nvSpPr>
            <p:cNvPr id="34" name="Content Placeholder 2">
              <a:extLst>
                <a:ext uri="{FF2B5EF4-FFF2-40B4-BE49-F238E27FC236}">
                  <a16:creationId xmlns:a16="http://schemas.microsoft.com/office/drawing/2014/main" id="{90EE9F2D-B764-4F6F-9D1C-80158A74BAC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71018E1-A864-45CB-8D54-F4EB4D14B523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">
            <a:extLst>
              <a:ext uri="{FF2B5EF4-FFF2-40B4-BE49-F238E27FC236}">
                <a16:creationId xmlns:a16="http://schemas.microsoft.com/office/drawing/2014/main" id="{1E5B1C80-9870-4DF5-AC07-4304D39AFF4F}"/>
              </a:ext>
            </a:extLst>
          </p:cNvPr>
          <p:cNvGrpSpPr>
            <a:grpSpLocks/>
          </p:cNvGrpSpPr>
          <p:nvPr/>
        </p:nvGrpSpPr>
        <p:grpSpPr bwMode="auto">
          <a:xfrm>
            <a:off x="912250" y="3067549"/>
            <a:ext cx="2146862" cy="675870"/>
            <a:chOff x="974957" y="3512572"/>
            <a:chExt cx="2146862" cy="675871"/>
          </a:xfrm>
        </p:grpSpPr>
        <p:sp>
          <p:nvSpPr>
            <p:cNvPr id="37" name="Content Placeholder 2">
              <a:extLst>
                <a:ext uri="{FF2B5EF4-FFF2-40B4-BE49-F238E27FC236}">
                  <a16:creationId xmlns:a16="http://schemas.microsoft.com/office/drawing/2014/main" id="{89E3019C-7642-4847-92C8-3FE0E6C5B60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770BB50-F890-43A7-9B55-E3E13F3C692F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9" name="组合 3">
            <a:extLst>
              <a:ext uri="{FF2B5EF4-FFF2-40B4-BE49-F238E27FC236}">
                <a16:creationId xmlns:a16="http://schemas.microsoft.com/office/drawing/2014/main" id="{85565FBD-F574-449B-BA98-F8EF260BB05A}"/>
              </a:ext>
            </a:extLst>
          </p:cNvPr>
          <p:cNvGrpSpPr>
            <a:grpSpLocks/>
          </p:cNvGrpSpPr>
          <p:nvPr/>
        </p:nvGrpSpPr>
        <p:grpSpPr bwMode="auto">
          <a:xfrm>
            <a:off x="6100765" y="3067549"/>
            <a:ext cx="2146862" cy="675870"/>
            <a:chOff x="974957" y="3512572"/>
            <a:chExt cx="2146862" cy="675871"/>
          </a:xfrm>
        </p:grpSpPr>
        <p:sp>
          <p:nvSpPr>
            <p:cNvPr id="40" name="Content Placeholder 2">
              <a:extLst>
                <a:ext uri="{FF2B5EF4-FFF2-40B4-BE49-F238E27FC236}">
                  <a16:creationId xmlns:a16="http://schemas.microsoft.com/office/drawing/2014/main" id="{2F6518B9-545A-4171-A00C-067F612F97D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7F4203F-6A1C-4403-A09B-3F5AFD56FB46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占位符 9">
            <a:extLst>
              <a:ext uri="{FF2B5EF4-FFF2-40B4-BE49-F238E27FC236}">
                <a16:creationId xmlns:a16="http://schemas.microsoft.com/office/drawing/2014/main" id="{1F7FF745-8C1C-4138-8E49-064CE12FCC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0333" y="1416694"/>
            <a:ext cx="2163290" cy="2130397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35" name="Oval 2">
            <a:extLst>
              <a:ext uri="{FF2B5EF4-FFF2-40B4-BE49-F238E27FC236}">
                <a16:creationId xmlns:a16="http://schemas.microsoft.com/office/drawing/2014/main" id="{61C13879-6621-4DB5-81A9-6CA731845A33}"/>
              </a:ext>
            </a:extLst>
          </p:cNvPr>
          <p:cNvSpPr/>
          <p:nvPr/>
        </p:nvSpPr>
        <p:spPr>
          <a:xfrm>
            <a:off x="3290270" y="1269423"/>
            <a:ext cx="2427287" cy="2441575"/>
          </a:xfrm>
          <a:prstGeom prst="ellipse">
            <a:avLst/>
          </a:prstGeom>
          <a:noFill/>
          <a:ln w="53975" cmpd="dbl"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 Box 10">
            <a:extLst>
              <a:ext uri="{FF2B5EF4-FFF2-40B4-BE49-F238E27FC236}">
                <a16:creationId xmlns:a16="http://schemas.microsoft.com/office/drawing/2014/main" id="{0CB8A4D2-A9B4-4ED0-9F25-22D3492E9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970" y="2367879"/>
            <a:ext cx="1174750" cy="230188"/>
          </a:xfrm>
          <a:prstGeom prst="rect">
            <a:avLst/>
          </a:prstGeom>
          <a:noFill/>
          <a:ln>
            <a:noFill/>
          </a:ln>
        </p:spPr>
        <p:txBody>
          <a:bodyPr lIns="45720" tIns="22860" rIns="45720" bIns="22860">
            <a:spAutoFit/>
          </a:bodyPr>
          <a:lstStyle>
            <a:lvl1pPr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 defTabSz="1087438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Oval 90">
            <a:extLst>
              <a:ext uri="{FF2B5EF4-FFF2-40B4-BE49-F238E27FC236}">
                <a16:creationId xmlns:a16="http://schemas.microsoft.com/office/drawing/2014/main" id="{A82F4B5B-6378-4226-BCC1-9E067A81B45D}"/>
              </a:ext>
            </a:extLst>
          </p:cNvPr>
          <p:cNvSpPr/>
          <p:nvPr/>
        </p:nvSpPr>
        <p:spPr>
          <a:xfrm>
            <a:off x="3244232" y="1191635"/>
            <a:ext cx="701675" cy="7016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Oval 90">
            <a:extLst>
              <a:ext uri="{FF2B5EF4-FFF2-40B4-BE49-F238E27FC236}">
                <a16:creationId xmlns:a16="http://schemas.microsoft.com/office/drawing/2014/main" id="{0F72E3B6-D147-4DA4-B4BD-60CB60EF30A3}"/>
              </a:ext>
            </a:extLst>
          </p:cNvPr>
          <p:cNvSpPr/>
          <p:nvPr/>
        </p:nvSpPr>
        <p:spPr>
          <a:xfrm>
            <a:off x="2987057" y="2107623"/>
            <a:ext cx="701675" cy="701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Oval 90">
            <a:extLst>
              <a:ext uri="{FF2B5EF4-FFF2-40B4-BE49-F238E27FC236}">
                <a16:creationId xmlns:a16="http://schemas.microsoft.com/office/drawing/2014/main" id="{1549A29F-EE69-440A-AFBC-AD14964094D0}"/>
              </a:ext>
            </a:extLst>
          </p:cNvPr>
          <p:cNvSpPr/>
          <p:nvPr/>
        </p:nvSpPr>
        <p:spPr>
          <a:xfrm>
            <a:off x="3290270" y="3109335"/>
            <a:ext cx="701675" cy="7016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Oval 90">
            <a:extLst>
              <a:ext uri="{FF2B5EF4-FFF2-40B4-BE49-F238E27FC236}">
                <a16:creationId xmlns:a16="http://schemas.microsoft.com/office/drawing/2014/main" id="{CE534BD2-8818-4031-832B-F357368E2EDA}"/>
              </a:ext>
            </a:extLst>
          </p:cNvPr>
          <p:cNvSpPr/>
          <p:nvPr/>
        </p:nvSpPr>
        <p:spPr>
          <a:xfrm>
            <a:off x="4996832" y="3091873"/>
            <a:ext cx="701675" cy="7016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Oval 90">
            <a:extLst>
              <a:ext uri="{FF2B5EF4-FFF2-40B4-BE49-F238E27FC236}">
                <a16:creationId xmlns:a16="http://schemas.microsoft.com/office/drawing/2014/main" id="{E7034F45-5DA5-4785-B71F-F99995591E47}"/>
              </a:ext>
            </a:extLst>
          </p:cNvPr>
          <p:cNvSpPr/>
          <p:nvPr/>
        </p:nvSpPr>
        <p:spPr>
          <a:xfrm>
            <a:off x="5334970" y="2107623"/>
            <a:ext cx="701675" cy="701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Oval 90">
            <a:extLst>
              <a:ext uri="{FF2B5EF4-FFF2-40B4-BE49-F238E27FC236}">
                <a16:creationId xmlns:a16="http://schemas.microsoft.com/office/drawing/2014/main" id="{BCCAF5E5-6595-453F-912B-1F33A4944654}"/>
              </a:ext>
            </a:extLst>
          </p:cNvPr>
          <p:cNvSpPr/>
          <p:nvPr/>
        </p:nvSpPr>
        <p:spPr>
          <a:xfrm>
            <a:off x="5060332" y="1185285"/>
            <a:ext cx="703263" cy="7032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Group 12">
            <a:extLst>
              <a:ext uri="{FF2B5EF4-FFF2-40B4-BE49-F238E27FC236}">
                <a16:creationId xmlns:a16="http://schemas.microsoft.com/office/drawing/2014/main" id="{49E555D2-27D2-4067-B4A7-7691AC7747C0}"/>
              </a:ext>
            </a:extLst>
          </p:cNvPr>
          <p:cNvGrpSpPr>
            <a:grpSpLocks noChangeAspect="1"/>
          </p:cNvGrpSpPr>
          <p:nvPr/>
        </p:nvGrpSpPr>
        <p:grpSpPr>
          <a:xfrm>
            <a:off x="3490412" y="3330676"/>
            <a:ext cx="288000" cy="234355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41FAD3A6-6319-4B4B-98C0-9DC7C2FB9D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BA366C4F-93A5-4817-B25D-213220887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Oval 7">
              <a:extLst>
                <a:ext uri="{FF2B5EF4-FFF2-40B4-BE49-F238E27FC236}">
                  <a16:creationId xmlns:a16="http://schemas.microsoft.com/office/drawing/2014/main" id="{C69505ED-D5E7-4872-824C-276C924EE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Freeform 34">
            <a:extLst>
              <a:ext uri="{FF2B5EF4-FFF2-40B4-BE49-F238E27FC236}">
                <a16:creationId xmlns:a16="http://schemas.microsoft.com/office/drawing/2014/main" id="{2BAC52CE-67B4-46FE-9BD3-075884D52004}"/>
              </a:ext>
            </a:extLst>
          </p:cNvPr>
          <p:cNvSpPr>
            <a:spLocks noChangeAspect="1"/>
          </p:cNvSpPr>
          <p:nvPr/>
        </p:nvSpPr>
        <p:spPr bwMode="auto">
          <a:xfrm>
            <a:off x="5268295" y="1444048"/>
            <a:ext cx="287337" cy="254000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55">
            <a:extLst>
              <a:ext uri="{FF2B5EF4-FFF2-40B4-BE49-F238E27FC236}">
                <a16:creationId xmlns:a16="http://schemas.microsoft.com/office/drawing/2014/main" id="{4DF3C4C1-7E34-47EB-A339-90550972CB4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11145" y="3323648"/>
            <a:ext cx="287337" cy="301625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Group 25">
            <a:extLst>
              <a:ext uri="{FF2B5EF4-FFF2-40B4-BE49-F238E27FC236}">
                <a16:creationId xmlns:a16="http://schemas.microsoft.com/office/drawing/2014/main" id="{CBDFE71D-3ADD-47AC-A0AE-68430EDB146C}"/>
              </a:ext>
            </a:extLst>
          </p:cNvPr>
          <p:cNvGrpSpPr>
            <a:grpSpLocks noChangeAspect="1"/>
          </p:cNvGrpSpPr>
          <p:nvPr/>
        </p:nvGrpSpPr>
        <p:grpSpPr>
          <a:xfrm>
            <a:off x="3179637" y="2316363"/>
            <a:ext cx="288000" cy="283429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24" name="Freeform 59">
              <a:extLst>
                <a:ext uri="{FF2B5EF4-FFF2-40B4-BE49-F238E27FC236}">
                  <a16:creationId xmlns:a16="http://schemas.microsoft.com/office/drawing/2014/main" id="{0FCF36B6-0F0D-433B-BF8C-D902863E64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Oval 60">
              <a:extLst>
                <a:ext uri="{FF2B5EF4-FFF2-40B4-BE49-F238E27FC236}">
                  <a16:creationId xmlns:a16="http://schemas.microsoft.com/office/drawing/2014/main" id="{14E47E73-83FE-4254-9A43-A5FAD4A4E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28">
            <a:extLst>
              <a:ext uri="{FF2B5EF4-FFF2-40B4-BE49-F238E27FC236}">
                <a16:creationId xmlns:a16="http://schemas.microsoft.com/office/drawing/2014/main" id="{DFD0C893-CC4E-4FEF-ADA1-1F67D3D170AF}"/>
              </a:ext>
            </a:extLst>
          </p:cNvPr>
          <p:cNvGrpSpPr>
            <a:grpSpLocks noChangeAspect="1"/>
          </p:cNvGrpSpPr>
          <p:nvPr/>
        </p:nvGrpSpPr>
        <p:grpSpPr>
          <a:xfrm>
            <a:off x="5577954" y="2346659"/>
            <a:ext cx="216000" cy="270831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27" name="Freeform 80">
              <a:extLst>
                <a:ext uri="{FF2B5EF4-FFF2-40B4-BE49-F238E27FC236}">
                  <a16:creationId xmlns:a16="http://schemas.microsoft.com/office/drawing/2014/main" id="{D51BE828-B89C-431E-BE49-F11C79F10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81">
              <a:extLst>
                <a:ext uri="{FF2B5EF4-FFF2-40B4-BE49-F238E27FC236}">
                  <a16:creationId xmlns:a16="http://schemas.microsoft.com/office/drawing/2014/main" id="{3DA9766B-3474-437C-B2B4-72FF1D50F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82">
              <a:extLst>
                <a:ext uri="{FF2B5EF4-FFF2-40B4-BE49-F238E27FC236}">
                  <a16:creationId xmlns:a16="http://schemas.microsoft.com/office/drawing/2014/main" id="{6F4D3706-1591-40E8-AA3E-4A27A03EA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Oval 83">
              <a:extLst>
                <a:ext uri="{FF2B5EF4-FFF2-40B4-BE49-F238E27FC236}">
                  <a16:creationId xmlns:a16="http://schemas.microsoft.com/office/drawing/2014/main" id="{460C6A0D-2477-4806-B6F8-7C185230AB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Group 33">
            <a:extLst>
              <a:ext uri="{FF2B5EF4-FFF2-40B4-BE49-F238E27FC236}">
                <a16:creationId xmlns:a16="http://schemas.microsoft.com/office/drawing/2014/main" id="{DF84D982-A6F0-4FAB-9B0B-7A93D2A2912A}"/>
              </a:ext>
            </a:extLst>
          </p:cNvPr>
          <p:cNvGrpSpPr>
            <a:grpSpLocks noChangeAspect="1"/>
          </p:cNvGrpSpPr>
          <p:nvPr/>
        </p:nvGrpSpPr>
        <p:grpSpPr>
          <a:xfrm>
            <a:off x="3442521" y="1384983"/>
            <a:ext cx="288000" cy="324839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32" name="Freeform 147">
              <a:extLst>
                <a:ext uri="{FF2B5EF4-FFF2-40B4-BE49-F238E27FC236}">
                  <a16:creationId xmlns:a16="http://schemas.microsoft.com/office/drawing/2014/main" id="{9565599C-D331-4839-8440-F3F319CE4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148">
              <a:extLst>
                <a:ext uri="{FF2B5EF4-FFF2-40B4-BE49-F238E27FC236}">
                  <a16:creationId xmlns:a16="http://schemas.microsoft.com/office/drawing/2014/main" id="{457408B8-9D3C-478A-B50D-1A5B66387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149">
              <a:extLst>
                <a:ext uri="{FF2B5EF4-FFF2-40B4-BE49-F238E27FC236}">
                  <a16:creationId xmlns:a16="http://schemas.microsoft.com/office/drawing/2014/main" id="{B6483BA9-5708-4E36-A380-35D232446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7A3DB7B0-6400-4257-98FE-D3893DBBD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6" name="组合 3">
            <a:extLst>
              <a:ext uri="{FF2B5EF4-FFF2-40B4-BE49-F238E27FC236}">
                <a16:creationId xmlns:a16="http://schemas.microsoft.com/office/drawing/2014/main" id="{90CB21D1-6523-41E4-99EC-4AF7531BFB79}"/>
              </a:ext>
            </a:extLst>
          </p:cNvPr>
          <p:cNvGrpSpPr>
            <a:grpSpLocks/>
          </p:cNvGrpSpPr>
          <p:nvPr/>
        </p:nvGrpSpPr>
        <p:grpSpPr bwMode="auto">
          <a:xfrm>
            <a:off x="808443" y="2200882"/>
            <a:ext cx="2146862" cy="675870"/>
            <a:chOff x="974957" y="3512572"/>
            <a:chExt cx="2146862" cy="675871"/>
          </a:xfrm>
        </p:grpSpPr>
        <p:sp>
          <p:nvSpPr>
            <p:cNvPr id="37" name="Content Placeholder 2">
              <a:extLst>
                <a:ext uri="{FF2B5EF4-FFF2-40B4-BE49-F238E27FC236}">
                  <a16:creationId xmlns:a16="http://schemas.microsoft.com/office/drawing/2014/main" id="{B976891C-D6C4-403C-A82C-E542224A698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DD6BE85-3448-441E-853A-8155565F0732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">
            <a:extLst>
              <a:ext uri="{FF2B5EF4-FFF2-40B4-BE49-F238E27FC236}">
                <a16:creationId xmlns:a16="http://schemas.microsoft.com/office/drawing/2014/main" id="{6A3222AD-38BA-41F1-A107-095A844BD906}"/>
              </a:ext>
            </a:extLst>
          </p:cNvPr>
          <p:cNvGrpSpPr>
            <a:grpSpLocks/>
          </p:cNvGrpSpPr>
          <p:nvPr/>
        </p:nvGrpSpPr>
        <p:grpSpPr bwMode="auto">
          <a:xfrm>
            <a:off x="6123959" y="2200882"/>
            <a:ext cx="2146862" cy="675870"/>
            <a:chOff x="974957" y="3512572"/>
            <a:chExt cx="2146862" cy="675871"/>
          </a:xfrm>
        </p:grpSpPr>
        <p:sp>
          <p:nvSpPr>
            <p:cNvPr id="41" name="Content Placeholder 2">
              <a:extLst>
                <a:ext uri="{FF2B5EF4-FFF2-40B4-BE49-F238E27FC236}">
                  <a16:creationId xmlns:a16="http://schemas.microsoft.com/office/drawing/2014/main" id="{1873D8E3-06C4-41C0-A89B-B2AAAEB311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7238788-177E-4C63-94B5-197E4E3EB359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9" name="组合 3">
            <a:extLst>
              <a:ext uri="{FF2B5EF4-FFF2-40B4-BE49-F238E27FC236}">
                <a16:creationId xmlns:a16="http://schemas.microsoft.com/office/drawing/2014/main" id="{43C56C5C-121D-497E-927F-5E90C400553F}"/>
              </a:ext>
            </a:extLst>
          </p:cNvPr>
          <p:cNvGrpSpPr>
            <a:grpSpLocks/>
          </p:cNvGrpSpPr>
          <p:nvPr/>
        </p:nvGrpSpPr>
        <p:grpSpPr bwMode="auto">
          <a:xfrm>
            <a:off x="1124358" y="3218873"/>
            <a:ext cx="2146862" cy="675870"/>
            <a:chOff x="974957" y="3512572"/>
            <a:chExt cx="2146862" cy="675871"/>
          </a:xfrm>
        </p:grpSpPr>
        <p:sp>
          <p:nvSpPr>
            <p:cNvPr id="50" name="Content Placeholder 2">
              <a:extLst>
                <a:ext uri="{FF2B5EF4-FFF2-40B4-BE49-F238E27FC236}">
                  <a16:creationId xmlns:a16="http://schemas.microsoft.com/office/drawing/2014/main" id="{BB282248-1C77-4343-AAE5-89411C44EA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585B65B-56E2-4556-93F3-3B86D55C886C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3">
            <a:extLst>
              <a:ext uri="{FF2B5EF4-FFF2-40B4-BE49-F238E27FC236}">
                <a16:creationId xmlns:a16="http://schemas.microsoft.com/office/drawing/2014/main" id="{76C5F9FE-9483-4D7A-8760-10B325352DA2}"/>
              </a:ext>
            </a:extLst>
          </p:cNvPr>
          <p:cNvGrpSpPr>
            <a:grpSpLocks/>
          </p:cNvGrpSpPr>
          <p:nvPr/>
        </p:nvGrpSpPr>
        <p:grpSpPr bwMode="auto">
          <a:xfrm>
            <a:off x="5792293" y="3218873"/>
            <a:ext cx="2146862" cy="675870"/>
            <a:chOff x="974957" y="3512572"/>
            <a:chExt cx="2146862" cy="675871"/>
          </a:xfrm>
        </p:grpSpPr>
        <p:sp>
          <p:nvSpPr>
            <p:cNvPr id="53" name="Content Placeholder 2">
              <a:extLst>
                <a:ext uri="{FF2B5EF4-FFF2-40B4-BE49-F238E27FC236}">
                  <a16:creationId xmlns:a16="http://schemas.microsoft.com/office/drawing/2014/main" id="{A3C172CC-CA36-477A-B55B-B6F3D3A7CF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51F8D7B-73D7-4A6A-8A3B-FED88AAC766B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3">
            <a:extLst>
              <a:ext uri="{FF2B5EF4-FFF2-40B4-BE49-F238E27FC236}">
                <a16:creationId xmlns:a16="http://schemas.microsoft.com/office/drawing/2014/main" id="{E9005AE9-8716-4B26-AE9A-F45D4870D6A9}"/>
              </a:ext>
            </a:extLst>
          </p:cNvPr>
          <p:cNvGrpSpPr>
            <a:grpSpLocks/>
          </p:cNvGrpSpPr>
          <p:nvPr/>
        </p:nvGrpSpPr>
        <p:grpSpPr bwMode="auto">
          <a:xfrm>
            <a:off x="1067283" y="1260489"/>
            <a:ext cx="2146862" cy="675870"/>
            <a:chOff x="974957" y="3512572"/>
            <a:chExt cx="2146862" cy="675871"/>
          </a:xfrm>
        </p:grpSpPr>
        <p:sp>
          <p:nvSpPr>
            <p:cNvPr id="56" name="Content Placeholder 2">
              <a:extLst>
                <a:ext uri="{FF2B5EF4-FFF2-40B4-BE49-F238E27FC236}">
                  <a16:creationId xmlns:a16="http://schemas.microsoft.com/office/drawing/2014/main" id="{ACC15129-0A64-4BD4-97A6-68EA428B884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A2FCB41-B94E-4283-A910-F0FC84AC3223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3">
            <a:extLst>
              <a:ext uri="{FF2B5EF4-FFF2-40B4-BE49-F238E27FC236}">
                <a16:creationId xmlns:a16="http://schemas.microsoft.com/office/drawing/2014/main" id="{C808323C-9EBA-4C93-BD2C-D4C0DF25284F}"/>
              </a:ext>
            </a:extLst>
          </p:cNvPr>
          <p:cNvGrpSpPr>
            <a:grpSpLocks/>
          </p:cNvGrpSpPr>
          <p:nvPr/>
        </p:nvGrpSpPr>
        <p:grpSpPr bwMode="auto">
          <a:xfrm>
            <a:off x="5792293" y="1260489"/>
            <a:ext cx="2146862" cy="675870"/>
            <a:chOff x="974957" y="3512572"/>
            <a:chExt cx="2146862" cy="675871"/>
          </a:xfrm>
        </p:grpSpPr>
        <p:sp>
          <p:nvSpPr>
            <p:cNvPr id="59" name="Content Placeholder 2">
              <a:extLst>
                <a:ext uri="{FF2B5EF4-FFF2-40B4-BE49-F238E27FC236}">
                  <a16:creationId xmlns:a16="http://schemas.microsoft.com/office/drawing/2014/main" id="{1D1EB112-E517-4066-A1E9-8357A51DDD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7236B7B-8744-4349-933B-6A92EBF1A4DD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6C64B52-DA58-4B62-874C-6718D4658ED8}"/>
              </a:ext>
            </a:extLst>
          </p:cNvPr>
          <p:cNvSpPr/>
          <p:nvPr/>
        </p:nvSpPr>
        <p:spPr>
          <a:xfrm>
            <a:off x="3173413" y="1235075"/>
            <a:ext cx="1336675" cy="133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5165C7-4224-4C28-BE27-DAD707070B4D}"/>
              </a:ext>
            </a:extLst>
          </p:cNvPr>
          <p:cNvSpPr/>
          <p:nvPr/>
        </p:nvSpPr>
        <p:spPr>
          <a:xfrm>
            <a:off x="4012673" y="2033260"/>
            <a:ext cx="360363" cy="3603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700" name="矩形 3">
            <a:extLst>
              <a:ext uri="{FF2B5EF4-FFF2-40B4-BE49-F238E27FC236}">
                <a16:creationId xmlns:a16="http://schemas.microsoft.com/office/drawing/2014/main" id="{FE4C64DB-8AC5-437B-AA2E-D2257226F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9288" y="1302509"/>
            <a:ext cx="463588" cy="2616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优势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34141C-5AA9-44E8-8D0D-078567930B1F}"/>
              </a:ext>
            </a:extLst>
          </p:cNvPr>
          <p:cNvSpPr/>
          <p:nvPr/>
        </p:nvSpPr>
        <p:spPr>
          <a:xfrm>
            <a:off x="4725988" y="1235075"/>
            <a:ext cx="1336675" cy="1336675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625379-626D-4AD8-8699-5D3EC3A97BFC}"/>
              </a:ext>
            </a:extLst>
          </p:cNvPr>
          <p:cNvSpPr/>
          <p:nvPr/>
        </p:nvSpPr>
        <p:spPr>
          <a:xfrm>
            <a:off x="4906169" y="2085181"/>
            <a:ext cx="360362" cy="3603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703" name="矩形 8">
            <a:extLst>
              <a:ext uri="{FF2B5EF4-FFF2-40B4-BE49-F238E27FC236}">
                <a16:creationId xmlns:a16="http://schemas.microsoft.com/office/drawing/2014/main" id="{A81BF692-2AAC-451A-8DDA-5031E978E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075" y="1293711"/>
            <a:ext cx="463588" cy="2616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弱点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59D5DB3-7CAA-42D7-9FE2-65F4F579CA35}"/>
              </a:ext>
            </a:extLst>
          </p:cNvPr>
          <p:cNvSpPr/>
          <p:nvPr/>
        </p:nvSpPr>
        <p:spPr>
          <a:xfrm>
            <a:off x="3173413" y="2679700"/>
            <a:ext cx="1336675" cy="1336675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82D3C4B-46FB-40D5-A78D-478414F35654}"/>
              </a:ext>
            </a:extLst>
          </p:cNvPr>
          <p:cNvSpPr/>
          <p:nvPr/>
        </p:nvSpPr>
        <p:spPr>
          <a:xfrm>
            <a:off x="4012672" y="2831446"/>
            <a:ext cx="360363" cy="36036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706" name="矩形 13">
            <a:extLst>
              <a:ext uri="{FF2B5EF4-FFF2-40B4-BE49-F238E27FC236}">
                <a16:creationId xmlns:a16="http://schemas.microsoft.com/office/drawing/2014/main" id="{618CF0A9-39D7-4261-9E0A-DD713E7A3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512" y="3660319"/>
            <a:ext cx="463588" cy="2616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机会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3C07B73-FEFC-480B-BE1D-955EAE66D092}"/>
              </a:ext>
            </a:extLst>
          </p:cNvPr>
          <p:cNvSpPr/>
          <p:nvPr/>
        </p:nvSpPr>
        <p:spPr>
          <a:xfrm>
            <a:off x="4725988" y="2679700"/>
            <a:ext cx="1336675" cy="1336675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62C2409-D7C2-475B-8695-18A623032D09}"/>
              </a:ext>
            </a:extLst>
          </p:cNvPr>
          <p:cNvSpPr/>
          <p:nvPr/>
        </p:nvSpPr>
        <p:spPr>
          <a:xfrm>
            <a:off x="4840300" y="2883366"/>
            <a:ext cx="360362" cy="36036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709" name="矩形 18">
            <a:extLst>
              <a:ext uri="{FF2B5EF4-FFF2-40B4-BE49-F238E27FC236}">
                <a16:creationId xmlns:a16="http://schemas.microsoft.com/office/drawing/2014/main" id="{5B83220E-FEC1-4E5C-B9D9-EE02477CF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0930" y="3660319"/>
            <a:ext cx="463588" cy="2616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威胁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0CC593-E9F4-446A-B481-7AB9A939B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3">
            <a:extLst>
              <a:ext uri="{FF2B5EF4-FFF2-40B4-BE49-F238E27FC236}">
                <a16:creationId xmlns:a16="http://schemas.microsoft.com/office/drawing/2014/main" id="{E948D334-DFA4-4A1C-9AC0-4EB72B929FCF}"/>
              </a:ext>
            </a:extLst>
          </p:cNvPr>
          <p:cNvGrpSpPr>
            <a:grpSpLocks/>
          </p:cNvGrpSpPr>
          <p:nvPr/>
        </p:nvGrpSpPr>
        <p:grpSpPr bwMode="auto">
          <a:xfrm>
            <a:off x="912250" y="1348975"/>
            <a:ext cx="2146862" cy="675870"/>
            <a:chOff x="974957" y="3512572"/>
            <a:chExt cx="2146862" cy="675871"/>
          </a:xfrm>
        </p:grpSpPr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B96C7740-913D-4CCD-913F-8F9260C1D5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C708E20-4751-423F-B911-CA8B3F0294D5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3">
            <a:extLst>
              <a:ext uri="{FF2B5EF4-FFF2-40B4-BE49-F238E27FC236}">
                <a16:creationId xmlns:a16="http://schemas.microsoft.com/office/drawing/2014/main" id="{A0D43B2C-707C-4DB6-AFA6-A72A7C3F6001}"/>
              </a:ext>
            </a:extLst>
          </p:cNvPr>
          <p:cNvGrpSpPr>
            <a:grpSpLocks/>
          </p:cNvGrpSpPr>
          <p:nvPr/>
        </p:nvGrpSpPr>
        <p:grpSpPr bwMode="auto">
          <a:xfrm>
            <a:off x="6100765" y="1348975"/>
            <a:ext cx="2146862" cy="675870"/>
            <a:chOff x="974957" y="3512572"/>
            <a:chExt cx="2146862" cy="675871"/>
          </a:xfrm>
        </p:grpSpPr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F853EE1F-6A12-4C0A-A67D-06B47D8D33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38114DF-289E-4660-9F4F-C874E5BB3140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3">
            <a:extLst>
              <a:ext uri="{FF2B5EF4-FFF2-40B4-BE49-F238E27FC236}">
                <a16:creationId xmlns:a16="http://schemas.microsoft.com/office/drawing/2014/main" id="{F7216113-DE0C-4AED-B48F-811E423C6670}"/>
              </a:ext>
            </a:extLst>
          </p:cNvPr>
          <p:cNvGrpSpPr>
            <a:grpSpLocks/>
          </p:cNvGrpSpPr>
          <p:nvPr/>
        </p:nvGrpSpPr>
        <p:grpSpPr bwMode="auto">
          <a:xfrm>
            <a:off x="912250" y="3067549"/>
            <a:ext cx="2146862" cy="675870"/>
            <a:chOff x="974957" y="3512572"/>
            <a:chExt cx="2146862" cy="675871"/>
          </a:xfrm>
        </p:grpSpPr>
        <p:sp>
          <p:nvSpPr>
            <p:cNvPr id="29" name="Content Placeholder 2">
              <a:extLst>
                <a:ext uri="{FF2B5EF4-FFF2-40B4-BE49-F238E27FC236}">
                  <a16:creationId xmlns:a16="http://schemas.microsoft.com/office/drawing/2014/main" id="{23D966F6-A5AF-40C0-A2DB-EBE3E6BA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FD4F58-BE24-4851-906E-383476E0544B}"/>
                </a:ext>
              </a:extLst>
            </p:cNvPr>
            <p:cNvSpPr txBox="1"/>
            <p:nvPr/>
          </p:nvSpPr>
          <p:spPr bwMode="auto">
            <a:xfrm>
              <a:off x="18978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">
            <a:extLst>
              <a:ext uri="{FF2B5EF4-FFF2-40B4-BE49-F238E27FC236}">
                <a16:creationId xmlns:a16="http://schemas.microsoft.com/office/drawing/2014/main" id="{26A6D0AC-7807-4D61-950A-59BEA416D731}"/>
              </a:ext>
            </a:extLst>
          </p:cNvPr>
          <p:cNvGrpSpPr>
            <a:grpSpLocks/>
          </p:cNvGrpSpPr>
          <p:nvPr/>
        </p:nvGrpSpPr>
        <p:grpSpPr bwMode="auto">
          <a:xfrm>
            <a:off x="6100765" y="3067549"/>
            <a:ext cx="2146862" cy="675870"/>
            <a:chOff x="974957" y="3512572"/>
            <a:chExt cx="2146862" cy="675871"/>
          </a:xfrm>
        </p:grpSpPr>
        <p:sp>
          <p:nvSpPr>
            <p:cNvPr id="32" name="Content Placeholder 2">
              <a:extLst>
                <a:ext uri="{FF2B5EF4-FFF2-40B4-BE49-F238E27FC236}">
                  <a16:creationId xmlns:a16="http://schemas.microsoft.com/office/drawing/2014/main" id="{2FCDB9E1-1766-4D30-9341-414DE25F26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2146862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B1C3D3D-EC4B-420C-B471-663125467B30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537D4B6B-A635-43E1-9164-600E335CEA37}"/>
              </a:ext>
            </a:extLst>
          </p:cNvPr>
          <p:cNvGrpSpPr/>
          <p:nvPr/>
        </p:nvGrpSpPr>
        <p:grpSpPr>
          <a:xfrm>
            <a:off x="1053112" y="1288660"/>
            <a:ext cx="2801811" cy="2788081"/>
            <a:chOff x="184150" y="1345305"/>
            <a:chExt cx="3816899" cy="3798195"/>
          </a:xfrm>
        </p:grpSpPr>
        <p:sp>
          <p:nvSpPr>
            <p:cNvPr id="2" name="Freeform 21">
              <a:extLst>
                <a:ext uri="{FF2B5EF4-FFF2-40B4-BE49-F238E27FC236}">
                  <a16:creationId xmlns:a16="http://schemas.microsoft.com/office/drawing/2014/main" id="{F63D56A9-F7FC-4745-A9DB-BBA09A81CE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913" y="2289175"/>
              <a:ext cx="609600" cy="609600"/>
            </a:xfrm>
            <a:custGeom>
              <a:avLst/>
              <a:gdLst>
                <a:gd name="T0" fmla="*/ 175 w 349"/>
                <a:gd name="T1" fmla="*/ 0 h 349"/>
                <a:gd name="T2" fmla="*/ 0 w 349"/>
                <a:gd name="T3" fmla="*/ 174 h 349"/>
                <a:gd name="T4" fmla="*/ 175 w 349"/>
                <a:gd name="T5" fmla="*/ 349 h 349"/>
                <a:gd name="T6" fmla="*/ 349 w 349"/>
                <a:gd name="T7" fmla="*/ 174 h 349"/>
                <a:gd name="T8" fmla="*/ 175 w 349"/>
                <a:gd name="T9" fmla="*/ 0 h 349"/>
                <a:gd name="T10" fmla="*/ 178 w 349"/>
                <a:gd name="T11" fmla="*/ 289 h 349"/>
                <a:gd name="T12" fmla="*/ 178 w 349"/>
                <a:gd name="T13" fmla="*/ 289 h 349"/>
                <a:gd name="T14" fmla="*/ 178 w 349"/>
                <a:gd name="T15" fmla="*/ 289 h 349"/>
                <a:gd name="T16" fmla="*/ 178 w 349"/>
                <a:gd name="T17" fmla="*/ 289 h 349"/>
                <a:gd name="T18" fmla="*/ 178 w 349"/>
                <a:gd name="T19" fmla="*/ 289 h 349"/>
                <a:gd name="T20" fmla="*/ 72 w 349"/>
                <a:gd name="T21" fmla="*/ 165 h 349"/>
                <a:gd name="T22" fmla="*/ 173 w 349"/>
                <a:gd name="T23" fmla="*/ 151 h 349"/>
                <a:gd name="T24" fmla="*/ 176 w 349"/>
                <a:gd name="T25" fmla="*/ 161 h 349"/>
                <a:gd name="T26" fmla="*/ 178 w 349"/>
                <a:gd name="T27" fmla="*/ 151 h 349"/>
                <a:gd name="T28" fmla="*/ 280 w 349"/>
                <a:gd name="T29" fmla="*/ 162 h 349"/>
                <a:gd name="T30" fmla="*/ 178 w 349"/>
                <a:gd name="T31" fmla="*/ 28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71"/>
                    <a:pt x="78" y="349"/>
                    <a:pt x="175" y="349"/>
                  </a:cubicBezTo>
                  <a:cubicBezTo>
                    <a:pt x="271" y="349"/>
                    <a:pt x="349" y="271"/>
                    <a:pt x="349" y="174"/>
                  </a:cubicBezTo>
                  <a:cubicBezTo>
                    <a:pt x="349" y="78"/>
                    <a:pt x="271" y="0"/>
                    <a:pt x="175" y="0"/>
                  </a:cubicBezTo>
                  <a:close/>
                  <a:moveTo>
                    <a:pt x="178" y="289"/>
                  </a:move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42" y="257"/>
                    <a:pt x="73" y="220"/>
                    <a:pt x="72" y="165"/>
                  </a:cubicBezTo>
                  <a:cubicBezTo>
                    <a:pt x="72" y="96"/>
                    <a:pt x="157" y="86"/>
                    <a:pt x="173" y="151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93" y="86"/>
                    <a:pt x="279" y="93"/>
                    <a:pt x="280" y="162"/>
                  </a:cubicBezTo>
                  <a:cubicBezTo>
                    <a:pt x="280" y="218"/>
                    <a:pt x="212" y="256"/>
                    <a:pt x="178" y="2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Freeform 22">
              <a:extLst>
                <a:ext uri="{FF2B5EF4-FFF2-40B4-BE49-F238E27FC236}">
                  <a16:creationId xmlns:a16="http://schemas.microsoft.com/office/drawing/2014/main" id="{41DE058F-FC52-4DC8-92CE-014E4A155E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688" y="1668463"/>
              <a:ext cx="614362" cy="614362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Group 92">
              <a:extLst>
                <a:ext uri="{FF2B5EF4-FFF2-40B4-BE49-F238E27FC236}">
                  <a16:creationId xmlns:a16="http://schemas.microsoft.com/office/drawing/2014/main" id="{CD81068A-38F1-4AC6-A4DF-2920151F4580}"/>
                </a:ext>
              </a:extLst>
            </p:cNvPr>
            <p:cNvGrpSpPr/>
            <p:nvPr/>
          </p:nvGrpSpPr>
          <p:grpSpPr>
            <a:xfrm>
              <a:off x="928836" y="2905503"/>
              <a:ext cx="500151" cy="501114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5" name="Oval 23">
                <a:extLst>
                  <a:ext uri="{FF2B5EF4-FFF2-40B4-BE49-F238E27FC236}">
                    <a16:creationId xmlns:a16="http://schemas.microsoft.com/office/drawing/2014/main" id="{50E9F7BF-2F32-4E17-97D2-A8861AF7B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Rectangle 24">
                <a:extLst>
                  <a:ext uri="{FF2B5EF4-FFF2-40B4-BE49-F238E27FC236}">
                    <a16:creationId xmlns:a16="http://schemas.microsoft.com/office/drawing/2014/main" id="{7C63E5D3-443E-4031-A6B9-F6D0C9A971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25">
                <a:extLst>
                  <a:ext uri="{FF2B5EF4-FFF2-40B4-BE49-F238E27FC236}">
                    <a16:creationId xmlns:a16="http://schemas.microsoft.com/office/drawing/2014/main" id="{E1230708-F894-4005-87CE-554153F0ED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Oval 26">
                <a:extLst>
                  <a:ext uri="{FF2B5EF4-FFF2-40B4-BE49-F238E27FC236}">
                    <a16:creationId xmlns:a16="http://schemas.microsoft.com/office/drawing/2014/main" id="{4C3FA7BD-B8BA-43F2-91E2-7B132E06B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Rectangle 27">
                <a:extLst>
                  <a:ext uri="{FF2B5EF4-FFF2-40B4-BE49-F238E27FC236}">
                    <a16:creationId xmlns:a16="http://schemas.microsoft.com/office/drawing/2014/main" id="{F40BA548-E8AF-469F-8DBD-B9B47BEF4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5AFC566C-DFF8-4193-93D5-18491E39B3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50" y="2982913"/>
              <a:ext cx="622300" cy="619125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Group 94">
              <a:extLst>
                <a:ext uri="{FF2B5EF4-FFF2-40B4-BE49-F238E27FC236}">
                  <a16:creationId xmlns:a16="http://schemas.microsoft.com/office/drawing/2014/main" id="{23283F15-EEFC-4F66-8D22-1816BF1FAB2E}"/>
                </a:ext>
              </a:extLst>
            </p:cNvPr>
            <p:cNvGrpSpPr/>
            <p:nvPr/>
          </p:nvGrpSpPr>
          <p:grpSpPr>
            <a:xfrm>
              <a:off x="889326" y="4190088"/>
              <a:ext cx="621574" cy="623502"/>
              <a:chOff x="4362451" y="5308600"/>
              <a:chExt cx="1023938" cy="1027113"/>
            </a:xfrm>
            <a:solidFill>
              <a:schemeClr val="accent1"/>
            </a:solidFill>
          </p:grpSpPr>
          <p:sp>
            <p:nvSpPr>
              <p:cNvPr id="12" name="Freeform 29">
                <a:extLst>
                  <a:ext uri="{FF2B5EF4-FFF2-40B4-BE49-F238E27FC236}">
                    <a16:creationId xmlns:a16="http://schemas.microsoft.com/office/drawing/2014/main" id="{B2DB0921-BF78-4154-972E-C81099B633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30">
                <a:extLst>
                  <a:ext uri="{FF2B5EF4-FFF2-40B4-BE49-F238E27FC236}">
                    <a16:creationId xmlns:a16="http://schemas.microsoft.com/office/drawing/2014/main" id="{76DAEB5C-507F-44C1-8829-A095BE53E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id="{81D020A1-0191-4A85-B944-234A362ECF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3088" y="2570163"/>
              <a:ext cx="488950" cy="48895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Group 87">
              <a:extLst>
                <a:ext uri="{FF2B5EF4-FFF2-40B4-BE49-F238E27FC236}">
                  <a16:creationId xmlns:a16="http://schemas.microsoft.com/office/drawing/2014/main" id="{94CD6626-2675-4A26-92B2-A73BCC902599}"/>
                </a:ext>
              </a:extLst>
            </p:cNvPr>
            <p:cNvGrpSpPr/>
            <p:nvPr/>
          </p:nvGrpSpPr>
          <p:grpSpPr>
            <a:xfrm>
              <a:off x="2215350" y="1345305"/>
              <a:ext cx="606155" cy="606155"/>
              <a:chOff x="6546851" y="622300"/>
              <a:chExt cx="998538" cy="998538"/>
            </a:xfrm>
            <a:solidFill>
              <a:schemeClr val="accent2"/>
            </a:solidFill>
          </p:grpSpPr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719C25A6-D3A9-4B98-9E89-2BD8707817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33">
                <a:extLst>
                  <a:ext uri="{FF2B5EF4-FFF2-40B4-BE49-F238E27FC236}">
                    <a16:creationId xmlns:a16="http://schemas.microsoft.com/office/drawing/2014/main" id="{87A9E297-FAC1-4229-96FC-E33DE14600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84">
              <a:extLst>
                <a:ext uri="{FF2B5EF4-FFF2-40B4-BE49-F238E27FC236}">
                  <a16:creationId xmlns:a16="http://schemas.microsoft.com/office/drawing/2014/main" id="{65B34CB4-1137-46FE-AF9E-52D42EB8902A}"/>
                </a:ext>
              </a:extLst>
            </p:cNvPr>
            <p:cNvGrpSpPr/>
            <p:nvPr/>
          </p:nvGrpSpPr>
          <p:grpSpPr>
            <a:xfrm>
              <a:off x="2657679" y="4186233"/>
              <a:ext cx="614828" cy="614828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9" name="Freeform 34">
                <a:extLst>
                  <a:ext uri="{FF2B5EF4-FFF2-40B4-BE49-F238E27FC236}">
                    <a16:creationId xmlns:a16="http://schemas.microsoft.com/office/drawing/2014/main" id="{78743A32-928D-4398-A5EE-66A8EF97D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35">
                <a:extLst>
                  <a:ext uri="{FF2B5EF4-FFF2-40B4-BE49-F238E27FC236}">
                    <a16:creationId xmlns:a16="http://schemas.microsoft.com/office/drawing/2014/main" id="{031A7F2E-3892-41FE-B9FA-EFDF2B6F1C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BC4B90A6-A748-4F92-AA66-78B0FC8FDB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7713" y="2252663"/>
              <a:ext cx="623887" cy="620712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Group 93">
              <a:extLst>
                <a:ext uri="{FF2B5EF4-FFF2-40B4-BE49-F238E27FC236}">
                  <a16:creationId xmlns:a16="http://schemas.microsoft.com/office/drawing/2014/main" id="{D3DB05A4-C3AC-4F33-AE49-F4CF9C5317E7}"/>
                </a:ext>
              </a:extLst>
            </p:cNvPr>
            <p:cNvGrpSpPr/>
            <p:nvPr/>
          </p:nvGrpSpPr>
          <p:grpSpPr>
            <a:xfrm>
              <a:off x="366048" y="3679338"/>
              <a:ext cx="615792" cy="614828"/>
              <a:chOff x="3500438" y="4467225"/>
              <a:chExt cx="1014413" cy="1012825"/>
            </a:xfrm>
            <a:solidFill>
              <a:schemeClr val="accent2"/>
            </a:solidFill>
          </p:grpSpPr>
          <p:sp>
            <p:nvSpPr>
              <p:cNvPr id="23" name="Oval 37">
                <a:extLst>
                  <a:ext uri="{FF2B5EF4-FFF2-40B4-BE49-F238E27FC236}">
                    <a16:creationId xmlns:a16="http://schemas.microsoft.com/office/drawing/2014/main" id="{1740BFE1-5F04-4EA7-8539-D18DE3FFA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8438" y="4845050"/>
                <a:ext cx="79375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38">
                <a:extLst>
                  <a:ext uri="{FF2B5EF4-FFF2-40B4-BE49-F238E27FC236}">
                    <a16:creationId xmlns:a16="http://schemas.microsoft.com/office/drawing/2014/main" id="{76A0685A-0A20-4E06-8021-1EA4C8DFC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9563" y="4845050"/>
                <a:ext cx="84138" cy="82550"/>
              </a:xfrm>
              <a:custGeom>
                <a:avLst/>
                <a:gdLst>
                  <a:gd name="T0" fmla="*/ 14 w 29"/>
                  <a:gd name="T1" fmla="*/ 29 h 29"/>
                  <a:gd name="T2" fmla="*/ 15 w 29"/>
                  <a:gd name="T3" fmla="*/ 29 h 29"/>
                  <a:gd name="T4" fmla="*/ 29 w 29"/>
                  <a:gd name="T5" fmla="*/ 14 h 29"/>
                  <a:gd name="T6" fmla="*/ 15 w 29"/>
                  <a:gd name="T7" fmla="*/ 0 h 29"/>
                  <a:gd name="T8" fmla="*/ 14 w 29"/>
                  <a:gd name="T9" fmla="*/ 0 h 29"/>
                  <a:gd name="T10" fmla="*/ 0 w 29"/>
                  <a:gd name="T11" fmla="*/ 14 h 29"/>
                  <a:gd name="T12" fmla="*/ 14 w 29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4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8"/>
                      <a:pt x="29" y="22"/>
                      <a:pt x="29" y="14"/>
                    </a:cubicBezTo>
                    <a:cubicBezTo>
                      <a:pt x="29" y="7"/>
                      <a:pt x="23" y="1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Oval 39">
                <a:extLst>
                  <a:ext uri="{FF2B5EF4-FFF2-40B4-BE49-F238E27FC236}">
                    <a16:creationId xmlns:a16="http://schemas.microsoft.com/office/drawing/2014/main" id="{55CE338B-F3E9-4B75-82E1-6179D2EA59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5451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Oval 40">
                <a:extLst>
                  <a:ext uri="{FF2B5EF4-FFF2-40B4-BE49-F238E27FC236}">
                    <a16:creationId xmlns:a16="http://schemas.microsoft.com/office/drawing/2014/main" id="{1033AD98-D940-44FD-8561-1B8C1E03AF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5726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41">
                <a:extLst>
                  <a:ext uri="{FF2B5EF4-FFF2-40B4-BE49-F238E27FC236}">
                    <a16:creationId xmlns:a16="http://schemas.microsoft.com/office/drawing/2014/main" id="{76AC167F-639F-46E0-8A10-CA91101322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0438" y="4467225"/>
                <a:ext cx="1014413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30 w 352"/>
                  <a:gd name="T11" fmla="*/ 249 h 352"/>
                  <a:gd name="T12" fmla="*/ 102 w 352"/>
                  <a:gd name="T13" fmla="*/ 249 h 352"/>
                  <a:gd name="T14" fmla="*/ 71 w 352"/>
                  <a:gd name="T15" fmla="*/ 282 h 352"/>
                  <a:gd name="T16" fmla="*/ 71 w 352"/>
                  <a:gd name="T17" fmla="*/ 249 h 352"/>
                  <a:gd name="T18" fmla="*/ 52 w 352"/>
                  <a:gd name="T19" fmla="*/ 249 h 352"/>
                  <a:gd name="T20" fmla="*/ 52 w 352"/>
                  <a:gd name="T21" fmla="*/ 129 h 352"/>
                  <a:gd name="T22" fmla="*/ 108 w 352"/>
                  <a:gd name="T23" fmla="*/ 129 h 352"/>
                  <a:gd name="T24" fmla="*/ 108 w 352"/>
                  <a:gd name="T25" fmla="*/ 206 h 352"/>
                  <a:gd name="T26" fmla="*/ 108 w 352"/>
                  <a:gd name="T27" fmla="*/ 213 h 352"/>
                  <a:gd name="T28" fmla="*/ 114 w 352"/>
                  <a:gd name="T29" fmla="*/ 213 h 352"/>
                  <a:gd name="T30" fmla="*/ 230 w 352"/>
                  <a:gd name="T31" fmla="*/ 213 h 352"/>
                  <a:gd name="T32" fmla="*/ 230 w 352"/>
                  <a:gd name="T33" fmla="*/ 249 h 352"/>
                  <a:gd name="T34" fmla="*/ 299 w 352"/>
                  <a:gd name="T35" fmla="*/ 206 h 352"/>
                  <a:gd name="T36" fmla="*/ 279 w 352"/>
                  <a:gd name="T37" fmla="*/ 206 h 352"/>
                  <a:gd name="T38" fmla="*/ 279 w 352"/>
                  <a:gd name="T39" fmla="*/ 242 h 352"/>
                  <a:gd name="T40" fmla="*/ 247 w 352"/>
                  <a:gd name="T41" fmla="*/ 206 h 352"/>
                  <a:gd name="T42" fmla="*/ 230 w 352"/>
                  <a:gd name="T43" fmla="*/ 206 h 352"/>
                  <a:gd name="T44" fmla="*/ 115 w 352"/>
                  <a:gd name="T45" fmla="*/ 206 h 352"/>
                  <a:gd name="T46" fmla="*/ 115 w 352"/>
                  <a:gd name="T47" fmla="*/ 129 h 352"/>
                  <a:gd name="T48" fmla="*/ 115 w 352"/>
                  <a:gd name="T49" fmla="*/ 82 h 352"/>
                  <a:gd name="T50" fmla="*/ 299 w 352"/>
                  <a:gd name="T51" fmla="*/ 82 h 352"/>
                  <a:gd name="T52" fmla="*/ 299 w 352"/>
                  <a:gd name="T53" fmla="*/ 20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8" y="0"/>
                      <a:pt x="0" y="79"/>
                      <a:pt x="0" y="176"/>
                    </a:cubicBezTo>
                    <a:cubicBezTo>
                      <a:pt x="0" y="273"/>
                      <a:pt x="78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30" y="249"/>
                    </a:moveTo>
                    <a:cubicBezTo>
                      <a:pt x="102" y="249"/>
                      <a:pt x="102" y="249"/>
                      <a:pt x="102" y="249"/>
                    </a:cubicBezTo>
                    <a:cubicBezTo>
                      <a:pt x="71" y="282"/>
                      <a:pt x="71" y="282"/>
                      <a:pt x="71" y="282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52" y="249"/>
                      <a:pt x="52" y="249"/>
                      <a:pt x="52" y="249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8" y="206"/>
                      <a:pt x="108" y="206"/>
                      <a:pt x="108" y="206"/>
                    </a:cubicBezTo>
                    <a:cubicBezTo>
                      <a:pt x="108" y="213"/>
                      <a:pt x="108" y="213"/>
                      <a:pt x="108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230" y="213"/>
                      <a:pt x="230" y="213"/>
                      <a:pt x="230" y="213"/>
                    </a:cubicBezTo>
                    <a:lnTo>
                      <a:pt x="230" y="249"/>
                    </a:lnTo>
                    <a:close/>
                    <a:moveTo>
                      <a:pt x="299" y="206"/>
                    </a:moveTo>
                    <a:cubicBezTo>
                      <a:pt x="279" y="206"/>
                      <a:pt x="279" y="206"/>
                      <a:pt x="279" y="206"/>
                    </a:cubicBezTo>
                    <a:cubicBezTo>
                      <a:pt x="279" y="242"/>
                      <a:pt x="279" y="242"/>
                      <a:pt x="279" y="242"/>
                    </a:cubicBezTo>
                    <a:cubicBezTo>
                      <a:pt x="247" y="206"/>
                      <a:pt x="247" y="206"/>
                      <a:pt x="247" y="206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115" y="129"/>
                      <a:pt x="115" y="129"/>
                      <a:pt x="115" y="129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299" y="82"/>
                      <a:pt x="299" y="82"/>
                      <a:pt x="299" y="82"/>
                    </a:cubicBezTo>
                    <a:lnTo>
                      <a:pt x="299" y="2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90">
              <a:extLst>
                <a:ext uri="{FF2B5EF4-FFF2-40B4-BE49-F238E27FC236}">
                  <a16:creationId xmlns:a16="http://schemas.microsoft.com/office/drawing/2014/main" id="{D84EA5C8-80B1-4387-A18C-AB9E8DBB787D}"/>
                </a:ext>
              </a:extLst>
            </p:cNvPr>
            <p:cNvGrpSpPr/>
            <p:nvPr/>
          </p:nvGrpSpPr>
          <p:grpSpPr>
            <a:xfrm>
              <a:off x="1895408" y="3146423"/>
              <a:ext cx="415347" cy="418237"/>
              <a:chOff x="6019801" y="3589338"/>
              <a:chExt cx="684213" cy="688975"/>
            </a:xfrm>
            <a:solidFill>
              <a:schemeClr val="accent2"/>
            </a:solidFill>
          </p:grpSpPr>
          <p:sp>
            <p:nvSpPr>
              <p:cNvPr id="29" name="Freeform 42">
                <a:extLst>
                  <a:ext uri="{FF2B5EF4-FFF2-40B4-BE49-F238E27FC236}">
                    <a16:creationId xmlns:a16="http://schemas.microsoft.com/office/drawing/2014/main" id="{C57F6F5A-4F62-4028-9B31-F2F3DA021E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43">
                <a:extLst>
                  <a:ext uri="{FF2B5EF4-FFF2-40B4-BE49-F238E27FC236}">
                    <a16:creationId xmlns:a16="http://schemas.microsoft.com/office/drawing/2014/main" id="{2FB79207-920C-454D-AFE6-4F69356109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Rectangle 44">
                <a:extLst>
                  <a:ext uri="{FF2B5EF4-FFF2-40B4-BE49-F238E27FC236}">
                    <a16:creationId xmlns:a16="http://schemas.microsoft.com/office/drawing/2014/main" id="{EA50D7EE-A26C-4CE5-8AC4-C2BCEDE027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45">
              <a:extLst>
                <a:ext uri="{FF2B5EF4-FFF2-40B4-BE49-F238E27FC236}">
                  <a16:creationId xmlns:a16="http://schemas.microsoft.com/office/drawing/2014/main" id="{AA033925-0CF7-48B3-B5D1-CF2F8DCB74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9063" y="1347788"/>
              <a:ext cx="596900" cy="598487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" name="Group 85">
              <a:extLst>
                <a:ext uri="{FF2B5EF4-FFF2-40B4-BE49-F238E27FC236}">
                  <a16:creationId xmlns:a16="http://schemas.microsoft.com/office/drawing/2014/main" id="{70AA52B6-C7CB-4736-850E-C4492FE3F97E}"/>
                </a:ext>
              </a:extLst>
            </p:cNvPr>
            <p:cNvGrpSpPr/>
            <p:nvPr/>
          </p:nvGrpSpPr>
          <p:grpSpPr>
            <a:xfrm>
              <a:off x="3152047" y="3663918"/>
              <a:ext cx="616756" cy="616756"/>
              <a:chOff x="8089901" y="4441825"/>
              <a:chExt cx="1016000" cy="1016000"/>
            </a:xfrm>
            <a:solidFill>
              <a:schemeClr val="accent2"/>
            </a:solidFill>
          </p:grpSpPr>
          <p:sp>
            <p:nvSpPr>
              <p:cNvPr id="34" name="Rectangle 46">
                <a:extLst>
                  <a:ext uri="{FF2B5EF4-FFF2-40B4-BE49-F238E27FC236}">
                    <a16:creationId xmlns:a16="http://schemas.microsoft.com/office/drawing/2014/main" id="{9E4B4166-FF19-42CD-9F82-BB1E95D653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 47">
                <a:extLst>
                  <a:ext uri="{FF2B5EF4-FFF2-40B4-BE49-F238E27FC236}">
                    <a16:creationId xmlns:a16="http://schemas.microsoft.com/office/drawing/2014/main" id="{B19B03A3-703E-4F87-88D6-9CF3C3ADB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88">
              <a:extLst>
                <a:ext uri="{FF2B5EF4-FFF2-40B4-BE49-F238E27FC236}">
                  <a16:creationId xmlns:a16="http://schemas.microsoft.com/office/drawing/2014/main" id="{57407028-CBED-482C-BCA3-C5E91D3D91AB}"/>
                </a:ext>
              </a:extLst>
            </p:cNvPr>
            <p:cNvGrpSpPr/>
            <p:nvPr/>
          </p:nvGrpSpPr>
          <p:grpSpPr>
            <a:xfrm>
              <a:off x="2561310" y="2295493"/>
              <a:ext cx="501114" cy="500151"/>
              <a:chOff x="7116763" y="2187575"/>
              <a:chExt cx="825500" cy="823913"/>
            </a:xfrm>
            <a:solidFill>
              <a:schemeClr val="accent2"/>
            </a:solidFill>
          </p:grpSpPr>
          <p:sp>
            <p:nvSpPr>
              <p:cNvPr id="37" name="Freeform 48">
                <a:extLst>
                  <a:ext uri="{FF2B5EF4-FFF2-40B4-BE49-F238E27FC236}">
                    <a16:creationId xmlns:a16="http://schemas.microsoft.com/office/drawing/2014/main" id="{BF090505-D9DF-4E59-A63E-078B4F160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3951" y="2566988"/>
                <a:ext cx="71438" cy="98425"/>
              </a:xfrm>
              <a:custGeom>
                <a:avLst/>
                <a:gdLst>
                  <a:gd name="T0" fmla="*/ 0 w 25"/>
                  <a:gd name="T1" fmla="*/ 32 h 34"/>
                  <a:gd name="T2" fmla="*/ 3 w 25"/>
                  <a:gd name="T3" fmla="*/ 34 h 34"/>
                  <a:gd name="T4" fmla="*/ 25 w 25"/>
                  <a:gd name="T5" fmla="*/ 0 h 34"/>
                  <a:gd name="T6" fmla="*/ 13 w 25"/>
                  <a:gd name="T7" fmla="*/ 4 h 34"/>
                  <a:gd name="T8" fmla="*/ 0 w 2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0" y="32"/>
                    </a:moveTo>
                    <a:cubicBezTo>
                      <a:pt x="0" y="34"/>
                      <a:pt x="2" y="34"/>
                      <a:pt x="3" y="34"/>
                    </a:cubicBezTo>
                    <a:cubicBezTo>
                      <a:pt x="9" y="34"/>
                      <a:pt x="18" y="28"/>
                      <a:pt x="25" y="0"/>
                    </a:cubicBezTo>
                    <a:cubicBezTo>
                      <a:pt x="20" y="0"/>
                      <a:pt x="15" y="2"/>
                      <a:pt x="13" y="4"/>
                    </a:cubicBezTo>
                    <a:cubicBezTo>
                      <a:pt x="6" y="11"/>
                      <a:pt x="0" y="23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 49">
                <a:extLst>
                  <a:ext uri="{FF2B5EF4-FFF2-40B4-BE49-F238E27FC236}">
                    <a16:creationId xmlns:a16="http://schemas.microsoft.com/office/drawing/2014/main" id="{E5D97BF0-94CD-478D-A52F-E28C83858A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16763" y="2187575"/>
                <a:ext cx="825500" cy="823913"/>
              </a:xfrm>
              <a:custGeom>
                <a:avLst/>
                <a:gdLst>
                  <a:gd name="T0" fmla="*/ 143 w 287"/>
                  <a:gd name="T1" fmla="*/ 0 h 286"/>
                  <a:gd name="T2" fmla="*/ 0 w 287"/>
                  <a:gd name="T3" fmla="*/ 143 h 286"/>
                  <a:gd name="T4" fmla="*/ 143 w 287"/>
                  <a:gd name="T5" fmla="*/ 286 h 286"/>
                  <a:gd name="T6" fmla="*/ 287 w 287"/>
                  <a:gd name="T7" fmla="*/ 143 h 286"/>
                  <a:gd name="T8" fmla="*/ 143 w 287"/>
                  <a:gd name="T9" fmla="*/ 0 h 286"/>
                  <a:gd name="T10" fmla="*/ 222 w 287"/>
                  <a:gd name="T11" fmla="*/ 171 h 286"/>
                  <a:gd name="T12" fmla="*/ 180 w 287"/>
                  <a:gd name="T13" fmla="*/ 194 h 286"/>
                  <a:gd name="T14" fmla="*/ 154 w 287"/>
                  <a:gd name="T15" fmla="*/ 184 h 286"/>
                  <a:gd name="T16" fmla="*/ 125 w 287"/>
                  <a:gd name="T17" fmla="*/ 194 h 286"/>
                  <a:gd name="T18" fmla="*/ 91 w 287"/>
                  <a:gd name="T19" fmla="*/ 165 h 286"/>
                  <a:gd name="T20" fmla="*/ 110 w 287"/>
                  <a:gd name="T21" fmla="*/ 120 h 286"/>
                  <a:gd name="T22" fmla="*/ 170 w 287"/>
                  <a:gd name="T23" fmla="*/ 103 h 286"/>
                  <a:gd name="T24" fmla="*/ 180 w 287"/>
                  <a:gd name="T25" fmla="*/ 103 h 286"/>
                  <a:gd name="T26" fmla="*/ 187 w 287"/>
                  <a:gd name="T27" fmla="*/ 104 h 286"/>
                  <a:gd name="T28" fmla="*/ 185 w 287"/>
                  <a:gd name="T29" fmla="*/ 110 h 286"/>
                  <a:gd name="T30" fmla="*/ 178 w 287"/>
                  <a:gd name="T31" fmla="*/ 149 h 286"/>
                  <a:gd name="T32" fmla="*/ 177 w 287"/>
                  <a:gd name="T33" fmla="*/ 151 h 286"/>
                  <a:gd name="T34" fmla="*/ 175 w 287"/>
                  <a:gd name="T35" fmla="*/ 162 h 286"/>
                  <a:gd name="T36" fmla="*/ 181 w 287"/>
                  <a:gd name="T37" fmla="*/ 166 h 286"/>
                  <a:gd name="T38" fmla="*/ 196 w 287"/>
                  <a:gd name="T39" fmla="*/ 154 h 286"/>
                  <a:gd name="T40" fmla="*/ 201 w 287"/>
                  <a:gd name="T41" fmla="*/ 131 h 286"/>
                  <a:gd name="T42" fmla="*/ 186 w 287"/>
                  <a:gd name="T43" fmla="*/ 94 h 286"/>
                  <a:gd name="T44" fmla="*/ 146 w 287"/>
                  <a:gd name="T45" fmla="*/ 80 h 286"/>
                  <a:gd name="T46" fmla="*/ 79 w 287"/>
                  <a:gd name="T47" fmla="*/ 161 h 286"/>
                  <a:gd name="T48" fmla="*/ 94 w 287"/>
                  <a:gd name="T49" fmla="*/ 199 h 286"/>
                  <a:gd name="T50" fmla="*/ 135 w 287"/>
                  <a:gd name="T51" fmla="*/ 213 h 286"/>
                  <a:gd name="T52" fmla="*/ 201 w 287"/>
                  <a:gd name="T53" fmla="*/ 193 h 286"/>
                  <a:gd name="T54" fmla="*/ 206 w 287"/>
                  <a:gd name="T55" fmla="*/ 191 h 286"/>
                  <a:gd name="T56" fmla="*/ 208 w 287"/>
                  <a:gd name="T57" fmla="*/ 196 h 286"/>
                  <a:gd name="T58" fmla="*/ 216 w 287"/>
                  <a:gd name="T59" fmla="*/ 212 h 286"/>
                  <a:gd name="T60" fmla="*/ 218 w 287"/>
                  <a:gd name="T61" fmla="*/ 217 h 286"/>
                  <a:gd name="T62" fmla="*/ 214 w 287"/>
                  <a:gd name="T63" fmla="*/ 219 h 286"/>
                  <a:gd name="T64" fmla="*/ 133 w 287"/>
                  <a:gd name="T65" fmla="*/ 240 h 286"/>
                  <a:gd name="T66" fmla="*/ 74 w 287"/>
                  <a:gd name="T67" fmla="*/ 221 h 286"/>
                  <a:gd name="T68" fmla="*/ 46 w 287"/>
                  <a:gd name="T69" fmla="*/ 160 h 286"/>
                  <a:gd name="T70" fmla="*/ 71 w 287"/>
                  <a:gd name="T71" fmla="*/ 88 h 286"/>
                  <a:gd name="T72" fmla="*/ 148 w 287"/>
                  <a:gd name="T73" fmla="*/ 52 h 286"/>
                  <a:gd name="T74" fmla="*/ 204 w 287"/>
                  <a:gd name="T75" fmla="*/ 70 h 286"/>
                  <a:gd name="T76" fmla="*/ 234 w 287"/>
                  <a:gd name="T77" fmla="*/ 129 h 286"/>
                  <a:gd name="T78" fmla="*/ 222 w 287"/>
                  <a:gd name="T7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7" h="286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6"/>
                      <a:pt x="143" y="286"/>
                    </a:cubicBezTo>
                    <a:cubicBezTo>
                      <a:pt x="223" y="286"/>
                      <a:pt x="287" y="222"/>
                      <a:pt x="287" y="143"/>
                    </a:cubicBezTo>
                    <a:cubicBezTo>
                      <a:pt x="287" y="64"/>
                      <a:pt x="223" y="0"/>
                      <a:pt x="143" y="0"/>
                    </a:cubicBezTo>
                    <a:close/>
                    <a:moveTo>
                      <a:pt x="222" y="171"/>
                    </a:moveTo>
                    <a:cubicBezTo>
                      <a:pt x="212" y="186"/>
                      <a:pt x="198" y="194"/>
                      <a:pt x="180" y="194"/>
                    </a:cubicBezTo>
                    <a:cubicBezTo>
                      <a:pt x="167" y="194"/>
                      <a:pt x="161" y="190"/>
                      <a:pt x="154" y="184"/>
                    </a:cubicBezTo>
                    <a:cubicBezTo>
                      <a:pt x="146" y="190"/>
                      <a:pt x="138" y="194"/>
                      <a:pt x="125" y="194"/>
                    </a:cubicBezTo>
                    <a:cubicBezTo>
                      <a:pt x="105" y="194"/>
                      <a:pt x="91" y="182"/>
                      <a:pt x="91" y="165"/>
                    </a:cubicBezTo>
                    <a:cubicBezTo>
                      <a:pt x="91" y="150"/>
                      <a:pt x="99" y="132"/>
                      <a:pt x="110" y="120"/>
                    </a:cubicBezTo>
                    <a:cubicBezTo>
                      <a:pt x="119" y="110"/>
                      <a:pt x="133" y="103"/>
                      <a:pt x="170" y="103"/>
                    </a:cubicBezTo>
                    <a:cubicBezTo>
                      <a:pt x="173" y="103"/>
                      <a:pt x="177" y="103"/>
                      <a:pt x="180" y="103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78" y="149"/>
                      <a:pt x="178" y="149"/>
                      <a:pt x="178" y="149"/>
                    </a:cubicBezTo>
                    <a:cubicBezTo>
                      <a:pt x="177" y="149"/>
                      <a:pt x="177" y="150"/>
                      <a:pt x="177" y="151"/>
                    </a:cubicBezTo>
                    <a:cubicBezTo>
                      <a:pt x="177" y="154"/>
                      <a:pt x="175" y="159"/>
                      <a:pt x="175" y="162"/>
                    </a:cubicBezTo>
                    <a:cubicBezTo>
                      <a:pt x="175" y="165"/>
                      <a:pt x="177" y="166"/>
                      <a:pt x="181" y="166"/>
                    </a:cubicBezTo>
                    <a:cubicBezTo>
                      <a:pt x="187" y="166"/>
                      <a:pt x="192" y="162"/>
                      <a:pt x="196" y="154"/>
                    </a:cubicBezTo>
                    <a:cubicBezTo>
                      <a:pt x="200" y="146"/>
                      <a:pt x="201" y="136"/>
                      <a:pt x="201" y="131"/>
                    </a:cubicBezTo>
                    <a:cubicBezTo>
                      <a:pt x="201" y="116"/>
                      <a:pt x="196" y="103"/>
                      <a:pt x="186" y="94"/>
                    </a:cubicBezTo>
                    <a:cubicBezTo>
                      <a:pt x="176" y="84"/>
                      <a:pt x="162" y="80"/>
                      <a:pt x="146" y="80"/>
                    </a:cubicBezTo>
                    <a:cubicBezTo>
                      <a:pt x="112" y="80"/>
                      <a:pt x="79" y="107"/>
                      <a:pt x="79" y="161"/>
                    </a:cubicBezTo>
                    <a:cubicBezTo>
                      <a:pt x="79" y="177"/>
                      <a:pt x="84" y="190"/>
                      <a:pt x="94" y="199"/>
                    </a:cubicBezTo>
                    <a:cubicBezTo>
                      <a:pt x="104" y="208"/>
                      <a:pt x="118" y="213"/>
                      <a:pt x="135" y="213"/>
                    </a:cubicBezTo>
                    <a:cubicBezTo>
                      <a:pt x="161" y="213"/>
                      <a:pt x="182" y="203"/>
                      <a:pt x="201" y="193"/>
                    </a:cubicBezTo>
                    <a:cubicBezTo>
                      <a:pt x="206" y="191"/>
                      <a:pt x="206" y="191"/>
                      <a:pt x="206" y="191"/>
                    </a:cubicBezTo>
                    <a:cubicBezTo>
                      <a:pt x="208" y="196"/>
                      <a:pt x="208" y="196"/>
                      <a:pt x="208" y="196"/>
                    </a:cubicBezTo>
                    <a:cubicBezTo>
                      <a:pt x="216" y="212"/>
                      <a:pt x="216" y="212"/>
                      <a:pt x="216" y="212"/>
                    </a:cubicBezTo>
                    <a:cubicBezTo>
                      <a:pt x="218" y="217"/>
                      <a:pt x="218" y="217"/>
                      <a:pt x="218" y="217"/>
                    </a:cubicBezTo>
                    <a:cubicBezTo>
                      <a:pt x="214" y="219"/>
                      <a:pt x="214" y="219"/>
                      <a:pt x="214" y="219"/>
                    </a:cubicBezTo>
                    <a:cubicBezTo>
                      <a:pt x="189" y="233"/>
                      <a:pt x="161" y="240"/>
                      <a:pt x="133" y="240"/>
                    </a:cubicBezTo>
                    <a:cubicBezTo>
                      <a:pt x="111" y="240"/>
                      <a:pt x="90" y="233"/>
                      <a:pt x="74" y="221"/>
                    </a:cubicBezTo>
                    <a:cubicBezTo>
                      <a:pt x="55" y="207"/>
                      <a:pt x="46" y="186"/>
                      <a:pt x="46" y="160"/>
                    </a:cubicBezTo>
                    <a:cubicBezTo>
                      <a:pt x="46" y="134"/>
                      <a:pt x="55" y="108"/>
                      <a:pt x="71" y="88"/>
                    </a:cubicBezTo>
                    <a:cubicBezTo>
                      <a:pt x="84" y="72"/>
                      <a:pt x="108" y="52"/>
                      <a:pt x="148" y="52"/>
                    </a:cubicBezTo>
                    <a:cubicBezTo>
                      <a:pt x="167" y="52"/>
                      <a:pt x="188" y="59"/>
                      <a:pt x="204" y="70"/>
                    </a:cubicBezTo>
                    <a:cubicBezTo>
                      <a:pt x="217" y="80"/>
                      <a:pt x="234" y="98"/>
                      <a:pt x="234" y="129"/>
                    </a:cubicBezTo>
                    <a:cubicBezTo>
                      <a:pt x="234" y="144"/>
                      <a:pt x="229" y="159"/>
                      <a:pt x="222" y="1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9" name="Freeform 50">
              <a:extLst>
                <a:ext uri="{FF2B5EF4-FFF2-40B4-BE49-F238E27FC236}">
                  <a16:creationId xmlns:a16="http://schemas.microsoft.com/office/drawing/2014/main" id="{4BC6CEB6-8BE0-4D12-BCBB-DFCEE887A4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3563" y="1947863"/>
              <a:ext cx="506412" cy="504825"/>
            </a:xfrm>
            <a:custGeom>
              <a:avLst/>
              <a:gdLst>
                <a:gd name="T0" fmla="*/ 145 w 290"/>
                <a:gd name="T1" fmla="*/ 0 h 289"/>
                <a:gd name="T2" fmla="*/ 0 w 290"/>
                <a:gd name="T3" fmla="*/ 144 h 289"/>
                <a:gd name="T4" fmla="*/ 145 w 290"/>
                <a:gd name="T5" fmla="*/ 289 h 289"/>
                <a:gd name="T6" fmla="*/ 290 w 290"/>
                <a:gd name="T7" fmla="*/ 144 h 289"/>
                <a:gd name="T8" fmla="*/ 145 w 290"/>
                <a:gd name="T9" fmla="*/ 0 h 289"/>
                <a:gd name="T10" fmla="*/ 173 w 290"/>
                <a:gd name="T11" fmla="*/ 144 h 289"/>
                <a:gd name="T12" fmla="*/ 173 w 290"/>
                <a:gd name="T13" fmla="*/ 236 h 289"/>
                <a:gd name="T14" fmla="*/ 79 w 290"/>
                <a:gd name="T15" fmla="*/ 197 h 289"/>
                <a:gd name="T16" fmla="*/ 79 w 290"/>
                <a:gd name="T17" fmla="*/ 183 h 289"/>
                <a:gd name="T18" fmla="*/ 46 w 290"/>
                <a:gd name="T19" fmla="*/ 183 h 289"/>
                <a:gd name="T20" fmla="*/ 46 w 290"/>
                <a:gd name="T21" fmla="*/ 106 h 289"/>
                <a:gd name="T22" fmla="*/ 79 w 290"/>
                <a:gd name="T23" fmla="*/ 106 h 289"/>
                <a:gd name="T24" fmla="*/ 79 w 290"/>
                <a:gd name="T25" fmla="*/ 91 h 289"/>
                <a:gd name="T26" fmla="*/ 173 w 290"/>
                <a:gd name="T27" fmla="*/ 53 h 289"/>
                <a:gd name="T28" fmla="*/ 173 w 290"/>
                <a:gd name="T29" fmla="*/ 144 h 289"/>
                <a:gd name="T30" fmla="*/ 182 w 290"/>
                <a:gd name="T31" fmla="*/ 196 h 289"/>
                <a:gd name="T32" fmla="*/ 194 w 290"/>
                <a:gd name="T33" fmla="*/ 144 h 289"/>
                <a:gd name="T34" fmla="*/ 182 w 290"/>
                <a:gd name="T35" fmla="*/ 93 h 289"/>
                <a:gd name="T36" fmla="*/ 197 w 290"/>
                <a:gd name="T37" fmla="*/ 84 h 289"/>
                <a:gd name="T38" fmla="*/ 211 w 290"/>
                <a:gd name="T39" fmla="*/ 144 h 289"/>
                <a:gd name="T40" fmla="*/ 197 w 290"/>
                <a:gd name="T41" fmla="*/ 204 h 289"/>
                <a:gd name="T42" fmla="*/ 182 w 290"/>
                <a:gd name="T43" fmla="*/ 196 h 289"/>
                <a:gd name="T44" fmla="*/ 225 w 290"/>
                <a:gd name="T45" fmla="*/ 225 h 289"/>
                <a:gd name="T46" fmla="*/ 210 w 290"/>
                <a:gd name="T47" fmla="*/ 216 h 289"/>
                <a:gd name="T48" fmla="*/ 227 w 290"/>
                <a:gd name="T49" fmla="*/ 144 h 289"/>
                <a:gd name="T50" fmla="*/ 210 w 290"/>
                <a:gd name="T51" fmla="*/ 72 h 289"/>
                <a:gd name="T52" fmla="*/ 225 w 290"/>
                <a:gd name="T53" fmla="*/ 64 h 289"/>
                <a:gd name="T54" fmla="*/ 244 w 290"/>
                <a:gd name="T55" fmla="*/ 144 h 289"/>
                <a:gd name="T56" fmla="*/ 225 w 290"/>
                <a:gd name="T57" fmla="*/ 2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0" h="289">
                  <a:moveTo>
                    <a:pt x="145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90" y="224"/>
                    <a:pt x="290" y="144"/>
                  </a:cubicBezTo>
                  <a:cubicBezTo>
                    <a:pt x="290" y="64"/>
                    <a:pt x="225" y="0"/>
                    <a:pt x="145" y="0"/>
                  </a:cubicBezTo>
                  <a:close/>
                  <a:moveTo>
                    <a:pt x="173" y="144"/>
                  </a:moveTo>
                  <a:cubicBezTo>
                    <a:pt x="173" y="236"/>
                    <a:pt x="173" y="236"/>
                    <a:pt x="173" y="236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173" y="53"/>
                    <a:pt x="173" y="53"/>
                    <a:pt x="173" y="53"/>
                  </a:cubicBezTo>
                  <a:lnTo>
                    <a:pt x="173" y="144"/>
                  </a:lnTo>
                  <a:close/>
                  <a:moveTo>
                    <a:pt x="182" y="196"/>
                  </a:moveTo>
                  <a:cubicBezTo>
                    <a:pt x="190" y="182"/>
                    <a:pt x="194" y="163"/>
                    <a:pt x="194" y="144"/>
                  </a:cubicBezTo>
                  <a:cubicBezTo>
                    <a:pt x="194" y="125"/>
                    <a:pt x="190" y="107"/>
                    <a:pt x="182" y="93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206" y="101"/>
                    <a:pt x="211" y="123"/>
                    <a:pt x="211" y="144"/>
                  </a:cubicBezTo>
                  <a:cubicBezTo>
                    <a:pt x="211" y="166"/>
                    <a:pt x="206" y="187"/>
                    <a:pt x="197" y="204"/>
                  </a:cubicBezTo>
                  <a:lnTo>
                    <a:pt x="182" y="196"/>
                  </a:lnTo>
                  <a:close/>
                  <a:moveTo>
                    <a:pt x="225" y="225"/>
                  </a:moveTo>
                  <a:cubicBezTo>
                    <a:pt x="210" y="216"/>
                    <a:pt x="210" y="216"/>
                    <a:pt x="210" y="216"/>
                  </a:cubicBezTo>
                  <a:cubicBezTo>
                    <a:pt x="221" y="196"/>
                    <a:pt x="227" y="171"/>
                    <a:pt x="227" y="144"/>
                  </a:cubicBezTo>
                  <a:cubicBezTo>
                    <a:pt x="227" y="118"/>
                    <a:pt x="221" y="93"/>
                    <a:pt x="210" y="72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37" y="87"/>
                    <a:pt x="244" y="115"/>
                    <a:pt x="244" y="144"/>
                  </a:cubicBezTo>
                  <a:cubicBezTo>
                    <a:pt x="244" y="174"/>
                    <a:pt x="237" y="202"/>
                    <a:pt x="225" y="2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0" name="Group 86">
              <a:extLst>
                <a:ext uri="{FF2B5EF4-FFF2-40B4-BE49-F238E27FC236}">
                  <a16:creationId xmlns:a16="http://schemas.microsoft.com/office/drawing/2014/main" id="{DF9A0D82-CDB8-4271-BCC0-BB15EC4B2866}"/>
                </a:ext>
              </a:extLst>
            </p:cNvPr>
            <p:cNvGrpSpPr/>
            <p:nvPr/>
          </p:nvGrpSpPr>
          <p:grpSpPr>
            <a:xfrm>
              <a:off x="3384293" y="2984524"/>
              <a:ext cx="616756" cy="614828"/>
              <a:chOff x="8472488" y="3322638"/>
              <a:chExt cx="1016000" cy="1012825"/>
            </a:xfrm>
            <a:solidFill>
              <a:schemeClr val="accent1"/>
            </a:solidFill>
          </p:grpSpPr>
          <p:sp>
            <p:nvSpPr>
              <p:cNvPr id="41" name="Oval 51">
                <a:extLst>
                  <a:ext uri="{FF2B5EF4-FFF2-40B4-BE49-F238E27FC236}">
                    <a16:creationId xmlns:a16="http://schemas.microsoft.com/office/drawing/2014/main" id="{72205627-4EA3-4C62-A097-5A835F75E8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 52">
                <a:extLst>
                  <a:ext uri="{FF2B5EF4-FFF2-40B4-BE49-F238E27FC236}">
                    <a16:creationId xmlns:a16="http://schemas.microsoft.com/office/drawing/2014/main" id="{0F6065FD-2133-4EAD-8DF2-BDE3771DB7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 53">
              <a:extLst>
                <a:ext uri="{FF2B5EF4-FFF2-40B4-BE49-F238E27FC236}">
                  <a16:creationId xmlns:a16="http://schemas.microsoft.com/office/drawing/2014/main" id="{6B0D0717-5AAC-4829-BAED-E3C92250A6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1670050"/>
              <a:ext cx="611187" cy="611188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54">
              <a:extLst>
                <a:ext uri="{FF2B5EF4-FFF2-40B4-BE49-F238E27FC236}">
                  <a16:creationId xmlns:a16="http://schemas.microsoft.com/office/drawing/2014/main" id="{47AD5E21-35F6-4B28-A250-8D652F133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0" y="2278063"/>
              <a:ext cx="504825" cy="504825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5" name="Group 89">
              <a:extLst>
                <a:ext uri="{FF2B5EF4-FFF2-40B4-BE49-F238E27FC236}">
                  <a16:creationId xmlns:a16="http://schemas.microsoft.com/office/drawing/2014/main" id="{9E03144E-0E8C-4322-9DBD-CCB4C342652C}"/>
                </a:ext>
              </a:extLst>
            </p:cNvPr>
            <p:cNvGrpSpPr/>
            <p:nvPr/>
          </p:nvGrpSpPr>
          <p:grpSpPr>
            <a:xfrm>
              <a:off x="2748265" y="2894902"/>
              <a:ext cx="539661" cy="539661"/>
              <a:chOff x="7424738" y="3175000"/>
              <a:chExt cx="889000" cy="889000"/>
            </a:xfrm>
            <a:solidFill>
              <a:schemeClr val="accent2"/>
            </a:solidFill>
          </p:grpSpPr>
          <p:sp>
            <p:nvSpPr>
              <p:cNvPr id="46" name="Rectangle 55">
                <a:extLst>
                  <a:ext uri="{FF2B5EF4-FFF2-40B4-BE49-F238E27FC236}">
                    <a16:creationId xmlns:a16="http://schemas.microsoft.com/office/drawing/2014/main" id="{1C7B6644-4A20-4D2E-903E-DA63290914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 56">
                <a:extLst>
                  <a:ext uri="{FF2B5EF4-FFF2-40B4-BE49-F238E27FC236}">
                    <a16:creationId xmlns:a16="http://schemas.microsoft.com/office/drawing/2014/main" id="{080E4B46-C5F6-431A-BED7-437C95A67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 57">
                <a:extLst>
                  <a:ext uri="{FF2B5EF4-FFF2-40B4-BE49-F238E27FC236}">
                    <a16:creationId xmlns:a16="http://schemas.microsoft.com/office/drawing/2014/main" id="{333599F1-DD90-4314-824E-3EA4BCF52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Rectangle 58">
                <a:extLst>
                  <a:ext uri="{FF2B5EF4-FFF2-40B4-BE49-F238E27FC236}">
                    <a16:creationId xmlns:a16="http://schemas.microsoft.com/office/drawing/2014/main" id="{16DF67AB-369C-4C3E-8257-86FC90F99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 59">
                <a:extLst>
                  <a:ext uri="{FF2B5EF4-FFF2-40B4-BE49-F238E27FC236}">
                    <a16:creationId xmlns:a16="http://schemas.microsoft.com/office/drawing/2014/main" id="{FBAEA3EB-ED43-4B35-A988-37A282D84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Rectangle 60">
                <a:extLst>
                  <a:ext uri="{FF2B5EF4-FFF2-40B4-BE49-F238E27FC236}">
                    <a16:creationId xmlns:a16="http://schemas.microsoft.com/office/drawing/2014/main" id="{65AE0761-F8A6-47BC-A6A0-A9A984119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61">
                <a:extLst>
                  <a:ext uri="{FF2B5EF4-FFF2-40B4-BE49-F238E27FC236}">
                    <a16:creationId xmlns:a16="http://schemas.microsoft.com/office/drawing/2014/main" id="{6CDD945B-9F28-4100-8D4B-E78447C97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Freeform 62">
                <a:extLst>
                  <a:ext uri="{FF2B5EF4-FFF2-40B4-BE49-F238E27FC236}">
                    <a16:creationId xmlns:a16="http://schemas.microsoft.com/office/drawing/2014/main" id="{FAB939BE-2F35-4B22-A73C-4B7233D158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Rectangle 63">
                <a:extLst>
                  <a:ext uri="{FF2B5EF4-FFF2-40B4-BE49-F238E27FC236}">
                    <a16:creationId xmlns:a16="http://schemas.microsoft.com/office/drawing/2014/main" id="{37BB5221-64E1-4735-B041-E5C9FB622F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64">
                <a:extLst>
                  <a:ext uri="{FF2B5EF4-FFF2-40B4-BE49-F238E27FC236}">
                    <a16:creationId xmlns:a16="http://schemas.microsoft.com/office/drawing/2014/main" id="{16A847F1-39A7-4679-A96E-62B06FB85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83">
              <a:extLst>
                <a:ext uri="{FF2B5EF4-FFF2-40B4-BE49-F238E27FC236}">
                  <a16:creationId xmlns:a16="http://schemas.microsoft.com/office/drawing/2014/main" id="{2AE04E10-A0A7-4B25-8736-75EED568C9A2}"/>
                </a:ext>
              </a:extLst>
            </p:cNvPr>
            <p:cNvGrpSpPr/>
            <p:nvPr/>
          </p:nvGrpSpPr>
          <p:grpSpPr>
            <a:xfrm>
              <a:off x="2461088" y="3501057"/>
              <a:ext cx="538698" cy="538698"/>
              <a:chOff x="6951663" y="4173538"/>
              <a:chExt cx="887413" cy="887413"/>
            </a:xfrm>
            <a:solidFill>
              <a:schemeClr val="accent2"/>
            </a:solidFill>
          </p:grpSpPr>
          <p:sp>
            <p:nvSpPr>
              <p:cNvPr id="57" name="Freeform 65">
                <a:extLst>
                  <a:ext uri="{FF2B5EF4-FFF2-40B4-BE49-F238E27FC236}">
                    <a16:creationId xmlns:a16="http://schemas.microsoft.com/office/drawing/2014/main" id="{B51DBF55-B76F-4203-9281-579879455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7776" y="4640263"/>
                <a:ext cx="77788" cy="114300"/>
              </a:xfrm>
              <a:custGeom>
                <a:avLst/>
                <a:gdLst>
                  <a:gd name="T0" fmla="*/ 9 w 27"/>
                  <a:gd name="T1" fmla="*/ 0 h 40"/>
                  <a:gd name="T2" fmla="*/ 9 w 27"/>
                  <a:gd name="T3" fmla="*/ 0 h 40"/>
                  <a:gd name="T4" fmla="*/ 0 w 27"/>
                  <a:gd name="T5" fmla="*/ 39 h 40"/>
                  <a:gd name="T6" fmla="*/ 6 w 27"/>
                  <a:gd name="T7" fmla="*/ 40 h 40"/>
                  <a:gd name="T8" fmla="*/ 27 w 27"/>
                  <a:gd name="T9" fmla="*/ 20 h 40"/>
                  <a:gd name="T10" fmla="*/ 9 w 27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0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14"/>
                      <a:pt x="6" y="27"/>
                      <a:pt x="0" y="39"/>
                    </a:cubicBezTo>
                    <a:cubicBezTo>
                      <a:pt x="2" y="40"/>
                      <a:pt x="4" y="40"/>
                      <a:pt x="6" y="40"/>
                    </a:cubicBezTo>
                    <a:cubicBezTo>
                      <a:pt x="17" y="40"/>
                      <a:pt x="27" y="31"/>
                      <a:pt x="27" y="20"/>
                    </a:cubicBezTo>
                    <a:cubicBezTo>
                      <a:pt x="27" y="10"/>
                      <a:pt x="19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 66">
                <a:extLst>
                  <a:ext uri="{FF2B5EF4-FFF2-40B4-BE49-F238E27FC236}">
                    <a16:creationId xmlns:a16="http://schemas.microsoft.com/office/drawing/2014/main" id="{850810DB-659D-4952-9E4E-E4FB45FA9D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51663" y="4173538"/>
                <a:ext cx="887413" cy="887413"/>
              </a:xfrm>
              <a:custGeom>
                <a:avLst/>
                <a:gdLst>
                  <a:gd name="T0" fmla="*/ 154 w 308"/>
                  <a:gd name="T1" fmla="*/ 0 h 308"/>
                  <a:gd name="T2" fmla="*/ 0 w 308"/>
                  <a:gd name="T3" fmla="*/ 154 h 308"/>
                  <a:gd name="T4" fmla="*/ 154 w 308"/>
                  <a:gd name="T5" fmla="*/ 308 h 308"/>
                  <a:gd name="T6" fmla="*/ 308 w 308"/>
                  <a:gd name="T7" fmla="*/ 154 h 308"/>
                  <a:gd name="T8" fmla="*/ 154 w 308"/>
                  <a:gd name="T9" fmla="*/ 0 h 308"/>
                  <a:gd name="T10" fmla="*/ 165 w 308"/>
                  <a:gd name="T11" fmla="*/ 62 h 308"/>
                  <a:gd name="T12" fmla="*/ 174 w 308"/>
                  <a:gd name="T13" fmla="*/ 77 h 308"/>
                  <a:gd name="T14" fmla="*/ 174 w 308"/>
                  <a:gd name="T15" fmla="*/ 90 h 308"/>
                  <a:gd name="T16" fmla="*/ 182 w 308"/>
                  <a:gd name="T17" fmla="*/ 107 h 308"/>
                  <a:gd name="T18" fmla="*/ 169 w 308"/>
                  <a:gd name="T19" fmla="*/ 136 h 308"/>
                  <a:gd name="T20" fmla="*/ 164 w 308"/>
                  <a:gd name="T21" fmla="*/ 120 h 308"/>
                  <a:gd name="T22" fmla="*/ 156 w 308"/>
                  <a:gd name="T23" fmla="*/ 91 h 308"/>
                  <a:gd name="T24" fmla="*/ 165 w 308"/>
                  <a:gd name="T25" fmla="*/ 62 h 308"/>
                  <a:gd name="T26" fmla="*/ 117 w 308"/>
                  <a:gd name="T27" fmla="*/ 62 h 308"/>
                  <a:gd name="T28" fmla="*/ 125 w 308"/>
                  <a:gd name="T29" fmla="*/ 77 h 308"/>
                  <a:gd name="T30" fmla="*/ 126 w 308"/>
                  <a:gd name="T31" fmla="*/ 90 h 308"/>
                  <a:gd name="T32" fmla="*/ 134 w 308"/>
                  <a:gd name="T33" fmla="*/ 107 h 308"/>
                  <a:gd name="T34" fmla="*/ 120 w 308"/>
                  <a:gd name="T35" fmla="*/ 136 h 308"/>
                  <a:gd name="T36" fmla="*/ 116 w 308"/>
                  <a:gd name="T37" fmla="*/ 120 h 308"/>
                  <a:gd name="T38" fmla="*/ 108 w 308"/>
                  <a:gd name="T39" fmla="*/ 91 h 308"/>
                  <a:gd name="T40" fmla="*/ 117 w 308"/>
                  <a:gd name="T41" fmla="*/ 62 h 308"/>
                  <a:gd name="T42" fmla="*/ 230 w 308"/>
                  <a:gd name="T43" fmla="*/ 218 h 308"/>
                  <a:gd name="T44" fmla="*/ 215 w 308"/>
                  <a:gd name="T45" fmla="*/ 215 h 308"/>
                  <a:gd name="T46" fmla="*/ 147 w 308"/>
                  <a:gd name="T47" fmla="*/ 247 h 308"/>
                  <a:gd name="T48" fmla="*/ 62 w 308"/>
                  <a:gd name="T49" fmla="*/ 162 h 308"/>
                  <a:gd name="T50" fmla="*/ 63 w 308"/>
                  <a:gd name="T51" fmla="*/ 146 h 308"/>
                  <a:gd name="T52" fmla="*/ 232 w 308"/>
                  <a:gd name="T53" fmla="*/ 146 h 308"/>
                  <a:gd name="T54" fmla="*/ 232 w 308"/>
                  <a:gd name="T55" fmla="*/ 146 h 308"/>
                  <a:gd name="T56" fmla="*/ 266 w 308"/>
                  <a:gd name="T57" fmla="*/ 182 h 308"/>
                  <a:gd name="T58" fmla="*/ 230 w 308"/>
                  <a:gd name="T59" fmla="*/ 21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308">
                    <a:moveTo>
                      <a:pt x="154" y="0"/>
                    </a:moveTo>
                    <a:cubicBezTo>
                      <a:pt x="69" y="0"/>
                      <a:pt x="0" y="69"/>
                      <a:pt x="0" y="154"/>
                    </a:cubicBezTo>
                    <a:cubicBezTo>
                      <a:pt x="0" y="239"/>
                      <a:pt x="69" y="308"/>
                      <a:pt x="154" y="308"/>
                    </a:cubicBezTo>
                    <a:cubicBezTo>
                      <a:pt x="239" y="308"/>
                      <a:pt x="308" y="239"/>
                      <a:pt x="308" y="154"/>
                    </a:cubicBezTo>
                    <a:cubicBezTo>
                      <a:pt x="308" y="69"/>
                      <a:pt x="239" y="0"/>
                      <a:pt x="154" y="0"/>
                    </a:cubicBezTo>
                    <a:close/>
                    <a:moveTo>
                      <a:pt x="165" y="62"/>
                    </a:moveTo>
                    <a:cubicBezTo>
                      <a:pt x="174" y="56"/>
                      <a:pt x="183" y="71"/>
                      <a:pt x="174" y="77"/>
                    </a:cubicBezTo>
                    <a:cubicBezTo>
                      <a:pt x="169" y="79"/>
                      <a:pt x="172" y="86"/>
                      <a:pt x="174" y="90"/>
                    </a:cubicBezTo>
                    <a:cubicBezTo>
                      <a:pt x="177" y="95"/>
                      <a:pt x="181" y="101"/>
                      <a:pt x="182" y="107"/>
                    </a:cubicBezTo>
                    <a:cubicBezTo>
                      <a:pt x="185" y="119"/>
                      <a:pt x="181" y="132"/>
                      <a:pt x="169" y="136"/>
                    </a:cubicBezTo>
                    <a:cubicBezTo>
                      <a:pt x="158" y="140"/>
                      <a:pt x="153" y="123"/>
                      <a:pt x="164" y="120"/>
                    </a:cubicBezTo>
                    <a:cubicBezTo>
                      <a:pt x="172" y="117"/>
                      <a:pt x="157" y="95"/>
                      <a:pt x="156" y="91"/>
                    </a:cubicBezTo>
                    <a:cubicBezTo>
                      <a:pt x="152" y="80"/>
                      <a:pt x="154" y="68"/>
                      <a:pt x="165" y="62"/>
                    </a:cubicBezTo>
                    <a:close/>
                    <a:moveTo>
                      <a:pt x="117" y="62"/>
                    </a:moveTo>
                    <a:cubicBezTo>
                      <a:pt x="126" y="56"/>
                      <a:pt x="135" y="71"/>
                      <a:pt x="125" y="77"/>
                    </a:cubicBezTo>
                    <a:cubicBezTo>
                      <a:pt x="121" y="79"/>
                      <a:pt x="124" y="86"/>
                      <a:pt x="126" y="90"/>
                    </a:cubicBezTo>
                    <a:cubicBezTo>
                      <a:pt x="129" y="95"/>
                      <a:pt x="133" y="101"/>
                      <a:pt x="134" y="107"/>
                    </a:cubicBezTo>
                    <a:cubicBezTo>
                      <a:pt x="137" y="119"/>
                      <a:pt x="133" y="132"/>
                      <a:pt x="120" y="136"/>
                    </a:cubicBezTo>
                    <a:cubicBezTo>
                      <a:pt x="110" y="140"/>
                      <a:pt x="105" y="123"/>
                      <a:pt x="116" y="120"/>
                    </a:cubicBezTo>
                    <a:cubicBezTo>
                      <a:pt x="124" y="117"/>
                      <a:pt x="109" y="95"/>
                      <a:pt x="108" y="91"/>
                    </a:cubicBezTo>
                    <a:cubicBezTo>
                      <a:pt x="104" y="80"/>
                      <a:pt x="106" y="68"/>
                      <a:pt x="117" y="62"/>
                    </a:cubicBezTo>
                    <a:close/>
                    <a:moveTo>
                      <a:pt x="230" y="218"/>
                    </a:moveTo>
                    <a:cubicBezTo>
                      <a:pt x="225" y="218"/>
                      <a:pt x="219" y="217"/>
                      <a:pt x="215" y="215"/>
                    </a:cubicBezTo>
                    <a:cubicBezTo>
                      <a:pt x="199" y="235"/>
                      <a:pt x="175" y="247"/>
                      <a:pt x="147" y="247"/>
                    </a:cubicBezTo>
                    <a:cubicBezTo>
                      <a:pt x="100" y="247"/>
                      <a:pt x="62" y="209"/>
                      <a:pt x="62" y="162"/>
                    </a:cubicBezTo>
                    <a:cubicBezTo>
                      <a:pt x="62" y="156"/>
                      <a:pt x="62" y="151"/>
                      <a:pt x="63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51" y="147"/>
                      <a:pt x="266" y="162"/>
                      <a:pt x="266" y="182"/>
                    </a:cubicBezTo>
                    <a:cubicBezTo>
                      <a:pt x="266" y="202"/>
                      <a:pt x="250" y="218"/>
                      <a:pt x="230" y="2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91">
              <a:extLst>
                <a:ext uri="{FF2B5EF4-FFF2-40B4-BE49-F238E27FC236}">
                  <a16:creationId xmlns:a16="http://schemas.microsoft.com/office/drawing/2014/main" id="{10364F5A-975F-4929-B740-EB5E87D247B8}"/>
                </a:ext>
              </a:extLst>
            </p:cNvPr>
            <p:cNvGrpSpPr/>
            <p:nvPr/>
          </p:nvGrpSpPr>
          <p:grpSpPr>
            <a:xfrm>
              <a:off x="1158193" y="3485638"/>
              <a:ext cx="543516" cy="541589"/>
              <a:chOff x="4805363" y="4148138"/>
              <a:chExt cx="895350" cy="892175"/>
            </a:xfrm>
            <a:solidFill>
              <a:schemeClr val="accent2"/>
            </a:solidFill>
          </p:grpSpPr>
          <p:sp>
            <p:nvSpPr>
              <p:cNvPr id="60" name="Freeform 67">
                <a:extLst>
                  <a:ext uri="{FF2B5EF4-FFF2-40B4-BE49-F238E27FC236}">
                    <a16:creationId xmlns:a16="http://schemas.microsoft.com/office/drawing/2014/main" id="{26388C4D-8774-4DCF-A729-7CE16D4F7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 68">
                <a:extLst>
                  <a:ext uri="{FF2B5EF4-FFF2-40B4-BE49-F238E27FC236}">
                    <a16:creationId xmlns:a16="http://schemas.microsoft.com/office/drawing/2014/main" id="{8CF926C9-5F6C-4223-8240-B14EEAB17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Freeform 69">
                <a:extLst>
                  <a:ext uri="{FF2B5EF4-FFF2-40B4-BE49-F238E27FC236}">
                    <a16:creationId xmlns:a16="http://schemas.microsoft.com/office/drawing/2014/main" id="{5BA63F4B-EB41-4538-B27D-F4FF99C48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3" name="Freeform 145">
              <a:extLst>
                <a:ext uri="{FF2B5EF4-FFF2-40B4-BE49-F238E27FC236}">
                  <a16:creationId xmlns:a16="http://schemas.microsoft.com/office/drawing/2014/main" id="{3EA10A6E-06F7-4638-9390-2BB0CC0F0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4313" y="3157538"/>
              <a:ext cx="247650" cy="195262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4" name="Group 384">
              <a:extLst>
                <a:ext uri="{FF2B5EF4-FFF2-40B4-BE49-F238E27FC236}">
                  <a16:creationId xmlns:a16="http://schemas.microsoft.com/office/drawing/2014/main" id="{28046FFA-5BFD-4C2C-8DBB-96F6E5FA947D}"/>
                </a:ext>
              </a:extLst>
            </p:cNvPr>
            <p:cNvGrpSpPr/>
            <p:nvPr/>
          </p:nvGrpSpPr>
          <p:grpSpPr>
            <a:xfrm>
              <a:off x="2457052" y="3222647"/>
              <a:ext cx="264112" cy="171636"/>
              <a:chOff x="7145338" y="3587750"/>
              <a:chExt cx="566738" cy="368300"/>
            </a:xfrm>
            <a:solidFill>
              <a:schemeClr val="accent1"/>
            </a:solidFill>
          </p:grpSpPr>
          <p:sp>
            <p:nvSpPr>
              <p:cNvPr id="65" name="Freeform 146">
                <a:extLst>
                  <a:ext uri="{FF2B5EF4-FFF2-40B4-BE49-F238E27FC236}">
                    <a16:creationId xmlns:a16="http://schemas.microsoft.com/office/drawing/2014/main" id="{0E0CB9A5-1E29-421E-A602-7F489BEE9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Freeform 147">
                <a:extLst>
                  <a:ext uri="{FF2B5EF4-FFF2-40B4-BE49-F238E27FC236}">
                    <a16:creationId xmlns:a16="http://schemas.microsoft.com/office/drawing/2014/main" id="{A4B0BCA4-34A5-4FB8-BD32-15226D0B6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Freeform 148">
                <a:extLst>
                  <a:ext uri="{FF2B5EF4-FFF2-40B4-BE49-F238E27FC236}">
                    <a16:creationId xmlns:a16="http://schemas.microsoft.com/office/drawing/2014/main" id="{1EDF9EC5-DC3A-44E4-A067-A94824336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 149">
                <a:extLst>
                  <a:ext uri="{FF2B5EF4-FFF2-40B4-BE49-F238E27FC236}">
                    <a16:creationId xmlns:a16="http://schemas.microsoft.com/office/drawing/2014/main" id="{CBF9C234-B215-4238-8EF6-3A3110771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Freeform 150">
                <a:extLst>
                  <a:ext uri="{FF2B5EF4-FFF2-40B4-BE49-F238E27FC236}">
                    <a16:creationId xmlns:a16="http://schemas.microsoft.com/office/drawing/2014/main" id="{A7708A64-FBC1-4B7D-A458-6D85059AC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383">
              <a:extLst>
                <a:ext uri="{FF2B5EF4-FFF2-40B4-BE49-F238E27FC236}">
                  <a16:creationId xmlns:a16="http://schemas.microsoft.com/office/drawing/2014/main" id="{2AC9B8FA-F0EB-443B-ABDE-1C5A36B1A330}"/>
                </a:ext>
              </a:extLst>
            </p:cNvPr>
            <p:cNvGrpSpPr/>
            <p:nvPr/>
          </p:nvGrpSpPr>
          <p:grpSpPr>
            <a:xfrm>
              <a:off x="1490121" y="2805394"/>
              <a:ext cx="301843" cy="207147"/>
              <a:chOff x="5070476" y="2692400"/>
              <a:chExt cx="647700" cy="444500"/>
            </a:xfrm>
            <a:solidFill>
              <a:schemeClr val="accent2"/>
            </a:solidFill>
          </p:grpSpPr>
          <p:sp>
            <p:nvSpPr>
              <p:cNvPr id="71" name="Freeform 151">
                <a:extLst>
                  <a:ext uri="{FF2B5EF4-FFF2-40B4-BE49-F238E27FC236}">
                    <a16:creationId xmlns:a16="http://schemas.microsoft.com/office/drawing/2014/main" id="{7746FC92-EE60-4E13-9F58-45A10EF1B5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70476" y="3076575"/>
                <a:ext cx="647700" cy="60325"/>
              </a:xfrm>
              <a:custGeom>
                <a:avLst/>
                <a:gdLst>
                  <a:gd name="T0" fmla="*/ 408 w 408"/>
                  <a:gd name="T1" fmla="*/ 0 h 38"/>
                  <a:gd name="T2" fmla="*/ 0 w 408"/>
                  <a:gd name="T3" fmla="*/ 0 h 38"/>
                  <a:gd name="T4" fmla="*/ 0 w 408"/>
                  <a:gd name="T5" fmla="*/ 38 h 38"/>
                  <a:gd name="T6" fmla="*/ 408 w 408"/>
                  <a:gd name="T7" fmla="*/ 38 h 38"/>
                  <a:gd name="T8" fmla="*/ 408 w 408"/>
                  <a:gd name="T9" fmla="*/ 0 h 38"/>
                  <a:gd name="T10" fmla="*/ 389 w 408"/>
                  <a:gd name="T11" fmla="*/ 24 h 38"/>
                  <a:gd name="T12" fmla="*/ 355 w 408"/>
                  <a:gd name="T13" fmla="*/ 24 h 38"/>
                  <a:gd name="T14" fmla="*/ 355 w 408"/>
                  <a:gd name="T15" fmla="*/ 14 h 38"/>
                  <a:gd name="T16" fmla="*/ 389 w 408"/>
                  <a:gd name="T17" fmla="*/ 14 h 38"/>
                  <a:gd name="T18" fmla="*/ 389 w 408"/>
                  <a:gd name="T19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8" h="38">
                    <a:moveTo>
                      <a:pt x="408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408" y="38"/>
                    </a:lnTo>
                    <a:lnTo>
                      <a:pt x="408" y="0"/>
                    </a:lnTo>
                    <a:close/>
                    <a:moveTo>
                      <a:pt x="389" y="24"/>
                    </a:moveTo>
                    <a:lnTo>
                      <a:pt x="355" y="24"/>
                    </a:lnTo>
                    <a:lnTo>
                      <a:pt x="355" y="14"/>
                    </a:lnTo>
                    <a:lnTo>
                      <a:pt x="389" y="14"/>
                    </a:lnTo>
                    <a:lnTo>
                      <a:pt x="389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 152">
                <a:extLst>
                  <a:ext uri="{FF2B5EF4-FFF2-40B4-BE49-F238E27FC236}">
                    <a16:creationId xmlns:a16="http://schemas.microsoft.com/office/drawing/2014/main" id="{8FC161FC-7806-4048-988B-D40084FCB5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0638" y="2692400"/>
                <a:ext cx="587375" cy="365125"/>
              </a:xfrm>
              <a:custGeom>
                <a:avLst/>
                <a:gdLst>
                  <a:gd name="T0" fmla="*/ 370 w 370"/>
                  <a:gd name="T1" fmla="*/ 0 h 230"/>
                  <a:gd name="T2" fmla="*/ 0 w 370"/>
                  <a:gd name="T3" fmla="*/ 0 h 230"/>
                  <a:gd name="T4" fmla="*/ 0 w 370"/>
                  <a:gd name="T5" fmla="*/ 230 h 230"/>
                  <a:gd name="T6" fmla="*/ 370 w 370"/>
                  <a:gd name="T7" fmla="*/ 230 h 230"/>
                  <a:gd name="T8" fmla="*/ 370 w 370"/>
                  <a:gd name="T9" fmla="*/ 0 h 230"/>
                  <a:gd name="T10" fmla="*/ 329 w 370"/>
                  <a:gd name="T11" fmla="*/ 197 h 230"/>
                  <a:gd name="T12" fmla="*/ 41 w 370"/>
                  <a:gd name="T13" fmla="*/ 197 h 230"/>
                  <a:gd name="T14" fmla="*/ 41 w 370"/>
                  <a:gd name="T15" fmla="*/ 34 h 230"/>
                  <a:gd name="T16" fmla="*/ 329 w 370"/>
                  <a:gd name="T17" fmla="*/ 34 h 230"/>
                  <a:gd name="T18" fmla="*/ 329 w 370"/>
                  <a:gd name="T19" fmla="*/ 19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230">
                    <a:moveTo>
                      <a:pt x="370" y="0"/>
                    </a:moveTo>
                    <a:lnTo>
                      <a:pt x="0" y="0"/>
                    </a:lnTo>
                    <a:lnTo>
                      <a:pt x="0" y="230"/>
                    </a:lnTo>
                    <a:lnTo>
                      <a:pt x="370" y="230"/>
                    </a:lnTo>
                    <a:lnTo>
                      <a:pt x="370" y="0"/>
                    </a:lnTo>
                    <a:close/>
                    <a:moveTo>
                      <a:pt x="329" y="197"/>
                    </a:moveTo>
                    <a:lnTo>
                      <a:pt x="41" y="197"/>
                    </a:lnTo>
                    <a:lnTo>
                      <a:pt x="41" y="34"/>
                    </a:lnTo>
                    <a:lnTo>
                      <a:pt x="329" y="34"/>
                    </a:lnTo>
                    <a:lnTo>
                      <a:pt x="329" y="1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3" name="Freeform 153">
              <a:extLst>
                <a:ext uri="{FF2B5EF4-FFF2-40B4-BE49-F238E27FC236}">
                  <a16:creationId xmlns:a16="http://schemas.microsoft.com/office/drawing/2014/main" id="{04DBAC6B-CC83-4DBC-8083-278FF7CEAD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2350" y="3432175"/>
              <a:ext cx="207963" cy="228600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4" name="Group 381">
              <a:extLst>
                <a:ext uri="{FF2B5EF4-FFF2-40B4-BE49-F238E27FC236}">
                  <a16:creationId xmlns:a16="http://schemas.microsoft.com/office/drawing/2014/main" id="{335AA9FF-023F-435C-88D6-FC266D5168CE}"/>
                </a:ext>
              </a:extLst>
            </p:cNvPr>
            <p:cNvGrpSpPr/>
            <p:nvPr/>
          </p:nvGrpSpPr>
          <p:grpSpPr>
            <a:xfrm>
              <a:off x="832430" y="3450509"/>
              <a:ext cx="218244" cy="220463"/>
              <a:chOff x="3659188" y="4076700"/>
              <a:chExt cx="468313" cy="473075"/>
            </a:xfrm>
            <a:solidFill>
              <a:schemeClr val="accent2"/>
            </a:solidFill>
          </p:grpSpPr>
          <p:sp>
            <p:nvSpPr>
              <p:cNvPr id="75" name="Freeform 154">
                <a:extLst>
                  <a:ext uri="{FF2B5EF4-FFF2-40B4-BE49-F238E27FC236}">
                    <a16:creationId xmlns:a16="http://schemas.microsoft.com/office/drawing/2014/main" id="{18AFE4C2-BAE8-43D1-8483-1D00D29EFE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 155">
                <a:extLst>
                  <a:ext uri="{FF2B5EF4-FFF2-40B4-BE49-F238E27FC236}">
                    <a16:creationId xmlns:a16="http://schemas.microsoft.com/office/drawing/2014/main" id="{52ECABBC-5E03-4152-AF81-E71A0D1FD4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377">
              <a:extLst>
                <a:ext uri="{FF2B5EF4-FFF2-40B4-BE49-F238E27FC236}">
                  <a16:creationId xmlns:a16="http://schemas.microsoft.com/office/drawing/2014/main" id="{1905C80A-ACF7-498C-B486-FC80F9037963}"/>
                </a:ext>
              </a:extLst>
            </p:cNvPr>
            <p:cNvGrpSpPr/>
            <p:nvPr/>
          </p:nvGrpSpPr>
          <p:grpSpPr>
            <a:xfrm>
              <a:off x="1706145" y="2441409"/>
              <a:ext cx="167937" cy="181993"/>
              <a:chOff x="5534026" y="1911350"/>
              <a:chExt cx="360362" cy="390525"/>
            </a:xfrm>
            <a:solidFill>
              <a:schemeClr val="accent2"/>
            </a:solidFill>
          </p:grpSpPr>
          <p:sp>
            <p:nvSpPr>
              <p:cNvPr id="78" name="Freeform 156">
                <a:extLst>
                  <a:ext uri="{FF2B5EF4-FFF2-40B4-BE49-F238E27FC236}">
                    <a16:creationId xmlns:a16="http://schemas.microsoft.com/office/drawing/2014/main" id="{B5F667DD-6B39-41EB-9575-8CF76ADAA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Freeform 157">
                <a:extLst>
                  <a:ext uri="{FF2B5EF4-FFF2-40B4-BE49-F238E27FC236}">
                    <a16:creationId xmlns:a16="http://schemas.microsoft.com/office/drawing/2014/main" id="{43BBF404-3D6A-411F-9393-BA27CEB82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0" name="Freeform 158">
              <a:extLst>
                <a:ext uri="{FF2B5EF4-FFF2-40B4-BE49-F238E27FC236}">
                  <a16:creationId xmlns:a16="http://schemas.microsoft.com/office/drawing/2014/main" id="{B1299684-C5B6-4939-9824-ECD17C12ED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08238" y="2854325"/>
              <a:ext cx="322262" cy="285750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1" name="Group 385">
              <a:extLst>
                <a:ext uri="{FF2B5EF4-FFF2-40B4-BE49-F238E27FC236}">
                  <a16:creationId xmlns:a16="http://schemas.microsoft.com/office/drawing/2014/main" id="{937BDACC-5454-410B-8021-EB70E03C7BFC}"/>
                </a:ext>
              </a:extLst>
            </p:cNvPr>
            <p:cNvGrpSpPr/>
            <p:nvPr/>
          </p:nvGrpSpPr>
          <p:grpSpPr>
            <a:xfrm>
              <a:off x="3010428" y="3535587"/>
              <a:ext cx="225642" cy="198268"/>
              <a:chOff x="8332788" y="4259263"/>
              <a:chExt cx="484188" cy="425449"/>
            </a:xfrm>
            <a:solidFill>
              <a:schemeClr val="accent1"/>
            </a:solidFill>
          </p:grpSpPr>
          <p:sp>
            <p:nvSpPr>
              <p:cNvPr id="82" name="Freeform 159">
                <a:extLst>
                  <a:ext uri="{FF2B5EF4-FFF2-40B4-BE49-F238E27FC236}">
                    <a16:creationId xmlns:a16="http://schemas.microsoft.com/office/drawing/2014/main" id="{1FE7F7E5-8DD2-4269-8B41-1BAA936BA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Freeform 160">
                <a:extLst>
                  <a:ext uri="{FF2B5EF4-FFF2-40B4-BE49-F238E27FC236}">
                    <a16:creationId xmlns:a16="http://schemas.microsoft.com/office/drawing/2014/main" id="{2769EE6A-DDE0-4F1B-9FFB-59CC1065F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Freeform 161">
                <a:extLst>
                  <a:ext uri="{FF2B5EF4-FFF2-40B4-BE49-F238E27FC236}">
                    <a16:creationId xmlns:a16="http://schemas.microsoft.com/office/drawing/2014/main" id="{087BDDF4-A62F-4387-A307-426170002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162">
              <a:extLst>
                <a:ext uri="{FF2B5EF4-FFF2-40B4-BE49-F238E27FC236}">
                  <a16:creationId xmlns:a16="http://schemas.microsoft.com/office/drawing/2014/main" id="{13A8A734-8231-469B-B995-0F5FD5CEE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3" y="2655888"/>
              <a:ext cx="200025" cy="185737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 163">
              <a:extLst>
                <a:ext uri="{FF2B5EF4-FFF2-40B4-BE49-F238E27FC236}">
                  <a16:creationId xmlns:a16="http://schemas.microsoft.com/office/drawing/2014/main" id="{0CEF66A2-0CAF-4D23-A959-3AFA15675A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7588" y="3930650"/>
              <a:ext cx="238125" cy="203200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164">
              <a:extLst>
                <a:ext uri="{FF2B5EF4-FFF2-40B4-BE49-F238E27FC236}">
                  <a16:creationId xmlns:a16="http://schemas.microsoft.com/office/drawing/2014/main" id="{825452BD-9E68-4F0F-9B92-D6BDF470E7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3550" y="3462338"/>
              <a:ext cx="166688" cy="234950"/>
            </a:xfrm>
            <a:custGeom>
              <a:avLst/>
              <a:gdLst>
                <a:gd name="T0" fmla="*/ 47 w 95"/>
                <a:gd name="T1" fmla="*/ 0 h 134"/>
                <a:gd name="T2" fmla="*/ 0 w 95"/>
                <a:gd name="T3" fmla="*/ 47 h 134"/>
                <a:gd name="T4" fmla="*/ 47 w 95"/>
                <a:gd name="T5" fmla="*/ 134 h 134"/>
                <a:gd name="T6" fmla="*/ 95 w 95"/>
                <a:gd name="T7" fmla="*/ 47 h 134"/>
                <a:gd name="T8" fmla="*/ 47 w 95"/>
                <a:gd name="T9" fmla="*/ 0 h 134"/>
                <a:gd name="T10" fmla="*/ 47 w 95"/>
                <a:gd name="T11" fmla="*/ 55 h 134"/>
                <a:gd name="T12" fmla="*/ 32 w 95"/>
                <a:gd name="T13" fmla="*/ 40 h 134"/>
                <a:gd name="T14" fmla="*/ 47 w 95"/>
                <a:gd name="T15" fmla="*/ 25 h 134"/>
                <a:gd name="T16" fmla="*/ 62 w 95"/>
                <a:gd name="T17" fmla="*/ 40 h 134"/>
                <a:gd name="T18" fmla="*/ 47 w 95"/>
                <a:gd name="T19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47" y="134"/>
                    <a:pt x="47" y="134"/>
                  </a:cubicBezTo>
                  <a:cubicBezTo>
                    <a:pt x="47" y="134"/>
                    <a:pt x="95" y="73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55"/>
                  </a:moveTo>
                  <a:cubicBezTo>
                    <a:pt x="39" y="55"/>
                    <a:pt x="32" y="48"/>
                    <a:pt x="32" y="40"/>
                  </a:cubicBezTo>
                  <a:cubicBezTo>
                    <a:pt x="32" y="32"/>
                    <a:pt x="39" y="25"/>
                    <a:pt x="47" y="25"/>
                  </a:cubicBezTo>
                  <a:cubicBezTo>
                    <a:pt x="55" y="25"/>
                    <a:pt x="62" y="32"/>
                    <a:pt x="62" y="40"/>
                  </a:cubicBezTo>
                  <a:cubicBezTo>
                    <a:pt x="62" y="48"/>
                    <a:pt x="55" y="55"/>
                    <a:pt x="47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165">
              <a:extLst>
                <a:ext uri="{FF2B5EF4-FFF2-40B4-BE49-F238E27FC236}">
                  <a16:creationId xmlns:a16="http://schemas.microsoft.com/office/drawing/2014/main" id="{3F121D74-2694-4478-872B-A832E2700B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1725" y="2570163"/>
              <a:ext cx="123825" cy="176212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9" name="Group 374">
              <a:extLst>
                <a:ext uri="{FF2B5EF4-FFF2-40B4-BE49-F238E27FC236}">
                  <a16:creationId xmlns:a16="http://schemas.microsoft.com/office/drawing/2014/main" id="{1DBDF841-2937-48F3-8AE7-F5AB61BBB27E}"/>
                </a:ext>
              </a:extLst>
            </p:cNvPr>
            <p:cNvGrpSpPr/>
            <p:nvPr/>
          </p:nvGrpSpPr>
          <p:grpSpPr>
            <a:xfrm>
              <a:off x="1957680" y="1814790"/>
              <a:ext cx="281868" cy="74721"/>
              <a:chOff x="6073776" y="566738"/>
              <a:chExt cx="604838" cy="160337"/>
            </a:xfrm>
            <a:solidFill>
              <a:schemeClr val="accent1"/>
            </a:solidFill>
          </p:grpSpPr>
          <p:sp>
            <p:nvSpPr>
              <p:cNvPr id="90" name="Freeform 166">
                <a:extLst>
                  <a:ext uri="{FF2B5EF4-FFF2-40B4-BE49-F238E27FC236}">
                    <a16:creationId xmlns:a16="http://schemas.microsoft.com/office/drawing/2014/main" id="{EB1406C1-A01C-4E50-82ED-E55762F18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776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Freeform 167">
                <a:extLst>
                  <a:ext uri="{FF2B5EF4-FFF2-40B4-BE49-F238E27FC236}">
                    <a16:creationId xmlns:a16="http://schemas.microsoft.com/office/drawing/2014/main" id="{12B11836-392C-48C1-9378-03D0A72D8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1738" y="566738"/>
                <a:ext cx="195263" cy="160337"/>
              </a:xfrm>
              <a:custGeom>
                <a:avLst/>
                <a:gdLst>
                  <a:gd name="T0" fmla="*/ 10 w 52"/>
                  <a:gd name="T1" fmla="*/ 43 h 43"/>
                  <a:gd name="T2" fmla="*/ 0 w 52"/>
                  <a:gd name="T3" fmla="*/ 0 h 43"/>
                  <a:gd name="T4" fmla="*/ 5 w 52"/>
                  <a:gd name="T5" fmla="*/ 0 h 43"/>
                  <a:gd name="T6" fmla="*/ 10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7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0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8 w 52"/>
                  <a:gd name="T35" fmla="*/ 21 h 43"/>
                  <a:gd name="T36" fmla="*/ 26 w 52"/>
                  <a:gd name="T37" fmla="*/ 7 h 43"/>
                  <a:gd name="T38" fmla="*/ 25 w 52"/>
                  <a:gd name="T39" fmla="*/ 7 h 43"/>
                  <a:gd name="T40" fmla="*/ 22 w 52"/>
                  <a:gd name="T41" fmla="*/ 21 h 43"/>
                  <a:gd name="T42" fmla="*/ 16 w 52"/>
                  <a:gd name="T43" fmla="*/ 43 h 43"/>
                  <a:gd name="T44" fmla="*/ 10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0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2"/>
                      <a:pt x="16" y="27"/>
                      <a:pt x="17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6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0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15"/>
                      <a:pt x="26" y="11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1"/>
                      <a:pt x="24" y="15"/>
                      <a:pt x="22" y="21"/>
                    </a:cubicBezTo>
                    <a:cubicBezTo>
                      <a:pt x="16" y="43"/>
                      <a:pt x="16" y="43"/>
                      <a:pt x="16" y="43"/>
                    </a:cubicBezTo>
                    <a:lnTo>
                      <a:pt x="10" y="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Freeform 168">
                <a:extLst>
                  <a:ext uri="{FF2B5EF4-FFF2-40B4-BE49-F238E27FC236}">
                    <a16:creationId xmlns:a16="http://schemas.microsoft.com/office/drawing/2014/main" id="{291DB539-5C94-4EED-A1EF-D152B477E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351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40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382">
              <a:extLst>
                <a:ext uri="{FF2B5EF4-FFF2-40B4-BE49-F238E27FC236}">
                  <a16:creationId xmlns:a16="http://schemas.microsoft.com/office/drawing/2014/main" id="{88EEF3EA-9A53-4A66-832E-8EA64864CA44}"/>
                </a:ext>
              </a:extLst>
            </p:cNvPr>
            <p:cNvGrpSpPr/>
            <p:nvPr/>
          </p:nvGrpSpPr>
          <p:grpSpPr>
            <a:xfrm>
              <a:off x="1493819" y="4089704"/>
              <a:ext cx="280388" cy="318118"/>
              <a:chOff x="5078413" y="5448300"/>
              <a:chExt cx="601663" cy="682625"/>
            </a:xfrm>
            <a:solidFill>
              <a:schemeClr val="accent1"/>
            </a:solidFill>
          </p:grpSpPr>
          <p:sp>
            <p:nvSpPr>
              <p:cNvPr id="94" name="Freeform 169">
                <a:extLst>
                  <a:ext uri="{FF2B5EF4-FFF2-40B4-BE49-F238E27FC236}">
                    <a16:creationId xmlns:a16="http://schemas.microsoft.com/office/drawing/2014/main" id="{463234B4-E81A-4D28-A104-511DEC234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Freeform 170">
                <a:extLst>
                  <a:ext uri="{FF2B5EF4-FFF2-40B4-BE49-F238E27FC236}">
                    <a16:creationId xmlns:a16="http://schemas.microsoft.com/office/drawing/2014/main" id="{B3554408-2EB4-41CE-8281-55C097C28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Freeform 171">
                <a:extLst>
                  <a:ext uri="{FF2B5EF4-FFF2-40B4-BE49-F238E27FC236}">
                    <a16:creationId xmlns:a16="http://schemas.microsoft.com/office/drawing/2014/main" id="{77A1A1D5-1964-4C86-AE58-39DA9BF68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Freeform 172">
                <a:extLst>
                  <a:ext uri="{FF2B5EF4-FFF2-40B4-BE49-F238E27FC236}">
                    <a16:creationId xmlns:a16="http://schemas.microsoft.com/office/drawing/2014/main" id="{2169022B-2191-4F02-882C-F9F9B6BB9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Freeform 173">
                <a:extLst>
                  <a:ext uri="{FF2B5EF4-FFF2-40B4-BE49-F238E27FC236}">
                    <a16:creationId xmlns:a16="http://schemas.microsoft.com/office/drawing/2014/main" id="{040601C8-999E-48F6-83DC-64BE81943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9" name="Freeform 174">
                <a:extLst>
                  <a:ext uri="{FF2B5EF4-FFF2-40B4-BE49-F238E27FC236}">
                    <a16:creationId xmlns:a16="http://schemas.microsoft.com/office/drawing/2014/main" id="{F2E22C8D-B845-49B0-BCEA-3D85EC6CF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Freeform 175">
                <a:extLst>
                  <a:ext uri="{FF2B5EF4-FFF2-40B4-BE49-F238E27FC236}">
                    <a16:creationId xmlns:a16="http://schemas.microsoft.com/office/drawing/2014/main" id="{A4DD19DE-C456-4522-8AE5-27A5496F1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Freeform 176">
                <a:extLst>
                  <a:ext uri="{FF2B5EF4-FFF2-40B4-BE49-F238E27FC236}">
                    <a16:creationId xmlns:a16="http://schemas.microsoft.com/office/drawing/2014/main" id="{60F3B53B-363C-42B8-A823-34245607B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2" name="Freeform 177">
              <a:extLst>
                <a:ext uri="{FF2B5EF4-FFF2-40B4-BE49-F238E27FC236}">
                  <a16:creationId xmlns:a16="http://schemas.microsoft.com/office/drawing/2014/main" id="{A7410BDE-F092-4A92-BC4E-66A3630892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9563" y="2108200"/>
              <a:ext cx="190500" cy="249238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3" name="Group 375">
              <a:extLst>
                <a:ext uri="{FF2B5EF4-FFF2-40B4-BE49-F238E27FC236}">
                  <a16:creationId xmlns:a16="http://schemas.microsoft.com/office/drawing/2014/main" id="{34E73458-A729-4845-8950-E4B2BA686591}"/>
                </a:ext>
              </a:extLst>
            </p:cNvPr>
            <p:cNvGrpSpPr/>
            <p:nvPr/>
          </p:nvGrpSpPr>
          <p:grpSpPr>
            <a:xfrm>
              <a:off x="2587998" y="1942037"/>
              <a:ext cx="254495" cy="259673"/>
              <a:chOff x="7426326" y="839788"/>
              <a:chExt cx="546100" cy="557212"/>
            </a:xfrm>
            <a:solidFill>
              <a:srgbClr val="4E9F8E"/>
            </a:solidFill>
          </p:grpSpPr>
          <p:sp>
            <p:nvSpPr>
              <p:cNvPr id="104" name="Freeform 178">
                <a:extLst>
                  <a:ext uri="{FF2B5EF4-FFF2-40B4-BE49-F238E27FC236}">
                    <a16:creationId xmlns:a16="http://schemas.microsoft.com/office/drawing/2014/main" id="{6A5EAFCF-8CCE-4B19-AB70-8758C16DB9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5" name="Freeform 179">
                <a:extLst>
                  <a:ext uri="{FF2B5EF4-FFF2-40B4-BE49-F238E27FC236}">
                    <a16:creationId xmlns:a16="http://schemas.microsoft.com/office/drawing/2014/main" id="{C0521DF6-21ED-4832-AB31-DFFA8E37A0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6" name="Freeform 180">
              <a:extLst>
                <a:ext uri="{FF2B5EF4-FFF2-40B4-BE49-F238E27FC236}">
                  <a16:creationId xmlns:a16="http://schemas.microsoft.com/office/drawing/2014/main" id="{21286387-0947-40A8-A80C-86EC5A792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0788" y="4100513"/>
              <a:ext cx="192087" cy="227012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7" name="Group 380">
              <a:extLst>
                <a:ext uri="{FF2B5EF4-FFF2-40B4-BE49-F238E27FC236}">
                  <a16:creationId xmlns:a16="http://schemas.microsoft.com/office/drawing/2014/main" id="{8A48D581-514A-4E62-93E0-79ED5A087334}"/>
                </a:ext>
              </a:extLst>
            </p:cNvPr>
            <p:cNvGrpSpPr/>
            <p:nvPr/>
          </p:nvGrpSpPr>
          <p:grpSpPr>
            <a:xfrm>
              <a:off x="930085" y="2635979"/>
              <a:ext cx="175335" cy="241179"/>
              <a:chOff x="3868738" y="2328863"/>
              <a:chExt cx="376238" cy="517525"/>
            </a:xfrm>
            <a:solidFill>
              <a:schemeClr val="accent1"/>
            </a:solidFill>
          </p:grpSpPr>
          <p:sp>
            <p:nvSpPr>
              <p:cNvPr id="108" name="Freeform 181">
                <a:extLst>
                  <a:ext uri="{FF2B5EF4-FFF2-40B4-BE49-F238E27FC236}">
                    <a16:creationId xmlns:a16="http://schemas.microsoft.com/office/drawing/2014/main" id="{E1BC4605-193A-42FA-AFC9-820682D79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Freeform 182">
                <a:extLst>
                  <a:ext uri="{FF2B5EF4-FFF2-40B4-BE49-F238E27FC236}">
                    <a16:creationId xmlns:a16="http://schemas.microsoft.com/office/drawing/2014/main" id="{E96C4E85-4705-4BBF-B40C-F0A9EB211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Group 376">
              <a:extLst>
                <a:ext uri="{FF2B5EF4-FFF2-40B4-BE49-F238E27FC236}">
                  <a16:creationId xmlns:a16="http://schemas.microsoft.com/office/drawing/2014/main" id="{6EC3A27B-1FD1-4280-B142-6809D50F768A}"/>
                </a:ext>
              </a:extLst>
            </p:cNvPr>
            <p:cNvGrpSpPr/>
            <p:nvPr/>
          </p:nvGrpSpPr>
          <p:grpSpPr>
            <a:xfrm>
              <a:off x="2364576" y="2212068"/>
              <a:ext cx="227122" cy="220463"/>
              <a:chOff x="6946901" y="1419225"/>
              <a:chExt cx="487363" cy="473075"/>
            </a:xfrm>
            <a:solidFill>
              <a:schemeClr val="accent2"/>
            </a:solidFill>
          </p:grpSpPr>
          <p:sp>
            <p:nvSpPr>
              <p:cNvPr id="111" name="Freeform 183">
                <a:extLst>
                  <a:ext uri="{FF2B5EF4-FFF2-40B4-BE49-F238E27FC236}">
                    <a16:creationId xmlns:a16="http://schemas.microsoft.com/office/drawing/2014/main" id="{C2967E79-F012-485A-83F9-E1CC937FC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2" name="Rectangle 184">
                <a:extLst>
                  <a:ext uri="{FF2B5EF4-FFF2-40B4-BE49-F238E27FC236}">
                    <a16:creationId xmlns:a16="http://schemas.microsoft.com/office/drawing/2014/main" id="{27F84F90-1FCB-4073-80C2-1DE54F335A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3" name="Rectangle 185">
                <a:extLst>
                  <a:ext uri="{FF2B5EF4-FFF2-40B4-BE49-F238E27FC236}">
                    <a16:creationId xmlns:a16="http://schemas.microsoft.com/office/drawing/2014/main" id="{323E6CCF-3E18-4399-83EB-2C2285186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Rectangle 186">
                <a:extLst>
                  <a:ext uri="{FF2B5EF4-FFF2-40B4-BE49-F238E27FC236}">
                    <a16:creationId xmlns:a16="http://schemas.microsoft.com/office/drawing/2014/main" id="{36E42B9D-6A40-4543-BD5A-A300C1990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Rectangle 187">
                <a:extLst>
                  <a:ext uri="{FF2B5EF4-FFF2-40B4-BE49-F238E27FC236}">
                    <a16:creationId xmlns:a16="http://schemas.microsoft.com/office/drawing/2014/main" id="{16CDFB9F-8209-47AD-A79E-FBC9EA21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6" name="Freeform 188">
              <a:extLst>
                <a:ext uri="{FF2B5EF4-FFF2-40B4-BE49-F238E27FC236}">
                  <a16:creationId xmlns:a16="http://schemas.microsoft.com/office/drawing/2014/main" id="{F18766DC-DBCD-4FA7-A4C5-1330E4BC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2354263"/>
              <a:ext cx="179387" cy="149225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7" name="Group 386">
              <a:extLst>
                <a:ext uri="{FF2B5EF4-FFF2-40B4-BE49-F238E27FC236}">
                  <a16:creationId xmlns:a16="http://schemas.microsoft.com/office/drawing/2014/main" id="{94D48252-19DE-4F1D-88F7-94BA0315F7C3}"/>
                </a:ext>
              </a:extLst>
            </p:cNvPr>
            <p:cNvGrpSpPr/>
            <p:nvPr/>
          </p:nvGrpSpPr>
          <p:grpSpPr>
            <a:xfrm>
              <a:off x="3234592" y="3352115"/>
              <a:ext cx="161279" cy="190870"/>
              <a:chOff x="8813801" y="3865563"/>
              <a:chExt cx="346075" cy="409574"/>
            </a:xfrm>
            <a:solidFill>
              <a:schemeClr val="bg1">
                <a:lumMod val="50000"/>
              </a:schemeClr>
            </a:solidFill>
          </p:grpSpPr>
          <p:sp>
            <p:nvSpPr>
              <p:cNvPr id="118" name="Freeform 189">
                <a:extLst>
                  <a:ext uri="{FF2B5EF4-FFF2-40B4-BE49-F238E27FC236}">
                    <a16:creationId xmlns:a16="http://schemas.microsoft.com/office/drawing/2014/main" id="{416BCDDF-B1DA-49C9-8568-5190A404E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Freeform 190">
                <a:extLst>
                  <a:ext uri="{FF2B5EF4-FFF2-40B4-BE49-F238E27FC236}">
                    <a16:creationId xmlns:a16="http://schemas.microsoft.com/office/drawing/2014/main" id="{6C934ABB-5EBF-4513-9115-E1EBB95A4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379">
              <a:extLst>
                <a:ext uri="{FF2B5EF4-FFF2-40B4-BE49-F238E27FC236}">
                  <a16:creationId xmlns:a16="http://schemas.microsoft.com/office/drawing/2014/main" id="{74C0C051-E0C1-4402-8A56-8E05DFC053F6}"/>
                </a:ext>
              </a:extLst>
            </p:cNvPr>
            <p:cNvGrpSpPr/>
            <p:nvPr/>
          </p:nvGrpSpPr>
          <p:grpSpPr>
            <a:xfrm>
              <a:off x="1000367" y="2311943"/>
              <a:ext cx="138345" cy="229341"/>
              <a:chOff x="4019551" y="1633538"/>
              <a:chExt cx="296862" cy="492124"/>
            </a:xfrm>
            <a:solidFill>
              <a:schemeClr val="accent2"/>
            </a:solidFill>
          </p:grpSpPr>
          <p:sp>
            <p:nvSpPr>
              <p:cNvPr id="121" name="Freeform 191">
                <a:extLst>
                  <a:ext uri="{FF2B5EF4-FFF2-40B4-BE49-F238E27FC236}">
                    <a16:creationId xmlns:a16="http://schemas.microsoft.com/office/drawing/2014/main" id="{2661D3F6-4D11-4549-B30A-6F895B86C4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2" name="Freeform 192">
                <a:extLst>
                  <a:ext uri="{FF2B5EF4-FFF2-40B4-BE49-F238E27FC236}">
                    <a16:creationId xmlns:a16="http://schemas.microsoft.com/office/drawing/2014/main" id="{97EF73AE-4EE4-48FC-B6A6-97F5877B9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3" name="Freeform 193">
              <a:extLst>
                <a:ext uri="{FF2B5EF4-FFF2-40B4-BE49-F238E27FC236}">
                  <a16:creationId xmlns:a16="http://schemas.microsoft.com/office/drawing/2014/main" id="{618249D8-1413-41BC-8428-CE699A78B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3905250"/>
              <a:ext cx="195262" cy="192088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Freeform 194">
              <a:extLst>
                <a:ext uri="{FF2B5EF4-FFF2-40B4-BE49-F238E27FC236}">
                  <a16:creationId xmlns:a16="http://schemas.microsoft.com/office/drawing/2014/main" id="{6316B953-0A08-4413-AC3C-89E7CF8031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725" y="2922588"/>
              <a:ext cx="223838" cy="177800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5" name="Group 378">
              <a:extLst>
                <a:ext uri="{FF2B5EF4-FFF2-40B4-BE49-F238E27FC236}">
                  <a16:creationId xmlns:a16="http://schemas.microsoft.com/office/drawing/2014/main" id="{9732929D-9282-445F-94D0-C561D0E8F878}"/>
                </a:ext>
              </a:extLst>
            </p:cNvPr>
            <p:cNvGrpSpPr/>
            <p:nvPr/>
          </p:nvGrpSpPr>
          <p:grpSpPr>
            <a:xfrm>
              <a:off x="1341419" y="1959793"/>
              <a:ext cx="224163" cy="225642"/>
              <a:chOff x="4751388" y="877888"/>
              <a:chExt cx="481013" cy="484187"/>
            </a:xfrm>
            <a:solidFill>
              <a:schemeClr val="accent2"/>
            </a:solidFill>
          </p:grpSpPr>
          <p:sp>
            <p:nvSpPr>
              <p:cNvPr id="126" name="Oval 195">
                <a:extLst>
                  <a:ext uri="{FF2B5EF4-FFF2-40B4-BE49-F238E27FC236}">
                    <a16:creationId xmlns:a16="http://schemas.microsoft.com/office/drawing/2014/main" id="{BACB688E-2949-425A-9599-9A0F83E055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7" name="Rectangle 196">
                <a:extLst>
                  <a:ext uri="{FF2B5EF4-FFF2-40B4-BE49-F238E27FC236}">
                    <a16:creationId xmlns:a16="http://schemas.microsoft.com/office/drawing/2014/main" id="{52ECF75A-3C04-4765-B639-08FEC8848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Rectangle 197">
                <a:extLst>
                  <a:ext uri="{FF2B5EF4-FFF2-40B4-BE49-F238E27FC236}">
                    <a16:creationId xmlns:a16="http://schemas.microsoft.com/office/drawing/2014/main" id="{B8AC8D0F-AF7E-430C-9B82-BEA1BC527A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9" name="Rectangle 198">
                <a:extLst>
                  <a:ext uri="{FF2B5EF4-FFF2-40B4-BE49-F238E27FC236}">
                    <a16:creationId xmlns:a16="http://schemas.microsoft.com/office/drawing/2014/main" id="{610D6A86-BF66-4C44-BCB8-891896FE9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0" name="Rectangle 199">
                <a:extLst>
                  <a:ext uri="{FF2B5EF4-FFF2-40B4-BE49-F238E27FC236}">
                    <a16:creationId xmlns:a16="http://schemas.microsoft.com/office/drawing/2014/main" id="{FE10B2AC-5D64-4182-9064-EC904488A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1" name="Freeform 200">
                <a:extLst>
                  <a:ext uri="{FF2B5EF4-FFF2-40B4-BE49-F238E27FC236}">
                    <a16:creationId xmlns:a16="http://schemas.microsoft.com/office/drawing/2014/main" id="{5894D320-3760-448C-9D38-FCE77AA4D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2" name="Freeform 201">
                <a:extLst>
                  <a:ext uri="{FF2B5EF4-FFF2-40B4-BE49-F238E27FC236}">
                    <a16:creationId xmlns:a16="http://schemas.microsoft.com/office/drawing/2014/main" id="{37562326-D077-4DB4-B151-2D7F2E648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3" name="Freeform 202">
                <a:extLst>
                  <a:ext uri="{FF2B5EF4-FFF2-40B4-BE49-F238E27FC236}">
                    <a16:creationId xmlns:a16="http://schemas.microsoft.com/office/drawing/2014/main" id="{4FA89F33-FBDE-43ED-A5C4-B1FC63018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4" name="Freeform 203">
                <a:extLst>
                  <a:ext uri="{FF2B5EF4-FFF2-40B4-BE49-F238E27FC236}">
                    <a16:creationId xmlns:a16="http://schemas.microsoft.com/office/drawing/2014/main" id="{55E90844-67DE-44BF-8596-CF848F4EE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5" name="Freeform 204">
                <a:extLst>
                  <a:ext uri="{FF2B5EF4-FFF2-40B4-BE49-F238E27FC236}">
                    <a16:creationId xmlns:a16="http://schemas.microsoft.com/office/drawing/2014/main" id="{EB8197EE-C2C4-498C-9FBD-830D9D221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6" name="Freeform 205">
                <a:extLst>
                  <a:ext uri="{FF2B5EF4-FFF2-40B4-BE49-F238E27FC236}">
                    <a16:creationId xmlns:a16="http://schemas.microsoft.com/office/drawing/2014/main" id="{31C11D94-C93D-46E0-9BB6-057E97F999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7" name="Freeform 206">
                <a:extLst>
                  <a:ext uri="{FF2B5EF4-FFF2-40B4-BE49-F238E27FC236}">
                    <a16:creationId xmlns:a16="http://schemas.microsoft.com/office/drawing/2014/main" id="{FC63B3EF-909C-4530-9D76-AED83CCB4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8" name="Freeform 207">
                <a:extLst>
                  <a:ext uri="{FF2B5EF4-FFF2-40B4-BE49-F238E27FC236}">
                    <a16:creationId xmlns:a16="http://schemas.microsoft.com/office/drawing/2014/main" id="{B80E0519-A9FD-4E44-BC1D-8EB9DF03F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9" name="Freeform 208">
                <a:extLst>
                  <a:ext uri="{FF2B5EF4-FFF2-40B4-BE49-F238E27FC236}">
                    <a16:creationId xmlns:a16="http://schemas.microsoft.com/office/drawing/2014/main" id="{D60603F2-CB1E-4DF3-B3E0-23037355A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0" name="Freeform 209">
                <a:extLst>
                  <a:ext uri="{FF2B5EF4-FFF2-40B4-BE49-F238E27FC236}">
                    <a16:creationId xmlns:a16="http://schemas.microsoft.com/office/drawing/2014/main" id="{EABCE807-116C-49DD-9919-3C5B07F49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1" name="Freeform 210">
                <a:extLst>
                  <a:ext uri="{FF2B5EF4-FFF2-40B4-BE49-F238E27FC236}">
                    <a16:creationId xmlns:a16="http://schemas.microsoft.com/office/drawing/2014/main" id="{FA310CEC-1635-4733-B705-E58E83182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2" name="Freeform 211">
                <a:extLst>
                  <a:ext uri="{FF2B5EF4-FFF2-40B4-BE49-F238E27FC236}">
                    <a16:creationId xmlns:a16="http://schemas.microsoft.com/office/drawing/2014/main" id="{57F20321-1EE9-4975-BF36-495FEACB5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68580" tIns="34290" rIns="68580" bIns="34290"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3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3" name="Freeform 212">
              <a:extLst>
                <a:ext uri="{FF2B5EF4-FFF2-40B4-BE49-F238E27FC236}">
                  <a16:creationId xmlns:a16="http://schemas.microsoft.com/office/drawing/2014/main" id="{EC6909C7-E91D-4324-ADC5-AAA920DA9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325" y="2854325"/>
              <a:ext cx="52388" cy="53975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4" name="Freeform 213">
              <a:extLst>
                <a:ext uri="{FF2B5EF4-FFF2-40B4-BE49-F238E27FC236}">
                  <a16:creationId xmlns:a16="http://schemas.microsoft.com/office/drawing/2014/main" id="{F0058BF4-559B-4CE1-B337-DE90189E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2905125"/>
              <a:ext cx="188913" cy="152400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770" name="Freeform 6">
              <a:extLst>
                <a:ext uri="{FF2B5EF4-FFF2-40B4-BE49-F238E27FC236}">
                  <a16:creationId xmlns:a16="http://schemas.microsoft.com/office/drawing/2014/main" id="{78827146-0CAB-42F5-BA0E-6B4EC68324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1300" y="3836988"/>
              <a:ext cx="1227138" cy="1306512"/>
            </a:xfrm>
            <a:custGeom>
              <a:avLst/>
              <a:gdLst>
                <a:gd name="T0" fmla="*/ 2147483646 w 957"/>
                <a:gd name="T1" fmla="*/ 2147483646 h 1020"/>
                <a:gd name="T2" fmla="*/ 2147483646 w 957"/>
                <a:gd name="T3" fmla="*/ 2147483646 h 1020"/>
                <a:gd name="T4" fmla="*/ 2147483646 w 957"/>
                <a:gd name="T5" fmla="*/ 2147483646 h 1020"/>
                <a:gd name="T6" fmla="*/ 2147483646 w 957"/>
                <a:gd name="T7" fmla="*/ 2147483646 h 1020"/>
                <a:gd name="T8" fmla="*/ 2147483646 w 957"/>
                <a:gd name="T9" fmla="*/ 2147483646 h 1020"/>
                <a:gd name="T10" fmla="*/ 2147483646 w 957"/>
                <a:gd name="T11" fmla="*/ 2147483646 h 1020"/>
                <a:gd name="T12" fmla="*/ 2147483646 w 957"/>
                <a:gd name="T13" fmla="*/ 2147483646 h 1020"/>
                <a:gd name="T14" fmla="*/ 2147483646 w 957"/>
                <a:gd name="T15" fmla="*/ 2147483646 h 1020"/>
                <a:gd name="T16" fmla="*/ 2147483646 w 957"/>
                <a:gd name="T17" fmla="*/ 2147483646 h 1020"/>
                <a:gd name="T18" fmla="*/ 2147483646 w 957"/>
                <a:gd name="T19" fmla="*/ 2147483646 h 1020"/>
                <a:gd name="T20" fmla="*/ 2147483646 w 957"/>
                <a:gd name="T21" fmla="*/ 2147483646 h 1020"/>
                <a:gd name="T22" fmla="*/ 2147483646 w 957"/>
                <a:gd name="T23" fmla="*/ 2147483646 h 1020"/>
                <a:gd name="T24" fmla="*/ 2147483646 w 957"/>
                <a:gd name="T25" fmla="*/ 2147483646 h 1020"/>
                <a:gd name="T26" fmla="*/ 2147483646 w 957"/>
                <a:gd name="T27" fmla="*/ 2147483646 h 1020"/>
                <a:gd name="T28" fmla="*/ 2147483646 w 957"/>
                <a:gd name="T29" fmla="*/ 2147483646 h 1020"/>
                <a:gd name="T30" fmla="*/ 2147483646 w 957"/>
                <a:gd name="T31" fmla="*/ 2147483646 h 1020"/>
                <a:gd name="T32" fmla="*/ 2147483646 w 957"/>
                <a:gd name="T33" fmla="*/ 2147483646 h 1020"/>
                <a:gd name="T34" fmla="*/ 2147483646 w 957"/>
                <a:gd name="T35" fmla="*/ 2147483646 h 1020"/>
                <a:gd name="T36" fmla="*/ 2147483646 w 957"/>
                <a:gd name="T37" fmla="*/ 2147483646 h 1020"/>
                <a:gd name="T38" fmla="*/ 2147483646 w 957"/>
                <a:gd name="T39" fmla="*/ 2147483646 h 1020"/>
                <a:gd name="T40" fmla="*/ 2147483646 w 957"/>
                <a:gd name="T41" fmla="*/ 2147483646 h 1020"/>
                <a:gd name="T42" fmla="*/ 2147483646 w 957"/>
                <a:gd name="T43" fmla="*/ 2147483646 h 1020"/>
                <a:gd name="T44" fmla="*/ 2147483646 w 957"/>
                <a:gd name="T45" fmla="*/ 2147483646 h 1020"/>
                <a:gd name="T46" fmla="*/ 2147483646 w 957"/>
                <a:gd name="T47" fmla="*/ 2147483646 h 1020"/>
                <a:gd name="T48" fmla="*/ 2147483646 w 957"/>
                <a:gd name="T49" fmla="*/ 2147483646 h 1020"/>
                <a:gd name="T50" fmla="*/ 2147483646 w 957"/>
                <a:gd name="T51" fmla="*/ 2147483646 h 1020"/>
                <a:gd name="T52" fmla="*/ 2147483646 w 957"/>
                <a:gd name="T53" fmla="*/ 2147483646 h 1020"/>
                <a:gd name="T54" fmla="*/ 2147483646 w 957"/>
                <a:gd name="T55" fmla="*/ 2147483646 h 1020"/>
                <a:gd name="T56" fmla="*/ 2147483646 w 957"/>
                <a:gd name="T57" fmla="*/ 2147483646 h 1020"/>
                <a:gd name="T58" fmla="*/ 2147483646 w 957"/>
                <a:gd name="T59" fmla="*/ 2147483646 h 1020"/>
                <a:gd name="T60" fmla="*/ 2147483646 w 957"/>
                <a:gd name="T61" fmla="*/ 2147483646 h 1020"/>
                <a:gd name="T62" fmla="*/ 2147483646 w 957"/>
                <a:gd name="T63" fmla="*/ 2147483646 h 1020"/>
                <a:gd name="T64" fmla="*/ 2147483646 w 957"/>
                <a:gd name="T65" fmla="*/ 2147483646 h 1020"/>
                <a:gd name="T66" fmla="*/ 2147483646 w 957"/>
                <a:gd name="T67" fmla="*/ 2147483646 h 1020"/>
                <a:gd name="T68" fmla="*/ 2147483646 w 957"/>
                <a:gd name="T69" fmla="*/ 2147483646 h 1020"/>
                <a:gd name="T70" fmla="*/ 2147483646 w 957"/>
                <a:gd name="T71" fmla="*/ 2147483646 h 1020"/>
                <a:gd name="T72" fmla="*/ 2147483646 w 957"/>
                <a:gd name="T73" fmla="*/ 2147483646 h 1020"/>
                <a:gd name="T74" fmla="*/ 2147483646 w 957"/>
                <a:gd name="T75" fmla="*/ 2147483646 h 1020"/>
                <a:gd name="T76" fmla="*/ 2147483646 w 957"/>
                <a:gd name="T77" fmla="*/ 2147483646 h 1020"/>
                <a:gd name="T78" fmla="*/ 2147483646 w 957"/>
                <a:gd name="T79" fmla="*/ 2147483646 h 1020"/>
                <a:gd name="T80" fmla="*/ 2147483646 w 957"/>
                <a:gd name="T81" fmla="*/ 2147483646 h 1020"/>
                <a:gd name="T82" fmla="*/ 2147483646 w 957"/>
                <a:gd name="T83" fmla="*/ 2147483646 h 1020"/>
                <a:gd name="T84" fmla="*/ 2147483646 w 957"/>
                <a:gd name="T85" fmla="*/ 2147483646 h 1020"/>
                <a:gd name="T86" fmla="*/ 2147483646 w 957"/>
                <a:gd name="T87" fmla="*/ 2147483646 h 1020"/>
                <a:gd name="T88" fmla="*/ 2147483646 w 957"/>
                <a:gd name="T89" fmla="*/ 2147483646 h 1020"/>
                <a:gd name="T90" fmla="*/ 2147483646 w 957"/>
                <a:gd name="T91" fmla="*/ 2147483646 h 1020"/>
                <a:gd name="T92" fmla="*/ 2147483646 w 957"/>
                <a:gd name="T93" fmla="*/ 2147483646 h 1020"/>
                <a:gd name="T94" fmla="*/ 2147483646 w 957"/>
                <a:gd name="T95" fmla="*/ 2147483646 h 1020"/>
                <a:gd name="T96" fmla="*/ 2147483646 w 957"/>
                <a:gd name="T97" fmla="*/ 2147483646 h 1020"/>
                <a:gd name="T98" fmla="*/ 2147483646 w 957"/>
                <a:gd name="T99" fmla="*/ 2147483646 h 1020"/>
                <a:gd name="T100" fmla="*/ 2147483646 w 957"/>
                <a:gd name="T101" fmla="*/ 2147483646 h 1020"/>
                <a:gd name="T102" fmla="*/ 2147483646 w 957"/>
                <a:gd name="T103" fmla="*/ 2147483646 h 1020"/>
                <a:gd name="T104" fmla="*/ 2147483646 w 957"/>
                <a:gd name="T105" fmla="*/ 2147483646 h 1020"/>
                <a:gd name="T106" fmla="*/ 2147483646 w 957"/>
                <a:gd name="T107" fmla="*/ 2147483646 h 1020"/>
                <a:gd name="T108" fmla="*/ 2147483646 w 957"/>
                <a:gd name="T109" fmla="*/ 2147483646 h 1020"/>
                <a:gd name="T110" fmla="*/ 2147483646 w 957"/>
                <a:gd name="T111" fmla="*/ 2147483646 h 1020"/>
                <a:gd name="T112" fmla="*/ 2147483646 w 957"/>
                <a:gd name="T113" fmla="*/ 2147483646 h 10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8" name="Group 84">
            <a:extLst>
              <a:ext uri="{FF2B5EF4-FFF2-40B4-BE49-F238E27FC236}">
                <a16:creationId xmlns:a16="http://schemas.microsoft.com/office/drawing/2014/main" id="{45F34C2C-759B-4A46-A0F3-B49DC5D7626F}"/>
              </a:ext>
            </a:extLst>
          </p:cNvPr>
          <p:cNvGrpSpPr>
            <a:grpSpLocks noChangeAspect="1"/>
          </p:cNvGrpSpPr>
          <p:nvPr/>
        </p:nvGrpSpPr>
        <p:grpSpPr>
          <a:xfrm>
            <a:off x="4160116" y="1654332"/>
            <a:ext cx="432000" cy="432000"/>
            <a:chOff x="7275513" y="5302250"/>
            <a:chExt cx="1012825" cy="1012825"/>
          </a:xfrm>
          <a:solidFill>
            <a:schemeClr val="accent1"/>
          </a:solidFill>
        </p:grpSpPr>
        <p:sp>
          <p:nvSpPr>
            <p:cNvPr id="149" name="Freeform 34">
              <a:extLst>
                <a:ext uri="{FF2B5EF4-FFF2-40B4-BE49-F238E27FC236}">
                  <a16:creationId xmlns:a16="http://schemas.microsoft.com/office/drawing/2014/main" id="{DA2F7F98-79CB-43E9-9803-A00EC6A2B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1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0" name="Freeform 35">
              <a:extLst>
                <a:ext uri="{FF2B5EF4-FFF2-40B4-BE49-F238E27FC236}">
                  <a16:creationId xmlns:a16="http://schemas.microsoft.com/office/drawing/2014/main" id="{2A739584-FAAA-4D3C-A67E-3087B6DB6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1" name="Group 92">
            <a:extLst>
              <a:ext uri="{FF2B5EF4-FFF2-40B4-BE49-F238E27FC236}">
                <a16:creationId xmlns:a16="http://schemas.microsoft.com/office/drawing/2014/main" id="{DDEFABDC-4EEE-4067-B9D3-9B91BDA40E3D}"/>
              </a:ext>
            </a:extLst>
          </p:cNvPr>
          <p:cNvGrpSpPr>
            <a:grpSpLocks noChangeAspect="1"/>
          </p:cNvGrpSpPr>
          <p:nvPr/>
        </p:nvGrpSpPr>
        <p:grpSpPr>
          <a:xfrm>
            <a:off x="4160116" y="2875046"/>
            <a:ext cx="432000" cy="432833"/>
            <a:chOff x="4427538" y="3192463"/>
            <a:chExt cx="823913" cy="825500"/>
          </a:xfrm>
          <a:solidFill>
            <a:schemeClr val="accent1"/>
          </a:solidFill>
        </p:grpSpPr>
        <p:sp>
          <p:nvSpPr>
            <p:cNvPr id="152" name="Oval 23">
              <a:extLst>
                <a:ext uri="{FF2B5EF4-FFF2-40B4-BE49-F238E27FC236}">
                  <a16:creationId xmlns:a16="http://schemas.microsoft.com/office/drawing/2014/main" id="{924B95E8-5951-42D8-9597-765805B52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3" name="Rectangle 24">
              <a:extLst>
                <a:ext uri="{FF2B5EF4-FFF2-40B4-BE49-F238E27FC236}">
                  <a16:creationId xmlns:a16="http://schemas.microsoft.com/office/drawing/2014/main" id="{0E9CAD18-61C3-4EDA-A29B-5744C3548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4" name="Freeform 25">
              <a:extLst>
                <a:ext uri="{FF2B5EF4-FFF2-40B4-BE49-F238E27FC236}">
                  <a16:creationId xmlns:a16="http://schemas.microsoft.com/office/drawing/2014/main" id="{B53FCBED-1EF5-44C8-A6C1-F9A77CEE3B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5" name="Oval 26">
              <a:extLst>
                <a:ext uri="{FF2B5EF4-FFF2-40B4-BE49-F238E27FC236}">
                  <a16:creationId xmlns:a16="http://schemas.microsoft.com/office/drawing/2014/main" id="{28875B47-23E3-4671-A8EC-8235459E1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6" name="Rectangle 27">
              <a:extLst>
                <a:ext uri="{FF2B5EF4-FFF2-40B4-BE49-F238E27FC236}">
                  <a16:creationId xmlns:a16="http://schemas.microsoft.com/office/drawing/2014/main" id="{0C939D37-42DD-4D9A-9E23-100F6C3FC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7" name="Freeform 31">
            <a:extLst>
              <a:ext uri="{FF2B5EF4-FFF2-40B4-BE49-F238E27FC236}">
                <a16:creationId xmlns:a16="http://schemas.microsoft.com/office/drawing/2014/main" id="{99F4D3E4-65F0-4AF3-9515-593A45F5484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08613" y="1654255"/>
            <a:ext cx="431800" cy="431800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8" name="Freeform 45">
            <a:extLst>
              <a:ext uri="{FF2B5EF4-FFF2-40B4-BE49-F238E27FC236}">
                <a16:creationId xmlns:a16="http://schemas.microsoft.com/office/drawing/2014/main" id="{43D83750-DD49-40E1-8AD9-0DD93DEF0ED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08613" y="2875042"/>
            <a:ext cx="431800" cy="433388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5FE988E5-5C22-4864-A5C2-4F680F7DF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63" name="组合 3">
            <a:extLst>
              <a:ext uri="{FF2B5EF4-FFF2-40B4-BE49-F238E27FC236}">
                <a16:creationId xmlns:a16="http://schemas.microsoft.com/office/drawing/2014/main" id="{D4EC7D23-123F-41E0-B4E1-FD7FA532279F}"/>
              </a:ext>
            </a:extLst>
          </p:cNvPr>
          <p:cNvGrpSpPr>
            <a:grpSpLocks/>
          </p:cNvGrpSpPr>
          <p:nvPr/>
        </p:nvGrpSpPr>
        <p:grpSpPr bwMode="auto">
          <a:xfrm>
            <a:off x="4614956" y="1620785"/>
            <a:ext cx="1529918" cy="675870"/>
            <a:chOff x="974957" y="3512572"/>
            <a:chExt cx="1529918" cy="675871"/>
          </a:xfrm>
        </p:grpSpPr>
        <p:sp>
          <p:nvSpPr>
            <p:cNvPr id="164" name="Content Placeholder 2">
              <a:extLst>
                <a:ext uri="{FF2B5EF4-FFF2-40B4-BE49-F238E27FC236}">
                  <a16:creationId xmlns:a16="http://schemas.microsoft.com/office/drawing/2014/main" id="{7A9E855E-137F-43DA-AACB-E116C007050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1529918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7859CE36-BDFA-46AE-92F7-04C95BDB9F88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7" name="组合 3">
            <a:extLst>
              <a:ext uri="{FF2B5EF4-FFF2-40B4-BE49-F238E27FC236}">
                <a16:creationId xmlns:a16="http://schemas.microsoft.com/office/drawing/2014/main" id="{63B861FC-D15C-4598-AF59-F4D8542FD995}"/>
              </a:ext>
            </a:extLst>
          </p:cNvPr>
          <p:cNvGrpSpPr>
            <a:grpSpLocks/>
          </p:cNvGrpSpPr>
          <p:nvPr/>
        </p:nvGrpSpPr>
        <p:grpSpPr bwMode="auto">
          <a:xfrm>
            <a:off x="6808292" y="1620785"/>
            <a:ext cx="1529918" cy="675870"/>
            <a:chOff x="974957" y="3512572"/>
            <a:chExt cx="1529918" cy="675871"/>
          </a:xfrm>
        </p:grpSpPr>
        <p:sp>
          <p:nvSpPr>
            <p:cNvPr id="168" name="Content Placeholder 2">
              <a:extLst>
                <a:ext uri="{FF2B5EF4-FFF2-40B4-BE49-F238E27FC236}">
                  <a16:creationId xmlns:a16="http://schemas.microsoft.com/office/drawing/2014/main" id="{1C741405-2751-4630-A473-0E564A46C32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1529918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ED5DDD62-B59B-4F43-BDAC-B7308BD27C6B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0" name="组合 3">
            <a:extLst>
              <a:ext uri="{FF2B5EF4-FFF2-40B4-BE49-F238E27FC236}">
                <a16:creationId xmlns:a16="http://schemas.microsoft.com/office/drawing/2014/main" id="{8542A55B-62C9-48E0-B4E0-358D1CD9E93C}"/>
              </a:ext>
            </a:extLst>
          </p:cNvPr>
          <p:cNvGrpSpPr>
            <a:grpSpLocks/>
          </p:cNvGrpSpPr>
          <p:nvPr/>
        </p:nvGrpSpPr>
        <p:grpSpPr bwMode="auto">
          <a:xfrm>
            <a:off x="4614956" y="2899192"/>
            <a:ext cx="1529918" cy="675870"/>
            <a:chOff x="974957" y="3512572"/>
            <a:chExt cx="1529918" cy="675871"/>
          </a:xfrm>
        </p:grpSpPr>
        <p:sp>
          <p:nvSpPr>
            <p:cNvPr id="171" name="Content Placeholder 2">
              <a:extLst>
                <a:ext uri="{FF2B5EF4-FFF2-40B4-BE49-F238E27FC236}">
                  <a16:creationId xmlns:a16="http://schemas.microsoft.com/office/drawing/2014/main" id="{47F75364-A542-420B-A378-53C2C43C0F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1529918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25FD652A-34C0-4426-839C-FC0DA297580C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3" name="组合 3">
            <a:extLst>
              <a:ext uri="{FF2B5EF4-FFF2-40B4-BE49-F238E27FC236}">
                <a16:creationId xmlns:a16="http://schemas.microsoft.com/office/drawing/2014/main" id="{3C0A96B8-52B1-4550-B4C4-12E96AF778AB}"/>
              </a:ext>
            </a:extLst>
          </p:cNvPr>
          <p:cNvGrpSpPr>
            <a:grpSpLocks/>
          </p:cNvGrpSpPr>
          <p:nvPr/>
        </p:nvGrpSpPr>
        <p:grpSpPr bwMode="auto">
          <a:xfrm>
            <a:off x="6808292" y="2899192"/>
            <a:ext cx="1529918" cy="675870"/>
            <a:chOff x="974957" y="3512572"/>
            <a:chExt cx="1529918" cy="675871"/>
          </a:xfrm>
        </p:grpSpPr>
        <p:sp>
          <p:nvSpPr>
            <p:cNvPr id="174" name="Content Placeholder 2">
              <a:extLst>
                <a:ext uri="{FF2B5EF4-FFF2-40B4-BE49-F238E27FC236}">
                  <a16:creationId xmlns:a16="http://schemas.microsoft.com/office/drawing/2014/main" id="{AB799F4D-963E-49CD-AACC-FF14176542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4957" y="3720130"/>
              <a:ext cx="1529918" cy="46831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F4FA4A4D-8177-4AD0-AA3A-E7F90DC1FA2E}"/>
                </a:ext>
              </a:extLst>
            </p:cNvPr>
            <p:cNvSpPr txBox="1"/>
            <p:nvPr/>
          </p:nvSpPr>
          <p:spPr bwMode="auto">
            <a:xfrm>
              <a:off x="974957" y="3512572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95C4281C-3D10-48B0-82B8-4CABE533E897}"/>
              </a:ext>
            </a:extLst>
          </p:cNvPr>
          <p:cNvSpPr/>
          <p:nvPr/>
        </p:nvSpPr>
        <p:spPr>
          <a:xfrm>
            <a:off x="1630953" y="1059112"/>
            <a:ext cx="1473884" cy="147388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BA4CFBA-8160-413A-80ED-E461C720BD78}"/>
              </a:ext>
            </a:extLst>
          </p:cNvPr>
          <p:cNvSpPr/>
          <p:nvPr/>
        </p:nvSpPr>
        <p:spPr>
          <a:xfrm>
            <a:off x="3177343" y="2610504"/>
            <a:ext cx="1473885" cy="147388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934E44D-C418-4DE3-BCC1-C64C22EB1218}"/>
              </a:ext>
            </a:extLst>
          </p:cNvPr>
          <p:cNvSpPr/>
          <p:nvPr/>
        </p:nvSpPr>
        <p:spPr>
          <a:xfrm>
            <a:off x="4723735" y="1059112"/>
            <a:ext cx="1473884" cy="1473885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947DDFE-D5AA-472C-A545-3207CC56D771}"/>
              </a:ext>
            </a:extLst>
          </p:cNvPr>
          <p:cNvSpPr/>
          <p:nvPr/>
        </p:nvSpPr>
        <p:spPr>
          <a:xfrm>
            <a:off x="6285127" y="2600503"/>
            <a:ext cx="1475134" cy="1473884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24CE95B-B6D1-46A5-A5EF-BA75F7EFD3B9}"/>
              </a:ext>
            </a:extLst>
          </p:cNvPr>
          <p:cNvSpPr/>
          <p:nvPr/>
        </p:nvSpPr>
        <p:spPr bwMode="auto">
          <a:xfrm>
            <a:off x="4723735" y="2600503"/>
            <a:ext cx="1473884" cy="14738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2569AC3-D5B4-42E3-A1DF-C78C2F8DF7EC}"/>
              </a:ext>
            </a:extLst>
          </p:cNvPr>
          <p:cNvSpPr/>
          <p:nvPr/>
        </p:nvSpPr>
        <p:spPr bwMode="auto">
          <a:xfrm>
            <a:off x="6270125" y="1059112"/>
            <a:ext cx="1473885" cy="14738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7B1C09C-C54B-454F-BCCF-263B777654EE}"/>
              </a:ext>
            </a:extLst>
          </p:cNvPr>
          <p:cNvSpPr/>
          <p:nvPr/>
        </p:nvSpPr>
        <p:spPr bwMode="auto">
          <a:xfrm>
            <a:off x="3177343" y="1059112"/>
            <a:ext cx="1473885" cy="14738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1C4BE87-4478-4CF7-829E-AEF1AD768AC8}"/>
              </a:ext>
            </a:extLst>
          </p:cNvPr>
          <p:cNvSpPr/>
          <p:nvPr/>
        </p:nvSpPr>
        <p:spPr bwMode="auto">
          <a:xfrm>
            <a:off x="1630953" y="2600503"/>
            <a:ext cx="1473884" cy="14738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8439C7C-6660-44A3-834F-17ACD0FCC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61D2A02-2938-44F5-9308-607946B730DA}"/>
              </a:ext>
            </a:extLst>
          </p:cNvPr>
          <p:cNvGrpSpPr/>
          <p:nvPr/>
        </p:nvGrpSpPr>
        <p:grpSpPr>
          <a:xfrm>
            <a:off x="3263164" y="1295016"/>
            <a:ext cx="1302241" cy="788375"/>
            <a:chOff x="3263164" y="1295016"/>
            <a:chExt cx="1302241" cy="788375"/>
          </a:xfrm>
        </p:grpSpPr>
        <p:sp>
          <p:nvSpPr>
            <p:cNvPr id="29" name="Content Placeholder 2">
              <a:extLst>
                <a:ext uri="{FF2B5EF4-FFF2-40B4-BE49-F238E27FC236}">
                  <a16:creationId xmlns:a16="http://schemas.microsoft.com/office/drawing/2014/main" id="{EDC17103-DCFC-459A-8FEF-E44EC4652E64}"/>
                </a:ext>
              </a:extLst>
            </p:cNvPr>
            <p:cNvSpPr txBox="1">
              <a:spLocks/>
            </p:cNvSpPr>
            <p:nvPr/>
          </p:nvSpPr>
          <p:spPr>
            <a:xfrm>
              <a:off x="3263164" y="1508716"/>
              <a:ext cx="1302241" cy="57467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65C469-26FD-4C2D-B592-2D94D626841D}"/>
                </a:ext>
              </a:extLst>
            </p:cNvPr>
            <p:cNvSpPr txBox="1"/>
            <p:nvPr/>
          </p:nvSpPr>
          <p:spPr>
            <a:xfrm>
              <a:off x="3263164" y="1295016"/>
              <a:ext cx="123600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7B0D1B6-1AF5-4F45-80DB-572FD2DB1D8A}"/>
              </a:ext>
            </a:extLst>
          </p:cNvPr>
          <p:cNvGrpSpPr/>
          <p:nvPr/>
        </p:nvGrpSpPr>
        <p:grpSpPr>
          <a:xfrm>
            <a:off x="6355946" y="1295016"/>
            <a:ext cx="1302241" cy="788375"/>
            <a:chOff x="3263164" y="1295016"/>
            <a:chExt cx="1302241" cy="788375"/>
          </a:xfrm>
        </p:grpSpPr>
        <p:sp>
          <p:nvSpPr>
            <p:cNvPr id="33" name="Content Placeholder 2">
              <a:extLst>
                <a:ext uri="{FF2B5EF4-FFF2-40B4-BE49-F238E27FC236}">
                  <a16:creationId xmlns:a16="http://schemas.microsoft.com/office/drawing/2014/main" id="{52D1E10B-1837-4E11-91E6-E398278789B6}"/>
                </a:ext>
              </a:extLst>
            </p:cNvPr>
            <p:cNvSpPr txBox="1">
              <a:spLocks/>
            </p:cNvSpPr>
            <p:nvPr/>
          </p:nvSpPr>
          <p:spPr>
            <a:xfrm>
              <a:off x="3263164" y="1508716"/>
              <a:ext cx="1302241" cy="57467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CE39714-D80D-464E-8D95-7B0255801C2D}"/>
                </a:ext>
              </a:extLst>
            </p:cNvPr>
            <p:cNvSpPr txBox="1"/>
            <p:nvPr/>
          </p:nvSpPr>
          <p:spPr>
            <a:xfrm>
              <a:off x="3263164" y="1295016"/>
              <a:ext cx="123600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946556B-59B0-44C8-8C43-03F624F90545}"/>
              </a:ext>
            </a:extLst>
          </p:cNvPr>
          <p:cNvGrpSpPr/>
          <p:nvPr/>
        </p:nvGrpSpPr>
        <p:grpSpPr>
          <a:xfrm>
            <a:off x="1716774" y="2872971"/>
            <a:ext cx="1302241" cy="788375"/>
            <a:chOff x="3263164" y="1295016"/>
            <a:chExt cx="1302241" cy="788375"/>
          </a:xfrm>
        </p:grpSpPr>
        <p:sp>
          <p:nvSpPr>
            <p:cNvPr id="40" name="Content Placeholder 2">
              <a:extLst>
                <a:ext uri="{FF2B5EF4-FFF2-40B4-BE49-F238E27FC236}">
                  <a16:creationId xmlns:a16="http://schemas.microsoft.com/office/drawing/2014/main" id="{D74A9470-086A-46AB-9274-D6AD2EF87BEC}"/>
                </a:ext>
              </a:extLst>
            </p:cNvPr>
            <p:cNvSpPr txBox="1">
              <a:spLocks/>
            </p:cNvSpPr>
            <p:nvPr/>
          </p:nvSpPr>
          <p:spPr>
            <a:xfrm>
              <a:off x="3263164" y="1508716"/>
              <a:ext cx="1302241" cy="57467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8174AE1-FD56-43C9-8F97-E2DE9264478B}"/>
                </a:ext>
              </a:extLst>
            </p:cNvPr>
            <p:cNvSpPr txBox="1"/>
            <p:nvPr/>
          </p:nvSpPr>
          <p:spPr>
            <a:xfrm>
              <a:off x="3263164" y="1295016"/>
              <a:ext cx="123600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9583D9C-2301-4E4D-89F8-5C865AB11CA3}"/>
              </a:ext>
            </a:extLst>
          </p:cNvPr>
          <p:cNvGrpSpPr/>
          <p:nvPr/>
        </p:nvGrpSpPr>
        <p:grpSpPr>
          <a:xfrm>
            <a:off x="4817057" y="2872971"/>
            <a:ext cx="1302241" cy="788375"/>
            <a:chOff x="3263164" y="1295016"/>
            <a:chExt cx="1302241" cy="788375"/>
          </a:xfrm>
        </p:grpSpPr>
        <p:sp>
          <p:nvSpPr>
            <p:cNvPr id="43" name="Content Placeholder 2">
              <a:extLst>
                <a:ext uri="{FF2B5EF4-FFF2-40B4-BE49-F238E27FC236}">
                  <a16:creationId xmlns:a16="http://schemas.microsoft.com/office/drawing/2014/main" id="{02BAD6B9-2D7A-4C94-B95F-D84CD7359960}"/>
                </a:ext>
              </a:extLst>
            </p:cNvPr>
            <p:cNvSpPr txBox="1">
              <a:spLocks/>
            </p:cNvSpPr>
            <p:nvPr/>
          </p:nvSpPr>
          <p:spPr>
            <a:xfrm>
              <a:off x="3263164" y="1508716"/>
              <a:ext cx="1302241" cy="57467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7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70EBEA1-5091-4F36-AFA3-B7565B8C4F2D}"/>
                </a:ext>
              </a:extLst>
            </p:cNvPr>
            <p:cNvSpPr txBox="1"/>
            <p:nvPr/>
          </p:nvSpPr>
          <p:spPr>
            <a:xfrm>
              <a:off x="3263164" y="1295016"/>
              <a:ext cx="123600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5D864CA-83B3-4EA9-BF28-CB20916CA16B}"/>
              </a:ext>
            </a:extLst>
          </p:cNvPr>
          <p:cNvSpPr/>
          <p:nvPr/>
        </p:nvSpPr>
        <p:spPr>
          <a:xfrm>
            <a:off x="3952875" y="3025775"/>
            <a:ext cx="1752600" cy="3175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123" name="Group 4">
            <a:extLst>
              <a:ext uri="{FF2B5EF4-FFF2-40B4-BE49-F238E27FC236}">
                <a16:creationId xmlns:a16="http://schemas.microsoft.com/office/drawing/2014/main" id="{6840F877-B8C2-4382-8E8E-A040D7C1988E}"/>
              </a:ext>
            </a:extLst>
          </p:cNvPr>
          <p:cNvGrpSpPr>
            <a:grpSpLocks noChangeAspect="1"/>
          </p:cNvGrpSpPr>
          <p:nvPr/>
        </p:nvGrpSpPr>
        <p:grpSpPr bwMode="auto">
          <a:xfrm rot="2274518">
            <a:off x="1649413" y="973138"/>
            <a:ext cx="1331912" cy="2960687"/>
            <a:chOff x="1233" y="1046"/>
            <a:chExt cx="761" cy="169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5DAFD37-2A55-4E9E-A637-183F87E66D6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33" y="1046"/>
              <a:ext cx="761" cy="1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AC179DF-9CA0-4ADF-9CEE-DD4620696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5" y="2237"/>
              <a:ext cx="395" cy="500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1AA3F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810B893-B307-489F-8EFB-A21B6F3DB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2235"/>
              <a:ext cx="356" cy="396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1E534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3DFAE60-4487-4224-9000-320368A28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2236"/>
              <a:ext cx="225" cy="251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E33FC2-FDE1-400A-BF3C-B46FA7AD8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solidFill>
              <a:srgbClr val="80808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7BD62B8-3A6E-4E6F-86AA-00DF3C317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0329595-67DD-4FC5-80F7-1556EB023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" y="1885"/>
              <a:ext cx="308" cy="521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DE82EBC-9D46-47E8-9386-22E7A48C4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1886"/>
              <a:ext cx="307" cy="521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0F0083D-4A78-4D4D-B030-3240153B9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9" y="1046"/>
              <a:ext cx="443" cy="1137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B1677A2-AACD-402C-97ED-B65005E30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" y="2122"/>
              <a:ext cx="297" cy="58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B970289-06CF-4680-8342-6A1E14AE7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1047"/>
              <a:ext cx="290" cy="276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1F65A3E-2E30-43FF-9072-FE4411DE4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884"/>
              <a:ext cx="49" cy="521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40900CF-F9CE-4345-AE4B-82A0F34ED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1445"/>
              <a:ext cx="210" cy="2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830066D-23B0-490A-9B03-D90AA213B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70"/>
              <a:ext cx="153" cy="154"/>
            </a:xfrm>
            <a:prstGeom prst="ellipse">
              <a:avLst/>
            </a:prstGeom>
            <a:solidFill>
              <a:srgbClr val="00516B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4B24C7-D785-43F8-AF52-FD7356CA3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2184"/>
              <a:ext cx="100" cy="54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8515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646A3B65-21BB-4108-BE01-B9B55AD2C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184"/>
              <a:ext cx="3" cy="39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FF9D521-8D7C-43B4-A962-A61A34A211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0 w 196"/>
                <a:gd name="T1" fmla="*/ 192 h 457"/>
                <a:gd name="T2" fmla="*/ 0 w 196"/>
                <a:gd name="T3" fmla="*/ 192 h 457"/>
                <a:gd name="T4" fmla="*/ 152 w 196"/>
                <a:gd name="T5" fmla="*/ 457 h 457"/>
                <a:gd name="T6" fmla="*/ 0 w 196"/>
                <a:gd name="T7" fmla="*/ 192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5 w 196"/>
                <a:gd name="T21" fmla="*/ 45 h 457"/>
                <a:gd name="T22" fmla="*/ 129 w 196"/>
                <a:gd name="T23" fmla="*/ 3 h 457"/>
                <a:gd name="T24" fmla="*/ 45 w 196"/>
                <a:gd name="T25" fmla="*/ 45 h 457"/>
                <a:gd name="T26" fmla="*/ 129 w 196"/>
                <a:gd name="T27" fmla="*/ 3 h 457"/>
                <a:gd name="T28" fmla="*/ 130 w 196"/>
                <a:gd name="T29" fmla="*/ 2 h 457"/>
                <a:gd name="T30" fmla="*/ 129 w 196"/>
                <a:gd name="T31" fmla="*/ 3 h 457"/>
                <a:gd name="T32" fmla="*/ 130 w 196"/>
                <a:gd name="T33" fmla="*/ 2 h 457"/>
                <a:gd name="T34" fmla="*/ 130 w 196"/>
                <a:gd name="T35" fmla="*/ 1 h 457"/>
                <a:gd name="T36" fmla="*/ 130 w 196"/>
                <a:gd name="T37" fmla="*/ 2 h 457"/>
                <a:gd name="T38" fmla="*/ 130 w 196"/>
                <a:gd name="T39" fmla="*/ 1 h 457"/>
                <a:gd name="T40" fmla="*/ 131 w 196"/>
                <a:gd name="T41" fmla="*/ 0 h 457"/>
                <a:gd name="T42" fmla="*/ 130 w 196"/>
                <a:gd name="T43" fmla="*/ 1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moveTo>
                    <a:pt x="129" y="3"/>
                  </a:moveTo>
                  <a:cubicBezTo>
                    <a:pt x="108" y="41"/>
                    <a:pt x="60" y="45"/>
                    <a:pt x="45" y="45"/>
                  </a:cubicBezTo>
                  <a:cubicBezTo>
                    <a:pt x="60" y="45"/>
                    <a:pt x="108" y="41"/>
                    <a:pt x="129" y="3"/>
                  </a:cubicBezTo>
                  <a:moveTo>
                    <a:pt x="130" y="2"/>
                  </a:moveTo>
                  <a:cubicBezTo>
                    <a:pt x="129" y="2"/>
                    <a:pt x="129" y="2"/>
                    <a:pt x="129" y="3"/>
                  </a:cubicBezTo>
                  <a:cubicBezTo>
                    <a:pt x="129" y="2"/>
                    <a:pt x="129" y="2"/>
                    <a:pt x="130" y="2"/>
                  </a:cubicBezTo>
                  <a:moveTo>
                    <a:pt x="130" y="1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1"/>
                  </a:cubicBezTo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1" y="0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4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F20EAE8-07D1-4D78-9DC3-C86DCC965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131 w 196"/>
                <a:gd name="T1" fmla="*/ 0 h 457"/>
                <a:gd name="T2" fmla="*/ 130 w 196"/>
                <a:gd name="T3" fmla="*/ 1 h 457"/>
                <a:gd name="T4" fmla="*/ 130 w 196"/>
                <a:gd name="T5" fmla="*/ 1 h 457"/>
                <a:gd name="T6" fmla="*/ 130 w 196"/>
                <a:gd name="T7" fmla="*/ 2 h 457"/>
                <a:gd name="T8" fmla="*/ 130 w 196"/>
                <a:gd name="T9" fmla="*/ 2 h 457"/>
                <a:gd name="T10" fmla="*/ 129 w 196"/>
                <a:gd name="T11" fmla="*/ 3 h 457"/>
                <a:gd name="T12" fmla="*/ 129 w 196"/>
                <a:gd name="T13" fmla="*/ 3 h 457"/>
                <a:gd name="T14" fmla="*/ 45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4 w 196"/>
                <a:gd name="T21" fmla="*/ 45 h 457"/>
                <a:gd name="T22" fmla="*/ 44 w 196"/>
                <a:gd name="T23" fmla="*/ 45 h 457"/>
                <a:gd name="T24" fmla="*/ 44 w 196"/>
                <a:gd name="T25" fmla="*/ 45 h 457"/>
                <a:gd name="T26" fmla="*/ 44 w 196"/>
                <a:gd name="T27" fmla="*/ 45 h 457"/>
                <a:gd name="T28" fmla="*/ 41 w 196"/>
                <a:gd name="T29" fmla="*/ 45 h 457"/>
                <a:gd name="T30" fmla="*/ 0 w 196"/>
                <a:gd name="T31" fmla="*/ 192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9" y="2"/>
                    <a:pt x="129" y="2"/>
                    <a:pt x="129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08" y="41"/>
                    <a:pt x="60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5942A1A-E750-4EBE-8C01-67C915722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938"/>
              <a:ext cx="47" cy="168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8FA99AD-20D9-439B-830A-86C906DD4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D03869E-B624-4D96-9F5E-CC45CF309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1095"/>
              <a:ext cx="190" cy="1032"/>
            </a:xfrm>
            <a:custGeom>
              <a:avLst/>
              <a:gdLst>
                <a:gd name="T0" fmla="*/ 103 w 166"/>
                <a:gd name="T1" fmla="*/ 905 h 905"/>
                <a:gd name="T2" fmla="*/ 104 w 166"/>
                <a:gd name="T3" fmla="*/ 904 h 905"/>
                <a:gd name="T4" fmla="*/ 166 w 166"/>
                <a:gd name="T5" fmla="*/ 545 h 905"/>
                <a:gd name="T6" fmla="*/ 166 w 166"/>
                <a:gd name="T7" fmla="*/ 544 h 905"/>
                <a:gd name="T8" fmla="*/ 166 w 166"/>
                <a:gd name="T9" fmla="*/ 544 h 905"/>
                <a:gd name="T10" fmla="*/ 166 w 166"/>
                <a:gd name="T11" fmla="*/ 543 h 905"/>
                <a:gd name="T12" fmla="*/ 166 w 166"/>
                <a:gd name="T13" fmla="*/ 542 h 905"/>
                <a:gd name="T14" fmla="*/ 166 w 166"/>
                <a:gd name="T15" fmla="*/ 542 h 905"/>
                <a:gd name="T16" fmla="*/ 166 w 166"/>
                <a:gd name="T17" fmla="*/ 542 h 905"/>
                <a:gd name="T18" fmla="*/ 166 w 166"/>
                <a:gd name="T19" fmla="*/ 541 h 905"/>
                <a:gd name="T20" fmla="*/ 166 w 166"/>
                <a:gd name="T21" fmla="*/ 541 h 905"/>
                <a:gd name="T22" fmla="*/ 166 w 166"/>
                <a:gd name="T23" fmla="*/ 541 h 905"/>
                <a:gd name="T24" fmla="*/ 166 w 166"/>
                <a:gd name="T25" fmla="*/ 540 h 905"/>
                <a:gd name="T26" fmla="*/ 166 w 166"/>
                <a:gd name="T27" fmla="*/ 540 h 905"/>
                <a:gd name="T28" fmla="*/ 166 w 166"/>
                <a:gd name="T29" fmla="*/ 539 h 905"/>
                <a:gd name="T30" fmla="*/ 166 w 166"/>
                <a:gd name="T31" fmla="*/ 538 h 905"/>
                <a:gd name="T32" fmla="*/ 166 w 166"/>
                <a:gd name="T33" fmla="*/ 538 h 905"/>
                <a:gd name="T34" fmla="*/ 166 w 166"/>
                <a:gd name="T35" fmla="*/ 537 h 905"/>
                <a:gd name="T36" fmla="*/ 166 w 166"/>
                <a:gd name="T37" fmla="*/ 537 h 905"/>
                <a:gd name="T38" fmla="*/ 166 w 166"/>
                <a:gd name="T39" fmla="*/ 537 h 905"/>
                <a:gd name="T40" fmla="*/ 166 w 166"/>
                <a:gd name="T41" fmla="*/ 536 h 905"/>
                <a:gd name="T42" fmla="*/ 166 w 166"/>
                <a:gd name="T43" fmla="*/ 535 h 905"/>
                <a:gd name="T44" fmla="*/ 166 w 166"/>
                <a:gd name="T45" fmla="*/ 535 h 905"/>
                <a:gd name="T46" fmla="*/ 166 w 166"/>
                <a:gd name="T47" fmla="*/ 534 h 905"/>
                <a:gd name="T48" fmla="*/ 166 w 166"/>
                <a:gd name="T49" fmla="*/ 533 h 905"/>
                <a:gd name="T50" fmla="*/ 166 w 166"/>
                <a:gd name="T51" fmla="*/ 533 h 905"/>
                <a:gd name="T52" fmla="*/ 166 w 166"/>
                <a:gd name="T53" fmla="*/ 533 h 905"/>
                <a:gd name="T54" fmla="*/ 166 w 166"/>
                <a:gd name="T55" fmla="*/ 532 h 905"/>
                <a:gd name="T56" fmla="*/ 166 w 166"/>
                <a:gd name="T57" fmla="*/ 532 h 905"/>
                <a:gd name="T58" fmla="*/ 166 w 166"/>
                <a:gd name="T59" fmla="*/ 531 h 905"/>
                <a:gd name="T60" fmla="*/ 166 w 166"/>
                <a:gd name="T61" fmla="*/ 530 h 905"/>
                <a:gd name="T62" fmla="*/ 166 w 166"/>
                <a:gd name="T63" fmla="*/ 530 h 905"/>
                <a:gd name="T64" fmla="*/ 166 w 166"/>
                <a:gd name="T65" fmla="*/ 529 h 905"/>
                <a:gd name="T66" fmla="*/ 166 w 166"/>
                <a:gd name="T67" fmla="*/ 528 h 905"/>
                <a:gd name="T68" fmla="*/ 166 w 166"/>
                <a:gd name="T69" fmla="*/ 528 h 905"/>
                <a:gd name="T70" fmla="*/ 166 w 166"/>
                <a:gd name="T71" fmla="*/ 528 h 905"/>
                <a:gd name="T72" fmla="*/ 166 w 166"/>
                <a:gd name="T73" fmla="*/ 525 h 905"/>
                <a:gd name="T74" fmla="*/ 166 w 166"/>
                <a:gd name="T75" fmla="*/ 525 h 905"/>
                <a:gd name="T76" fmla="*/ 166 w 166"/>
                <a:gd name="T77" fmla="*/ 525 h 905"/>
                <a:gd name="T78" fmla="*/ 0 w 166"/>
                <a:gd name="T79" fmla="*/ 0 h 905"/>
                <a:gd name="T80" fmla="*/ 0 w 16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905">
                  <a:moveTo>
                    <a:pt x="104" y="904"/>
                  </a:moveTo>
                  <a:cubicBezTo>
                    <a:pt x="104" y="904"/>
                    <a:pt x="103" y="905"/>
                    <a:pt x="103" y="905"/>
                  </a:cubicBezTo>
                  <a:cubicBezTo>
                    <a:pt x="103" y="905"/>
                    <a:pt x="103" y="905"/>
                    <a:pt x="103" y="905"/>
                  </a:cubicBezTo>
                  <a:cubicBezTo>
                    <a:pt x="103" y="905"/>
                    <a:pt x="104" y="904"/>
                    <a:pt x="104" y="904"/>
                  </a:cubicBezTo>
                  <a:moveTo>
                    <a:pt x="166" y="545"/>
                  </a:moveTo>
                  <a:cubicBezTo>
                    <a:pt x="166" y="545"/>
                    <a:pt x="166" y="545"/>
                    <a:pt x="166" y="545"/>
                  </a:cubicBezTo>
                  <a:cubicBezTo>
                    <a:pt x="166" y="545"/>
                    <a:pt x="166" y="545"/>
                    <a:pt x="166" y="545"/>
                  </a:cubicBezTo>
                  <a:moveTo>
                    <a:pt x="166" y="544"/>
                  </a:moveTo>
                  <a:cubicBezTo>
                    <a:pt x="166" y="544"/>
                    <a:pt x="166" y="544"/>
                    <a:pt x="166" y="544"/>
                  </a:cubicBezTo>
                  <a:cubicBezTo>
                    <a:pt x="166" y="544"/>
                    <a:pt x="166" y="544"/>
                    <a:pt x="166" y="544"/>
                  </a:cubicBezTo>
                  <a:moveTo>
                    <a:pt x="166" y="543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3"/>
                  </a:cubicBezTo>
                  <a:moveTo>
                    <a:pt x="166" y="542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2"/>
                  </a:cubicBezTo>
                  <a:moveTo>
                    <a:pt x="166" y="542"/>
                  </a:move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0"/>
                  </a:moveTo>
                  <a:cubicBezTo>
                    <a:pt x="166" y="540"/>
                    <a:pt x="166" y="540"/>
                    <a:pt x="166" y="540"/>
                  </a:cubicBezTo>
                  <a:cubicBezTo>
                    <a:pt x="166" y="540"/>
                    <a:pt x="166" y="540"/>
                    <a:pt x="166" y="540"/>
                  </a:cubicBezTo>
                  <a:moveTo>
                    <a:pt x="166" y="539"/>
                  </a:moveTo>
                  <a:cubicBezTo>
                    <a:pt x="166" y="539"/>
                    <a:pt x="166" y="539"/>
                    <a:pt x="166" y="539"/>
                  </a:cubicBezTo>
                  <a:cubicBezTo>
                    <a:pt x="166" y="539"/>
                    <a:pt x="166" y="539"/>
                    <a:pt x="166" y="539"/>
                  </a:cubicBezTo>
                  <a:moveTo>
                    <a:pt x="166" y="538"/>
                  </a:moveTo>
                  <a:cubicBezTo>
                    <a:pt x="166" y="538"/>
                    <a:pt x="166" y="538"/>
                    <a:pt x="166" y="538"/>
                  </a:cubicBezTo>
                  <a:cubicBezTo>
                    <a:pt x="166" y="538"/>
                    <a:pt x="166" y="538"/>
                    <a:pt x="166" y="538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6"/>
                  </a:moveTo>
                  <a:cubicBezTo>
                    <a:pt x="166" y="536"/>
                    <a:pt x="166" y="536"/>
                    <a:pt x="166" y="536"/>
                  </a:cubicBezTo>
                  <a:cubicBezTo>
                    <a:pt x="166" y="536"/>
                    <a:pt x="166" y="536"/>
                    <a:pt x="166" y="536"/>
                  </a:cubicBezTo>
                  <a:moveTo>
                    <a:pt x="166" y="535"/>
                  </a:moveTo>
                  <a:cubicBezTo>
                    <a:pt x="166" y="535"/>
                    <a:pt x="166" y="535"/>
                    <a:pt x="166" y="535"/>
                  </a:cubicBezTo>
                  <a:cubicBezTo>
                    <a:pt x="166" y="535"/>
                    <a:pt x="166" y="535"/>
                    <a:pt x="166" y="535"/>
                  </a:cubicBezTo>
                  <a:moveTo>
                    <a:pt x="166" y="534"/>
                  </a:moveTo>
                  <a:cubicBezTo>
                    <a:pt x="166" y="534"/>
                    <a:pt x="166" y="534"/>
                    <a:pt x="166" y="534"/>
                  </a:cubicBezTo>
                  <a:cubicBezTo>
                    <a:pt x="166" y="534"/>
                    <a:pt x="166" y="534"/>
                    <a:pt x="166" y="534"/>
                  </a:cubicBezTo>
                  <a:moveTo>
                    <a:pt x="166" y="533"/>
                  </a:moveTo>
                  <a:cubicBezTo>
                    <a:pt x="166" y="533"/>
                    <a:pt x="166" y="533"/>
                    <a:pt x="166" y="533"/>
                  </a:cubicBezTo>
                  <a:cubicBezTo>
                    <a:pt x="166" y="533"/>
                    <a:pt x="166" y="533"/>
                    <a:pt x="166" y="533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3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2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1"/>
                  </a:moveTo>
                  <a:cubicBezTo>
                    <a:pt x="166" y="531"/>
                    <a:pt x="166" y="531"/>
                    <a:pt x="166" y="531"/>
                  </a:cubicBezTo>
                  <a:cubicBezTo>
                    <a:pt x="166" y="531"/>
                    <a:pt x="166" y="531"/>
                    <a:pt x="166" y="531"/>
                  </a:cubicBezTo>
                  <a:moveTo>
                    <a:pt x="166" y="530"/>
                  </a:moveTo>
                  <a:cubicBezTo>
                    <a:pt x="166" y="530"/>
                    <a:pt x="166" y="530"/>
                    <a:pt x="166" y="530"/>
                  </a:cubicBezTo>
                  <a:cubicBezTo>
                    <a:pt x="166" y="530"/>
                    <a:pt x="166" y="530"/>
                    <a:pt x="166" y="530"/>
                  </a:cubicBezTo>
                  <a:moveTo>
                    <a:pt x="166" y="529"/>
                  </a:moveTo>
                  <a:cubicBezTo>
                    <a:pt x="166" y="529"/>
                    <a:pt x="166" y="529"/>
                    <a:pt x="166" y="529"/>
                  </a:cubicBezTo>
                  <a:cubicBezTo>
                    <a:pt x="166" y="529"/>
                    <a:pt x="166" y="529"/>
                    <a:pt x="166" y="529"/>
                  </a:cubicBezTo>
                  <a:moveTo>
                    <a:pt x="166" y="528"/>
                  </a:moveTo>
                  <a:cubicBezTo>
                    <a:pt x="166" y="528"/>
                    <a:pt x="166" y="528"/>
                    <a:pt x="166" y="529"/>
                  </a:cubicBezTo>
                  <a:cubicBezTo>
                    <a:pt x="166" y="528"/>
                    <a:pt x="166" y="528"/>
                    <a:pt x="166" y="528"/>
                  </a:cubicBezTo>
                  <a:moveTo>
                    <a:pt x="166" y="526"/>
                  </a:moveTo>
                  <a:cubicBezTo>
                    <a:pt x="166" y="527"/>
                    <a:pt x="166" y="527"/>
                    <a:pt x="166" y="528"/>
                  </a:cubicBezTo>
                  <a:cubicBezTo>
                    <a:pt x="166" y="527"/>
                    <a:pt x="166" y="527"/>
                    <a:pt x="166" y="526"/>
                  </a:cubicBezTo>
                  <a:moveTo>
                    <a:pt x="166" y="525"/>
                  </a:moveTo>
                  <a:cubicBezTo>
                    <a:pt x="166" y="526"/>
                    <a:pt x="166" y="526"/>
                    <a:pt x="166" y="526"/>
                  </a:cubicBezTo>
                  <a:cubicBezTo>
                    <a:pt x="166" y="526"/>
                    <a:pt x="166" y="526"/>
                    <a:pt x="166" y="525"/>
                  </a:cubicBezTo>
                  <a:moveTo>
                    <a:pt x="166" y="524"/>
                  </a:moveTo>
                  <a:cubicBezTo>
                    <a:pt x="166" y="525"/>
                    <a:pt x="166" y="525"/>
                    <a:pt x="166" y="525"/>
                  </a:cubicBezTo>
                  <a:cubicBezTo>
                    <a:pt x="166" y="525"/>
                    <a:pt x="166" y="525"/>
                    <a:pt x="166" y="524"/>
                  </a:cubicBezTo>
                  <a:moveTo>
                    <a:pt x="0" y="0"/>
                  </a:moveTo>
                  <a:cubicBezTo>
                    <a:pt x="51" y="83"/>
                    <a:pt x="162" y="286"/>
                    <a:pt x="166" y="524"/>
                  </a:cubicBezTo>
                  <a:cubicBezTo>
                    <a:pt x="162" y="286"/>
                    <a:pt x="51" y="83"/>
                    <a:pt x="0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8C0378F-708F-4C46-960C-B8CA6C08D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056"/>
              <a:ext cx="221" cy="1068"/>
            </a:xfrm>
            <a:custGeom>
              <a:avLst/>
              <a:gdLst>
                <a:gd name="T0" fmla="*/ 86 w 193"/>
                <a:gd name="T1" fmla="*/ 137 h 935"/>
                <a:gd name="T2" fmla="*/ 86 w 193"/>
                <a:gd name="T3" fmla="*/ 137 h 935"/>
                <a:gd name="T4" fmla="*/ 127 w 193"/>
                <a:gd name="T5" fmla="*/ 233 h 935"/>
                <a:gd name="T6" fmla="*/ 127 w 193"/>
                <a:gd name="T7" fmla="*/ 233 h 935"/>
                <a:gd name="T8" fmla="*/ 0 w 193"/>
                <a:gd name="T9" fmla="*/ 338 h 935"/>
                <a:gd name="T10" fmla="*/ 91 w 193"/>
                <a:gd name="T11" fmla="*/ 430 h 935"/>
                <a:gd name="T12" fmla="*/ 0 w 193"/>
                <a:gd name="T13" fmla="*/ 521 h 935"/>
                <a:gd name="T14" fmla="*/ 0 w 193"/>
                <a:gd name="T15" fmla="*/ 726 h 935"/>
                <a:gd name="T16" fmla="*/ 0 w 193"/>
                <a:gd name="T17" fmla="*/ 726 h 935"/>
                <a:gd name="T18" fmla="*/ 0 w 193"/>
                <a:gd name="T19" fmla="*/ 726 h 935"/>
                <a:gd name="T20" fmla="*/ 0 w 193"/>
                <a:gd name="T21" fmla="*/ 726 h 935"/>
                <a:gd name="T22" fmla="*/ 0 w 193"/>
                <a:gd name="T23" fmla="*/ 726 h 935"/>
                <a:gd name="T24" fmla="*/ 0 w 193"/>
                <a:gd name="T25" fmla="*/ 726 h 935"/>
                <a:gd name="T26" fmla="*/ 0 w 193"/>
                <a:gd name="T27" fmla="*/ 726 h 935"/>
                <a:gd name="T28" fmla="*/ 0 w 193"/>
                <a:gd name="T29" fmla="*/ 726 h 935"/>
                <a:gd name="T30" fmla="*/ 0 w 193"/>
                <a:gd name="T31" fmla="*/ 726 h 935"/>
                <a:gd name="T32" fmla="*/ 1 w 193"/>
                <a:gd name="T33" fmla="*/ 726 h 935"/>
                <a:gd name="T34" fmla="*/ 1 w 193"/>
                <a:gd name="T35" fmla="*/ 726 h 935"/>
                <a:gd name="T36" fmla="*/ 1 w 193"/>
                <a:gd name="T37" fmla="*/ 726 h 935"/>
                <a:gd name="T38" fmla="*/ 1 w 193"/>
                <a:gd name="T39" fmla="*/ 726 h 935"/>
                <a:gd name="T40" fmla="*/ 1 w 193"/>
                <a:gd name="T41" fmla="*/ 726 h 935"/>
                <a:gd name="T42" fmla="*/ 1 w 193"/>
                <a:gd name="T43" fmla="*/ 726 h 935"/>
                <a:gd name="T44" fmla="*/ 1 w 193"/>
                <a:gd name="T45" fmla="*/ 726 h 935"/>
                <a:gd name="T46" fmla="*/ 1 w 193"/>
                <a:gd name="T47" fmla="*/ 726 h 935"/>
                <a:gd name="T48" fmla="*/ 1 w 193"/>
                <a:gd name="T49" fmla="*/ 726 h 935"/>
                <a:gd name="T50" fmla="*/ 1 w 193"/>
                <a:gd name="T51" fmla="*/ 726 h 935"/>
                <a:gd name="T52" fmla="*/ 1 w 193"/>
                <a:gd name="T53" fmla="*/ 726 h 935"/>
                <a:gd name="T54" fmla="*/ 1 w 193"/>
                <a:gd name="T55" fmla="*/ 726 h 935"/>
                <a:gd name="T56" fmla="*/ 1 w 193"/>
                <a:gd name="T57" fmla="*/ 726 h 935"/>
                <a:gd name="T58" fmla="*/ 1 w 193"/>
                <a:gd name="T59" fmla="*/ 726 h 935"/>
                <a:gd name="T60" fmla="*/ 1 w 193"/>
                <a:gd name="T61" fmla="*/ 726 h 935"/>
                <a:gd name="T62" fmla="*/ 1 w 193"/>
                <a:gd name="T63" fmla="*/ 726 h 935"/>
                <a:gd name="T64" fmla="*/ 1 w 193"/>
                <a:gd name="T65" fmla="*/ 726 h 935"/>
                <a:gd name="T66" fmla="*/ 2 w 193"/>
                <a:gd name="T67" fmla="*/ 727 h 935"/>
                <a:gd name="T68" fmla="*/ 2 w 193"/>
                <a:gd name="T69" fmla="*/ 727 h 935"/>
                <a:gd name="T70" fmla="*/ 2 w 193"/>
                <a:gd name="T71" fmla="*/ 727 h 935"/>
                <a:gd name="T72" fmla="*/ 2 w 193"/>
                <a:gd name="T73" fmla="*/ 727 h 935"/>
                <a:gd name="T74" fmla="*/ 130 w 193"/>
                <a:gd name="T75" fmla="*/ 935 h 935"/>
                <a:gd name="T76" fmla="*/ 178 w 193"/>
                <a:gd name="T77" fmla="*/ 771 h 935"/>
                <a:gd name="T78" fmla="*/ 193 w 193"/>
                <a:gd name="T79" fmla="*/ 574 h 935"/>
                <a:gd name="T80" fmla="*/ 193 w 193"/>
                <a:gd name="T81" fmla="*/ 573 h 935"/>
                <a:gd name="T82" fmla="*/ 193 w 193"/>
                <a:gd name="T83" fmla="*/ 572 h 935"/>
                <a:gd name="T84" fmla="*/ 193 w 193"/>
                <a:gd name="T85" fmla="*/ 571 h 935"/>
                <a:gd name="T86" fmla="*/ 193 w 193"/>
                <a:gd name="T87" fmla="*/ 570 h 935"/>
                <a:gd name="T88" fmla="*/ 193 w 193"/>
                <a:gd name="T89" fmla="*/ 570 h 935"/>
                <a:gd name="T90" fmla="*/ 193 w 193"/>
                <a:gd name="T91" fmla="*/ 568 h 935"/>
                <a:gd name="T92" fmla="*/ 193 w 193"/>
                <a:gd name="T93" fmla="*/ 567 h 935"/>
                <a:gd name="T94" fmla="*/ 193 w 193"/>
                <a:gd name="T95" fmla="*/ 566 h 935"/>
                <a:gd name="T96" fmla="*/ 193 w 193"/>
                <a:gd name="T97" fmla="*/ 565 h 935"/>
                <a:gd name="T98" fmla="*/ 193 w 193"/>
                <a:gd name="T99" fmla="*/ 563 h 935"/>
                <a:gd name="T100" fmla="*/ 193 w 193"/>
                <a:gd name="T101" fmla="*/ 562 h 935"/>
                <a:gd name="T102" fmla="*/ 193 w 193"/>
                <a:gd name="T103" fmla="*/ 561 h 935"/>
                <a:gd name="T104" fmla="*/ 193 w 193"/>
                <a:gd name="T105" fmla="*/ 560 h 935"/>
                <a:gd name="T106" fmla="*/ 193 w 193"/>
                <a:gd name="T107" fmla="*/ 559 h 935"/>
                <a:gd name="T108" fmla="*/ 193 w 193"/>
                <a:gd name="T109" fmla="*/ 556 h 935"/>
                <a:gd name="T110" fmla="*/ 193 w 193"/>
                <a:gd name="T111" fmla="*/ 555 h 935"/>
                <a:gd name="T112" fmla="*/ 27 w 193"/>
                <a:gd name="T113" fmla="*/ 3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935"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85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00" y="166"/>
                    <a:pt x="114" y="198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" y="338"/>
                    <a:pt x="91" y="379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80"/>
                    <a:pt x="50" y="521"/>
                    <a:pt x="0" y="52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12" y="735"/>
                    <a:pt x="21" y="824"/>
                    <a:pt x="21" y="935"/>
                  </a:cubicBezTo>
                  <a:cubicBezTo>
                    <a:pt x="130" y="935"/>
                    <a:pt x="130" y="935"/>
                    <a:pt x="130" y="935"/>
                  </a:cubicBezTo>
                  <a:cubicBezTo>
                    <a:pt x="130" y="935"/>
                    <a:pt x="131" y="934"/>
                    <a:pt x="131" y="934"/>
                  </a:cubicBezTo>
                  <a:cubicBezTo>
                    <a:pt x="133" y="929"/>
                    <a:pt x="135" y="924"/>
                    <a:pt x="137" y="918"/>
                  </a:cubicBezTo>
                  <a:cubicBezTo>
                    <a:pt x="154" y="875"/>
                    <a:pt x="169" y="827"/>
                    <a:pt x="178" y="771"/>
                  </a:cubicBezTo>
                  <a:cubicBezTo>
                    <a:pt x="188" y="716"/>
                    <a:pt x="193" y="653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7"/>
                    <a:pt x="193" y="557"/>
                    <a:pt x="193" y="556"/>
                  </a:cubicBezTo>
                  <a:cubicBezTo>
                    <a:pt x="193" y="556"/>
                    <a:pt x="193" y="556"/>
                    <a:pt x="193" y="556"/>
                  </a:cubicBezTo>
                  <a:cubicBezTo>
                    <a:pt x="193" y="556"/>
                    <a:pt x="193" y="556"/>
                    <a:pt x="193" y="555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3" y="555"/>
                    <a:pt x="193" y="555"/>
                    <a:pt x="193" y="554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89" y="316"/>
                    <a:pt x="78" y="113"/>
                    <a:pt x="27" y="30"/>
                  </a:cubicBezTo>
                  <a:cubicBezTo>
                    <a:pt x="18" y="17"/>
                    <a:pt x="12" y="7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6AA534B3-392C-453F-B4E3-0F9619E816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" y="1058"/>
              <a:ext cx="144" cy="264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6 w 127"/>
                <a:gd name="T15" fmla="*/ 137 h 233"/>
                <a:gd name="T16" fmla="*/ 86 w 127"/>
                <a:gd name="T17" fmla="*/ 137 h 233"/>
                <a:gd name="T18" fmla="*/ 86 w 127"/>
                <a:gd name="T19" fmla="*/ 137 h 233"/>
                <a:gd name="T20" fmla="*/ 86 w 127"/>
                <a:gd name="T21" fmla="*/ 137 h 233"/>
                <a:gd name="T22" fmla="*/ 86 w 127"/>
                <a:gd name="T23" fmla="*/ 137 h 233"/>
                <a:gd name="T24" fmla="*/ 86 w 127"/>
                <a:gd name="T25" fmla="*/ 137 h 233"/>
                <a:gd name="T26" fmla="*/ 7 w 127"/>
                <a:gd name="T27" fmla="*/ 0 h 233"/>
                <a:gd name="T28" fmla="*/ 85 w 127"/>
                <a:gd name="T29" fmla="*/ 136 h 233"/>
                <a:gd name="T30" fmla="*/ 7 w 127"/>
                <a:gd name="T31" fmla="*/ 0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52" y="68"/>
                    <a:pt x="21" y="2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D2D7BD2-A45E-4A68-9CE1-E754DB8BF2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8"/>
              <a:ext cx="25" cy="239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9"/>
                    <a:pt x="21" y="98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9D703B54-CE05-4530-AF50-C48744065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1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D80F6775-DBF3-45F5-8D46-1DAFF9D99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F9E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EC83507-E881-4419-99F8-97E18B714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2156"/>
              <a:ext cx="15" cy="2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4" y="15"/>
                    <a:pt x="8" y="7"/>
                    <a:pt x="12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AD4844C-B849-4998-BF9C-FD27760D7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D52D489-8EE2-4CBE-87C0-75ACFECC8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2126"/>
              <a:ext cx="11" cy="25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358A4B3-3313-4409-8955-7B01195BA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1047"/>
              <a:ext cx="0" cy="0"/>
            </a:xfrm>
            <a:prstGeom prst="rect">
              <a:avLst/>
            </a:prstGeom>
            <a:solidFill>
              <a:srgbClr val="E94E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AB8ACE35-4656-4DB7-8982-9A629C269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" y="1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244FFA1-19F3-4459-B78F-69C9966BE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6 w 127"/>
                <a:gd name="T9" fmla="*/ 146 h 242"/>
                <a:gd name="T10" fmla="*/ 127 w 127"/>
                <a:gd name="T11" fmla="*/ 242 h 242"/>
                <a:gd name="T12" fmla="*/ 86 w 127"/>
                <a:gd name="T13" fmla="*/ 146 h 242"/>
                <a:gd name="T14" fmla="*/ 86 w 127"/>
                <a:gd name="T15" fmla="*/ 146 h 242"/>
                <a:gd name="T16" fmla="*/ 86 w 127"/>
                <a:gd name="T17" fmla="*/ 146 h 242"/>
                <a:gd name="T18" fmla="*/ 86 w 127"/>
                <a:gd name="T19" fmla="*/ 146 h 242"/>
                <a:gd name="T20" fmla="*/ 85 w 127"/>
                <a:gd name="T21" fmla="*/ 145 h 242"/>
                <a:gd name="T22" fmla="*/ 86 w 127"/>
                <a:gd name="T23" fmla="*/ 146 h 242"/>
                <a:gd name="T24" fmla="*/ 85 w 127"/>
                <a:gd name="T25" fmla="*/ 145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6" y="146"/>
                  </a:moveTo>
                  <a:cubicBezTo>
                    <a:pt x="100" y="175"/>
                    <a:pt x="114" y="207"/>
                    <a:pt x="127" y="242"/>
                  </a:cubicBezTo>
                  <a:cubicBezTo>
                    <a:pt x="114" y="207"/>
                    <a:pt x="100" y="175"/>
                    <a:pt x="86" y="146"/>
                  </a:cubicBezTo>
                  <a:moveTo>
                    <a:pt x="86" y="146"/>
                  </a:moveTo>
                  <a:cubicBezTo>
                    <a:pt x="86" y="146"/>
                    <a:pt x="86" y="146"/>
                    <a:pt x="86" y="146"/>
                  </a:cubicBezTo>
                  <a:cubicBezTo>
                    <a:pt x="86" y="146"/>
                    <a:pt x="86" y="146"/>
                    <a:pt x="86" y="146"/>
                  </a:cubicBezTo>
                  <a:moveTo>
                    <a:pt x="85" y="145"/>
                  </a:moveTo>
                  <a:cubicBezTo>
                    <a:pt x="85" y="146"/>
                    <a:pt x="86" y="146"/>
                    <a:pt x="86" y="146"/>
                  </a:cubicBezTo>
                  <a:cubicBezTo>
                    <a:pt x="86" y="146"/>
                    <a:pt x="85" y="146"/>
                    <a:pt x="85" y="145"/>
                  </a:cubicBezTo>
                  <a:moveTo>
                    <a:pt x="6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477EE86-6A48-4236-9D4C-C0FBB53DC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6 w 127"/>
                <a:gd name="T11" fmla="*/ 147 h 243"/>
                <a:gd name="T12" fmla="*/ 86 w 127"/>
                <a:gd name="T13" fmla="*/ 147 h 243"/>
                <a:gd name="T14" fmla="*/ 86 w 127"/>
                <a:gd name="T15" fmla="*/ 147 h 243"/>
                <a:gd name="T16" fmla="*/ 86 w 127"/>
                <a:gd name="T17" fmla="*/ 147 h 243"/>
                <a:gd name="T18" fmla="*/ 85 w 127"/>
                <a:gd name="T19" fmla="*/ 146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7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3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8"/>
                    <a:pt x="100" y="176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5" y="147"/>
                    <a:pt x="85" y="146"/>
                  </a:cubicBezTo>
                  <a:cubicBezTo>
                    <a:pt x="52" y="78"/>
                    <a:pt x="21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4764503-D2C0-4AB1-BCD9-6A0BF3782E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6"/>
              <a:ext cx="3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FBA6497-CC24-4C27-B718-F32532F0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2125"/>
              <a:ext cx="123" cy="5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E7863D6-D20D-4CFD-9973-BCA32EAA2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2237"/>
              <a:ext cx="21" cy="171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5"/>
                    <a:pt x="1" y="147"/>
                    <a:pt x="0" y="150"/>
                  </a:cubicBezTo>
                  <a:cubicBezTo>
                    <a:pt x="1" y="147"/>
                    <a:pt x="13" y="85"/>
                    <a:pt x="19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A9EA9A43-5E42-45A6-B17E-18B5B1E07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" y="2220"/>
              <a:ext cx="0" cy="15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0C6166D9-8763-48C7-BA28-CF3B584A58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2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36B323E1-884D-4D13-8DB0-45A9436EC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885"/>
              <a:ext cx="24" cy="521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19 w 22"/>
                <a:gd name="T17" fmla="*/ 307 h 457"/>
                <a:gd name="T18" fmla="*/ 21 w 22"/>
                <a:gd name="T19" fmla="*/ 259 h 457"/>
                <a:gd name="T20" fmla="*/ 22 w 22"/>
                <a:gd name="T21" fmla="*/ 228 h 457"/>
                <a:gd name="T22" fmla="*/ 21 w 22"/>
                <a:gd name="T23" fmla="*/ 209 h 457"/>
                <a:gd name="T24" fmla="*/ 2 w 22"/>
                <a:gd name="T25" fmla="*/ 1 h 457"/>
                <a:gd name="T26" fmla="*/ 2 w 22"/>
                <a:gd name="T27" fmla="*/ 1 h 457"/>
                <a:gd name="T28" fmla="*/ 2 w 22"/>
                <a:gd name="T29" fmla="*/ 1 h 457"/>
                <a:gd name="T30" fmla="*/ 2 w 22"/>
                <a:gd name="T31" fmla="*/ 1 h 457"/>
                <a:gd name="T32" fmla="*/ 2 w 22"/>
                <a:gd name="T33" fmla="*/ 1 h 457"/>
                <a:gd name="T34" fmla="*/ 2 w 22"/>
                <a:gd name="T35" fmla="*/ 1 h 457"/>
                <a:gd name="T36" fmla="*/ 2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1 w 22"/>
                <a:gd name="T71" fmla="*/ 0 h 457"/>
                <a:gd name="T72" fmla="*/ 1 w 22"/>
                <a:gd name="T73" fmla="*/ 0 h 457"/>
                <a:gd name="T74" fmla="*/ 1 w 22"/>
                <a:gd name="T75" fmla="*/ 0 h 457"/>
                <a:gd name="T76" fmla="*/ 1 w 22"/>
                <a:gd name="T77" fmla="*/ 0 h 457"/>
                <a:gd name="T78" fmla="*/ 1 w 22"/>
                <a:gd name="T79" fmla="*/ 0 h 457"/>
                <a:gd name="T80" fmla="*/ 1 w 22"/>
                <a:gd name="T81" fmla="*/ 0 h 457"/>
                <a:gd name="T82" fmla="*/ 1 w 22"/>
                <a:gd name="T83" fmla="*/ 0 h 457"/>
                <a:gd name="T84" fmla="*/ 1 w 22"/>
                <a:gd name="T85" fmla="*/ 0 h 457"/>
                <a:gd name="T86" fmla="*/ 1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  <a:gd name="T96" fmla="*/ 0 w 22"/>
                <a:gd name="T97" fmla="*/ 0 h 457"/>
                <a:gd name="T98" fmla="*/ 0 w 22"/>
                <a:gd name="T99" fmla="*/ 0 h 457"/>
                <a:gd name="T100" fmla="*/ 0 w 22"/>
                <a:gd name="T101" fmla="*/ 0 h 457"/>
                <a:gd name="T102" fmla="*/ 0 w 22"/>
                <a:gd name="T103" fmla="*/ 0 h 457"/>
                <a:gd name="T104" fmla="*/ 0 w 22"/>
                <a:gd name="T105" fmla="*/ 0 h 457"/>
                <a:gd name="T106" fmla="*/ 0 w 22"/>
                <a:gd name="T107" fmla="*/ 0 h 457"/>
                <a:gd name="T108" fmla="*/ 0 w 22"/>
                <a:gd name="T109" fmla="*/ 0 h 457"/>
                <a:gd name="T110" fmla="*/ 0 w 22"/>
                <a:gd name="T111" fmla="*/ 0 h 457"/>
                <a:gd name="T112" fmla="*/ 0 w 22"/>
                <a:gd name="T1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2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6490EE9-8614-4E1D-AB77-CB65AD48F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46"/>
              <a:ext cx="104" cy="208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2974F4F7-10C6-4E2C-BEB3-4A8B42BA3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70"/>
              <a:ext cx="76" cy="154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rgbClr val="0F3443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7" name="任意多边形 66">
            <a:extLst>
              <a:ext uri="{FF2B5EF4-FFF2-40B4-BE49-F238E27FC236}">
                <a16:creationId xmlns:a16="http://schemas.microsoft.com/office/drawing/2014/main" id="{C8A4B705-C5D9-481D-B760-33283118650C}"/>
              </a:ext>
            </a:extLst>
          </p:cNvPr>
          <p:cNvSpPr/>
          <p:nvPr/>
        </p:nvSpPr>
        <p:spPr>
          <a:xfrm>
            <a:off x="6350" y="4297363"/>
            <a:ext cx="9137650" cy="860425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65" name="任意多边形 64">
            <a:extLst>
              <a:ext uri="{FF2B5EF4-FFF2-40B4-BE49-F238E27FC236}">
                <a16:creationId xmlns:a16="http://schemas.microsoft.com/office/drawing/2014/main" id="{B7E902B1-BAC1-426F-B30E-0A4600BF630A}"/>
              </a:ext>
            </a:extLst>
          </p:cNvPr>
          <p:cNvSpPr/>
          <p:nvPr/>
        </p:nvSpPr>
        <p:spPr>
          <a:xfrm>
            <a:off x="7950200" y="2317750"/>
            <a:ext cx="3175" cy="4763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72" name="KSO_Shape">
            <a:extLst>
              <a:ext uri="{FF2B5EF4-FFF2-40B4-BE49-F238E27FC236}">
                <a16:creationId xmlns:a16="http://schemas.microsoft.com/office/drawing/2014/main" id="{DE8FF604-404F-41FE-8170-CDF3EA793476}"/>
              </a:ext>
            </a:extLst>
          </p:cNvPr>
          <p:cNvSpPr/>
          <p:nvPr/>
        </p:nvSpPr>
        <p:spPr>
          <a:xfrm>
            <a:off x="3165475" y="2370138"/>
            <a:ext cx="598488" cy="311150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3" name="KSO_Shape">
            <a:extLst>
              <a:ext uri="{FF2B5EF4-FFF2-40B4-BE49-F238E27FC236}">
                <a16:creationId xmlns:a16="http://schemas.microsoft.com/office/drawing/2014/main" id="{D3433590-3F55-451E-8E19-A5505822DB72}"/>
              </a:ext>
            </a:extLst>
          </p:cNvPr>
          <p:cNvSpPr>
            <a:spLocks/>
          </p:cNvSpPr>
          <p:nvPr/>
        </p:nvSpPr>
        <p:spPr bwMode="auto">
          <a:xfrm>
            <a:off x="1370013" y="1117600"/>
            <a:ext cx="576262" cy="31591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KSO_Shape">
            <a:extLst>
              <a:ext uri="{FF2B5EF4-FFF2-40B4-BE49-F238E27FC236}">
                <a16:creationId xmlns:a16="http://schemas.microsoft.com/office/drawing/2014/main" id="{B2929532-0696-4AD0-9BDA-9AF0DD1F758A}"/>
              </a:ext>
            </a:extLst>
          </p:cNvPr>
          <p:cNvSpPr>
            <a:spLocks/>
          </p:cNvSpPr>
          <p:nvPr/>
        </p:nvSpPr>
        <p:spPr bwMode="auto">
          <a:xfrm>
            <a:off x="6450013" y="2986088"/>
            <a:ext cx="2036762" cy="11239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6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KSO_Shape">
            <a:extLst>
              <a:ext uri="{FF2B5EF4-FFF2-40B4-BE49-F238E27FC236}">
                <a16:creationId xmlns:a16="http://schemas.microsoft.com/office/drawing/2014/main" id="{C0044953-C103-4E35-95A7-94270AD5F91E}"/>
              </a:ext>
            </a:extLst>
          </p:cNvPr>
          <p:cNvSpPr>
            <a:spLocks/>
          </p:cNvSpPr>
          <p:nvPr/>
        </p:nvSpPr>
        <p:spPr bwMode="auto">
          <a:xfrm>
            <a:off x="811213" y="3216275"/>
            <a:ext cx="495300" cy="2730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11A95B4-A806-4D2D-B278-BCD8E82EB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44" y="1735316"/>
            <a:ext cx="4675187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4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40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7" name="TextBox 111">
            <a:extLst>
              <a:ext uri="{FF2B5EF4-FFF2-40B4-BE49-F238E27FC236}">
                <a16:creationId xmlns:a16="http://schemas.microsoft.com/office/drawing/2014/main" id="{6BEE44A1-15A8-48B0-97B5-0A8928F2F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2451100"/>
            <a:ext cx="3727450" cy="438150"/>
          </a:xfrm>
          <a:prstGeom prst="rect">
            <a:avLst/>
          </a:prstGeom>
          <a:noFill/>
          <a:ln>
            <a:noFill/>
          </a:ln>
        </p:spPr>
        <p:txBody>
          <a:bodyPr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defTabSz="68575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baseline="-3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KSO_Shape">
            <a:extLst>
              <a:ext uri="{FF2B5EF4-FFF2-40B4-BE49-F238E27FC236}">
                <a16:creationId xmlns:a16="http://schemas.microsoft.com/office/drawing/2014/main" id="{D066E70B-046E-4322-8752-673A5EA0F6B4}"/>
              </a:ext>
            </a:extLst>
          </p:cNvPr>
          <p:cNvSpPr/>
          <p:nvPr/>
        </p:nvSpPr>
        <p:spPr>
          <a:xfrm>
            <a:off x="3579813" y="804863"/>
            <a:ext cx="1452562" cy="75723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842A0C2-3DA5-459F-80A6-22DC62B6E69E}"/>
              </a:ext>
            </a:extLst>
          </p:cNvPr>
          <p:cNvSpPr/>
          <p:nvPr/>
        </p:nvSpPr>
        <p:spPr>
          <a:xfrm>
            <a:off x="4087813" y="3038475"/>
            <a:ext cx="14478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Sunny</a:t>
            </a:r>
            <a:endParaRPr lang="zh-CN" altLang="en-US" sz="14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2754958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BAFE47-5CEE-4730-85E7-551AB0A6DCF5}"/>
              </a:ext>
            </a:extLst>
          </p:cNvPr>
          <p:cNvSpPr txBox="1"/>
          <p:nvPr/>
        </p:nvSpPr>
        <p:spPr>
          <a:xfrm>
            <a:off x="716508" y="3302758"/>
            <a:ext cx="400141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Sunny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0293632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A59965B2-DE34-4896-8AF7-50651F671BBE}"/>
              </a:ext>
            </a:extLst>
          </p:cNvPr>
          <p:cNvSpPr txBox="1"/>
          <p:nvPr/>
        </p:nvSpPr>
        <p:spPr>
          <a:xfrm>
            <a:off x="-32220" y="1330973"/>
            <a:ext cx="243363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content</a:t>
            </a:r>
            <a:endParaRPr lang="zh-CN" altLang="en-US" sz="28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40AC7-3311-47D0-BAF8-6E9DD81A1AE9}"/>
              </a:ext>
            </a:extLst>
          </p:cNvPr>
          <p:cNvSpPr/>
          <p:nvPr/>
        </p:nvSpPr>
        <p:spPr>
          <a:xfrm>
            <a:off x="5305425" y="963613"/>
            <a:ext cx="24606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zh-CN" sz="1800" kern="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A8A9D3C2-436C-4269-8D28-71F292A45E45}"/>
              </a:ext>
            </a:extLst>
          </p:cNvPr>
          <p:cNvSpPr/>
          <p:nvPr/>
        </p:nvSpPr>
        <p:spPr>
          <a:xfrm>
            <a:off x="5305425" y="1754188"/>
            <a:ext cx="24606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zh-CN" sz="1800" kern="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34CE9067-46B8-4F41-803E-3FA66B8B1622}"/>
              </a:ext>
            </a:extLst>
          </p:cNvPr>
          <p:cNvSpPr/>
          <p:nvPr/>
        </p:nvSpPr>
        <p:spPr>
          <a:xfrm>
            <a:off x="5305425" y="2532063"/>
            <a:ext cx="24606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zh-CN" sz="1800" kern="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AB2301A6-D94E-40F3-9B98-C49F2C046242}"/>
              </a:ext>
            </a:extLst>
          </p:cNvPr>
          <p:cNvSpPr/>
          <p:nvPr/>
        </p:nvSpPr>
        <p:spPr>
          <a:xfrm>
            <a:off x="5305425" y="3295650"/>
            <a:ext cx="246062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zh-CN" sz="1800" kern="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151" name="组合 57">
            <a:extLst>
              <a:ext uri="{FF2B5EF4-FFF2-40B4-BE49-F238E27FC236}">
                <a16:creationId xmlns:a16="http://schemas.microsoft.com/office/drawing/2014/main" id="{EEE5ECA6-5E31-4998-9DB4-F46B68090DC9}"/>
              </a:ext>
            </a:extLst>
          </p:cNvPr>
          <p:cNvGrpSpPr>
            <a:grpSpLocks/>
          </p:cNvGrpSpPr>
          <p:nvPr/>
        </p:nvGrpSpPr>
        <p:grpSpPr bwMode="auto">
          <a:xfrm>
            <a:off x="4359275" y="917575"/>
            <a:ext cx="742950" cy="461963"/>
            <a:chOff x="4353620" y="864629"/>
            <a:chExt cx="742365" cy="461665"/>
          </a:xfrm>
        </p:grpSpPr>
        <p:sp>
          <p:nvSpPr>
            <p:cNvPr id="56" name="KSO_Shape">
              <a:extLst>
                <a:ext uri="{FF2B5EF4-FFF2-40B4-BE49-F238E27FC236}">
                  <a16:creationId xmlns:a16="http://schemas.microsoft.com/office/drawing/2014/main" id="{B4C08BCD-1008-4AE6-9B63-23D3F96BA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620" y="866216"/>
              <a:ext cx="742365" cy="407724"/>
            </a:xfrm>
            <a:custGeom>
              <a:avLst/>
              <a:gdLst>
                <a:gd name="T0" fmla="*/ 2147483646 w 5345"/>
                <a:gd name="T1" fmla="*/ 2147483646 h 2936"/>
                <a:gd name="T2" fmla="*/ 2147483646 w 5345"/>
                <a:gd name="T3" fmla="*/ 2147483646 h 2936"/>
                <a:gd name="T4" fmla="*/ 2147483646 w 5345"/>
                <a:gd name="T5" fmla="*/ 2147483646 h 2936"/>
                <a:gd name="T6" fmla="*/ 2147483646 w 5345"/>
                <a:gd name="T7" fmla="*/ 2147483646 h 2936"/>
                <a:gd name="T8" fmla="*/ 2147483646 w 5345"/>
                <a:gd name="T9" fmla="*/ 2147483646 h 2936"/>
                <a:gd name="T10" fmla="*/ 2147483646 w 5345"/>
                <a:gd name="T11" fmla="*/ 2147483646 h 2936"/>
                <a:gd name="T12" fmla="*/ 2147483646 w 5345"/>
                <a:gd name="T13" fmla="*/ 2147483646 h 2936"/>
                <a:gd name="T14" fmla="*/ 2147483646 w 5345"/>
                <a:gd name="T15" fmla="*/ 2147483646 h 2936"/>
                <a:gd name="T16" fmla="*/ 2147483646 w 5345"/>
                <a:gd name="T17" fmla="*/ 2147483646 h 2936"/>
                <a:gd name="T18" fmla="*/ 2147483646 w 5345"/>
                <a:gd name="T19" fmla="*/ 2147483646 h 2936"/>
                <a:gd name="T20" fmla="*/ 2147483646 w 5345"/>
                <a:gd name="T21" fmla="*/ 2147483646 h 2936"/>
                <a:gd name="T22" fmla="*/ 2147483646 w 5345"/>
                <a:gd name="T23" fmla="*/ 2147483646 h 2936"/>
                <a:gd name="T24" fmla="*/ 2147483646 w 5345"/>
                <a:gd name="T25" fmla="*/ 2147483646 h 2936"/>
                <a:gd name="T26" fmla="*/ 2147483646 w 5345"/>
                <a:gd name="T27" fmla="*/ 2147483646 h 2936"/>
                <a:gd name="T28" fmla="*/ 2147483646 w 5345"/>
                <a:gd name="T29" fmla="*/ 2147483646 h 2936"/>
                <a:gd name="T30" fmla="*/ 2147483646 w 5345"/>
                <a:gd name="T31" fmla="*/ 772639970 h 2936"/>
                <a:gd name="T32" fmla="*/ 2147483646 w 5345"/>
                <a:gd name="T33" fmla="*/ 0 h 2936"/>
                <a:gd name="T34" fmla="*/ 2147483646 w 5345"/>
                <a:gd name="T35" fmla="*/ 363587807 h 2936"/>
                <a:gd name="T36" fmla="*/ 2147483646 w 5345"/>
                <a:gd name="T37" fmla="*/ 2147483646 h 2936"/>
                <a:gd name="T38" fmla="*/ 2147483646 w 5345"/>
                <a:gd name="T39" fmla="*/ 2147483646 h 2936"/>
                <a:gd name="T40" fmla="*/ 2147483646 w 5345"/>
                <a:gd name="T41" fmla="*/ 2147483646 h 2936"/>
                <a:gd name="T42" fmla="*/ 2147483646 w 5345"/>
                <a:gd name="T43" fmla="*/ 2147483646 h 2936"/>
                <a:gd name="T44" fmla="*/ 2147483646 w 5345"/>
                <a:gd name="T45" fmla="*/ 2147483646 h 2936"/>
                <a:gd name="T46" fmla="*/ 2147483646 w 5345"/>
                <a:gd name="T47" fmla="*/ 2147483646 h 2936"/>
                <a:gd name="T48" fmla="*/ 2147483646 w 5345"/>
                <a:gd name="T49" fmla="*/ 2147483646 h 2936"/>
                <a:gd name="T50" fmla="*/ 2147483646 w 5345"/>
                <a:gd name="T51" fmla="*/ 2147483646 h 2936"/>
                <a:gd name="T52" fmla="*/ 2147483646 w 5345"/>
                <a:gd name="T53" fmla="*/ 2147483646 h 2936"/>
                <a:gd name="T54" fmla="*/ 2147483646 w 5345"/>
                <a:gd name="T55" fmla="*/ 2147483646 h 2936"/>
                <a:gd name="T56" fmla="*/ 2147483646 w 5345"/>
                <a:gd name="T57" fmla="*/ 2147483646 h 2936"/>
                <a:gd name="T58" fmla="*/ 2147483646 w 5345"/>
                <a:gd name="T59" fmla="*/ 2147483646 h 2936"/>
                <a:gd name="T60" fmla="*/ 2147483646 w 5345"/>
                <a:gd name="T61" fmla="*/ 2147483646 h 2936"/>
                <a:gd name="T62" fmla="*/ 452722804 w 5345"/>
                <a:gd name="T63" fmla="*/ 2147483646 h 2936"/>
                <a:gd name="T64" fmla="*/ 90570008 w 5345"/>
                <a:gd name="T65" fmla="*/ 2147483646 h 2936"/>
                <a:gd name="T66" fmla="*/ 1629877726 w 5345"/>
                <a:gd name="T67" fmla="*/ 2147483646 h 2936"/>
                <a:gd name="T68" fmla="*/ 2147483646 w 5345"/>
                <a:gd name="T69" fmla="*/ 2147483646 h 2936"/>
                <a:gd name="T70" fmla="*/ 2147483646 w 5345"/>
                <a:gd name="T71" fmla="*/ 2147483646 h 2936"/>
                <a:gd name="T72" fmla="*/ 2147483646 w 5345"/>
                <a:gd name="T73" fmla="*/ 2147483646 h 2936"/>
                <a:gd name="T74" fmla="*/ 2147483646 w 5345"/>
                <a:gd name="T75" fmla="*/ 2147483646 h 2936"/>
                <a:gd name="T76" fmla="*/ 2147483646 w 5345"/>
                <a:gd name="T77" fmla="*/ 2147483646 h 2936"/>
                <a:gd name="T78" fmla="*/ 2147483646 w 5345"/>
                <a:gd name="T79" fmla="*/ 2147483646 h 2936"/>
                <a:gd name="T80" fmla="*/ 2147483646 w 5345"/>
                <a:gd name="T81" fmla="*/ 2147483646 h 2936"/>
                <a:gd name="T82" fmla="*/ 2147483646 w 5345"/>
                <a:gd name="T83" fmla="*/ 2147483646 h 2936"/>
                <a:gd name="T84" fmla="*/ 2147483646 w 5345"/>
                <a:gd name="T85" fmla="*/ 2147483646 h 2936"/>
                <a:gd name="T86" fmla="*/ 2147483646 w 5345"/>
                <a:gd name="T87" fmla="*/ 2147483646 h 2936"/>
                <a:gd name="T88" fmla="*/ 2147483646 w 5345"/>
                <a:gd name="T89" fmla="*/ 2147483646 h 2936"/>
                <a:gd name="T90" fmla="*/ 2147483646 w 5345"/>
                <a:gd name="T91" fmla="*/ 2147483646 h 2936"/>
                <a:gd name="T92" fmla="*/ 2147483646 w 5345"/>
                <a:gd name="T93" fmla="*/ 2147483646 h 2936"/>
                <a:gd name="T94" fmla="*/ 2147483646 w 5345"/>
                <a:gd name="T95" fmla="*/ 2147483646 h 2936"/>
                <a:gd name="T96" fmla="*/ 2147483646 w 5345"/>
                <a:gd name="T97" fmla="*/ 2147483646 h 2936"/>
                <a:gd name="T98" fmla="*/ 2147483646 w 5345"/>
                <a:gd name="T99" fmla="*/ 2147483646 h 2936"/>
                <a:gd name="T100" fmla="*/ 2147483646 w 5345"/>
                <a:gd name="T101" fmla="*/ 2147483646 h 2936"/>
                <a:gd name="T102" fmla="*/ 2147483646 w 5345"/>
                <a:gd name="T103" fmla="*/ 2147483646 h 2936"/>
                <a:gd name="T104" fmla="*/ 2147483646 w 5345"/>
                <a:gd name="T105" fmla="*/ 2147483646 h 29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45" h="2936">
                  <a:moveTo>
                    <a:pt x="4729" y="1661"/>
                  </a:moveTo>
                  <a:lnTo>
                    <a:pt x="4729" y="1661"/>
                  </a:lnTo>
                  <a:lnTo>
                    <a:pt x="4723" y="1609"/>
                  </a:lnTo>
                  <a:lnTo>
                    <a:pt x="4716" y="1558"/>
                  </a:lnTo>
                  <a:lnTo>
                    <a:pt x="4706" y="1507"/>
                  </a:lnTo>
                  <a:lnTo>
                    <a:pt x="4693" y="1458"/>
                  </a:lnTo>
                  <a:lnTo>
                    <a:pt x="4679" y="1409"/>
                  </a:lnTo>
                  <a:lnTo>
                    <a:pt x="4663" y="1361"/>
                  </a:lnTo>
                  <a:lnTo>
                    <a:pt x="4644" y="1314"/>
                  </a:lnTo>
                  <a:lnTo>
                    <a:pt x="4622" y="1268"/>
                  </a:lnTo>
                  <a:lnTo>
                    <a:pt x="4600" y="1223"/>
                  </a:lnTo>
                  <a:lnTo>
                    <a:pt x="4575" y="1181"/>
                  </a:lnTo>
                  <a:lnTo>
                    <a:pt x="4548" y="1138"/>
                  </a:lnTo>
                  <a:lnTo>
                    <a:pt x="4519" y="1098"/>
                  </a:lnTo>
                  <a:lnTo>
                    <a:pt x="4489" y="1059"/>
                  </a:lnTo>
                  <a:lnTo>
                    <a:pt x="4457" y="1021"/>
                  </a:lnTo>
                  <a:lnTo>
                    <a:pt x="4422" y="984"/>
                  </a:lnTo>
                  <a:lnTo>
                    <a:pt x="4387" y="950"/>
                  </a:lnTo>
                  <a:lnTo>
                    <a:pt x="4350" y="917"/>
                  </a:lnTo>
                  <a:lnTo>
                    <a:pt x="4312" y="886"/>
                  </a:lnTo>
                  <a:lnTo>
                    <a:pt x="4272" y="856"/>
                  </a:lnTo>
                  <a:lnTo>
                    <a:pt x="4230" y="828"/>
                  </a:lnTo>
                  <a:lnTo>
                    <a:pt x="4188" y="802"/>
                  </a:lnTo>
                  <a:lnTo>
                    <a:pt x="4144" y="778"/>
                  </a:lnTo>
                  <a:lnTo>
                    <a:pt x="4099" y="757"/>
                  </a:lnTo>
                  <a:lnTo>
                    <a:pt x="4053" y="737"/>
                  </a:lnTo>
                  <a:lnTo>
                    <a:pt x="4005" y="719"/>
                  </a:lnTo>
                  <a:lnTo>
                    <a:pt x="3957" y="703"/>
                  </a:lnTo>
                  <a:lnTo>
                    <a:pt x="3907" y="689"/>
                  </a:lnTo>
                  <a:lnTo>
                    <a:pt x="3857" y="679"/>
                  </a:lnTo>
                  <a:lnTo>
                    <a:pt x="3806" y="670"/>
                  </a:lnTo>
                  <a:lnTo>
                    <a:pt x="3754" y="663"/>
                  </a:lnTo>
                  <a:lnTo>
                    <a:pt x="3701" y="660"/>
                  </a:lnTo>
                  <a:lnTo>
                    <a:pt x="3648" y="658"/>
                  </a:lnTo>
                  <a:lnTo>
                    <a:pt x="3608" y="660"/>
                  </a:lnTo>
                  <a:lnTo>
                    <a:pt x="3566" y="661"/>
                  </a:lnTo>
                  <a:lnTo>
                    <a:pt x="3526" y="665"/>
                  </a:lnTo>
                  <a:lnTo>
                    <a:pt x="3486" y="670"/>
                  </a:lnTo>
                  <a:lnTo>
                    <a:pt x="3446" y="677"/>
                  </a:lnTo>
                  <a:lnTo>
                    <a:pt x="3407" y="686"/>
                  </a:lnTo>
                  <a:lnTo>
                    <a:pt x="3368" y="695"/>
                  </a:lnTo>
                  <a:lnTo>
                    <a:pt x="3330" y="706"/>
                  </a:lnTo>
                  <a:lnTo>
                    <a:pt x="3294" y="718"/>
                  </a:lnTo>
                  <a:lnTo>
                    <a:pt x="3257" y="732"/>
                  </a:lnTo>
                  <a:lnTo>
                    <a:pt x="3220" y="746"/>
                  </a:lnTo>
                  <a:lnTo>
                    <a:pt x="3185" y="763"/>
                  </a:lnTo>
                  <a:lnTo>
                    <a:pt x="3150" y="779"/>
                  </a:lnTo>
                  <a:lnTo>
                    <a:pt x="3116" y="798"/>
                  </a:lnTo>
                  <a:lnTo>
                    <a:pt x="3083" y="817"/>
                  </a:lnTo>
                  <a:lnTo>
                    <a:pt x="3050" y="838"/>
                  </a:lnTo>
                  <a:lnTo>
                    <a:pt x="3038" y="793"/>
                  </a:lnTo>
                  <a:lnTo>
                    <a:pt x="3024" y="750"/>
                  </a:lnTo>
                  <a:lnTo>
                    <a:pt x="3007" y="707"/>
                  </a:lnTo>
                  <a:lnTo>
                    <a:pt x="2989" y="664"/>
                  </a:lnTo>
                  <a:lnTo>
                    <a:pt x="2970" y="623"/>
                  </a:lnTo>
                  <a:lnTo>
                    <a:pt x="2949" y="583"/>
                  </a:lnTo>
                  <a:lnTo>
                    <a:pt x="2927" y="542"/>
                  </a:lnTo>
                  <a:lnTo>
                    <a:pt x="2903" y="504"/>
                  </a:lnTo>
                  <a:lnTo>
                    <a:pt x="2877" y="467"/>
                  </a:lnTo>
                  <a:lnTo>
                    <a:pt x="2850" y="430"/>
                  </a:lnTo>
                  <a:lnTo>
                    <a:pt x="2821" y="396"/>
                  </a:lnTo>
                  <a:lnTo>
                    <a:pt x="2792" y="361"/>
                  </a:lnTo>
                  <a:lnTo>
                    <a:pt x="2761" y="329"/>
                  </a:lnTo>
                  <a:lnTo>
                    <a:pt x="2728" y="297"/>
                  </a:lnTo>
                  <a:lnTo>
                    <a:pt x="2694" y="268"/>
                  </a:lnTo>
                  <a:lnTo>
                    <a:pt x="2659" y="238"/>
                  </a:lnTo>
                  <a:lnTo>
                    <a:pt x="2623" y="211"/>
                  </a:lnTo>
                  <a:lnTo>
                    <a:pt x="2586" y="185"/>
                  </a:lnTo>
                  <a:lnTo>
                    <a:pt x="2548" y="161"/>
                  </a:lnTo>
                  <a:lnTo>
                    <a:pt x="2509" y="139"/>
                  </a:lnTo>
                  <a:lnTo>
                    <a:pt x="2468" y="117"/>
                  </a:lnTo>
                  <a:lnTo>
                    <a:pt x="2427" y="97"/>
                  </a:lnTo>
                  <a:lnTo>
                    <a:pt x="2384" y="79"/>
                  </a:lnTo>
                  <a:lnTo>
                    <a:pt x="2342" y="63"/>
                  </a:lnTo>
                  <a:lnTo>
                    <a:pt x="2298" y="49"/>
                  </a:lnTo>
                  <a:lnTo>
                    <a:pt x="2253" y="36"/>
                  </a:lnTo>
                  <a:lnTo>
                    <a:pt x="2208" y="25"/>
                  </a:lnTo>
                  <a:lnTo>
                    <a:pt x="2162" y="17"/>
                  </a:lnTo>
                  <a:lnTo>
                    <a:pt x="2114" y="9"/>
                  </a:lnTo>
                  <a:lnTo>
                    <a:pt x="2067" y="4"/>
                  </a:lnTo>
                  <a:lnTo>
                    <a:pt x="2019" y="1"/>
                  </a:lnTo>
                  <a:lnTo>
                    <a:pt x="1971" y="0"/>
                  </a:lnTo>
                  <a:lnTo>
                    <a:pt x="1941" y="0"/>
                  </a:lnTo>
                  <a:lnTo>
                    <a:pt x="1913" y="1"/>
                  </a:lnTo>
                  <a:lnTo>
                    <a:pt x="1884" y="4"/>
                  </a:lnTo>
                  <a:lnTo>
                    <a:pt x="1856" y="6"/>
                  </a:lnTo>
                  <a:lnTo>
                    <a:pt x="1829" y="8"/>
                  </a:lnTo>
                  <a:lnTo>
                    <a:pt x="1800" y="13"/>
                  </a:lnTo>
                  <a:lnTo>
                    <a:pt x="1746" y="23"/>
                  </a:lnTo>
                  <a:lnTo>
                    <a:pt x="1691" y="34"/>
                  </a:lnTo>
                  <a:lnTo>
                    <a:pt x="1638" y="50"/>
                  </a:lnTo>
                  <a:lnTo>
                    <a:pt x="1587" y="68"/>
                  </a:lnTo>
                  <a:lnTo>
                    <a:pt x="1536" y="88"/>
                  </a:lnTo>
                  <a:lnTo>
                    <a:pt x="1487" y="110"/>
                  </a:lnTo>
                  <a:lnTo>
                    <a:pt x="1438" y="135"/>
                  </a:lnTo>
                  <a:lnTo>
                    <a:pt x="1392" y="161"/>
                  </a:lnTo>
                  <a:lnTo>
                    <a:pt x="1347" y="191"/>
                  </a:lnTo>
                  <a:lnTo>
                    <a:pt x="1303" y="221"/>
                  </a:lnTo>
                  <a:lnTo>
                    <a:pt x="1260" y="255"/>
                  </a:lnTo>
                  <a:lnTo>
                    <a:pt x="1220" y="290"/>
                  </a:lnTo>
                  <a:lnTo>
                    <a:pt x="1181" y="327"/>
                  </a:lnTo>
                  <a:lnTo>
                    <a:pt x="1144" y="366"/>
                  </a:lnTo>
                  <a:lnTo>
                    <a:pt x="1109" y="406"/>
                  </a:lnTo>
                  <a:lnTo>
                    <a:pt x="1076" y="448"/>
                  </a:lnTo>
                  <a:lnTo>
                    <a:pt x="1045" y="491"/>
                  </a:lnTo>
                  <a:lnTo>
                    <a:pt x="1016" y="538"/>
                  </a:lnTo>
                  <a:lnTo>
                    <a:pt x="989" y="584"/>
                  </a:lnTo>
                  <a:lnTo>
                    <a:pt x="964" y="632"/>
                  </a:lnTo>
                  <a:lnTo>
                    <a:pt x="942" y="681"/>
                  </a:lnTo>
                  <a:lnTo>
                    <a:pt x="922" y="732"/>
                  </a:lnTo>
                  <a:lnTo>
                    <a:pt x="905" y="784"/>
                  </a:lnTo>
                  <a:lnTo>
                    <a:pt x="890" y="837"/>
                  </a:lnTo>
                  <a:lnTo>
                    <a:pt x="877" y="890"/>
                  </a:lnTo>
                  <a:lnTo>
                    <a:pt x="867" y="946"/>
                  </a:lnTo>
                  <a:lnTo>
                    <a:pt x="864" y="973"/>
                  </a:lnTo>
                  <a:lnTo>
                    <a:pt x="860" y="1002"/>
                  </a:lnTo>
                  <a:lnTo>
                    <a:pt x="858" y="1030"/>
                  </a:lnTo>
                  <a:lnTo>
                    <a:pt x="855" y="1059"/>
                  </a:lnTo>
                  <a:lnTo>
                    <a:pt x="855" y="1087"/>
                  </a:lnTo>
                  <a:lnTo>
                    <a:pt x="854" y="1115"/>
                  </a:lnTo>
                  <a:lnTo>
                    <a:pt x="855" y="1150"/>
                  </a:lnTo>
                  <a:lnTo>
                    <a:pt x="857" y="1183"/>
                  </a:lnTo>
                  <a:lnTo>
                    <a:pt x="860" y="1216"/>
                  </a:lnTo>
                  <a:lnTo>
                    <a:pt x="864" y="1250"/>
                  </a:lnTo>
                  <a:lnTo>
                    <a:pt x="845" y="1249"/>
                  </a:lnTo>
                  <a:lnTo>
                    <a:pt x="801" y="1250"/>
                  </a:lnTo>
                  <a:lnTo>
                    <a:pt x="758" y="1253"/>
                  </a:lnTo>
                  <a:lnTo>
                    <a:pt x="716" y="1259"/>
                  </a:lnTo>
                  <a:lnTo>
                    <a:pt x="674" y="1266"/>
                  </a:lnTo>
                  <a:lnTo>
                    <a:pt x="633" y="1275"/>
                  </a:lnTo>
                  <a:lnTo>
                    <a:pt x="594" y="1287"/>
                  </a:lnTo>
                  <a:lnTo>
                    <a:pt x="555" y="1300"/>
                  </a:lnTo>
                  <a:lnTo>
                    <a:pt x="515" y="1316"/>
                  </a:lnTo>
                  <a:lnTo>
                    <a:pt x="479" y="1332"/>
                  </a:lnTo>
                  <a:lnTo>
                    <a:pt x="442" y="1351"/>
                  </a:lnTo>
                  <a:lnTo>
                    <a:pt x="407" y="1371"/>
                  </a:lnTo>
                  <a:lnTo>
                    <a:pt x="372" y="1393"/>
                  </a:lnTo>
                  <a:lnTo>
                    <a:pt x="339" y="1416"/>
                  </a:lnTo>
                  <a:lnTo>
                    <a:pt x="307" y="1441"/>
                  </a:lnTo>
                  <a:lnTo>
                    <a:pt x="277" y="1468"/>
                  </a:lnTo>
                  <a:lnTo>
                    <a:pt x="248" y="1496"/>
                  </a:lnTo>
                  <a:lnTo>
                    <a:pt x="219" y="1525"/>
                  </a:lnTo>
                  <a:lnTo>
                    <a:pt x="193" y="1556"/>
                  </a:lnTo>
                  <a:lnTo>
                    <a:pt x="169" y="1588"/>
                  </a:lnTo>
                  <a:lnTo>
                    <a:pt x="145" y="1621"/>
                  </a:lnTo>
                  <a:lnTo>
                    <a:pt x="122" y="1655"/>
                  </a:lnTo>
                  <a:lnTo>
                    <a:pt x="102" y="1690"/>
                  </a:lnTo>
                  <a:lnTo>
                    <a:pt x="83" y="1726"/>
                  </a:lnTo>
                  <a:lnTo>
                    <a:pt x="67" y="1764"/>
                  </a:lnTo>
                  <a:lnTo>
                    <a:pt x="51" y="1802"/>
                  </a:lnTo>
                  <a:lnTo>
                    <a:pt x="38" y="1841"/>
                  </a:lnTo>
                  <a:lnTo>
                    <a:pt x="28" y="1882"/>
                  </a:lnTo>
                  <a:lnTo>
                    <a:pt x="18" y="1923"/>
                  </a:lnTo>
                  <a:lnTo>
                    <a:pt x="10" y="1965"/>
                  </a:lnTo>
                  <a:lnTo>
                    <a:pt x="5" y="2006"/>
                  </a:lnTo>
                  <a:lnTo>
                    <a:pt x="2" y="2049"/>
                  </a:lnTo>
                  <a:lnTo>
                    <a:pt x="0" y="2092"/>
                  </a:lnTo>
                  <a:lnTo>
                    <a:pt x="2" y="2135"/>
                  </a:lnTo>
                  <a:lnTo>
                    <a:pt x="5" y="2176"/>
                  </a:lnTo>
                  <a:lnTo>
                    <a:pt x="10" y="2217"/>
                  </a:lnTo>
                  <a:lnTo>
                    <a:pt x="17" y="2257"/>
                  </a:lnTo>
                  <a:lnTo>
                    <a:pt x="25" y="2297"/>
                  </a:lnTo>
                  <a:lnTo>
                    <a:pt x="36" y="2336"/>
                  </a:lnTo>
                  <a:lnTo>
                    <a:pt x="49" y="2374"/>
                  </a:lnTo>
                  <a:lnTo>
                    <a:pt x="63" y="2411"/>
                  </a:lnTo>
                  <a:lnTo>
                    <a:pt x="79" y="2448"/>
                  </a:lnTo>
                  <a:lnTo>
                    <a:pt x="96" y="2483"/>
                  </a:lnTo>
                  <a:lnTo>
                    <a:pt x="115" y="2517"/>
                  </a:lnTo>
                  <a:lnTo>
                    <a:pt x="137" y="2552"/>
                  </a:lnTo>
                  <a:lnTo>
                    <a:pt x="159" y="2584"/>
                  </a:lnTo>
                  <a:lnTo>
                    <a:pt x="183" y="2615"/>
                  </a:lnTo>
                  <a:lnTo>
                    <a:pt x="208" y="2645"/>
                  </a:lnTo>
                  <a:lnTo>
                    <a:pt x="234" y="2674"/>
                  </a:lnTo>
                  <a:lnTo>
                    <a:pt x="262" y="2702"/>
                  </a:lnTo>
                  <a:lnTo>
                    <a:pt x="290" y="2728"/>
                  </a:lnTo>
                  <a:lnTo>
                    <a:pt x="321" y="2753"/>
                  </a:lnTo>
                  <a:lnTo>
                    <a:pt x="352" y="2777"/>
                  </a:lnTo>
                  <a:lnTo>
                    <a:pt x="385" y="2799"/>
                  </a:lnTo>
                  <a:lnTo>
                    <a:pt x="418" y="2819"/>
                  </a:lnTo>
                  <a:lnTo>
                    <a:pt x="453" y="2840"/>
                  </a:lnTo>
                  <a:lnTo>
                    <a:pt x="488" y="2856"/>
                  </a:lnTo>
                  <a:lnTo>
                    <a:pt x="525" y="2873"/>
                  </a:lnTo>
                  <a:lnTo>
                    <a:pt x="563" y="2887"/>
                  </a:lnTo>
                  <a:lnTo>
                    <a:pt x="601" y="2899"/>
                  </a:lnTo>
                  <a:lnTo>
                    <a:pt x="640" y="2909"/>
                  </a:lnTo>
                  <a:lnTo>
                    <a:pt x="679" y="2919"/>
                  </a:lnTo>
                  <a:lnTo>
                    <a:pt x="719" y="2926"/>
                  </a:lnTo>
                  <a:lnTo>
                    <a:pt x="761" y="2931"/>
                  </a:lnTo>
                  <a:lnTo>
                    <a:pt x="802" y="2934"/>
                  </a:lnTo>
                  <a:lnTo>
                    <a:pt x="802" y="2936"/>
                  </a:lnTo>
                  <a:lnTo>
                    <a:pt x="4682" y="2936"/>
                  </a:lnTo>
                  <a:lnTo>
                    <a:pt x="4682" y="2933"/>
                  </a:lnTo>
                  <a:lnTo>
                    <a:pt x="4693" y="2934"/>
                  </a:lnTo>
                  <a:lnTo>
                    <a:pt x="4706" y="2936"/>
                  </a:lnTo>
                  <a:lnTo>
                    <a:pt x="4740" y="2936"/>
                  </a:lnTo>
                  <a:lnTo>
                    <a:pt x="4772" y="2933"/>
                  </a:lnTo>
                  <a:lnTo>
                    <a:pt x="4804" y="2928"/>
                  </a:lnTo>
                  <a:lnTo>
                    <a:pt x="4836" y="2922"/>
                  </a:lnTo>
                  <a:lnTo>
                    <a:pt x="4866" y="2915"/>
                  </a:lnTo>
                  <a:lnTo>
                    <a:pt x="4896" y="2907"/>
                  </a:lnTo>
                  <a:lnTo>
                    <a:pt x="4926" y="2898"/>
                  </a:lnTo>
                  <a:lnTo>
                    <a:pt x="4955" y="2886"/>
                  </a:lnTo>
                  <a:lnTo>
                    <a:pt x="4984" y="2873"/>
                  </a:lnTo>
                  <a:lnTo>
                    <a:pt x="5011" y="2859"/>
                  </a:lnTo>
                  <a:lnTo>
                    <a:pt x="5038" y="2843"/>
                  </a:lnTo>
                  <a:lnTo>
                    <a:pt x="5063" y="2827"/>
                  </a:lnTo>
                  <a:lnTo>
                    <a:pt x="5089" y="2809"/>
                  </a:lnTo>
                  <a:lnTo>
                    <a:pt x="5113" y="2790"/>
                  </a:lnTo>
                  <a:lnTo>
                    <a:pt x="5135" y="2770"/>
                  </a:lnTo>
                  <a:lnTo>
                    <a:pt x="5158" y="2748"/>
                  </a:lnTo>
                  <a:lnTo>
                    <a:pt x="5179" y="2727"/>
                  </a:lnTo>
                  <a:lnTo>
                    <a:pt x="5199" y="2703"/>
                  </a:lnTo>
                  <a:lnTo>
                    <a:pt x="5218" y="2680"/>
                  </a:lnTo>
                  <a:lnTo>
                    <a:pt x="5236" y="2655"/>
                  </a:lnTo>
                  <a:lnTo>
                    <a:pt x="5252" y="2629"/>
                  </a:lnTo>
                  <a:lnTo>
                    <a:pt x="5268" y="2602"/>
                  </a:lnTo>
                  <a:lnTo>
                    <a:pt x="5282" y="2574"/>
                  </a:lnTo>
                  <a:lnTo>
                    <a:pt x="5295" y="2546"/>
                  </a:lnTo>
                  <a:lnTo>
                    <a:pt x="5306" y="2517"/>
                  </a:lnTo>
                  <a:lnTo>
                    <a:pt x="5316" y="2488"/>
                  </a:lnTo>
                  <a:lnTo>
                    <a:pt x="5325" y="2457"/>
                  </a:lnTo>
                  <a:lnTo>
                    <a:pt x="5332" y="2426"/>
                  </a:lnTo>
                  <a:lnTo>
                    <a:pt x="5338" y="2394"/>
                  </a:lnTo>
                  <a:lnTo>
                    <a:pt x="5341" y="2362"/>
                  </a:lnTo>
                  <a:lnTo>
                    <a:pt x="5344" y="2330"/>
                  </a:lnTo>
                  <a:lnTo>
                    <a:pt x="5345" y="2297"/>
                  </a:lnTo>
                  <a:lnTo>
                    <a:pt x="5344" y="2265"/>
                  </a:lnTo>
                  <a:lnTo>
                    <a:pt x="5341" y="2233"/>
                  </a:lnTo>
                  <a:lnTo>
                    <a:pt x="5338" y="2203"/>
                  </a:lnTo>
                  <a:lnTo>
                    <a:pt x="5333" y="2172"/>
                  </a:lnTo>
                  <a:lnTo>
                    <a:pt x="5326" y="2141"/>
                  </a:lnTo>
                  <a:lnTo>
                    <a:pt x="5318" y="2111"/>
                  </a:lnTo>
                  <a:lnTo>
                    <a:pt x="5308" y="2083"/>
                  </a:lnTo>
                  <a:lnTo>
                    <a:pt x="5296" y="2054"/>
                  </a:lnTo>
                  <a:lnTo>
                    <a:pt x="5284" y="2026"/>
                  </a:lnTo>
                  <a:lnTo>
                    <a:pt x="5271" y="2000"/>
                  </a:lnTo>
                  <a:lnTo>
                    <a:pt x="5256" y="1974"/>
                  </a:lnTo>
                  <a:lnTo>
                    <a:pt x="5241" y="1948"/>
                  </a:lnTo>
                  <a:lnTo>
                    <a:pt x="5223" y="1923"/>
                  </a:lnTo>
                  <a:lnTo>
                    <a:pt x="5205" y="1899"/>
                  </a:lnTo>
                  <a:lnTo>
                    <a:pt x="5185" y="1877"/>
                  </a:lnTo>
                  <a:lnTo>
                    <a:pt x="5165" y="1854"/>
                  </a:lnTo>
                  <a:lnTo>
                    <a:pt x="5143" y="1834"/>
                  </a:lnTo>
                  <a:lnTo>
                    <a:pt x="5121" y="1814"/>
                  </a:lnTo>
                  <a:lnTo>
                    <a:pt x="5098" y="1795"/>
                  </a:lnTo>
                  <a:lnTo>
                    <a:pt x="5074" y="1777"/>
                  </a:lnTo>
                  <a:lnTo>
                    <a:pt x="5049" y="1761"/>
                  </a:lnTo>
                  <a:lnTo>
                    <a:pt x="5023" y="1745"/>
                  </a:lnTo>
                  <a:lnTo>
                    <a:pt x="4997" y="1731"/>
                  </a:lnTo>
                  <a:lnTo>
                    <a:pt x="4969" y="1717"/>
                  </a:lnTo>
                  <a:lnTo>
                    <a:pt x="4941" y="1706"/>
                  </a:lnTo>
                  <a:lnTo>
                    <a:pt x="4913" y="1696"/>
                  </a:lnTo>
                  <a:lnTo>
                    <a:pt x="4883" y="1686"/>
                  </a:lnTo>
                  <a:lnTo>
                    <a:pt x="4853" y="1678"/>
                  </a:lnTo>
                  <a:lnTo>
                    <a:pt x="4823" y="1672"/>
                  </a:lnTo>
                  <a:lnTo>
                    <a:pt x="4792" y="1667"/>
                  </a:lnTo>
                  <a:lnTo>
                    <a:pt x="4761" y="1664"/>
                  </a:lnTo>
                  <a:lnTo>
                    <a:pt x="4729" y="166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78A808F-ACAD-428E-975B-CF1EB27C1EC7}"/>
                </a:ext>
              </a:extLst>
            </p:cNvPr>
            <p:cNvSpPr txBox="1"/>
            <p:nvPr/>
          </p:nvSpPr>
          <p:spPr>
            <a:xfrm>
              <a:off x="4509073" y="864629"/>
              <a:ext cx="43146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52" name="组合 58">
            <a:extLst>
              <a:ext uri="{FF2B5EF4-FFF2-40B4-BE49-F238E27FC236}">
                <a16:creationId xmlns:a16="http://schemas.microsoft.com/office/drawing/2014/main" id="{4BD71BA7-13F2-4546-B162-2874527D2099}"/>
              </a:ext>
            </a:extLst>
          </p:cNvPr>
          <p:cNvGrpSpPr>
            <a:grpSpLocks/>
          </p:cNvGrpSpPr>
          <p:nvPr/>
        </p:nvGrpSpPr>
        <p:grpSpPr bwMode="auto">
          <a:xfrm>
            <a:off x="4359275" y="1708150"/>
            <a:ext cx="742950" cy="461963"/>
            <a:chOff x="4353620" y="864629"/>
            <a:chExt cx="742365" cy="461665"/>
          </a:xfrm>
        </p:grpSpPr>
        <p:sp>
          <p:nvSpPr>
            <p:cNvPr id="60" name="KSO_Shape">
              <a:extLst>
                <a:ext uri="{FF2B5EF4-FFF2-40B4-BE49-F238E27FC236}">
                  <a16:creationId xmlns:a16="http://schemas.microsoft.com/office/drawing/2014/main" id="{E5F4AD38-AA84-425B-805E-485F999E0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620" y="866216"/>
              <a:ext cx="742365" cy="407724"/>
            </a:xfrm>
            <a:custGeom>
              <a:avLst/>
              <a:gdLst>
                <a:gd name="T0" fmla="*/ 2147483646 w 5345"/>
                <a:gd name="T1" fmla="*/ 2147483646 h 2936"/>
                <a:gd name="T2" fmla="*/ 2147483646 w 5345"/>
                <a:gd name="T3" fmla="*/ 2147483646 h 2936"/>
                <a:gd name="T4" fmla="*/ 2147483646 w 5345"/>
                <a:gd name="T5" fmla="*/ 2147483646 h 2936"/>
                <a:gd name="T6" fmla="*/ 2147483646 w 5345"/>
                <a:gd name="T7" fmla="*/ 2147483646 h 2936"/>
                <a:gd name="T8" fmla="*/ 2147483646 w 5345"/>
                <a:gd name="T9" fmla="*/ 2147483646 h 2936"/>
                <a:gd name="T10" fmla="*/ 2147483646 w 5345"/>
                <a:gd name="T11" fmla="*/ 2147483646 h 2936"/>
                <a:gd name="T12" fmla="*/ 2147483646 w 5345"/>
                <a:gd name="T13" fmla="*/ 2147483646 h 2936"/>
                <a:gd name="T14" fmla="*/ 2147483646 w 5345"/>
                <a:gd name="T15" fmla="*/ 2147483646 h 2936"/>
                <a:gd name="T16" fmla="*/ 2147483646 w 5345"/>
                <a:gd name="T17" fmla="*/ 2147483646 h 2936"/>
                <a:gd name="T18" fmla="*/ 2147483646 w 5345"/>
                <a:gd name="T19" fmla="*/ 2147483646 h 2936"/>
                <a:gd name="T20" fmla="*/ 2147483646 w 5345"/>
                <a:gd name="T21" fmla="*/ 2147483646 h 2936"/>
                <a:gd name="T22" fmla="*/ 2147483646 w 5345"/>
                <a:gd name="T23" fmla="*/ 2147483646 h 2936"/>
                <a:gd name="T24" fmla="*/ 2147483646 w 5345"/>
                <a:gd name="T25" fmla="*/ 2147483646 h 2936"/>
                <a:gd name="T26" fmla="*/ 2147483646 w 5345"/>
                <a:gd name="T27" fmla="*/ 2147483646 h 2936"/>
                <a:gd name="T28" fmla="*/ 2147483646 w 5345"/>
                <a:gd name="T29" fmla="*/ 2147483646 h 2936"/>
                <a:gd name="T30" fmla="*/ 2147483646 w 5345"/>
                <a:gd name="T31" fmla="*/ 772639970 h 2936"/>
                <a:gd name="T32" fmla="*/ 2147483646 w 5345"/>
                <a:gd name="T33" fmla="*/ 0 h 2936"/>
                <a:gd name="T34" fmla="*/ 2147483646 w 5345"/>
                <a:gd name="T35" fmla="*/ 363587807 h 2936"/>
                <a:gd name="T36" fmla="*/ 2147483646 w 5345"/>
                <a:gd name="T37" fmla="*/ 2147483646 h 2936"/>
                <a:gd name="T38" fmla="*/ 2147483646 w 5345"/>
                <a:gd name="T39" fmla="*/ 2147483646 h 2936"/>
                <a:gd name="T40" fmla="*/ 2147483646 w 5345"/>
                <a:gd name="T41" fmla="*/ 2147483646 h 2936"/>
                <a:gd name="T42" fmla="*/ 2147483646 w 5345"/>
                <a:gd name="T43" fmla="*/ 2147483646 h 2936"/>
                <a:gd name="T44" fmla="*/ 2147483646 w 5345"/>
                <a:gd name="T45" fmla="*/ 2147483646 h 2936"/>
                <a:gd name="T46" fmla="*/ 2147483646 w 5345"/>
                <a:gd name="T47" fmla="*/ 2147483646 h 2936"/>
                <a:gd name="T48" fmla="*/ 2147483646 w 5345"/>
                <a:gd name="T49" fmla="*/ 2147483646 h 2936"/>
                <a:gd name="T50" fmla="*/ 2147483646 w 5345"/>
                <a:gd name="T51" fmla="*/ 2147483646 h 2936"/>
                <a:gd name="T52" fmla="*/ 2147483646 w 5345"/>
                <a:gd name="T53" fmla="*/ 2147483646 h 2936"/>
                <a:gd name="T54" fmla="*/ 2147483646 w 5345"/>
                <a:gd name="T55" fmla="*/ 2147483646 h 2936"/>
                <a:gd name="T56" fmla="*/ 2147483646 w 5345"/>
                <a:gd name="T57" fmla="*/ 2147483646 h 2936"/>
                <a:gd name="T58" fmla="*/ 2147483646 w 5345"/>
                <a:gd name="T59" fmla="*/ 2147483646 h 2936"/>
                <a:gd name="T60" fmla="*/ 2147483646 w 5345"/>
                <a:gd name="T61" fmla="*/ 2147483646 h 2936"/>
                <a:gd name="T62" fmla="*/ 452722804 w 5345"/>
                <a:gd name="T63" fmla="*/ 2147483646 h 2936"/>
                <a:gd name="T64" fmla="*/ 90570008 w 5345"/>
                <a:gd name="T65" fmla="*/ 2147483646 h 2936"/>
                <a:gd name="T66" fmla="*/ 1629877726 w 5345"/>
                <a:gd name="T67" fmla="*/ 2147483646 h 2936"/>
                <a:gd name="T68" fmla="*/ 2147483646 w 5345"/>
                <a:gd name="T69" fmla="*/ 2147483646 h 2936"/>
                <a:gd name="T70" fmla="*/ 2147483646 w 5345"/>
                <a:gd name="T71" fmla="*/ 2147483646 h 2936"/>
                <a:gd name="T72" fmla="*/ 2147483646 w 5345"/>
                <a:gd name="T73" fmla="*/ 2147483646 h 2936"/>
                <a:gd name="T74" fmla="*/ 2147483646 w 5345"/>
                <a:gd name="T75" fmla="*/ 2147483646 h 2936"/>
                <a:gd name="T76" fmla="*/ 2147483646 w 5345"/>
                <a:gd name="T77" fmla="*/ 2147483646 h 2936"/>
                <a:gd name="T78" fmla="*/ 2147483646 w 5345"/>
                <a:gd name="T79" fmla="*/ 2147483646 h 2936"/>
                <a:gd name="T80" fmla="*/ 2147483646 w 5345"/>
                <a:gd name="T81" fmla="*/ 2147483646 h 2936"/>
                <a:gd name="T82" fmla="*/ 2147483646 w 5345"/>
                <a:gd name="T83" fmla="*/ 2147483646 h 2936"/>
                <a:gd name="T84" fmla="*/ 2147483646 w 5345"/>
                <a:gd name="T85" fmla="*/ 2147483646 h 2936"/>
                <a:gd name="T86" fmla="*/ 2147483646 w 5345"/>
                <a:gd name="T87" fmla="*/ 2147483646 h 2936"/>
                <a:gd name="T88" fmla="*/ 2147483646 w 5345"/>
                <a:gd name="T89" fmla="*/ 2147483646 h 2936"/>
                <a:gd name="T90" fmla="*/ 2147483646 w 5345"/>
                <a:gd name="T91" fmla="*/ 2147483646 h 2936"/>
                <a:gd name="T92" fmla="*/ 2147483646 w 5345"/>
                <a:gd name="T93" fmla="*/ 2147483646 h 2936"/>
                <a:gd name="T94" fmla="*/ 2147483646 w 5345"/>
                <a:gd name="T95" fmla="*/ 2147483646 h 2936"/>
                <a:gd name="T96" fmla="*/ 2147483646 w 5345"/>
                <a:gd name="T97" fmla="*/ 2147483646 h 2936"/>
                <a:gd name="T98" fmla="*/ 2147483646 w 5345"/>
                <a:gd name="T99" fmla="*/ 2147483646 h 2936"/>
                <a:gd name="T100" fmla="*/ 2147483646 w 5345"/>
                <a:gd name="T101" fmla="*/ 2147483646 h 2936"/>
                <a:gd name="T102" fmla="*/ 2147483646 w 5345"/>
                <a:gd name="T103" fmla="*/ 2147483646 h 2936"/>
                <a:gd name="T104" fmla="*/ 2147483646 w 5345"/>
                <a:gd name="T105" fmla="*/ 2147483646 h 29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45" h="2936">
                  <a:moveTo>
                    <a:pt x="4729" y="1661"/>
                  </a:moveTo>
                  <a:lnTo>
                    <a:pt x="4729" y="1661"/>
                  </a:lnTo>
                  <a:lnTo>
                    <a:pt x="4723" y="1609"/>
                  </a:lnTo>
                  <a:lnTo>
                    <a:pt x="4716" y="1558"/>
                  </a:lnTo>
                  <a:lnTo>
                    <a:pt x="4706" y="1507"/>
                  </a:lnTo>
                  <a:lnTo>
                    <a:pt x="4693" y="1458"/>
                  </a:lnTo>
                  <a:lnTo>
                    <a:pt x="4679" y="1409"/>
                  </a:lnTo>
                  <a:lnTo>
                    <a:pt x="4663" y="1361"/>
                  </a:lnTo>
                  <a:lnTo>
                    <a:pt x="4644" y="1314"/>
                  </a:lnTo>
                  <a:lnTo>
                    <a:pt x="4622" y="1268"/>
                  </a:lnTo>
                  <a:lnTo>
                    <a:pt x="4600" y="1223"/>
                  </a:lnTo>
                  <a:lnTo>
                    <a:pt x="4575" y="1181"/>
                  </a:lnTo>
                  <a:lnTo>
                    <a:pt x="4548" y="1138"/>
                  </a:lnTo>
                  <a:lnTo>
                    <a:pt x="4519" y="1098"/>
                  </a:lnTo>
                  <a:lnTo>
                    <a:pt x="4489" y="1059"/>
                  </a:lnTo>
                  <a:lnTo>
                    <a:pt x="4457" y="1021"/>
                  </a:lnTo>
                  <a:lnTo>
                    <a:pt x="4422" y="984"/>
                  </a:lnTo>
                  <a:lnTo>
                    <a:pt x="4387" y="950"/>
                  </a:lnTo>
                  <a:lnTo>
                    <a:pt x="4350" y="917"/>
                  </a:lnTo>
                  <a:lnTo>
                    <a:pt x="4312" y="886"/>
                  </a:lnTo>
                  <a:lnTo>
                    <a:pt x="4272" y="856"/>
                  </a:lnTo>
                  <a:lnTo>
                    <a:pt x="4230" y="828"/>
                  </a:lnTo>
                  <a:lnTo>
                    <a:pt x="4188" y="802"/>
                  </a:lnTo>
                  <a:lnTo>
                    <a:pt x="4144" y="778"/>
                  </a:lnTo>
                  <a:lnTo>
                    <a:pt x="4099" y="757"/>
                  </a:lnTo>
                  <a:lnTo>
                    <a:pt x="4053" y="737"/>
                  </a:lnTo>
                  <a:lnTo>
                    <a:pt x="4005" y="719"/>
                  </a:lnTo>
                  <a:lnTo>
                    <a:pt x="3957" y="703"/>
                  </a:lnTo>
                  <a:lnTo>
                    <a:pt x="3907" y="689"/>
                  </a:lnTo>
                  <a:lnTo>
                    <a:pt x="3857" y="679"/>
                  </a:lnTo>
                  <a:lnTo>
                    <a:pt x="3806" y="670"/>
                  </a:lnTo>
                  <a:lnTo>
                    <a:pt x="3754" y="663"/>
                  </a:lnTo>
                  <a:lnTo>
                    <a:pt x="3701" y="660"/>
                  </a:lnTo>
                  <a:lnTo>
                    <a:pt x="3648" y="658"/>
                  </a:lnTo>
                  <a:lnTo>
                    <a:pt x="3608" y="660"/>
                  </a:lnTo>
                  <a:lnTo>
                    <a:pt x="3566" y="661"/>
                  </a:lnTo>
                  <a:lnTo>
                    <a:pt x="3526" y="665"/>
                  </a:lnTo>
                  <a:lnTo>
                    <a:pt x="3486" y="670"/>
                  </a:lnTo>
                  <a:lnTo>
                    <a:pt x="3446" y="677"/>
                  </a:lnTo>
                  <a:lnTo>
                    <a:pt x="3407" y="686"/>
                  </a:lnTo>
                  <a:lnTo>
                    <a:pt x="3368" y="695"/>
                  </a:lnTo>
                  <a:lnTo>
                    <a:pt x="3330" y="706"/>
                  </a:lnTo>
                  <a:lnTo>
                    <a:pt x="3294" y="718"/>
                  </a:lnTo>
                  <a:lnTo>
                    <a:pt x="3257" y="732"/>
                  </a:lnTo>
                  <a:lnTo>
                    <a:pt x="3220" y="746"/>
                  </a:lnTo>
                  <a:lnTo>
                    <a:pt x="3185" y="763"/>
                  </a:lnTo>
                  <a:lnTo>
                    <a:pt x="3150" y="779"/>
                  </a:lnTo>
                  <a:lnTo>
                    <a:pt x="3116" y="798"/>
                  </a:lnTo>
                  <a:lnTo>
                    <a:pt x="3083" y="817"/>
                  </a:lnTo>
                  <a:lnTo>
                    <a:pt x="3050" y="838"/>
                  </a:lnTo>
                  <a:lnTo>
                    <a:pt x="3038" y="793"/>
                  </a:lnTo>
                  <a:lnTo>
                    <a:pt x="3024" y="750"/>
                  </a:lnTo>
                  <a:lnTo>
                    <a:pt x="3007" y="707"/>
                  </a:lnTo>
                  <a:lnTo>
                    <a:pt x="2989" y="664"/>
                  </a:lnTo>
                  <a:lnTo>
                    <a:pt x="2970" y="623"/>
                  </a:lnTo>
                  <a:lnTo>
                    <a:pt x="2949" y="583"/>
                  </a:lnTo>
                  <a:lnTo>
                    <a:pt x="2927" y="542"/>
                  </a:lnTo>
                  <a:lnTo>
                    <a:pt x="2903" y="504"/>
                  </a:lnTo>
                  <a:lnTo>
                    <a:pt x="2877" y="467"/>
                  </a:lnTo>
                  <a:lnTo>
                    <a:pt x="2850" y="430"/>
                  </a:lnTo>
                  <a:lnTo>
                    <a:pt x="2821" y="396"/>
                  </a:lnTo>
                  <a:lnTo>
                    <a:pt x="2792" y="361"/>
                  </a:lnTo>
                  <a:lnTo>
                    <a:pt x="2761" y="329"/>
                  </a:lnTo>
                  <a:lnTo>
                    <a:pt x="2728" y="297"/>
                  </a:lnTo>
                  <a:lnTo>
                    <a:pt x="2694" y="268"/>
                  </a:lnTo>
                  <a:lnTo>
                    <a:pt x="2659" y="238"/>
                  </a:lnTo>
                  <a:lnTo>
                    <a:pt x="2623" y="211"/>
                  </a:lnTo>
                  <a:lnTo>
                    <a:pt x="2586" y="185"/>
                  </a:lnTo>
                  <a:lnTo>
                    <a:pt x="2548" y="161"/>
                  </a:lnTo>
                  <a:lnTo>
                    <a:pt x="2509" y="139"/>
                  </a:lnTo>
                  <a:lnTo>
                    <a:pt x="2468" y="117"/>
                  </a:lnTo>
                  <a:lnTo>
                    <a:pt x="2427" y="97"/>
                  </a:lnTo>
                  <a:lnTo>
                    <a:pt x="2384" y="79"/>
                  </a:lnTo>
                  <a:lnTo>
                    <a:pt x="2342" y="63"/>
                  </a:lnTo>
                  <a:lnTo>
                    <a:pt x="2298" y="49"/>
                  </a:lnTo>
                  <a:lnTo>
                    <a:pt x="2253" y="36"/>
                  </a:lnTo>
                  <a:lnTo>
                    <a:pt x="2208" y="25"/>
                  </a:lnTo>
                  <a:lnTo>
                    <a:pt x="2162" y="17"/>
                  </a:lnTo>
                  <a:lnTo>
                    <a:pt x="2114" y="9"/>
                  </a:lnTo>
                  <a:lnTo>
                    <a:pt x="2067" y="4"/>
                  </a:lnTo>
                  <a:lnTo>
                    <a:pt x="2019" y="1"/>
                  </a:lnTo>
                  <a:lnTo>
                    <a:pt x="1971" y="0"/>
                  </a:lnTo>
                  <a:lnTo>
                    <a:pt x="1941" y="0"/>
                  </a:lnTo>
                  <a:lnTo>
                    <a:pt x="1913" y="1"/>
                  </a:lnTo>
                  <a:lnTo>
                    <a:pt x="1884" y="4"/>
                  </a:lnTo>
                  <a:lnTo>
                    <a:pt x="1856" y="6"/>
                  </a:lnTo>
                  <a:lnTo>
                    <a:pt x="1829" y="8"/>
                  </a:lnTo>
                  <a:lnTo>
                    <a:pt x="1800" y="13"/>
                  </a:lnTo>
                  <a:lnTo>
                    <a:pt x="1746" y="23"/>
                  </a:lnTo>
                  <a:lnTo>
                    <a:pt x="1691" y="34"/>
                  </a:lnTo>
                  <a:lnTo>
                    <a:pt x="1638" y="50"/>
                  </a:lnTo>
                  <a:lnTo>
                    <a:pt x="1587" y="68"/>
                  </a:lnTo>
                  <a:lnTo>
                    <a:pt x="1536" y="88"/>
                  </a:lnTo>
                  <a:lnTo>
                    <a:pt x="1487" y="110"/>
                  </a:lnTo>
                  <a:lnTo>
                    <a:pt x="1438" y="135"/>
                  </a:lnTo>
                  <a:lnTo>
                    <a:pt x="1392" y="161"/>
                  </a:lnTo>
                  <a:lnTo>
                    <a:pt x="1347" y="191"/>
                  </a:lnTo>
                  <a:lnTo>
                    <a:pt x="1303" y="221"/>
                  </a:lnTo>
                  <a:lnTo>
                    <a:pt x="1260" y="255"/>
                  </a:lnTo>
                  <a:lnTo>
                    <a:pt x="1220" y="290"/>
                  </a:lnTo>
                  <a:lnTo>
                    <a:pt x="1181" y="327"/>
                  </a:lnTo>
                  <a:lnTo>
                    <a:pt x="1144" y="366"/>
                  </a:lnTo>
                  <a:lnTo>
                    <a:pt x="1109" y="406"/>
                  </a:lnTo>
                  <a:lnTo>
                    <a:pt x="1076" y="448"/>
                  </a:lnTo>
                  <a:lnTo>
                    <a:pt x="1045" y="491"/>
                  </a:lnTo>
                  <a:lnTo>
                    <a:pt x="1016" y="538"/>
                  </a:lnTo>
                  <a:lnTo>
                    <a:pt x="989" y="584"/>
                  </a:lnTo>
                  <a:lnTo>
                    <a:pt x="964" y="632"/>
                  </a:lnTo>
                  <a:lnTo>
                    <a:pt x="942" y="681"/>
                  </a:lnTo>
                  <a:lnTo>
                    <a:pt x="922" y="732"/>
                  </a:lnTo>
                  <a:lnTo>
                    <a:pt x="905" y="784"/>
                  </a:lnTo>
                  <a:lnTo>
                    <a:pt x="890" y="837"/>
                  </a:lnTo>
                  <a:lnTo>
                    <a:pt x="877" y="890"/>
                  </a:lnTo>
                  <a:lnTo>
                    <a:pt x="867" y="946"/>
                  </a:lnTo>
                  <a:lnTo>
                    <a:pt x="864" y="973"/>
                  </a:lnTo>
                  <a:lnTo>
                    <a:pt x="860" y="1002"/>
                  </a:lnTo>
                  <a:lnTo>
                    <a:pt x="858" y="1030"/>
                  </a:lnTo>
                  <a:lnTo>
                    <a:pt x="855" y="1059"/>
                  </a:lnTo>
                  <a:lnTo>
                    <a:pt x="855" y="1087"/>
                  </a:lnTo>
                  <a:lnTo>
                    <a:pt x="854" y="1115"/>
                  </a:lnTo>
                  <a:lnTo>
                    <a:pt x="855" y="1150"/>
                  </a:lnTo>
                  <a:lnTo>
                    <a:pt x="857" y="1183"/>
                  </a:lnTo>
                  <a:lnTo>
                    <a:pt x="860" y="1216"/>
                  </a:lnTo>
                  <a:lnTo>
                    <a:pt x="864" y="1250"/>
                  </a:lnTo>
                  <a:lnTo>
                    <a:pt x="845" y="1249"/>
                  </a:lnTo>
                  <a:lnTo>
                    <a:pt x="801" y="1250"/>
                  </a:lnTo>
                  <a:lnTo>
                    <a:pt x="758" y="1253"/>
                  </a:lnTo>
                  <a:lnTo>
                    <a:pt x="716" y="1259"/>
                  </a:lnTo>
                  <a:lnTo>
                    <a:pt x="674" y="1266"/>
                  </a:lnTo>
                  <a:lnTo>
                    <a:pt x="633" y="1275"/>
                  </a:lnTo>
                  <a:lnTo>
                    <a:pt x="594" y="1287"/>
                  </a:lnTo>
                  <a:lnTo>
                    <a:pt x="555" y="1300"/>
                  </a:lnTo>
                  <a:lnTo>
                    <a:pt x="515" y="1316"/>
                  </a:lnTo>
                  <a:lnTo>
                    <a:pt x="479" y="1332"/>
                  </a:lnTo>
                  <a:lnTo>
                    <a:pt x="442" y="1351"/>
                  </a:lnTo>
                  <a:lnTo>
                    <a:pt x="407" y="1371"/>
                  </a:lnTo>
                  <a:lnTo>
                    <a:pt x="372" y="1393"/>
                  </a:lnTo>
                  <a:lnTo>
                    <a:pt x="339" y="1416"/>
                  </a:lnTo>
                  <a:lnTo>
                    <a:pt x="307" y="1441"/>
                  </a:lnTo>
                  <a:lnTo>
                    <a:pt x="277" y="1468"/>
                  </a:lnTo>
                  <a:lnTo>
                    <a:pt x="248" y="1496"/>
                  </a:lnTo>
                  <a:lnTo>
                    <a:pt x="219" y="1525"/>
                  </a:lnTo>
                  <a:lnTo>
                    <a:pt x="193" y="1556"/>
                  </a:lnTo>
                  <a:lnTo>
                    <a:pt x="169" y="1588"/>
                  </a:lnTo>
                  <a:lnTo>
                    <a:pt x="145" y="1621"/>
                  </a:lnTo>
                  <a:lnTo>
                    <a:pt x="122" y="1655"/>
                  </a:lnTo>
                  <a:lnTo>
                    <a:pt x="102" y="1690"/>
                  </a:lnTo>
                  <a:lnTo>
                    <a:pt x="83" y="1726"/>
                  </a:lnTo>
                  <a:lnTo>
                    <a:pt x="67" y="1764"/>
                  </a:lnTo>
                  <a:lnTo>
                    <a:pt x="51" y="1802"/>
                  </a:lnTo>
                  <a:lnTo>
                    <a:pt x="38" y="1841"/>
                  </a:lnTo>
                  <a:lnTo>
                    <a:pt x="28" y="1882"/>
                  </a:lnTo>
                  <a:lnTo>
                    <a:pt x="18" y="1923"/>
                  </a:lnTo>
                  <a:lnTo>
                    <a:pt x="10" y="1965"/>
                  </a:lnTo>
                  <a:lnTo>
                    <a:pt x="5" y="2006"/>
                  </a:lnTo>
                  <a:lnTo>
                    <a:pt x="2" y="2049"/>
                  </a:lnTo>
                  <a:lnTo>
                    <a:pt x="0" y="2092"/>
                  </a:lnTo>
                  <a:lnTo>
                    <a:pt x="2" y="2135"/>
                  </a:lnTo>
                  <a:lnTo>
                    <a:pt x="5" y="2176"/>
                  </a:lnTo>
                  <a:lnTo>
                    <a:pt x="10" y="2217"/>
                  </a:lnTo>
                  <a:lnTo>
                    <a:pt x="17" y="2257"/>
                  </a:lnTo>
                  <a:lnTo>
                    <a:pt x="25" y="2297"/>
                  </a:lnTo>
                  <a:lnTo>
                    <a:pt x="36" y="2336"/>
                  </a:lnTo>
                  <a:lnTo>
                    <a:pt x="49" y="2374"/>
                  </a:lnTo>
                  <a:lnTo>
                    <a:pt x="63" y="2411"/>
                  </a:lnTo>
                  <a:lnTo>
                    <a:pt x="79" y="2448"/>
                  </a:lnTo>
                  <a:lnTo>
                    <a:pt x="96" y="2483"/>
                  </a:lnTo>
                  <a:lnTo>
                    <a:pt x="115" y="2517"/>
                  </a:lnTo>
                  <a:lnTo>
                    <a:pt x="137" y="2552"/>
                  </a:lnTo>
                  <a:lnTo>
                    <a:pt x="159" y="2584"/>
                  </a:lnTo>
                  <a:lnTo>
                    <a:pt x="183" y="2615"/>
                  </a:lnTo>
                  <a:lnTo>
                    <a:pt x="208" y="2645"/>
                  </a:lnTo>
                  <a:lnTo>
                    <a:pt x="234" y="2674"/>
                  </a:lnTo>
                  <a:lnTo>
                    <a:pt x="262" y="2702"/>
                  </a:lnTo>
                  <a:lnTo>
                    <a:pt x="290" y="2728"/>
                  </a:lnTo>
                  <a:lnTo>
                    <a:pt x="321" y="2753"/>
                  </a:lnTo>
                  <a:lnTo>
                    <a:pt x="352" y="2777"/>
                  </a:lnTo>
                  <a:lnTo>
                    <a:pt x="385" y="2799"/>
                  </a:lnTo>
                  <a:lnTo>
                    <a:pt x="418" y="2819"/>
                  </a:lnTo>
                  <a:lnTo>
                    <a:pt x="453" y="2840"/>
                  </a:lnTo>
                  <a:lnTo>
                    <a:pt x="488" y="2856"/>
                  </a:lnTo>
                  <a:lnTo>
                    <a:pt x="525" y="2873"/>
                  </a:lnTo>
                  <a:lnTo>
                    <a:pt x="563" y="2887"/>
                  </a:lnTo>
                  <a:lnTo>
                    <a:pt x="601" y="2899"/>
                  </a:lnTo>
                  <a:lnTo>
                    <a:pt x="640" y="2909"/>
                  </a:lnTo>
                  <a:lnTo>
                    <a:pt x="679" y="2919"/>
                  </a:lnTo>
                  <a:lnTo>
                    <a:pt x="719" y="2926"/>
                  </a:lnTo>
                  <a:lnTo>
                    <a:pt x="761" y="2931"/>
                  </a:lnTo>
                  <a:lnTo>
                    <a:pt x="802" y="2934"/>
                  </a:lnTo>
                  <a:lnTo>
                    <a:pt x="802" y="2936"/>
                  </a:lnTo>
                  <a:lnTo>
                    <a:pt x="4682" y="2936"/>
                  </a:lnTo>
                  <a:lnTo>
                    <a:pt x="4682" y="2933"/>
                  </a:lnTo>
                  <a:lnTo>
                    <a:pt x="4693" y="2934"/>
                  </a:lnTo>
                  <a:lnTo>
                    <a:pt x="4706" y="2936"/>
                  </a:lnTo>
                  <a:lnTo>
                    <a:pt x="4740" y="2936"/>
                  </a:lnTo>
                  <a:lnTo>
                    <a:pt x="4772" y="2933"/>
                  </a:lnTo>
                  <a:lnTo>
                    <a:pt x="4804" y="2928"/>
                  </a:lnTo>
                  <a:lnTo>
                    <a:pt x="4836" y="2922"/>
                  </a:lnTo>
                  <a:lnTo>
                    <a:pt x="4866" y="2915"/>
                  </a:lnTo>
                  <a:lnTo>
                    <a:pt x="4896" y="2907"/>
                  </a:lnTo>
                  <a:lnTo>
                    <a:pt x="4926" y="2898"/>
                  </a:lnTo>
                  <a:lnTo>
                    <a:pt x="4955" y="2886"/>
                  </a:lnTo>
                  <a:lnTo>
                    <a:pt x="4984" y="2873"/>
                  </a:lnTo>
                  <a:lnTo>
                    <a:pt x="5011" y="2859"/>
                  </a:lnTo>
                  <a:lnTo>
                    <a:pt x="5038" y="2843"/>
                  </a:lnTo>
                  <a:lnTo>
                    <a:pt x="5063" y="2827"/>
                  </a:lnTo>
                  <a:lnTo>
                    <a:pt x="5089" y="2809"/>
                  </a:lnTo>
                  <a:lnTo>
                    <a:pt x="5113" y="2790"/>
                  </a:lnTo>
                  <a:lnTo>
                    <a:pt x="5135" y="2770"/>
                  </a:lnTo>
                  <a:lnTo>
                    <a:pt x="5158" y="2748"/>
                  </a:lnTo>
                  <a:lnTo>
                    <a:pt x="5179" y="2727"/>
                  </a:lnTo>
                  <a:lnTo>
                    <a:pt x="5199" y="2703"/>
                  </a:lnTo>
                  <a:lnTo>
                    <a:pt x="5218" y="2680"/>
                  </a:lnTo>
                  <a:lnTo>
                    <a:pt x="5236" y="2655"/>
                  </a:lnTo>
                  <a:lnTo>
                    <a:pt x="5252" y="2629"/>
                  </a:lnTo>
                  <a:lnTo>
                    <a:pt x="5268" y="2602"/>
                  </a:lnTo>
                  <a:lnTo>
                    <a:pt x="5282" y="2574"/>
                  </a:lnTo>
                  <a:lnTo>
                    <a:pt x="5295" y="2546"/>
                  </a:lnTo>
                  <a:lnTo>
                    <a:pt x="5306" y="2517"/>
                  </a:lnTo>
                  <a:lnTo>
                    <a:pt x="5316" y="2488"/>
                  </a:lnTo>
                  <a:lnTo>
                    <a:pt x="5325" y="2457"/>
                  </a:lnTo>
                  <a:lnTo>
                    <a:pt x="5332" y="2426"/>
                  </a:lnTo>
                  <a:lnTo>
                    <a:pt x="5338" y="2394"/>
                  </a:lnTo>
                  <a:lnTo>
                    <a:pt x="5341" y="2362"/>
                  </a:lnTo>
                  <a:lnTo>
                    <a:pt x="5344" y="2330"/>
                  </a:lnTo>
                  <a:lnTo>
                    <a:pt x="5345" y="2297"/>
                  </a:lnTo>
                  <a:lnTo>
                    <a:pt x="5344" y="2265"/>
                  </a:lnTo>
                  <a:lnTo>
                    <a:pt x="5341" y="2233"/>
                  </a:lnTo>
                  <a:lnTo>
                    <a:pt x="5338" y="2203"/>
                  </a:lnTo>
                  <a:lnTo>
                    <a:pt x="5333" y="2172"/>
                  </a:lnTo>
                  <a:lnTo>
                    <a:pt x="5326" y="2141"/>
                  </a:lnTo>
                  <a:lnTo>
                    <a:pt x="5318" y="2111"/>
                  </a:lnTo>
                  <a:lnTo>
                    <a:pt x="5308" y="2083"/>
                  </a:lnTo>
                  <a:lnTo>
                    <a:pt x="5296" y="2054"/>
                  </a:lnTo>
                  <a:lnTo>
                    <a:pt x="5284" y="2026"/>
                  </a:lnTo>
                  <a:lnTo>
                    <a:pt x="5271" y="2000"/>
                  </a:lnTo>
                  <a:lnTo>
                    <a:pt x="5256" y="1974"/>
                  </a:lnTo>
                  <a:lnTo>
                    <a:pt x="5241" y="1948"/>
                  </a:lnTo>
                  <a:lnTo>
                    <a:pt x="5223" y="1923"/>
                  </a:lnTo>
                  <a:lnTo>
                    <a:pt x="5205" y="1899"/>
                  </a:lnTo>
                  <a:lnTo>
                    <a:pt x="5185" y="1877"/>
                  </a:lnTo>
                  <a:lnTo>
                    <a:pt x="5165" y="1854"/>
                  </a:lnTo>
                  <a:lnTo>
                    <a:pt x="5143" y="1834"/>
                  </a:lnTo>
                  <a:lnTo>
                    <a:pt x="5121" y="1814"/>
                  </a:lnTo>
                  <a:lnTo>
                    <a:pt x="5098" y="1795"/>
                  </a:lnTo>
                  <a:lnTo>
                    <a:pt x="5074" y="1777"/>
                  </a:lnTo>
                  <a:lnTo>
                    <a:pt x="5049" y="1761"/>
                  </a:lnTo>
                  <a:lnTo>
                    <a:pt x="5023" y="1745"/>
                  </a:lnTo>
                  <a:lnTo>
                    <a:pt x="4997" y="1731"/>
                  </a:lnTo>
                  <a:lnTo>
                    <a:pt x="4969" y="1717"/>
                  </a:lnTo>
                  <a:lnTo>
                    <a:pt x="4941" y="1706"/>
                  </a:lnTo>
                  <a:lnTo>
                    <a:pt x="4913" y="1696"/>
                  </a:lnTo>
                  <a:lnTo>
                    <a:pt x="4883" y="1686"/>
                  </a:lnTo>
                  <a:lnTo>
                    <a:pt x="4853" y="1678"/>
                  </a:lnTo>
                  <a:lnTo>
                    <a:pt x="4823" y="1672"/>
                  </a:lnTo>
                  <a:lnTo>
                    <a:pt x="4792" y="1667"/>
                  </a:lnTo>
                  <a:lnTo>
                    <a:pt x="4761" y="1664"/>
                  </a:lnTo>
                  <a:lnTo>
                    <a:pt x="4729" y="166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1694361-4EEC-4820-8377-CDAC63839F41}"/>
                </a:ext>
              </a:extLst>
            </p:cNvPr>
            <p:cNvSpPr txBox="1"/>
            <p:nvPr/>
          </p:nvSpPr>
          <p:spPr>
            <a:xfrm>
              <a:off x="4509073" y="864629"/>
              <a:ext cx="43146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53" name="组合 61">
            <a:extLst>
              <a:ext uri="{FF2B5EF4-FFF2-40B4-BE49-F238E27FC236}">
                <a16:creationId xmlns:a16="http://schemas.microsoft.com/office/drawing/2014/main" id="{EACCB5A1-4D30-4038-BAC6-1D8DC8C98D54}"/>
              </a:ext>
            </a:extLst>
          </p:cNvPr>
          <p:cNvGrpSpPr>
            <a:grpSpLocks/>
          </p:cNvGrpSpPr>
          <p:nvPr/>
        </p:nvGrpSpPr>
        <p:grpSpPr bwMode="auto">
          <a:xfrm>
            <a:off x="4359275" y="2486025"/>
            <a:ext cx="742950" cy="461963"/>
            <a:chOff x="4353620" y="864629"/>
            <a:chExt cx="742365" cy="461665"/>
          </a:xfrm>
        </p:grpSpPr>
        <p:sp>
          <p:nvSpPr>
            <p:cNvPr id="63" name="KSO_Shape">
              <a:extLst>
                <a:ext uri="{FF2B5EF4-FFF2-40B4-BE49-F238E27FC236}">
                  <a16:creationId xmlns:a16="http://schemas.microsoft.com/office/drawing/2014/main" id="{D76C2893-36AC-4370-A778-553092AEA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620" y="866216"/>
              <a:ext cx="742365" cy="407724"/>
            </a:xfrm>
            <a:custGeom>
              <a:avLst/>
              <a:gdLst>
                <a:gd name="T0" fmla="*/ 2147483646 w 5345"/>
                <a:gd name="T1" fmla="*/ 2147483646 h 2936"/>
                <a:gd name="T2" fmla="*/ 2147483646 w 5345"/>
                <a:gd name="T3" fmla="*/ 2147483646 h 2936"/>
                <a:gd name="T4" fmla="*/ 2147483646 w 5345"/>
                <a:gd name="T5" fmla="*/ 2147483646 h 2936"/>
                <a:gd name="T6" fmla="*/ 2147483646 w 5345"/>
                <a:gd name="T7" fmla="*/ 2147483646 h 2936"/>
                <a:gd name="T8" fmla="*/ 2147483646 w 5345"/>
                <a:gd name="T9" fmla="*/ 2147483646 h 2936"/>
                <a:gd name="T10" fmla="*/ 2147483646 w 5345"/>
                <a:gd name="T11" fmla="*/ 2147483646 h 2936"/>
                <a:gd name="T12" fmla="*/ 2147483646 w 5345"/>
                <a:gd name="T13" fmla="*/ 2147483646 h 2936"/>
                <a:gd name="T14" fmla="*/ 2147483646 w 5345"/>
                <a:gd name="T15" fmla="*/ 2147483646 h 2936"/>
                <a:gd name="T16" fmla="*/ 2147483646 w 5345"/>
                <a:gd name="T17" fmla="*/ 2147483646 h 2936"/>
                <a:gd name="T18" fmla="*/ 2147483646 w 5345"/>
                <a:gd name="T19" fmla="*/ 2147483646 h 2936"/>
                <a:gd name="T20" fmla="*/ 2147483646 w 5345"/>
                <a:gd name="T21" fmla="*/ 2147483646 h 2936"/>
                <a:gd name="T22" fmla="*/ 2147483646 w 5345"/>
                <a:gd name="T23" fmla="*/ 2147483646 h 2936"/>
                <a:gd name="T24" fmla="*/ 2147483646 w 5345"/>
                <a:gd name="T25" fmla="*/ 2147483646 h 2936"/>
                <a:gd name="T26" fmla="*/ 2147483646 w 5345"/>
                <a:gd name="T27" fmla="*/ 2147483646 h 2936"/>
                <a:gd name="T28" fmla="*/ 2147483646 w 5345"/>
                <a:gd name="T29" fmla="*/ 2147483646 h 2936"/>
                <a:gd name="T30" fmla="*/ 2147483646 w 5345"/>
                <a:gd name="T31" fmla="*/ 772639970 h 2936"/>
                <a:gd name="T32" fmla="*/ 2147483646 w 5345"/>
                <a:gd name="T33" fmla="*/ 0 h 2936"/>
                <a:gd name="T34" fmla="*/ 2147483646 w 5345"/>
                <a:gd name="T35" fmla="*/ 363587807 h 2936"/>
                <a:gd name="T36" fmla="*/ 2147483646 w 5345"/>
                <a:gd name="T37" fmla="*/ 2147483646 h 2936"/>
                <a:gd name="T38" fmla="*/ 2147483646 w 5345"/>
                <a:gd name="T39" fmla="*/ 2147483646 h 2936"/>
                <a:gd name="T40" fmla="*/ 2147483646 w 5345"/>
                <a:gd name="T41" fmla="*/ 2147483646 h 2936"/>
                <a:gd name="T42" fmla="*/ 2147483646 w 5345"/>
                <a:gd name="T43" fmla="*/ 2147483646 h 2936"/>
                <a:gd name="T44" fmla="*/ 2147483646 w 5345"/>
                <a:gd name="T45" fmla="*/ 2147483646 h 2936"/>
                <a:gd name="T46" fmla="*/ 2147483646 w 5345"/>
                <a:gd name="T47" fmla="*/ 2147483646 h 2936"/>
                <a:gd name="T48" fmla="*/ 2147483646 w 5345"/>
                <a:gd name="T49" fmla="*/ 2147483646 h 2936"/>
                <a:gd name="T50" fmla="*/ 2147483646 w 5345"/>
                <a:gd name="T51" fmla="*/ 2147483646 h 2936"/>
                <a:gd name="T52" fmla="*/ 2147483646 w 5345"/>
                <a:gd name="T53" fmla="*/ 2147483646 h 2936"/>
                <a:gd name="T54" fmla="*/ 2147483646 w 5345"/>
                <a:gd name="T55" fmla="*/ 2147483646 h 2936"/>
                <a:gd name="T56" fmla="*/ 2147483646 w 5345"/>
                <a:gd name="T57" fmla="*/ 2147483646 h 2936"/>
                <a:gd name="T58" fmla="*/ 2147483646 w 5345"/>
                <a:gd name="T59" fmla="*/ 2147483646 h 2936"/>
                <a:gd name="T60" fmla="*/ 2147483646 w 5345"/>
                <a:gd name="T61" fmla="*/ 2147483646 h 2936"/>
                <a:gd name="T62" fmla="*/ 452722804 w 5345"/>
                <a:gd name="T63" fmla="*/ 2147483646 h 2936"/>
                <a:gd name="T64" fmla="*/ 90570008 w 5345"/>
                <a:gd name="T65" fmla="*/ 2147483646 h 2936"/>
                <a:gd name="T66" fmla="*/ 1629877726 w 5345"/>
                <a:gd name="T67" fmla="*/ 2147483646 h 2936"/>
                <a:gd name="T68" fmla="*/ 2147483646 w 5345"/>
                <a:gd name="T69" fmla="*/ 2147483646 h 2936"/>
                <a:gd name="T70" fmla="*/ 2147483646 w 5345"/>
                <a:gd name="T71" fmla="*/ 2147483646 h 2936"/>
                <a:gd name="T72" fmla="*/ 2147483646 w 5345"/>
                <a:gd name="T73" fmla="*/ 2147483646 h 2936"/>
                <a:gd name="T74" fmla="*/ 2147483646 w 5345"/>
                <a:gd name="T75" fmla="*/ 2147483646 h 2936"/>
                <a:gd name="T76" fmla="*/ 2147483646 w 5345"/>
                <a:gd name="T77" fmla="*/ 2147483646 h 2936"/>
                <a:gd name="T78" fmla="*/ 2147483646 w 5345"/>
                <a:gd name="T79" fmla="*/ 2147483646 h 2936"/>
                <a:gd name="T80" fmla="*/ 2147483646 w 5345"/>
                <a:gd name="T81" fmla="*/ 2147483646 h 2936"/>
                <a:gd name="T82" fmla="*/ 2147483646 w 5345"/>
                <a:gd name="T83" fmla="*/ 2147483646 h 2936"/>
                <a:gd name="T84" fmla="*/ 2147483646 w 5345"/>
                <a:gd name="T85" fmla="*/ 2147483646 h 2936"/>
                <a:gd name="T86" fmla="*/ 2147483646 w 5345"/>
                <a:gd name="T87" fmla="*/ 2147483646 h 2936"/>
                <a:gd name="T88" fmla="*/ 2147483646 w 5345"/>
                <a:gd name="T89" fmla="*/ 2147483646 h 2936"/>
                <a:gd name="T90" fmla="*/ 2147483646 w 5345"/>
                <a:gd name="T91" fmla="*/ 2147483646 h 2936"/>
                <a:gd name="T92" fmla="*/ 2147483646 w 5345"/>
                <a:gd name="T93" fmla="*/ 2147483646 h 2936"/>
                <a:gd name="T94" fmla="*/ 2147483646 w 5345"/>
                <a:gd name="T95" fmla="*/ 2147483646 h 2936"/>
                <a:gd name="T96" fmla="*/ 2147483646 w 5345"/>
                <a:gd name="T97" fmla="*/ 2147483646 h 2936"/>
                <a:gd name="T98" fmla="*/ 2147483646 w 5345"/>
                <a:gd name="T99" fmla="*/ 2147483646 h 2936"/>
                <a:gd name="T100" fmla="*/ 2147483646 w 5345"/>
                <a:gd name="T101" fmla="*/ 2147483646 h 2936"/>
                <a:gd name="T102" fmla="*/ 2147483646 w 5345"/>
                <a:gd name="T103" fmla="*/ 2147483646 h 2936"/>
                <a:gd name="T104" fmla="*/ 2147483646 w 5345"/>
                <a:gd name="T105" fmla="*/ 2147483646 h 29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45" h="2936">
                  <a:moveTo>
                    <a:pt x="4729" y="1661"/>
                  </a:moveTo>
                  <a:lnTo>
                    <a:pt x="4729" y="1661"/>
                  </a:lnTo>
                  <a:lnTo>
                    <a:pt x="4723" y="1609"/>
                  </a:lnTo>
                  <a:lnTo>
                    <a:pt x="4716" y="1558"/>
                  </a:lnTo>
                  <a:lnTo>
                    <a:pt x="4706" y="1507"/>
                  </a:lnTo>
                  <a:lnTo>
                    <a:pt x="4693" y="1458"/>
                  </a:lnTo>
                  <a:lnTo>
                    <a:pt x="4679" y="1409"/>
                  </a:lnTo>
                  <a:lnTo>
                    <a:pt x="4663" y="1361"/>
                  </a:lnTo>
                  <a:lnTo>
                    <a:pt x="4644" y="1314"/>
                  </a:lnTo>
                  <a:lnTo>
                    <a:pt x="4622" y="1268"/>
                  </a:lnTo>
                  <a:lnTo>
                    <a:pt x="4600" y="1223"/>
                  </a:lnTo>
                  <a:lnTo>
                    <a:pt x="4575" y="1181"/>
                  </a:lnTo>
                  <a:lnTo>
                    <a:pt x="4548" y="1138"/>
                  </a:lnTo>
                  <a:lnTo>
                    <a:pt x="4519" y="1098"/>
                  </a:lnTo>
                  <a:lnTo>
                    <a:pt x="4489" y="1059"/>
                  </a:lnTo>
                  <a:lnTo>
                    <a:pt x="4457" y="1021"/>
                  </a:lnTo>
                  <a:lnTo>
                    <a:pt x="4422" y="984"/>
                  </a:lnTo>
                  <a:lnTo>
                    <a:pt x="4387" y="950"/>
                  </a:lnTo>
                  <a:lnTo>
                    <a:pt x="4350" y="917"/>
                  </a:lnTo>
                  <a:lnTo>
                    <a:pt x="4312" y="886"/>
                  </a:lnTo>
                  <a:lnTo>
                    <a:pt x="4272" y="856"/>
                  </a:lnTo>
                  <a:lnTo>
                    <a:pt x="4230" y="828"/>
                  </a:lnTo>
                  <a:lnTo>
                    <a:pt x="4188" y="802"/>
                  </a:lnTo>
                  <a:lnTo>
                    <a:pt x="4144" y="778"/>
                  </a:lnTo>
                  <a:lnTo>
                    <a:pt x="4099" y="757"/>
                  </a:lnTo>
                  <a:lnTo>
                    <a:pt x="4053" y="737"/>
                  </a:lnTo>
                  <a:lnTo>
                    <a:pt x="4005" y="719"/>
                  </a:lnTo>
                  <a:lnTo>
                    <a:pt x="3957" y="703"/>
                  </a:lnTo>
                  <a:lnTo>
                    <a:pt x="3907" y="689"/>
                  </a:lnTo>
                  <a:lnTo>
                    <a:pt x="3857" y="679"/>
                  </a:lnTo>
                  <a:lnTo>
                    <a:pt x="3806" y="670"/>
                  </a:lnTo>
                  <a:lnTo>
                    <a:pt x="3754" y="663"/>
                  </a:lnTo>
                  <a:lnTo>
                    <a:pt x="3701" y="660"/>
                  </a:lnTo>
                  <a:lnTo>
                    <a:pt x="3648" y="658"/>
                  </a:lnTo>
                  <a:lnTo>
                    <a:pt x="3608" y="660"/>
                  </a:lnTo>
                  <a:lnTo>
                    <a:pt x="3566" y="661"/>
                  </a:lnTo>
                  <a:lnTo>
                    <a:pt x="3526" y="665"/>
                  </a:lnTo>
                  <a:lnTo>
                    <a:pt x="3486" y="670"/>
                  </a:lnTo>
                  <a:lnTo>
                    <a:pt x="3446" y="677"/>
                  </a:lnTo>
                  <a:lnTo>
                    <a:pt x="3407" y="686"/>
                  </a:lnTo>
                  <a:lnTo>
                    <a:pt x="3368" y="695"/>
                  </a:lnTo>
                  <a:lnTo>
                    <a:pt x="3330" y="706"/>
                  </a:lnTo>
                  <a:lnTo>
                    <a:pt x="3294" y="718"/>
                  </a:lnTo>
                  <a:lnTo>
                    <a:pt x="3257" y="732"/>
                  </a:lnTo>
                  <a:lnTo>
                    <a:pt x="3220" y="746"/>
                  </a:lnTo>
                  <a:lnTo>
                    <a:pt x="3185" y="763"/>
                  </a:lnTo>
                  <a:lnTo>
                    <a:pt x="3150" y="779"/>
                  </a:lnTo>
                  <a:lnTo>
                    <a:pt x="3116" y="798"/>
                  </a:lnTo>
                  <a:lnTo>
                    <a:pt x="3083" y="817"/>
                  </a:lnTo>
                  <a:lnTo>
                    <a:pt x="3050" y="838"/>
                  </a:lnTo>
                  <a:lnTo>
                    <a:pt x="3038" y="793"/>
                  </a:lnTo>
                  <a:lnTo>
                    <a:pt x="3024" y="750"/>
                  </a:lnTo>
                  <a:lnTo>
                    <a:pt x="3007" y="707"/>
                  </a:lnTo>
                  <a:lnTo>
                    <a:pt x="2989" y="664"/>
                  </a:lnTo>
                  <a:lnTo>
                    <a:pt x="2970" y="623"/>
                  </a:lnTo>
                  <a:lnTo>
                    <a:pt x="2949" y="583"/>
                  </a:lnTo>
                  <a:lnTo>
                    <a:pt x="2927" y="542"/>
                  </a:lnTo>
                  <a:lnTo>
                    <a:pt x="2903" y="504"/>
                  </a:lnTo>
                  <a:lnTo>
                    <a:pt x="2877" y="467"/>
                  </a:lnTo>
                  <a:lnTo>
                    <a:pt x="2850" y="430"/>
                  </a:lnTo>
                  <a:lnTo>
                    <a:pt x="2821" y="396"/>
                  </a:lnTo>
                  <a:lnTo>
                    <a:pt x="2792" y="361"/>
                  </a:lnTo>
                  <a:lnTo>
                    <a:pt x="2761" y="329"/>
                  </a:lnTo>
                  <a:lnTo>
                    <a:pt x="2728" y="297"/>
                  </a:lnTo>
                  <a:lnTo>
                    <a:pt x="2694" y="268"/>
                  </a:lnTo>
                  <a:lnTo>
                    <a:pt x="2659" y="238"/>
                  </a:lnTo>
                  <a:lnTo>
                    <a:pt x="2623" y="211"/>
                  </a:lnTo>
                  <a:lnTo>
                    <a:pt x="2586" y="185"/>
                  </a:lnTo>
                  <a:lnTo>
                    <a:pt x="2548" y="161"/>
                  </a:lnTo>
                  <a:lnTo>
                    <a:pt x="2509" y="139"/>
                  </a:lnTo>
                  <a:lnTo>
                    <a:pt x="2468" y="117"/>
                  </a:lnTo>
                  <a:lnTo>
                    <a:pt x="2427" y="97"/>
                  </a:lnTo>
                  <a:lnTo>
                    <a:pt x="2384" y="79"/>
                  </a:lnTo>
                  <a:lnTo>
                    <a:pt x="2342" y="63"/>
                  </a:lnTo>
                  <a:lnTo>
                    <a:pt x="2298" y="49"/>
                  </a:lnTo>
                  <a:lnTo>
                    <a:pt x="2253" y="36"/>
                  </a:lnTo>
                  <a:lnTo>
                    <a:pt x="2208" y="25"/>
                  </a:lnTo>
                  <a:lnTo>
                    <a:pt x="2162" y="17"/>
                  </a:lnTo>
                  <a:lnTo>
                    <a:pt x="2114" y="9"/>
                  </a:lnTo>
                  <a:lnTo>
                    <a:pt x="2067" y="4"/>
                  </a:lnTo>
                  <a:lnTo>
                    <a:pt x="2019" y="1"/>
                  </a:lnTo>
                  <a:lnTo>
                    <a:pt x="1971" y="0"/>
                  </a:lnTo>
                  <a:lnTo>
                    <a:pt x="1941" y="0"/>
                  </a:lnTo>
                  <a:lnTo>
                    <a:pt x="1913" y="1"/>
                  </a:lnTo>
                  <a:lnTo>
                    <a:pt x="1884" y="4"/>
                  </a:lnTo>
                  <a:lnTo>
                    <a:pt x="1856" y="6"/>
                  </a:lnTo>
                  <a:lnTo>
                    <a:pt x="1829" y="8"/>
                  </a:lnTo>
                  <a:lnTo>
                    <a:pt x="1800" y="13"/>
                  </a:lnTo>
                  <a:lnTo>
                    <a:pt x="1746" y="23"/>
                  </a:lnTo>
                  <a:lnTo>
                    <a:pt x="1691" y="34"/>
                  </a:lnTo>
                  <a:lnTo>
                    <a:pt x="1638" y="50"/>
                  </a:lnTo>
                  <a:lnTo>
                    <a:pt x="1587" y="68"/>
                  </a:lnTo>
                  <a:lnTo>
                    <a:pt x="1536" y="88"/>
                  </a:lnTo>
                  <a:lnTo>
                    <a:pt x="1487" y="110"/>
                  </a:lnTo>
                  <a:lnTo>
                    <a:pt x="1438" y="135"/>
                  </a:lnTo>
                  <a:lnTo>
                    <a:pt x="1392" y="161"/>
                  </a:lnTo>
                  <a:lnTo>
                    <a:pt x="1347" y="191"/>
                  </a:lnTo>
                  <a:lnTo>
                    <a:pt x="1303" y="221"/>
                  </a:lnTo>
                  <a:lnTo>
                    <a:pt x="1260" y="255"/>
                  </a:lnTo>
                  <a:lnTo>
                    <a:pt x="1220" y="290"/>
                  </a:lnTo>
                  <a:lnTo>
                    <a:pt x="1181" y="327"/>
                  </a:lnTo>
                  <a:lnTo>
                    <a:pt x="1144" y="366"/>
                  </a:lnTo>
                  <a:lnTo>
                    <a:pt x="1109" y="406"/>
                  </a:lnTo>
                  <a:lnTo>
                    <a:pt x="1076" y="448"/>
                  </a:lnTo>
                  <a:lnTo>
                    <a:pt x="1045" y="491"/>
                  </a:lnTo>
                  <a:lnTo>
                    <a:pt x="1016" y="538"/>
                  </a:lnTo>
                  <a:lnTo>
                    <a:pt x="989" y="584"/>
                  </a:lnTo>
                  <a:lnTo>
                    <a:pt x="964" y="632"/>
                  </a:lnTo>
                  <a:lnTo>
                    <a:pt x="942" y="681"/>
                  </a:lnTo>
                  <a:lnTo>
                    <a:pt x="922" y="732"/>
                  </a:lnTo>
                  <a:lnTo>
                    <a:pt x="905" y="784"/>
                  </a:lnTo>
                  <a:lnTo>
                    <a:pt x="890" y="837"/>
                  </a:lnTo>
                  <a:lnTo>
                    <a:pt x="877" y="890"/>
                  </a:lnTo>
                  <a:lnTo>
                    <a:pt x="867" y="946"/>
                  </a:lnTo>
                  <a:lnTo>
                    <a:pt x="864" y="973"/>
                  </a:lnTo>
                  <a:lnTo>
                    <a:pt x="860" y="1002"/>
                  </a:lnTo>
                  <a:lnTo>
                    <a:pt x="858" y="1030"/>
                  </a:lnTo>
                  <a:lnTo>
                    <a:pt x="855" y="1059"/>
                  </a:lnTo>
                  <a:lnTo>
                    <a:pt x="855" y="1087"/>
                  </a:lnTo>
                  <a:lnTo>
                    <a:pt x="854" y="1115"/>
                  </a:lnTo>
                  <a:lnTo>
                    <a:pt x="855" y="1150"/>
                  </a:lnTo>
                  <a:lnTo>
                    <a:pt x="857" y="1183"/>
                  </a:lnTo>
                  <a:lnTo>
                    <a:pt x="860" y="1216"/>
                  </a:lnTo>
                  <a:lnTo>
                    <a:pt x="864" y="1250"/>
                  </a:lnTo>
                  <a:lnTo>
                    <a:pt x="845" y="1249"/>
                  </a:lnTo>
                  <a:lnTo>
                    <a:pt x="801" y="1250"/>
                  </a:lnTo>
                  <a:lnTo>
                    <a:pt x="758" y="1253"/>
                  </a:lnTo>
                  <a:lnTo>
                    <a:pt x="716" y="1259"/>
                  </a:lnTo>
                  <a:lnTo>
                    <a:pt x="674" y="1266"/>
                  </a:lnTo>
                  <a:lnTo>
                    <a:pt x="633" y="1275"/>
                  </a:lnTo>
                  <a:lnTo>
                    <a:pt x="594" y="1287"/>
                  </a:lnTo>
                  <a:lnTo>
                    <a:pt x="555" y="1300"/>
                  </a:lnTo>
                  <a:lnTo>
                    <a:pt x="515" y="1316"/>
                  </a:lnTo>
                  <a:lnTo>
                    <a:pt x="479" y="1332"/>
                  </a:lnTo>
                  <a:lnTo>
                    <a:pt x="442" y="1351"/>
                  </a:lnTo>
                  <a:lnTo>
                    <a:pt x="407" y="1371"/>
                  </a:lnTo>
                  <a:lnTo>
                    <a:pt x="372" y="1393"/>
                  </a:lnTo>
                  <a:lnTo>
                    <a:pt x="339" y="1416"/>
                  </a:lnTo>
                  <a:lnTo>
                    <a:pt x="307" y="1441"/>
                  </a:lnTo>
                  <a:lnTo>
                    <a:pt x="277" y="1468"/>
                  </a:lnTo>
                  <a:lnTo>
                    <a:pt x="248" y="1496"/>
                  </a:lnTo>
                  <a:lnTo>
                    <a:pt x="219" y="1525"/>
                  </a:lnTo>
                  <a:lnTo>
                    <a:pt x="193" y="1556"/>
                  </a:lnTo>
                  <a:lnTo>
                    <a:pt x="169" y="1588"/>
                  </a:lnTo>
                  <a:lnTo>
                    <a:pt x="145" y="1621"/>
                  </a:lnTo>
                  <a:lnTo>
                    <a:pt x="122" y="1655"/>
                  </a:lnTo>
                  <a:lnTo>
                    <a:pt x="102" y="1690"/>
                  </a:lnTo>
                  <a:lnTo>
                    <a:pt x="83" y="1726"/>
                  </a:lnTo>
                  <a:lnTo>
                    <a:pt x="67" y="1764"/>
                  </a:lnTo>
                  <a:lnTo>
                    <a:pt x="51" y="1802"/>
                  </a:lnTo>
                  <a:lnTo>
                    <a:pt x="38" y="1841"/>
                  </a:lnTo>
                  <a:lnTo>
                    <a:pt x="28" y="1882"/>
                  </a:lnTo>
                  <a:lnTo>
                    <a:pt x="18" y="1923"/>
                  </a:lnTo>
                  <a:lnTo>
                    <a:pt x="10" y="1965"/>
                  </a:lnTo>
                  <a:lnTo>
                    <a:pt x="5" y="2006"/>
                  </a:lnTo>
                  <a:lnTo>
                    <a:pt x="2" y="2049"/>
                  </a:lnTo>
                  <a:lnTo>
                    <a:pt x="0" y="2092"/>
                  </a:lnTo>
                  <a:lnTo>
                    <a:pt x="2" y="2135"/>
                  </a:lnTo>
                  <a:lnTo>
                    <a:pt x="5" y="2176"/>
                  </a:lnTo>
                  <a:lnTo>
                    <a:pt x="10" y="2217"/>
                  </a:lnTo>
                  <a:lnTo>
                    <a:pt x="17" y="2257"/>
                  </a:lnTo>
                  <a:lnTo>
                    <a:pt x="25" y="2297"/>
                  </a:lnTo>
                  <a:lnTo>
                    <a:pt x="36" y="2336"/>
                  </a:lnTo>
                  <a:lnTo>
                    <a:pt x="49" y="2374"/>
                  </a:lnTo>
                  <a:lnTo>
                    <a:pt x="63" y="2411"/>
                  </a:lnTo>
                  <a:lnTo>
                    <a:pt x="79" y="2448"/>
                  </a:lnTo>
                  <a:lnTo>
                    <a:pt x="96" y="2483"/>
                  </a:lnTo>
                  <a:lnTo>
                    <a:pt x="115" y="2517"/>
                  </a:lnTo>
                  <a:lnTo>
                    <a:pt x="137" y="2552"/>
                  </a:lnTo>
                  <a:lnTo>
                    <a:pt x="159" y="2584"/>
                  </a:lnTo>
                  <a:lnTo>
                    <a:pt x="183" y="2615"/>
                  </a:lnTo>
                  <a:lnTo>
                    <a:pt x="208" y="2645"/>
                  </a:lnTo>
                  <a:lnTo>
                    <a:pt x="234" y="2674"/>
                  </a:lnTo>
                  <a:lnTo>
                    <a:pt x="262" y="2702"/>
                  </a:lnTo>
                  <a:lnTo>
                    <a:pt x="290" y="2728"/>
                  </a:lnTo>
                  <a:lnTo>
                    <a:pt x="321" y="2753"/>
                  </a:lnTo>
                  <a:lnTo>
                    <a:pt x="352" y="2777"/>
                  </a:lnTo>
                  <a:lnTo>
                    <a:pt x="385" y="2799"/>
                  </a:lnTo>
                  <a:lnTo>
                    <a:pt x="418" y="2819"/>
                  </a:lnTo>
                  <a:lnTo>
                    <a:pt x="453" y="2840"/>
                  </a:lnTo>
                  <a:lnTo>
                    <a:pt x="488" y="2856"/>
                  </a:lnTo>
                  <a:lnTo>
                    <a:pt x="525" y="2873"/>
                  </a:lnTo>
                  <a:lnTo>
                    <a:pt x="563" y="2887"/>
                  </a:lnTo>
                  <a:lnTo>
                    <a:pt x="601" y="2899"/>
                  </a:lnTo>
                  <a:lnTo>
                    <a:pt x="640" y="2909"/>
                  </a:lnTo>
                  <a:lnTo>
                    <a:pt x="679" y="2919"/>
                  </a:lnTo>
                  <a:lnTo>
                    <a:pt x="719" y="2926"/>
                  </a:lnTo>
                  <a:lnTo>
                    <a:pt x="761" y="2931"/>
                  </a:lnTo>
                  <a:lnTo>
                    <a:pt x="802" y="2934"/>
                  </a:lnTo>
                  <a:lnTo>
                    <a:pt x="802" y="2936"/>
                  </a:lnTo>
                  <a:lnTo>
                    <a:pt x="4682" y="2936"/>
                  </a:lnTo>
                  <a:lnTo>
                    <a:pt x="4682" y="2933"/>
                  </a:lnTo>
                  <a:lnTo>
                    <a:pt x="4693" y="2934"/>
                  </a:lnTo>
                  <a:lnTo>
                    <a:pt x="4706" y="2936"/>
                  </a:lnTo>
                  <a:lnTo>
                    <a:pt x="4740" y="2936"/>
                  </a:lnTo>
                  <a:lnTo>
                    <a:pt x="4772" y="2933"/>
                  </a:lnTo>
                  <a:lnTo>
                    <a:pt x="4804" y="2928"/>
                  </a:lnTo>
                  <a:lnTo>
                    <a:pt x="4836" y="2922"/>
                  </a:lnTo>
                  <a:lnTo>
                    <a:pt x="4866" y="2915"/>
                  </a:lnTo>
                  <a:lnTo>
                    <a:pt x="4896" y="2907"/>
                  </a:lnTo>
                  <a:lnTo>
                    <a:pt x="4926" y="2898"/>
                  </a:lnTo>
                  <a:lnTo>
                    <a:pt x="4955" y="2886"/>
                  </a:lnTo>
                  <a:lnTo>
                    <a:pt x="4984" y="2873"/>
                  </a:lnTo>
                  <a:lnTo>
                    <a:pt x="5011" y="2859"/>
                  </a:lnTo>
                  <a:lnTo>
                    <a:pt x="5038" y="2843"/>
                  </a:lnTo>
                  <a:lnTo>
                    <a:pt x="5063" y="2827"/>
                  </a:lnTo>
                  <a:lnTo>
                    <a:pt x="5089" y="2809"/>
                  </a:lnTo>
                  <a:lnTo>
                    <a:pt x="5113" y="2790"/>
                  </a:lnTo>
                  <a:lnTo>
                    <a:pt x="5135" y="2770"/>
                  </a:lnTo>
                  <a:lnTo>
                    <a:pt x="5158" y="2748"/>
                  </a:lnTo>
                  <a:lnTo>
                    <a:pt x="5179" y="2727"/>
                  </a:lnTo>
                  <a:lnTo>
                    <a:pt x="5199" y="2703"/>
                  </a:lnTo>
                  <a:lnTo>
                    <a:pt x="5218" y="2680"/>
                  </a:lnTo>
                  <a:lnTo>
                    <a:pt x="5236" y="2655"/>
                  </a:lnTo>
                  <a:lnTo>
                    <a:pt x="5252" y="2629"/>
                  </a:lnTo>
                  <a:lnTo>
                    <a:pt x="5268" y="2602"/>
                  </a:lnTo>
                  <a:lnTo>
                    <a:pt x="5282" y="2574"/>
                  </a:lnTo>
                  <a:lnTo>
                    <a:pt x="5295" y="2546"/>
                  </a:lnTo>
                  <a:lnTo>
                    <a:pt x="5306" y="2517"/>
                  </a:lnTo>
                  <a:lnTo>
                    <a:pt x="5316" y="2488"/>
                  </a:lnTo>
                  <a:lnTo>
                    <a:pt x="5325" y="2457"/>
                  </a:lnTo>
                  <a:lnTo>
                    <a:pt x="5332" y="2426"/>
                  </a:lnTo>
                  <a:lnTo>
                    <a:pt x="5338" y="2394"/>
                  </a:lnTo>
                  <a:lnTo>
                    <a:pt x="5341" y="2362"/>
                  </a:lnTo>
                  <a:lnTo>
                    <a:pt x="5344" y="2330"/>
                  </a:lnTo>
                  <a:lnTo>
                    <a:pt x="5345" y="2297"/>
                  </a:lnTo>
                  <a:lnTo>
                    <a:pt x="5344" y="2265"/>
                  </a:lnTo>
                  <a:lnTo>
                    <a:pt x="5341" y="2233"/>
                  </a:lnTo>
                  <a:lnTo>
                    <a:pt x="5338" y="2203"/>
                  </a:lnTo>
                  <a:lnTo>
                    <a:pt x="5333" y="2172"/>
                  </a:lnTo>
                  <a:lnTo>
                    <a:pt x="5326" y="2141"/>
                  </a:lnTo>
                  <a:lnTo>
                    <a:pt x="5318" y="2111"/>
                  </a:lnTo>
                  <a:lnTo>
                    <a:pt x="5308" y="2083"/>
                  </a:lnTo>
                  <a:lnTo>
                    <a:pt x="5296" y="2054"/>
                  </a:lnTo>
                  <a:lnTo>
                    <a:pt x="5284" y="2026"/>
                  </a:lnTo>
                  <a:lnTo>
                    <a:pt x="5271" y="2000"/>
                  </a:lnTo>
                  <a:lnTo>
                    <a:pt x="5256" y="1974"/>
                  </a:lnTo>
                  <a:lnTo>
                    <a:pt x="5241" y="1948"/>
                  </a:lnTo>
                  <a:lnTo>
                    <a:pt x="5223" y="1923"/>
                  </a:lnTo>
                  <a:lnTo>
                    <a:pt x="5205" y="1899"/>
                  </a:lnTo>
                  <a:lnTo>
                    <a:pt x="5185" y="1877"/>
                  </a:lnTo>
                  <a:lnTo>
                    <a:pt x="5165" y="1854"/>
                  </a:lnTo>
                  <a:lnTo>
                    <a:pt x="5143" y="1834"/>
                  </a:lnTo>
                  <a:lnTo>
                    <a:pt x="5121" y="1814"/>
                  </a:lnTo>
                  <a:lnTo>
                    <a:pt x="5098" y="1795"/>
                  </a:lnTo>
                  <a:lnTo>
                    <a:pt x="5074" y="1777"/>
                  </a:lnTo>
                  <a:lnTo>
                    <a:pt x="5049" y="1761"/>
                  </a:lnTo>
                  <a:lnTo>
                    <a:pt x="5023" y="1745"/>
                  </a:lnTo>
                  <a:lnTo>
                    <a:pt x="4997" y="1731"/>
                  </a:lnTo>
                  <a:lnTo>
                    <a:pt x="4969" y="1717"/>
                  </a:lnTo>
                  <a:lnTo>
                    <a:pt x="4941" y="1706"/>
                  </a:lnTo>
                  <a:lnTo>
                    <a:pt x="4913" y="1696"/>
                  </a:lnTo>
                  <a:lnTo>
                    <a:pt x="4883" y="1686"/>
                  </a:lnTo>
                  <a:lnTo>
                    <a:pt x="4853" y="1678"/>
                  </a:lnTo>
                  <a:lnTo>
                    <a:pt x="4823" y="1672"/>
                  </a:lnTo>
                  <a:lnTo>
                    <a:pt x="4792" y="1667"/>
                  </a:lnTo>
                  <a:lnTo>
                    <a:pt x="4761" y="1664"/>
                  </a:lnTo>
                  <a:lnTo>
                    <a:pt x="4729" y="166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FB2889F-AA3C-43CA-A876-2098562E8C5E}"/>
                </a:ext>
              </a:extLst>
            </p:cNvPr>
            <p:cNvSpPr txBox="1"/>
            <p:nvPr/>
          </p:nvSpPr>
          <p:spPr>
            <a:xfrm>
              <a:off x="4509073" y="864629"/>
              <a:ext cx="43146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54" name="组合 64">
            <a:extLst>
              <a:ext uri="{FF2B5EF4-FFF2-40B4-BE49-F238E27FC236}">
                <a16:creationId xmlns:a16="http://schemas.microsoft.com/office/drawing/2014/main" id="{B395677F-D287-44E9-A305-D8668B095755}"/>
              </a:ext>
            </a:extLst>
          </p:cNvPr>
          <p:cNvGrpSpPr>
            <a:grpSpLocks/>
          </p:cNvGrpSpPr>
          <p:nvPr/>
        </p:nvGrpSpPr>
        <p:grpSpPr bwMode="auto">
          <a:xfrm>
            <a:off x="4359275" y="3249613"/>
            <a:ext cx="742950" cy="461962"/>
            <a:chOff x="4353620" y="864629"/>
            <a:chExt cx="742365" cy="461665"/>
          </a:xfrm>
        </p:grpSpPr>
        <p:sp>
          <p:nvSpPr>
            <p:cNvPr id="66" name="KSO_Shape">
              <a:extLst>
                <a:ext uri="{FF2B5EF4-FFF2-40B4-BE49-F238E27FC236}">
                  <a16:creationId xmlns:a16="http://schemas.microsoft.com/office/drawing/2014/main" id="{A9729EB3-D08D-4D46-8675-30B97531B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620" y="866215"/>
              <a:ext cx="742365" cy="407726"/>
            </a:xfrm>
            <a:custGeom>
              <a:avLst/>
              <a:gdLst>
                <a:gd name="T0" fmla="*/ 2147483646 w 5345"/>
                <a:gd name="T1" fmla="*/ 2147483646 h 2936"/>
                <a:gd name="T2" fmla="*/ 2147483646 w 5345"/>
                <a:gd name="T3" fmla="*/ 2147483646 h 2936"/>
                <a:gd name="T4" fmla="*/ 2147483646 w 5345"/>
                <a:gd name="T5" fmla="*/ 2147483646 h 2936"/>
                <a:gd name="T6" fmla="*/ 2147483646 w 5345"/>
                <a:gd name="T7" fmla="*/ 2147483646 h 2936"/>
                <a:gd name="T8" fmla="*/ 2147483646 w 5345"/>
                <a:gd name="T9" fmla="*/ 2147483646 h 2936"/>
                <a:gd name="T10" fmla="*/ 2147483646 w 5345"/>
                <a:gd name="T11" fmla="*/ 2147483646 h 2936"/>
                <a:gd name="T12" fmla="*/ 2147483646 w 5345"/>
                <a:gd name="T13" fmla="*/ 2147483646 h 2936"/>
                <a:gd name="T14" fmla="*/ 2147483646 w 5345"/>
                <a:gd name="T15" fmla="*/ 2147483646 h 2936"/>
                <a:gd name="T16" fmla="*/ 2147483646 w 5345"/>
                <a:gd name="T17" fmla="*/ 2147483646 h 2936"/>
                <a:gd name="T18" fmla="*/ 2147483646 w 5345"/>
                <a:gd name="T19" fmla="*/ 2147483646 h 2936"/>
                <a:gd name="T20" fmla="*/ 2147483646 w 5345"/>
                <a:gd name="T21" fmla="*/ 2147483646 h 2936"/>
                <a:gd name="T22" fmla="*/ 2147483646 w 5345"/>
                <a:gd name="T23" fmla="*/ 2147483646 h 2936"/>
                <a:gd name="T24" fmla="*/ 2147483646 w 5345"/>
                <a:gd name="T25" fmla="*/ 2147483646 h 2936"/>
                <a:gd name="T26" fmla="*/ 2147483646 w 5345"/>
                <a:gd name="T27" fmla="*/ 2147483646 h 2936"/>
                <a:gd name="T28" fmla="*/ 2147483646 w 5345"/>
                <a:gd name="T29" fmla="*/ 2147483646 h 2936"/>
                <a:gd name="T30" fmla="*/ 2147483646 w 5345"/>
                <a:gd name="T31" fmla="*/ 772639970 h 2936"/>
                <a:gd name="T32" fmla="*/ 2147483646 w 5345"/>
                <a:gd name="T33" fmla="*/ 0 h 2936"/>
                <a:gd name="T34" fmla="*/ 2147483646 w 5345"/>
                <a:gd name="T35" fmla="*/ 363587807 h 2936"/>
                <a:gd name="T36" fmla="*/ 2147483646 w 5345"/>
                <a:gd name="T37" fmla="*/ 2147483646 h 2936"/>
                <a:gd name="T38" fmla="*/ 2147483646 w 5345"/>
                <a:gd name="T39" fmla="*/ 2147483646 h 2936"/>
                <a:gd name="T40" fmla="*/ 2147483646 w 5345"/>
                <a:gd name="T41" fmla="*/ 2147483646 h 2936"/>
                <a:gd name="T42" fmla="*/ 2147483646 w 5345"/>
                <a:gd name="T43" fmla="*/ 2147483646 h 2936"/>
                <a:gd name="T44" fmla="*/ 2147483646 w 5345"/>
                <a:gd name="T45" fmla="*/ 2147483646 h 2936"/>
                <a:gd name="T46" fmla="*/ 2147483646 w 5345"/>
                <a:gd name="T47" fmla="*/ 2147483646 h 2936"/>
                <a:gd name="T48" fmla="*/ 2147483646 w 5345"/>
                <a:gd name="T49" fmla="*/ 2147483646 h 2936"/>
                <a:gd name="T50" fmla="*/ 2147483646 w 5345"/>
                <a:gd name="T51" fmla="*/ 2147483646 h 2936"/>
                <a:gd name="T52" fmla="*/ 2147483646 w 5345"/>
                <a:gd name="T53" fmla="*/ 2147483646 h 2936"/>
                <a:gd name="T54" fmla="*/ 2147483646 w 5345"/>
                <a:gd name="T55" fmla="*/ 2147483646 h 2936"/>
                <a:gd name="T56" fmla="*/ 2147483646 w 5345"/>
                <a:gd name="T57" fmla="*/ 2147483646 h 2936"/>
                <a:gd name="T58" fmla="*/ 2147483646 w 5345"/>
                <a:gd name="T59" fmla="*/ 2147483646 h 2936"/>
                <a:gd name="T60" fmla="*/ 2147483646 w 5345"/>
                <a:gd name="T61" fmla="*/ 2147483646 h 2936"/>
                <a:gd name="T62" fmla="*/ 452722804 w 5345"/>
                <a:gd name="T63" fmla="*/ 2147483646 h 2936"/>
                <a:gd name="T64" fmla="*/ 90570008 w 5345"/>
                <a:gd name="T65" fmla="*/ 2147483646 h 2936"/>
                <a:gd name="T66" fmla="*/ 1629877726 w 5345"/>
                <a:gd name="T67" fmla="*/ 2147483646 h 2936"/>
                <a:gd name="T68" fmla="*/ 2147483646 w 5345"/>
                <a:gd name="T69" fmla="*/ 2147483646 h 2936"/>
                <a:gd name="T70" fmla="*/ 2147483646 w 5345"/>
                <a:gd name="T71" fmla="*/ 2147483646 h 2936"/>
                <a:gd name="T72" fmla="*/ 2147483646 w 5345"/>
                <a:gd name="T73" fmla="*/ 2147483646 h 2936"/>
                <a:gd name="T74" fmla="*/ 2147483646 w 5345"/>
                <a:gd name="T75" fmla="*/ 2147483646 h 2936"/>
                <a:gd name="T76" fmla="*/ 2147483646 w 5345"/>
                <a:gd name="T77" fmla="*/ 2147483646 h 2936"/>
                <a:gd name="T78" fmla="*/ 2147483646 w 5345"/>
                <a:gd name="T79" fmla="*/ 2147483646 h 2936"/>
                <a:gd name="T80" fmla="*/ 2147483646 w 5345"/>
                <a:gd name="T81" fmla="*/ 2147483646 h 2936"/>
                <a:gd name="T82" fmla="*/ 2147483646 w 5345"/>
                <a:gd name="T83" fmla="*/ 2147483646 h 2936"/>
                <a:gd name="T84" fmla="*/ 2147483646 w 5345"/>
                <a:gd name="T85" fmla="*/ 2147483646 h 2936"/>
                <a:gd name="T86" fmla="*/ 2147483646 w 5345"/>
                <a:gd name="T87" fmla="*/ 2147483646 h 2936"/>
                <a:gd name="T88" fmla="*/ 2147483646 w 5345"/>
                <a:gd name="T89" fmla="*/ 2147483646 h 2936"/>
                <a:gd name="T90" fmla="*/ 2147483646 w 5345"/>
                <a:gd name="T91" fmla="*/ 2147483646 h 2936"/>
                <a:gd name="T92" fmla="*/ 2147483646 w 5345"/>
                <a:gd name="T93" fmla="*/ 2147483646 h 2936"/>
                <a:gd name="T94" fmla="*/ 2147483646 w 5345"/>
                <a:gd name="T95" fmla="*/ 2147483646 h 2936"/>
                <a:gd name="T96" fmla="*/ 2147483646 w 5345"/>
                <a:gd name="T97" fmla="*/ 2147483646 h 2936"/>
                <a:gd name="T98" fmla="*/ 2147483646 w 5345"/>
                <a:gd name="T99" fmla="*/ 2147483646 h 2936"/>
                <a:gd name="T100" fmla="*/ 2147483646 w 5345"/>
                <a:gd name="T101" fmla="*/ 2147483646 h 2936"/>
                <a:gd name="T102" fmla="*/ 2147483646 w 5345"/>
                <a:gd name="T103" fmla="*/ 2147483646 h 2936"/>
                <a:gd name="T104" fmla="*/ 2147483646 w 5345"/>
                <a:gd name="T105" fmla="*/ 2147483646 h 29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45" h="2936">
                  <a:moveTo>
                    <a:pt x="4729" y="1661"/>
                  </a:moveTo>
                  <a:lnTo>
                    <a:pt x="4729" y="1661"/>
                  </a:lnTo>
                  <a:lnTo>
                    <a:pt x="4723" y="1609"/>
                  </a:lnTo>
                  <a:lnTo>
                    <a:pt x="4716" y="1558"/>
                  </a:lnTo>
                  <a:lnTo>
                    <a:pt x="4706" y="1507"/>
                  </a:lnTo>
                  <a:lnTo>
                    <a:pt x="4693" y="1458"/>
                  </a:lnTo>
                  <a:lnTo>
                    <a:pt x="4679" y="1409"/>
                  </a:lnTo>
                  <a:lnTo>
                    <a:pt x="4663" y="1361"/>
                  </a:lnTo>
                  <a:lnTo>
                    <a:pt x="4644" y="1314"/>
                  </a:lnTo>
                  <a:lnTo>
                    <a:pt x="4622" y="1268"/>
                  </a:lnTo>
                  <a:lnTo>
                    <a:pt x="4600" y="1223"/>
                  </a:lnTo>
                  <a:lnTo>
                    <a:pt x="4575" y="1181"/>
                  </a:lnTo>
                  <a:lnTo>
                    <a:pt x="4548" y="1138"/>
                  </a:lnTo>
                  <a:lnTo>
                    <a:pt x="4519" y="1098"/>
                  </a:lnTo>
                  <a:lnTo>
                    <a:pt x="4489" y="1059"/>
                  </a:lnTo>
                  <a:lnTo>
                    <a:pt x="4457" y="1021"/>
                  </a:lnTo>
                  <a:lnTo>
                    <a:pt x="4422" y="984"/>
                  </a:lnTo>
                  <a:lnTo>
                    <a:pt x="4387" y="950"/>
                  </a:lnTo>
                  <a:lnTo>
                    <a:pt x="4350" y="917"/>
                  </a:lnTo>
                  <a:lnTo>
                    <a:pt x="4312" y="886"/>
                  </a:lnTo>
                  <a:lnTo>
                    <a:pt x="4272" y="856"/>
                  </a:lnTo>
                  <a:lnTo>
                    <a:pt x="4230" y="828"/>
                  </a:lnTo>
                  <a:lnTo>
                    <a:pt x="4188" y="802"/>
                  </a:lnTo>
                  <a:lnTo>
                    <a:pt x="4144" y="778"/>
                  </a:lnTo>
                  <a:lnTo>
                    <a:pt x="4099" y="757"/>
                  </a:lnTo>
                  <a:lnTo>
                    <a:pt x="4053" y="737"/>
                  </a:lnTo>
                  <a:lnTo>
                    <a:pt x="4005" y="719"/>
                  </a:lnTo>
                  <a:lnTo>
                    <a:pt x="3957" y="703"/>
                  </a:lnTo>
                  <a:lnTo>
                    <a:pt x="3907" y="689"/>
                  </a:lnTo>
                  <a:lnTo>
                    <a:pt x="3857" y="679"/>
                  </a:lnTo>
                  <a:lnTo>
                    <a:pt x="3806" y="670"/>
                  </a:lnTo>
                  <a:lnTo>
                    <a:pt x="3754" y="663"/>
                  </a:lnTo>
                  <a:lnTo>
                    <a:pt x="3701" y="660"/>
                  </a:lnTo>
                  <a:lnTo>
                    <a:pt x="3648" y="658"/>
                  </a:lnTo>
                  <a:lnTo>
                    <a:pt x="3608" y="660"/>
                  </a:lnTo>
                  <a:lnTo>
                    <a:pt x="3566" y="661"/>
                  </a:lnTo>
                  <a:lnTo>
                    <a:pt x="3526" y="665"/>
                  </a:lnTo>
                  <a:lnTo>
                    <a:pt x="3486" y="670"/>
                  </a:lnTo>
                  <a:lnTo>
                    <a:pt x="3446" y="677"/>
                  </a:lnTo>
                  <a:lnTo>
                    <a:pt x="3407" y="686"/>
                  </a:lnTo>
                  <a:lnTo>
                    <a:pt x="3368" y="695"/>
                  </a:lnTo>
                  <a:lnTo>
                    <a:pt x="3330" y="706"/>
                  </a:lnTo>
                  <a:lnTo>
                    <a:pt x="3294" y="718"/>
                  </a:lnTo>
                  <a:lnTo>
                    <a:pt x="3257" y="732"/>
                  </a:lnTo>
                  <a:lnTo>
                    <a:pt x="3220" y="746"/>
                  </a:lnTo>
                  <a:lnTo>
                    <a:pt x="3185" y="763"/>
                  </a:lnTo>
                  <a:lnTo>
                    <a:pt x="3150" y="779"/>
                  </a:lnTo>
                  <a:lnTo>
                    <a:pt x="3116" y="798"/>
                  </a:lnTo>
                  <a:lnTo>
                    <a:pt x="3083" y="817"/>
                  </a:lnTo>
                  <a:lnTo>
                    <a:pt x="3050" y="838"/>
                  </a:lnTo>
                  <a:lnTo>
                    <a:pt x="3038" y="793"/>
                  </a:lnTo>
                  <a:lnTo>
                    <a:pt x="3024" y="750"/>
                  </a:lnTo>
                  <a:lnTo>
                    <a:pt x="3007" y="707"/>
                  </a:lnTo>
                  <a:lnTo>
                    <a:pt x="2989" y="664"/>
                  </a:lnTo>
                  <a:lnTo>
                    <a:pt x="2970" y="623"/>
                  </a:lnTo>
                  <a:lnTo>
                    <a:pt x="2949" y="583"/>
                  </a:lnTo>
                  <a:lnTo>
                    <a:pt x="2927" y="542"/>
                  </a:lnTo>
                  <a:lnTo>
                    <a:pt x="2903" y="504"/>
                  </a:lnTo>
                  <a:lnTo>
                    <a:pt x="2877" y="467"/>
                  </a:lnTo>
                  <a:lnTo>
                    <a:pt x="2850" y="430"/>
                  </a:lnTo>
                  <a:lnTo>
                    <a:pt x="2821" y="396"/>
                  </a:lnTo>
                  <a:lnTo>
                    <a:pt x="2792" y="361"/>
                  </a:lnTo>
                  <a:lnTo>
                    <a:pt x="2761" y="329"/>
                  </a:lnTo>
                  <a:lnTo>
                    <a:pt x="2728" y="297"/>
                  </a:lnTo>
                  <a:lnTo>
                    <a:pt x="2694" y="268"/>
                  </a:lnTo>
                  <a:lnTo>
                    <a:pt x="2659" y="238"/>
                  </a:lnTo>
                  <a:lnTo>
                    <a:pt x="2623" y="211"/>
                  </a:lnTo>
                  <a:lnTo>
                    <a:pt x="2586" y="185"/>
                  </a:lnTo>
                  <a:lnTo>
                    <a:pt x="2548" y="161"/>
                  </a:lnTo>
                  <a:lnTo>
                    <a:pt x="2509" y="139"/>
                  </a:lnTo>
                  <a:lnTo>
                    <a:pt x="2468" y="117"/>
                  </a:lnTo>
                  <a:lnTo>
                    <a:pt x="2427" y="97"/>
                  </a:lnTo>
                  <a:lnTo>
                    <a:pt x="2384" y="79"/>
                  </a:lnTo>
                  <a:lnTo>
                    <a:pt x="2342" y="63"/>
                  </a:lnTo>
                  <a:lnTo>
                    <a:pt x="2298" y="49"/>
                  </a:lnTo>
                  <a:lnTo>
                    <a:pt x="2253" y="36"/>
                  </a:lnTo>
                  <a:lnTo>
                    <a:pt x="2208" y="25"/>
                  </a:lnTo>
                  <a:lnTo>
                    <a:pt x="2162" y="17"/>
                  </a:lnTo>
                  <a:lnTo>
                    <a:pt x="2114" y="9"/>
                  </a:lnTo>
                  <a:lnTo>
                    <a:pt x="2067" y="4"/>
                  </a:lnTo>
                  <a:lnTo>
                    <a:pt x="2019" y="1"/>
                  </a:lnTo>
                  <a:lnTo>
                    <a:pt x="1971" y="0"/>
                  </a:lnTo>
                  <a:lnTo>
                    <a:pt x="1941" y="0"/>
                  </a:lnTo>
                  <a:lnTo>
                    <a:pt x="1913" y="1"/>
                  </a:lnTo>
                  <a:lnTo>
                    <a:pt x="1884" y="4"/>
                  </a:lnTo>
                  <a:lnTo>
                    <a:pt x="1856" y="6"/>
                  </a:lnTo>
                  <a:lnTo>
                    <a:pt x="1829" y="8"/>
                  </a:lnTo>
                  <a:lnTo>
                    <a:pt x="1800" y="13"/>
                  </a:lnTo>
                  <a:lnTo>
                    <a:pt x="1746" y="23"/>
                  </a:lnTo>
                  <a:lnTo>
                    <a:pt x="1691" y="34"/>
                  </a:lnTo>
                  <a:lnTo>
                    <a:pt x="1638" y="50"/>
                  </a:lnTo>
                  <a:lnTo>
                    <a:pt x="1587" y="68"/>
                  </a:lnTo>
                  <a:lnTo>
                    <a:pt x="1536" y="88"/>
                  </a:lnTo>
                  <a:lnTo>
                    <a:pt x="1487" y="110"/>
                  </a:lnTo>
                  <a:lnTo>
                    <a:pt x="1438" y="135"/>
                  </a:lnTo>
                  <a:lnTo>
                    <a:pt x="1392" y="161"/>
                  </a:lnTo>
                  <a:lnTo>
                    <a:pt x="1347" y="191"/>
                  </a:lnTo>
                  <a:lnTo>
                    <a:pt x="1303" y="221"/>
                  </a:lnTo>
                  <a:lnTo>
                    <a:pt x="1260" y="255"/>
                  </a:lnTo>
                  <a:lnTo>
                    <a:pt x="1220" y="290"/>
                  </a:lnTo>
                  <a:lnTo>
                    <a:pt x="1181" y="327"/>
                  </a:lnTo>
                  <a:lnTo>
                    <a:pt x="1144" y="366"/>
                  </a:lnTo>
                  <a:lnTo>
                    <a:pt x="1109" y="406"/>
                  </a:lnTo>
                  <a:lnTo>
                    <a:pt x="1076" y="448"/>
                  </a:lnTo>
                  <a:lnTo>
                    <a:pt x="1045" y="491"/>
                  </a:lnTo>
                  <a:lnTo>
                    <a:pt x="1016" y="538"/>
                  </a:lnTo>
                  <a:lnTo>
                    <a:pt x="989" y="584"/>
                  </a:lnTo>
                  <a:lnTo>
                    <a:pt x="964" y="632"/>
                  </a:lnTo>
                  <a:lnTo>
                    <a:pt x="942" y="681"/>
                  </a:lnTo>
                  <a:lnTo>
                    <a:pt x="922" y="732"/>
                  </a:lnTo>
                  <a:lnTo>
                    <a:pt x="905" y="784"/>
                  </a:lnTo>
                  <a:lnTo>
                    <a:pt x="890" y="837"/>
                  </a:lnTo>
                  <a:lnTo>
                    <a:pt x="877" y="890"/>
                  </a:lnTo>
                  <a:lnTo>
                    <a:pt x="867" y="946"/>
                  </a:lnTo>
                  <a:lnTo>
                    <a:pt x="864" y="973"/>
                  </a:lnTo>
                  <a:lnTo>
                    <a:pt x="860" y="1002"/>
                  </a:lnTo>
                  <a:lnTo>
                    <a:pt x="858" y="1030"/>
                  </a:lnTo>
                  <a:lnTo>
                    <a:pt x="855" y="1059"/>
                  </a:lnTo>
                  <a:lnTo>
                    <a:pt x="855" y="1087"/>
                  </a:lnTo>
                  <a:lnTo>
                    <a:pt x="854" y="1115"/>
                  </a:lnTo>
                  <a:lnTo>
                    <a:pt x="855" y="1150"/>
                  </a:lnTo>
                  <a:lnTo>
                    <a:pt x="857" y="1183"/>
                  </a:lnTo>
                  <a:lnTo>
                    <a:pt x="860" y="1216"/>
                  </a:lnTo>
                  <a:lnTo>
                    <a:pt x="864" y="1250"/>
                  </a:lnTo>
                  <a:lnTo>
                    <a:pt x="845" y="1249"/>
                  </a:lnTo>
                  <a:lnTo>
                    <a:pt x="801" y="1250"/>
                  </a:lnTo>
                  <a:lnTo>
                    <a:pt x="758" y="1253"/>
                  </a:lnTo>
                  <a:lnTo>
                    <a:pt x="716" y="1259"/>
                  </a:lnTo>
                  <a:lnTo>
                    <a:pt x="674" y="1266"/>
                  </a:lnTo>
                  <a:lnTo>
                    <a:pt x="633" y="1275"/>
                  </a:lnTo>
                  <a:lnTo>
                    <a:pt x="594" y="1287"/>
                  </a:lnTo>
                  <a:lnTo>
                    <a:pt x="555" y="1300"/>
                  </a:lnTo>
                  <a:lnTo>
                    <a:pt x="515" y="1316"/>
                  </a:lnTo>
                  <a:lnTo>
                    <a:pt x="479" y="1332"/>
                  </a:lnTo>
                  <a:lnTo>
                    <a:pt x="442" y="1351"/>
                  </a:lnTo>
                  <a:lnTo>
                    <a:pt x="407" y="1371"/>
                  </a:lnTo>
                  <a:lnTo>
                    <a:pt x="372" y="1393"/>
                  </a:lnTo>
                  <a:lnTo>
                    <a:pt x="339" y="1416"/>
                  </a:lnTo>
                  <a:lnTo>
                    <a:pt x="307" y="1441"/>
                  </a:lnTo>
                  <a:lnTo>
                    <a:pt x="277" y="1468"/>
                  </a:lnTo>
                  <a:lnTo>
                    <a:pt x="248" y="1496"/>
                  </a:lnTo>
                  <a:lnTo>
                    <a:pt x="219" y="1525"/>
                  </a:lnTo>
                  <a:lnTo>
                    <a:pt x="193" y="1556"/>
                  </a:lnTo>
                  <a:lnTo>
                    <a:pt x="169" y="1588"/>
                  </a:lnTo>
                  <a:lnTo>
                    <a:pt x="145" y="1621"/>
                  </a:lnTo>
                  <a:lnTo>
                    <a:pt x="122" y="1655"/>
                  </a:lnTo>
                  <a:lnTo>
                    <a:pt x="102" y="1690"/>
                  </a:lnTo>
                  <a:lnTo>
                    <a:pt x="83" y="1726"/>
                  </a:lnTo>
                  <a:lnTo>
                    <a:pt x="67" y="1764"/>
                  </a:lnTo>
                  <a:lnTo>
                    <a:pt x="51" y="1802"/>
                  </a:lnTo>
                  <a:lnTo>
                    <a:pt x="38" y="1841"/>
                  </a:lnTo>
                  <a:lnTo>
                    <a:pt x="28" y="1882"/>
                  </a:lnTo>
                  <a:lnTo>
                    <a:pt x="18" y="1923"/>
                  </a:lnTo>
                  <a:lnTo>
                    <a:pt x="10" y="1965"/>
                  </a:lnTo>
                  <a:lnTo>
                    <a:pt x="5" y="2006"/>
                  </a:lnTo>
                  <a:lnTo>
                    <a:pt x="2" y="2049"/>
                  </a:lnTo>
                  <a:lnTo>
                    <a:pt x="0" y="2092"/>
                  </a:lnTo>
                  <a:lnTo>
                    <a:pt x="2" y="2135"/>
                  </a:lnTo>
                  <a:lnTo>
                    <a:pt x="5" y="2176"/>
                  </a:lnTo>
                  <a:lnTo>
                    <a:pt x="10" y="2217"/>
                  </a:lnTo>
                  <a:lnTo>
                    <a:pt x="17" y="2257"/>
                  </a:lnTo>
                  <a:lnTo>
                    <a:pt x="25" y="2297"/>
                  </a:lnTo>
                  <a:lnTo>
                    <a:pt x="36" y="2336"/>
                  </a:lnTo>
                  <a:lnTo>
                    <a:pt x="49" y="2374"/>
                  </a:lnTo>
                  <a:lnTo>
                    <a:pt x="63" y="2411"/>
                  </a:lnTo>
                  <a:lnTo>
                    <a:pt x="79" y="2448"/>
                  </a:lnTo>
                  <a:lnTo>
                    <a:pt x="96" y="2483"/>
                  </a:lnTo>
                  <a:lnTo>
                    <a:pt x="115" y="2517"/>
                  </a:lnTo>
                  <a:lnTo>
                    <a:pt x="137" y="2552"/>
                  </a:lnTo>
                  <a:lnTo>
                    <a:pt x="159" y="2584"/>
                  </a:lnTo>
                  <a:lnTo>
                    <a:pt x="183" y="2615"/>
                  </a:lnTo>
                  <a:lnTo>
                    <a:pt x="208" y="2645"/>
                  </a:lnTo>
                  <a:lnTo>
                    <a:pt x="234" y="2674"/>
                  </a:lnTo>
                  <a:lnTo>
                    <a:pt x="262" y="2702"/>
                  </a:lnTo>
                  <a:lnTo>
                    <a:pt x="290" y="2728"/>
                  </a:lnTo>
                  <a:lnTo>
                    <a:pt x="321" y="2753"/>
                  </a:lnTo>
                  <a:lnTo>
                    <a:pt x="352" y="2777"/>
                  </a:lnTo>
                  <a:lnTo>
                    <a:pt x="385" y="2799"/>
                  </a:lnTo>
                  <a:lnTo>
                    <a:pt x="418" y="2819"/>
                  </a:lnTo>
                  <a:lnTo>
                    <a:pt x="453" y="2840"/>
                  </a:lnTo>
                  <a:lnTo>
                    <a:pt x="488" y="2856"/>
                  </a:lnTo>
                  <a:lnTo>
                    <a:pt x="525" y="2873"/>
                  </a:lnTo>
                  <a:lnTo>
                    <a:pt x="563" y="2887"/>
                  </a:lnTo>
                  <a:lnTo>
                    <a:pt x="601" y="2899"/>
                  </a:lnTo>
                  <a:lnTo>
                    <a:pt x="640" y="2909"/>
                  </a:lnTo>
                  <a:lnTo>
                    <a:pt x="679" y="2919"/>
                  </a:lnTo>
                  <a:lnTo>
                    <a:pt x="719" y="2926"/>
                  </a:lnTo>
                  <a:lnTo>
                    <a:pt x="761" y="2931"/>
                  </a:lnTo>
                  <a:lnTo>
                    <a:pt x="802" y="2934"/>
                  </a:lnTo>
                  <a:lnTo>
                    <a:pt x="802" y="2936"/>
                  </a:lnTo>
                  <a:lnTo>
                    <a:pt x="4682" y="2936"/>
                  </a:lnTo>
                  <a:lnTo>
                    <a:pt x="4682" y="2933"/>
                  </a:lnTo>
                  <a:lnTo>
                    <a:pt x="4693" y="2934"/>
                  </a:lnTo>
                  <a:lnTo>
                    <a:pt x="4706" y="2936"/>
                  </a:lnTo>
                  <a:lnTo>
                    <a:pt x="4740" y="2936"/>
                  </a:lnTo>
                  <a:lnTo>
                    <a:pt x="4772" y="2933"/>
                  </a:lnTo>
                  <a:lnTo>
                    <a:pt x="4804" y="2928"/>
                  </a:lnTo>
                  <a:lnTo>
                    <a:pt x="4836" y="2922"/>
                  </a:lnTo>
                  <a:lnTo>
                    <a:pt x="4866" y="2915"/>
                  </a:lnTo>
                  <a:lnTo>
                    <a:pt x="4896" y="2907"/>
                  </a:lnTo>
                  <a:lnTo>
                    <a:pt x="4926" y="2898"/>
                  </a:lnTo>
                  <a:lnTo>
                    <a:pt x="4955" y="2886"/>
                  </a:lnTo>
                  <a:lnTo>
                    <a:pt x="4984" y="2873"/>
                  </a:lnTo>
                  <a:lnTo>
                    <a:pt x="5011" y="2859"/>
                  </a:lnTo>
                  <a:lnTo>
                    <a:pt x="5038" y="2843"/>
                  </a:lnTo>
                  <a:lnTo>
                    <a:pt x="5063" y="2827"/>
                  </a:lnTo>
                  <a:lnTo>
                    <a:pt x="5089" y="2809"/>
                  </a:lnTo>
                  <a:lnTo>
                    <a:pt x="5113" y="2790"/>
                  </a:lnTo>
                  <a:lnTo>
                    <a:pt x="5135" y="2770"/>
                  </a:lnTo>
                  <a:lnTo>
                    <a:pt x="5158" y="2748"/>
                  </a:lnTo>
                  <a:lnTo>
                    <a:pt x="5179" y="2727"/>
                  </a:lnTo>
                  <a:lnTo>
                    <a:pt x="5199" y="2703"/>
                  </a:lnTo>
                  <a:lnTo>
                    <a:pt x="5218" y="2680"/>
                  </a:lnTo>
                  <a:lnTo>
                    <a:pt x="5236" y="2655"/>
                  </a:lnTo>
                  <a:lnTo>
                    <a:pt x="5252" y="2629"/>
                  </a:lnTo>
                  <a:lnTo>
                    <a:pt x="5268" y="2602"/>
                  </a:lnTo>
                  <a:lnTo>
                    <a:pt x="5282" y="2574"/>
                  </a:lnTo>
                  <a:lnTo>
                    <a:pt x="5295" y="2546"/>
                  </a:lnTo>
                  <a:lnTo>
                    <a:pt x="5306" y="2517"/>
                  </a:lnTo>
                  <a:lnTo>
                    <a:pt x="5316" y="2488"/>
                  </a:lnTo>
                  <a:lnTo>
                    <a:pt x="5325" y="2457"/>
                  </a:lnTo>
                  <a:lnTo>
                    <a:pt x="5332" y="2426"/>
                  </a:lnTo>
                  <a:lnTo>
                    <a:pt x="5338" y="2394"/>
                  </a:lnTo>
                  <a:lnTo>
                    <a:pt x="5341" y="2362"/>
                  </a:lnTo>
                  <a:lnTo>
                    <a:pt x="5344" y="2330"/>
                  </a:lnTo>
                  <a:lnTo>
                    <a:pt x="5345" y="2297"/>
                  </a:lnTo>
                  <a:lnTo>
                    <a:pt x="5344" y="2265"/>
                  </a:lnTo>
                  <a:lnTo>
                    <a:pt x="5341" y="2233"/>
                  </a:lnTo>
                  <a:lnTo>
                    <a:pt x="5338" y="2203"/>
                  </a:lnTo>
                  <a:lnTo>
                    <a:pt x="5333" y="2172"/>
                  </a:lnTo>
                  <a:lnTo>
                    <a:pt x="5326" y="2141"/>
                  </a:lnTo>
                  <a:lnTo>
                    <a:pt x="5318" y="2111"/>
                  </a:lnTo>
                  <a:lnTo>
                    <a:pt x="5308" y="2083"/>
                  </a:lnTo>
                  <a:lnTo>
                    <a:pt x="5296" y="2054"/>
                  </a:lnTo>
                  <a:lnTo>
                    <a:pt x="5284" y="2026"/>
                  </a:lnTo>
                  <a:lnTo>
                    <a:pt x="5271" y="2000"/>
                  </a:lnTo>
                  <a:lnTo>
                    <a:pt x="5256" y="1974"/>
                  </a:lnTo>
                  <a:lnTo>
                    <a:pt x="5241" y="1948"/>
                  </a:lnTo>
                  <a:lnTo>
                    <a:pt x="5223" y="1923"/>
                  </a:lnTo>
                  <a:lnTo>
                    <a:pt x="5205" y="1899"/>
                  </a:lnTo>
                  <a:lnTo>
                    <a:pt x="5185" y="1877"/>
                  </a:lnTo>
                  <a:lnTo>
                    <a:pt x="5165" y="1854"/>
                  </a:lnTo>
                  <a:lnTo>
                    <a:pt x="5143" y="1834"/>
                  </a:lnTo>
                  <a:lnTo>
                    <a:pt x="5121" y="1814"/>
                  </a:lnTo>
                  <a:lnTo>
                    <a:pt x="5098" y="1795"/>
                  </a:lnTo>
                  <a:lnTo>
                    <a:pt x="5074" y="1777"/>
                  </a:lnTo>
                  <a:lnTo>
                    <a:pt x="5049" y="1761"/>
                  </a:lnTo>
                  <a:lnTo>
                    <a:pt x="5023" y="1745"/>
                  </a:lnTo>
                  <a:lnTo>
                    <a:pt x="4997" y="1731"/>
                  </a:lnTo>
                  <a:lnTo>
                    <a:pt x="4969" y="1717"/>
                  </a:lnTo>
                  <a:lnTo>
                    <a:pt x="4941" y="1706"/>
                  </a:lnTo>
                  <a:lnTo>
                    <a:pt x="4913" y="1696"/>
                  </a:lnTo>
                  <a:lnTo>
                    <a:pt x="4883" y="1686"/>
                  </a:lnTo>
                  <a:lnTo>
                    <a:pt x="4853" y="1678"/>
                  </a:lnTo>
                  <a:lnTo>
                    <a:pt x="4823" y="1672"/>
                  </a:lnTo>
                  <a:lnTo>
                    <a:pt x="4792" y="1667"/>
                  </a:lnTo>
                  <a:lnTo>
                    <a:pt x="4761" y="1664"/>
                  </a:lnTo>
                  <a:lnTo>
                    <a:pt x="4729" y="166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25E775E-CB50-478D-8D6E-AA189A3694C5}"/>
                </a:ext>
              </a:extLst>
            </p:cNvPr>
            <p:cNvSpPr txBox="1"/>
            <p:nvPr/>
          </p:nvSpPr>
          <p:spPr>
            <a:xfrm>
              <a:off x="4509072" y="864629"/>
              <a:ext cx="43146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2" name="任意多边形 66">
            <a:extLst>
              <a:ext uri="{FF2B5EF4-FFF2-40B4-BE49-F238E27FC236}">
                <a16:creationId xmlns:a16="http://schemas.microsoft.com/office/drawing/2014/main" id="{4FBAD6CB-296F-4B36-8781-6B348FEE1CD1}"/>
              </a:ext>
            </a:extLst>
          </p:cNvPr>
          <p:cNvSpPr/>
          <p:nvPr/>
        </p:nvSpPr>
        <p:spPr>
          <a:xfrm>
            <a:off x="6350" y="4297363"/>
            <a:ext cx="9137650" cy="860425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B303A93-F8C0-41FC-827C-436C3CBF5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514" y="784755"/>
            <a:ext cx="1094970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157" name="Group 4">
            <a:extLst>
              <a:ext uri="{FF2B5EF4-FFF2-40B4-BE49-F238E27FC236}">
                <a16:creationId xmlns:a16="http://schemas.microsoft.com/office/drawing/2014/main" id="{B849BCE7-9EAC-49CE-A667-8A6B913E98BF}"/>
              </a:ext>
            </a:extLst>
          </p:cNvPr>
          <p:cNvGrpSpPr>
            <a:grpSpLocks noChangeAspect="1"/>
          </p:cNvGrpSpPr>
          <p:nvPr/>
        </p:nvGrpSpPr>
        <p:grpSpPr bwMode="auto">
          <a:xfrm rot="2274518">
            <a:off x="1649413" y="973138"/>
            <a:ext cx="1331912" cy="2960687"/>
            <a:chOff x="1233" y="1046"/>
            <a:chExt cx="761" cy="1693"/>
          </a:xfrm>
        </p:grpSpPr>
        <p:sp>
          <p:nvSpPr>
            <p:cNvPr id="70" name="AutoShape 3">
              <a:extLst>
                <a:ext uri="{FF2B5EF4-FFF2-40B4-BE49-F238E27FC236}">
                  <a16:creationId xmlns:a16="http://schemas.microsoft.com/office/drawing/2014/main" id="{B07D3BC1-A235-4BEB-88F3-0504F1AC653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33" y="1046"/>
              <a:ext cx="761" cy="1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id="{D2A71039-0190-45A4-AF34-158F4FE08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5" y="2237"/>
              <a:ext cx="395" cy="500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1AA3F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id="{C00F9B4A-53F2-4671-A461-EC81635B4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2235"/>
              <a:ext cx="356" cy="396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1E534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7">
              <a:extLst>
                <a:ext uri="{FF2B5EF4-FFF2-40B4-BE49-F238E27FC236}">
                  <a16:creationId xmlns:a16="http://schemas.microsoft.com/office/drawing/2014/main" id="{FB3AD547-2C9A-4902-AEC5-0D2B17165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2236"/>
              <a:ext cx="225" cy="251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Rectangle 8">
              <a:extLst>
                <a:ext uri="{FF2B5EF4-FFF2-40B4-BE49-F238E27FC236}">
                  <a16:creationId xmlns:a16="http://schemas.microsoft.com/office/drawing/2014/main" id="{07AC7F7D-9FB9-4F5D-AA46-C3C7FD4E6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solidFill>
              <a:srgbClr val="80808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9">
              <a:extLst>
                <a:ext uri="{FF2B5EF4-FFF2-40B4-BE49-F238E27FC236}">
                  <a16:creationId xmlns:a16="http://schemas.microsoft.com/office/drawing/2014/main" id="{DC715538-A975-42B7-8203-93FD61768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10">
              <a:extLst>
                <a:ext uri="{FF2B5EF4-FFF2-40B4-BE49-F238E27FC236}">
                  <a16:creationId xmlns:a16="http://schemas.microsoft.com/office/drawing/2014/main" id="{7570341F-7830-45EB-8712-E12E74210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" y="1885"/>
              <a:ext cx="308" cy="521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11">
              <a:extLst>
                <a:ext uri="{FF2B5EF4-FFF2-40B4-BE49-F238E27FC236}">
                  <a16:creationId xmlns:a16="http://schemas.microsoft.com/office/drawing/2014/main" id="{F9C50C53-9C03-48AE-BE03-C010E8C65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1886"/>
              <a:ext cx="307" cy="521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 12">
              <a:extLst>
                <a:ext uri="{FF2B5EF4-FFF2-40B4-BE49-F238E27FC236}">
                  <a16:creationId xmlns:a16="http://schemas.microsoft.com/office/drawing/2014/main" id="{6B4F3520-5B15-42E4-AF8D-9124F60EC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9" y="1046"/>
              <a:ext cx="443" cy="1137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13">
              <a:extLst>
                <a:ext uri="{FF2B5EF4-FFF2-40B4-BE49-F238E27FC236}">
                  <a16:creationId xmlns:a16="http://schemas.microsoft.com/office/drawing/2014/main" id="{C7D42663-DC81-4850-A82E-4481A9DE9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" y="2122"/>
              <a:ext cx="297" cy="58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14">
              <a:extLst>
                <a:ext uri="{FF2B5EF4-FFF2-40B4-BE49-F238E27FC236}">
                  <a16:creationId xmlns:a16="http://schemas.microsoft.com/office/drawing/2014/main" id="{4AED672C-3517-4322-94F1-E14527033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1047"/>
              <a:ext cx="290" cy="276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 15">
              <a:extLst>
                <a:ext uri="{FF2B5EF4-FFF2-40B4-BE49-F238E27FC236}">
                  <a16:creationId xmlns:a16="http://schemas.microsoft.com/office/drawing/2014/main" id="{E18D5ADC-2235-467E-8F59-8074F620C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884"/>
              <a:ext cx="49" cy="521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Oval 16">
              <a:extLst>
                <a:ext uri="{FF2B5EF4-FFF2-40B4-BE49-F238E27FC236}">
                  <a16:creationId xmlns:a16="http://schemas.microsoft.com/office/drawing/2014/main" id="{935F0048-1806-4CB3-B6BA-1FD9CC3F4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1445"/>
              <a:ext cx="210" cy="2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Oval 17">
              <a:extLst>
                <a:ext uri="{FF2B5EF4-FFF2-40B4-BE49-F238E27FC236}">
                  <a16:creationId xmlns:a16="http://schemas.microsoft.com/office/drawing/2014/main" id="{6F42B35C-5884-4FA2-AA26-3AB8CC63D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70"/>
              <a:ext cx="153" cy="154"/>
            </a:xfrm>
            <a:prstGeom prst="ellipse">
              <a:avLst/>
            </a:prstGeom>
            <a:solidFill>
              <a:srgbClr val="00516B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18">
              <a:extLst>
                <a:ext uri="{FF2B5EF4-FFF2-40B4-BE49-F238E27FC236}">
                  <a16:creationId xmlns:a16="http://schemas.microsoft.com/office/drawing/2014/main" id="{4127D2F7-F72F-4945-BACC-0414C206E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2184"/>
              <a:ext cx="100" cy="54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8515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19">
              <a:extLst>
                <a:ext uri="{FF2B5EF4-FFF2-40B4-BE49-F238E27FC236}">
                  <a16:creationId xmlns:a16="http://schemas.microsoft.com/office/drawing/2014/main" id="{AD2DC3A0-446E-4120-B4B7-7156CB7E5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184"/>
              <a:ext cx="3" cy="39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 20">
              <a:extLst>
                <a:ext uri="{FF2B5EF4-FFF2-40B4-BE49-F238E27FC236}">
                  <a16:creationId xmlns:a16="http://schemas.microsoft.com/office/drawing/2014/main" id="{CC863011-9319-4353-8B39-6A83FA6D88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0 w 196"/>
                <a:gd name="T1" fmla="*/ 192 h 457"/>
                <a:gd name="T2" fmla="*/ 0 w 196"/>
                <a:gd name="T3" fmla="*/ 192 h 457"/>
                <a:gd name="T4" fmla="*/ 152 w 196"/>
                <a:gd name="T5" fmla="*/ 457 h 457"/>
                <a:gd name="T6" fmla="*/ 0 w 196"/>
                <a:gd name="T7" fmla="*/ 192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5 w 196"/>
                <a:gd name="T21" fmla="*/ 45 h 457"/>
                <a:gd name="T22" fmla="*/ 129 w 196"/>
                <a:gd name="T23" fmla="*/ 3 h 457"/>
                <a:gd name="T24" fmla="*/ 45 w 196"/>
                <a:gd name="T25" fmla="*/ 45 h 457"/>
                <a:gd name="T26" fmla="*/ 129 w 196"/>
                <a:gd name="T27" fmla="*/ 3 h 457"/>
                <a:gd name="T28" fmla="*/ 130 w 196"/>
                <a:gd name="T29" fmla="*/ 2 h 457"/>
                <a:gd name="T30" fmla="*/ 129 w 196"/>
                <a:gd name="T31" fmla="*/ 3 h 457"/>
                <a:gd name="T32" fmla="*/ 130 w 196"/>
                <a:gd name="T33" fmla="*/ 2 h 457"/>
                <a:gd name="T34" fmla="*/ 130 w 196"/>
                <a:gd name="T35" fmla="*/ 1 h 457"/>
                <a:gd name="T36" fmla="*/ 130 w 196"/>
                <a:gd name="T37" fmla="*/ 2 h 457"/>
                <a:gd name="T38" fmla="*/ 130 w 196"/>
                <a:gd name="T39" fmla="*/ 1 h 457"/>
                <a:gd name="T40" fmla="*/ 131 w 196"/>
                <a:gd name="T41" fmla="*/ 0 h 457"/>
                <a:gd name="T42" fmla="*/ 130 w 196"/>
                <a:gd name="T43" fmla="*/ 1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moveTo>
                    <a:pt x="129" y="3"/>
                  </a:moveTo>
                  <a:cubicBezTo>
                    <a:pt x="108" y="41"/>
                    <a:pt x="60" y="45"/>
                    <a:pt x="45" y="45"/>
                  </a:cubicBezTo>
                  <a:cubicBezTo>
                    <a:pt x="60" y="45"/>
                    <a:pt x="108" y="41"/>
                    <a:pt x="129" y="3"/>
                  </a:cubicBezTo>
                  <a:moveTo>
                    <a:pt x="130" y="2"/>
                  </a:moveTo>
                  <a:cubicBezTo>
                    <a:pt x="129" y="2"/>
                    <a:pt x="129" y="2"/>
                    <a:pt x="129" y="3"/>
                  </a:cubicBezTo>
                  <a:cubicBezTo>
                    <a:pt x="129" y="2"/>
                    <a:pt x="129" y="2"/>
                    <a:pt x="130" y="2"/>
                  </a:cubicBezTo>
                  <a:moveTo>
                    <a:pt x="130" y="1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1"/>
                  </a:cubicBezTo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1" y="0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4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21">
              <a:extLst>
                <a:ext uri="{FF2B5EF4-FFF2-40B4-BE49-F238E27FC236}">
                  <a16:creationId xmlns:a16="http://schemas.microsoft.com/office/drawing/2014/main" id="{85884F2D-1C8C-47F2-B1D8-5B4EAA919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131 w 196"/>
                <a:gd name="T1" fmla="*/ 0 h 457"/>
                <a:gd name="T2" fmla="*/ 130 w 196"/>
                <a:gd name="T3" fmla="*/ 1 h 457"/>
                <a:gd name="T4" fmla="*/ 130 w 196"/>
                <a:gd name="T5" fmla="*/ 1 h 457"/>
                <a:gd name="T6" fmla="*/ 130 w 196"/>
                <a:gd name="T7" fmla="*/ 2 h 457"/>
                <a:gd name="T8" fmla="*/ 130 w 196"/>
                <a:gd name="T9" fmla="*/ 2 h 457"/>
                <a:gd name="T10" fmla="*/ 129 w 196"/>
                <a:gd name="T11" fmla="*/ 3 h 457"/>
                <a:gd name="T12" fmla="*/ 129 w 196"/>
                <a:gd name="T13" fmla="*/ 3 h 457"/>
                <a:gd name="T14" fmla="*/ 45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4 w 196"/>
                <a:gd name="T21" fmla="*/ 45 h 457"/>
                <a:gd name="T22" fmla="*/ 44 w 196"/>
                <a:gd name="T23" fmla="*/ 45 h 457"/>
                <a:gd name="T24" fmla="*/ 44 w 196"/>
                <a:gd name="T25" fmla="*/ 45 h 457"/>
                <a:gd name="T26" fmla="*/ 44 w 196"/>
                <a:gd name="T27" fmla="*/ 45 h 457"/>
                <a:gd name="T28" fmla="*/ 41 w 196"/>
                <a:gd name="T29" fmla="*/ 45 h 457"/>
                <a:gd name="T30" fmla="*/ 0 w 196"/>
                <a:gd name="T31" fmla="*/ 192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9" y="2"/>
                    <a:pt x="129" y="2"/>
                    <a:pt x="129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08" y="41"/>
                    <a:pt x="60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22">
              <a:extLst>
                <a:ext uri="{FF2B5EF4-FFF2-40B4-BE49-F238E27FC236}">
                  <a16:creationId xmlns:a16="http://schemas.microsoft.com/office/drawing/2014/main" id="{205C486D-A1FE-4F67-B170-99656EF60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938"/>
              <a:ext cx="47" cy="168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23">
              <a:extLst>
                <a:ext uri="{FF2B5EF4-FFF2-40B4-BE49-F238E27FC236}">
                  <a16:creationId xmlns:a16="http://schemas.microsoft.com/office/drawing/2014/main" id="{3E568DFF-14AB-4932-925E-959FD81D8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24">
              <a:extLst>
                <a:ext uri="{FF2B5EF4-FFF2-40B4-BE49-F238E27FC236}">
                  <a16:creationId xmlns:a16="http://schemas.microsoft.com/office/drawing/2014/main" id="{DC424425-059D-4B11-80BA-87762F0AB7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1095"/>
              <a:ext cx="190" cy="1032"/>
            </a:xfrm>
            <a:custGeom>
              <a:avLst/>
              <a:gdLst>
                <a:gd name="T0" fmla="*/ 103 w 166"/>
                <a:gd name="T1" fmla="*/ 905 h 905"/>
                <a:gd name="T2" fmla="*/ 104 w 166"/>
                <a:gd name="T3" fmla="*/ 904 h 905"/>
                <a:gd name="T4" fmla="*/ 166 w 166"/>
                <a:gd name="T5" fmla="*/ 545 h 905"/>
                <a:gd name="T6" fmla="*/ 166 w 166"/>
                <a:gd name="T7" fmla="*/ 544 h 905"/>
                <a:gd name="T8" fmla="*/ 166 w 166"/>
                <a:gd name="T9" fmla="*/ 544 h 905"/>
                <a:gd name="T10" fmla="*/ 166 w 166"/>
                <a:gd name="T11" fmla="*/ 543 h 905"/>
                <a:gd name="T12" fmla="*/ 166 w 166"/>
                <a:gd name="T13" fmla="*/ 542 h 905"/>
                <a:gd name="T14" fmla="*/ 166 w 166"/>
                <a:gd name="T15" fmla="*/ 542 h 905"/>
                <a:gd name="T16" fmla="*/ 166 w 166"/>
                <a:gd name="T17" fmla="*/ 542 h 905"/>
                <a:gd name="T18" fmla="*/ 166 w 166"/>
                <a:gd name="T19" fmla="*/ 541 h 905"/>
                <a:gd name="T20" fmla="*/ 166 w 166"/>
                <a:gd name="T21" fmla="*/ 541 h 905"/>
                <a:gd name="T22" fmla="*/ 166 w 166"/>
                <a:gd name="T23" fmla="*/ 541 h 905"/>
                <a:gd name="T24" fmla="*/ 166 w 166"/>
                <a:gd name="T25" fmla="*/ 540 h 905"/>
                <a:gd name="T26" fmla="*/ 166 w 166"/>
                <a:gd name="T27" fmla="*/ 540 h 905"/>
                <a:gd name="T28" fmla="*/ 166 w 166"/>
                <a:gd name="T29" fmla="*/ 539 h 905"/>
                <a:gd name="T30" fmla="*/ 166 w 166"/>
                <a:gd name="T31" fmla="*/ 538 h 905"/>
                <a:gd name="T32" fmla="*/ 166 w 166"/>
                <a:gd name="T33" fmla="*/ 538 h 905"/>
                <a:gd name="T34" fmla="*/ 166 w 166"/>
                <a:gd name="T35" fmla="*/ 537 h 905"/>
                <a:gd name="T36" fmla="*/ 166 w 166"/>
                <a:gd name="T37" fmla="*/ 537 h 905"/>
                <a:gd name="T38" fmla="*/ 166 w 166"/>
                <a:gd name="T39" fmla="*/ 537 h 905"/>
                <a:gd name="T40" fmla="*/ 166 w 166"/>
                <a:gd name="T41" fmla="*/ 536 h 905"/>
                <a:gd name="T42" fmla="*/ 166 w 166"/>
                <a:gd name="T43" fmla="*/ 535 h 905"/>
                <a:gd name="T44" fmla="*/ 166 w 166"/>
                <a:gd name="T45" fmla="*/ 535 h 905"/>
                <a:gd name="T46" fmla="*/ 166 w 166"/>
                <a:gd name="T47" fmla="*/ 534 h 905"/>
                <a:gd name="T48" fmla="*/ 166 w 166"/>
                <a:gd name="T49" fmla="*/ 533 h 905"/>
                <a:gd name="T50" fmla="*/ 166 w 166"/>
                <a:gd name="T51" fmla="*/ 533 h 905"/>
                <a:gd name="T52" fmla="*/ 166 w 166"/>
                <a:gd name="T53" fmla="*/ 533 h 905"/>
                <a:gd name="T54" fmla="*/ 166 w 166"/>
                <a:gd name="T55" fmla="*/ 532 h 905"/>
                <a:gd name="T56" fmla="*/ 166 w 166"/>
                <a:gd name="T57" fmla="*/ 532 h 905"/>
                <a:gd name="T58" fmla="*/ 166 w 166"/>
                <a:gd name="T59" fmla="*/ 531 h 905"/>
                <a:gd name="T60" fmla="*/ 166 w 166"/>
                <a:gd name="T61" fmla="*/ 530 h 905"/>
                <a:gd name="T62" fmla="*/ 166 w 166"/>
                <a:gd name="T63" fmla="*/ 530 h 905"/>
                <a:gd name="T64" fmla="*/ 166 w 166"/>
                <a:gd name="T65" fmla="*/ 529 h 905"/>
                <a:gd name="T66" fmla="*/ 166 w 166"/>
                <a:gd name="T67" fmla="*/ 528 h 905"/>
                <a:gd name="T68" fmla="*/ 166 w 166"/>
                <a:gd name="T69" fmla="*/ 528 h 905"/>
                <a:gd name="T70" fmla="*/ 166 w 166"/>
                <a:gd name="T71" fmla="*/ 528 h 905"/>
                <a:gd name="T72" fmla="*/ 166 w 166"/>
                <a:gd name="T73" fmla="*/ 525 h 905"/>
                <a:gd name="T74" fmla="*/ 166 w 166"/>
                <a:gd name="T75" fmla="*/ 525 h 905"/>
                <a:gd name="T76" fmla="*/ 166 w 166"/>
                <a:gd name="T77" fmla="*/ 525 h 905"/>
                <a:gd name="T78" fmla="*/ 0 w 166"/>
                <a:gd name="T79" fmla="*/ 0 h 905"/>
                <a:gd name="T80" fmla="*/ 0 w 16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905">
                  <a:moveTo>
                    <a:pt x="104" y="904"/>
                  </a:moveTo>
                  <a:cubicBezTo>
                    <a:pt x="104" y="904"/>
                    <a:pt x="103" y="905"/>
                    <a:pt x="103" y="905"/>
                  </a:cubicBezTo>
                  <a:cubicBezTo>
                    <a:pt x="103" y="905"/>
                    <a:pt x="103" y="905"/>
                    <a:pt x="103" y="905"/>
                  </a:cubicBezTo>
                  <a:cubicBezTo>
                    <a:pt x="103" y="905"/>
                    <a:pt x="104" y="904"/>
                    <a:pt x="104" y="904"/>
                  </a:cubicBezTo>
                  <a:moveTo>
                    <a:pt x="166" y="545"/>
                  </a:moveTo>
                  <a:cubicBezTo>
                    <a:pt x="166" y="545"/>
                    <a:pt x="166" y="545"/>
                    <a:pt x="166" y="545"/>
                  </a:cubicBezTo>
                  <a:cubicBezTo>
                    <a:pt x="166" y="545"/>
                    <a:pt x="166" y="545"/>
                    <a:pt x="166" y="545"/>
                  </a:cubicBezTo>
                  <a:moveTo>
                    <a:pt x="166" y="544"/>
                  </a:moveTo>
                  <a:cubicBezTo>
                    <a:pt x="166" y="544"/>
                    <a:pt x="166" y="544"/>
                    <a:pt x="166" y="544"/>
                  </a:cubicBezTo>
                  <a:cubicBezTo>
                    <a:pt x="166" y="544"/>
                    <a:pt x="166" y="544"/>
                    <a:pt x="166" y="544"/>
                  </a:cubicBezTo>
                  <a:moveTo>
                    <a:pt x="166" y="543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3"/>
                  </a:cubicBezTo>
                  <a:moveTo>
                    <a:pt x="166" y="542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2"/>
                  </a:cubicBezTo>
                  <a:moveTo>
                    <a:pt x="166" y="542"/>
                  </a:move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0"/>
                  </a:moveTo>
                  <a:cubicBezTo>
                    <a:pt x="166" y="540"/>
                    <a:pt x="166" y="540"/>
                    <a:pt x="166" y="540"/>
                  </a:cubicBezTo>
                  <a:cubicBezTo>
                    <a:pt x="166" y="540"/>
                    <a:pt x="166" y="540"/>
                    <a:pt x="166" y="540"/>
                  </a:cubicBezTo>
                  <a:moveTo>
                    <a:pt x="166" y="539"/>
                  </a:moveTo>
                  <a:cubicBezTo>
                    <a:pt x="166" y="539"/>
                    <a:pt x="166" y="539"/>
                    <a:pt x="166" y="539"/>
                  </a:cubicBezTo>
                  <a:cubicBezTo>
                    <a:pt x="166" y="539"/>
                    <a:pt x="166" y="539"/>
                    <a:pt x="166" y="539"/>
                  </a:cubicBezTo>
                  <a:moveTo>
                    <a:pt x="166" y="538"/>
                  </a:moveTo>
                  <a:cubicBezTo>
                    <a:pt x="166" y="538"/>
                    <a:pt x="166" y="538"/>
                    <a:pt x="166" y="538"/>
                  </a:cubicBezTo>
                  <a:cubicBezTo>
                    <a:pt x="166" y="538"/>
                    <a:pt x="166" y="538"/>
                    <a:pt x="166" y="538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6"/>
                  </a:moveTo>
                  <a:cubicBezTo>
                    <a:pt x="166" y="536"/>
                    <a:pt x="166" y="536"/>
                    <a:pt x="166" y="536"/>
                  </a:cubicBezTo>
                  <a:cubicBezTo>
                    <a:pt x="166" y="536"/>
                    <a:pt x="166" y="536"/>
                    <a:pt x="166" y="536"/>
                  </a:cubicBezTo>
                  <a:moveTo>
                    <a:pt x="166" y="535"/>
                  </a:moveTo>
                  <a:cubicBezTo>
                    <a:pt x="166" y="535"/>
                    <a:pt x="166" y="535"/>
                    <a:pt x="166" y="535"/>
                  </a:cubicBezTo>
                  <a:cubicBezTo>
                    <a:pt x="166" y="535"/>
                    <a:pt x="166" y="535"/>
                    <a:pt x="166" y="535"/>
                  </a:cubicBezTo>
                  <a:moveTo>
                    <a:pt x="166" y="534"/>
                  </a:moveTo>
                  <a:cubicBezTo>
                    <a:pt x="166" y="534"/>
                    <a:pt x="166" y="534"/>
                    <a:pt x="166" y="534"/>
                  </a:cubicBezTo>
                  <a:cubicBezTo>
                    <a:pt x="166" y="534"/>
                    <a:pt x="166" y="534"/>
                    <a:pt x="166" y="534"/>
                  </a:cubicBezTo>
                  <a:moveTo>
                    <a:pt x="166" y="533"/>
                  </a:moveTo>
                  <a:cubicBezTo>
                    <a:pt x="166" y="533"/>
                    <a:pt x="166" y="533"/>
                    <a:pt x="166" y="533"/>
                  </a:cubicBezTo>
                  <a:cubicBezTo>
                    <a:pt x="166" y="533"/>
                    <a:pt x="166" y="533"/>
                    <a:pt x="166" y="533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3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2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1"/>
                  </a:moveTo>
                  <a:cubicBezTo>
                    <a:pt x="166" y="531"/>
                    <a:pt x="166" y="531"/>
                    <a:pt x="166" y="531"/>
                  </a:cubicBezTo>
                  <a:cubicBezTo>
                    <a:pt x="166" y="531"/>
                    <a:pt x="166" y="531"/>
                    <a:pt x="166" y="531"/>
                  </a:cubicBezTo>
                  <a:moveTo>
                    <a:pt x="166" y="530"/>
                  </a:moveTo>
                  <a:cubicBezTo>
                    <a:pt x="166" y="530"/>
                    <a:pt x="166" y="530"/>
                    <a:pt x="166" y="530"/>
                  </a:cubicBezTo>
                  <a:cubicBezTo>
                    <a:pt x="166" y="530"/>
                    <a:pt x="166" y="530"/>
                    <a:pt x="166" y="530"/>
                  </a:cubicBezTo>
                  <a:moveTo>
                    <a:pt x="166" y="529"/>
                  </a:moveTo>
                  <a:cubicBezTo>
                    <a:pt x="166" y="529"/>
                    <a:pt x="166" y="529"/>
                    <a:pt x="166" y="529"/>
                  </a:cubicBezTo>
                  <a:cubicBezTo>
                    <a:pt x="166" y="529"/>
                    <a:pt x="166" y="529"/>
                    <a:pt x="166" y="529"/>
                  </a:cubicBezTo>
                  <a:moveTo>
                    <a:pt x="166" y="528"/>
                  </a:moveTo>
                  <a:cubicBezTo>
                    <a:pt x="166" y="528"/>
                    <a:pt x="166" y="528"/>
                    <a:pt x="166" y="529"/>
                  </a:cubicBezTo>
                  <a:cubicBezTo>
                    <a:pt x="166" y="528"/>
                    <a:pt x="166" y="528"/>
                    <a:pt x="166" y="528"/>
                  </a:cubicBezTo>
                  <a:moveTo>
                    <a:pt x="166" y="526"/>
                  </a:moveTo>
                  <a:cubicBezTo>
                    <a:pt x="166" y="527"/>
                    <a:pt x="166" y="527"/>
                    <a:pt x="166" y="528"/>
                  </a:cubicBezTo>
                  <a:cubicBezTo>
                    <a:pt x="166" y="527"/>
                    <a:pt x="166" y="527"/>
                    <a:pt x="166" y="526"/>
                  </a:cubicBezTo>
                  <a:moveTo>
                    <a:pt x="166" y="525"/>
                  </a:moveTo>
                  <a:cubicBezTo>
                    <a:pt x="166" y="526"/>
                    <a:pt x="166" y="526"/>
                    <a:pt x="166" y="526"/>
                  </a:cubicBezTo>
                  <a:cubicBezTo>
                    <a:pt x="166" y="526"/>
                    <a:pt x="166" y="526"/>
                    <a:pt x="166" y="525"/>
                  </a:cubicBezTo>
                  <a:moveTo>
                    <a:pt x="166" y="524"/>
                  </a:moveTo>
                  <a:cubicBezTo>
                    <a:pt x="166" y="525"/>
                    <a:pt x="166" y="525"/>
                    <a:pt x="166" y="525"/>
                  </a:cubicBezTo>
                  <a:cubicBezTo>
                    <a:pt x="166" y="525"/>
                    <a:pt x="166" y="525"/>
                    <a:pt x="166" y="524"/>
                  </a:cubicBezTo>
                  <a:moveTo>
                    <a:pt x="0" y="0"/>
                  </a:moveTo>
                  <a:cubicBezTo>
                    <a:pt x="51" y="83"/>
                    <a:pt x="162" y="286"/>
                    <a:pt x="166" y="524"/>
                  </a:cubicBezTo>
                  <a:cubicBezTo>
                    <a:pt x="162" y="286"/>
                    <a:pt x="51" y="83"/>
                    <a:pt x="0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25">
              <a:extLst>
                <a:ext uri="{FF2B5EF4-FFF2-40B4-BE49-F238E27FC236}">
                  <a16:creationId xmlns:a16="http://schemas.microsoft.com/office/drawing/2014/main" id="{BF26184C-887F-43D2-82E5-59D6D28C4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056"/>
              <a:ext cx="221" cy="1068"/>
            </a:xfrm>
            <a:custGeom>
              <a:avLst/>
              <a:gdLst>
                <a:gd name="T0" fmla="*/ 86 w 193"/>
                <a:gd name="T1" fmla="*/ 137 h 935"/>
                <a:gd name="T2" fmla="*/ 86 w 193"/>
                <a:gd name="T3" fmla="*/ 137 h 935"/>
                <a:gd name="T4" fmla="*/ 127 w 193"/>
                <a:gd name="T5" fmla="*/ 233 h 935"/>
                <a:gd name="T6" fmla="*/ 127 w 193"/>
                <a:gd name="T7" fmla="*/ 233 h 935"/>
                <a:gd name="T8" fmla="*/ 0 w 193"/>
                <a:gd name="T9" fmla="*/ 338 h 935"/>
                <a:gd name="T10" fmla="*/ 91 w 193"/>
                <a:gd name="T11" fmla="*/ 430 h 935"/>
                <a:gd name="T12" fmla="*/ 0 w 193"/>
                <a:gd name="T13" fmla="*/ 521 h 935"/>
                <a:gd name="T14" fmla="*/ 0 w 193"/>
                <a:gd name="T15" fmla="*/ 726 h 935"/>
                <a:gd name="T16" fmla="*/ 0 w 193"/>
                <a:gd name="T17" fmla="*/ 726 h 935"/>
                <a:gd name="T18" fmla="*/ 0 w 193"/>
                <a:gd name="T19" fmla="*/ 726 h 935"/>
                <a:gd name="T20" fmla="*/ 0 w 193"/>
                <a:gd name="T21" fmla="*/ 726 h 935"/>
                <a:gd name="T22" fmla="*/ 0 w 193"/>
                <a:gd name="T23" fmla="*/ 726 h 935"/>
                <a:gd name="T24" fmla="*/ 0 w 193"/>
                <a:gd name="T25" fmla="*/ 726 h 935"/>
                <a:gd name="T26" fmla="*/ 0 w 193"/>
                <a:gd name="T27" fmla="*/ 726 h 935"/>
                <a:gd name="T28" fmla="*/ 0 w 193"/>
                <a:gd name="T29" fmla="*/ 726 h 935"/>
                <a:gd name="T30" fmla="*/ 0 w 193"/>
                <a:gd name="T31" fmla="*/ 726 h 935"/>
                <a:gd name="T32" fmla="*/ 1 w 193"/>
                <a:gd name="T33" fmla="*/ 726 h 935"/>
                <a:gd name="T34" fmla="*/ 1 w 193"/>
                <a:gd name="T35" fmla="*/ 726 h 935"/>
                <a:gd name="T36" fmla="*/ 1 w 193"/>
                <a:gd name="T37" fmla="*/ 726 h 935"/>
                <a:gd name="T38" fmla="*/ 1 w 193"/>
                <a:gd name="T39" fmla="*/ 726 h 935"/>
                <a:gd name="T40" fmla="*/ 1 w 193"/>
                <a:gd name="T41" fmla="*/ 726 h 935"/>
                <a:gd name="T42" fmla="*/ 1 w 193"/>
                <a:gd name="T43" fmla="*/ 726 h 935"/>
                <a:gd name="T44" fmla="*/ 1 w 193"/>
                <a:gd name="T45" fmla="*/ 726 h 935"/>
                <a:gd name="T46" fmla="*/ 1 w 193"/>
                <a:gd name="T47" fmla="*/ 726 h 935"/>
                <a:gd name="T48" fmla="*/ 1 w 193"/>
                <a:gd name="T49" fmla="*/ 726 h 935"/>
                <a:gd name="T50" fmla="*/ 1 w 193"/>
                <a:gd name="T51" fmla="*/ 726 h 935"/>
                <a:gd name="T52" fmla="*/ 1 w 193"/>
                <a:gd name="T53" fmla="*/ 726 h 935"/>
                <a:gd name="T54" fmla="*/ 1 w 193"/>
                <a:gd name="T55" fmla="*/ 726 h 935"/>
                <a:gd name="T56" fmla="*/ 1 w 193"/>
                <a:gd name="T57" fmla="*/ 726 h 935"/>
                <a:gd name="T58" fmla="*/ 1 w 193"/>
                <a:gd name="T59" fmla="*/ 726 h 935"/>
                <a:gd name="T60" fmla="*/ 1 w 193"/>
                <a:gd name="T61" fmla="*/ 726 h 935"/>
                <a:gd name="T62" fmla="*/ 1 w 193"/>
                <a:gd name="T63" fmla="*/ 726 h 935"/>
                <a:gd name="T64" fmla="*/ 1 w 193"/>
                <a:gd name="T65" fmla="*/ 726 h 935"/>
                <a:gd name="T66" fmla="*/ 2 w 193"/>
                <a:gd name="T67" fmla="*/ 727 h 935"/>
                <a:gd name="T68" fmla="*/ 2 w 193"/>
                <a:gd name="T69" fmla="*/ 727 h 935"/>
                <a:gd name="T70" fmla="*/ 2 w 193"/>
                <a:gd name="T71" fmla="*/ 727 h 935"/>
                <a:gd name="T72" fmla="*/ 2 w 193"/>
                <a:gd name="T73" fmla="*/ 727 h 935"/>
                <a:gd name="T74" fmla="*/ 130 w 193"/>
                <a:gd name="T75" fmla="*/ 935 h 935"/>
                <a:gd name="T76" fmla="*/ 178 w 193"/>
                <a:gd name="T77" fmla="*/ 771 h 935"/>
                <a:gd name="T78" fmla="*/ 193 w 193"/>
                <a:gd name="T79" fmla="*/ 574 h 935"/>
                <a:gd name="T80" fmla="*/ 193 w 193"/>
                <a:gd name="T81" fmla="*/ 573 h 935"/>
                <a:gd name="T82" fmla="*/ 193 w 193"/>
                <a:gd name="T83" fmla="*/ 572 h 935"/>
                <a:gd name="T84" fmla="*/ 193 w 193"/>
                <a:gd name="T85" fmla="*/ 571 h 935"/>
                <a:gd name="T86" fmla="*/ 193 w 193"/>
                <a:gd name="T87" fmla="*/ 570 h 935"/>
                <a:gd name="T88" fmla="*/ 193 w 193"/>
                <a:gd name="T89" fmla="*/ 570 h 935"/>
                <a:gd name="T90" fmla="*/ 193 w 193"/>
                <a:gd name="T91" fmla="*/ 568 h 935"/>
                <a:gd name="T92" fmla="*/ 193 w 193"/>
                <a:gd name="T93" fmla="*/ 567 h 935"/>
                <a:gd name="T94" fmla="*/ 193 w 193"/>
                <a:gd name="T95" fmla="*/ 566 h 935"/>
                <a:gd name="T96" fmla="*/ 193 w 193"/>
                <a:gd name="T97" fmla="*/ 565 h 935"/>
                <a:gd name="T98" fmla="*/ 193 w 193"/>
                <a:gd name="T99" fmla="*/ 563 h 935"/>
                <a:gd name="T100" fmla="*/ 193 w 193"/>
                <a:gd name="T101" fmla="*/ 562 h 935"/>
                <a:gd name="T102" fmla="*/ 193 w 193"/>
                <a:gd name="T103" fmla="*/ 561 h 935"/>
                <a:gd name="T104" fmla="*/ 193 w 193"/>
                <a:gd name="T105" fmla="*/ 560 h 935"/>
                <a:gd name="T106" fmla="*/ 193 w 193"/>
                <a:gd name="T107" fmla="*/ 559 h 935"/>
                <a:gd name="T108" fmla="*/ 193 w 193"/>
                <a:gd name="T109" fmla="*/ 556 h 935"/>
                <a:gd name="T110" fmla="*/ 193 w 193"/>
                <a:gd name="T111" fmla="*/ 555 h 935"/>
                <a:gd name="T112" fmla="*/ 27 w 193"/>
                <a:gd name="T113" fmla="*/ 3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935"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85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00" y="166"/>
                    <a:pt x="114" y="198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" y="338"/>
                    <a:pt x="91" y="379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80"/>
                    <a:pt x="50" y="521"/>
                    <a:pt x="0" y="52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12" y="735"/>
                    <a:pt x="21" y="824"/>
                    <a:pt x="21" y="935"/>
                  </a:cubicBezTo>
                  <a:cubicBezTo>
                    <a:pt x="130" y="935"/>
                    <a:pt x="130" y="935"/>
                    <a:pt x="130" y="935"/>
                  </a:cubicBezTo>
                  <a:cubicBezTo>
                    <a:pt x="130" y="935"/>
                    <a:pt x="131" y="934"/>
                    <a:pt x="131" y="934"/>
                  </a:cubicBezTo>
                  <a:cubicBezTo>
                    <a:pt x="133" y="929"/>
                    <a:pt x="135" y="924"/>
                    <a:pt x="137" y="918"/>
                  </a:cubicBezTo>
                  <a:cubicBezTo>
                    <a:pt x="154" y="875"/>
                    <a:pt x="169" y="827"/>
                    <a:pt x="178" y="771"/>
                  </a:cubicBezTo>
                  <a:cubicBezTo>
                    <a:pt x="188" y="716"/>
                    <a:pt x="193" y="653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7"/>
                    <a:pt x="193" y="557"/>
                    <a:pt x="193" y="556"/>
                  </a:cubicBezTo>
                  <a:cubicBezTo>
                    <a:pt x="193" y="556"/>
                    <a:pt x="193" y="556"/>
                    <a:pt x="193" y="556"/>
                  </a:cubicBezTo>
                  <a:cubicBezTo>
                    <a:pt x="193" y="556"/>
                    <a:pt x="193" y="556"/>
                    <a:pt x="193" y="555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3" y="555"/>
                    <a:pt x="193" y="555"/>
                    <a:pt x="193" y="554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89" y="316"/>
                    <a:pt x="78" y="113"/>
                    <a:pt x="27" y="30"/>
                  </a:cubicBezTo>
                  <a:cubicBezTo>
                    <a:pt x="18" y="17"/>
                    <a:pt x="12" y="7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 26">
              <a:extLst>
                <a:ext uri="{FF2B5EF4-FFF2-40B4-BE49-F238E27FC236}">
                  <a16:creationId xmlns:a16="http://schemas.microsoft.com/office/drawing/2014/main" id="{B0568230-FE4C-4DF1-A91C-5F5D09D0F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" y="1058"/>
              <a:ext cx="144" cy="264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6 w 127"/>
                <a:gd name="T15" fmla="*/ 137 h 233"/>
                <a:gd name="T16" fmla="*/ 86 w 127"/>
                <a:gd name="T17" fmla="*/ 137 h 233"/>
                <a:gd name="T18" fmla="*/ 86 w 127"/>
                <a:gd name="T19" fmla="*/ 137 h 233"/>
                <a:gd name="T20" fmla="*/ 86 w 127"/>
                <a:gd name="T21" fmla="*/ 137 h 233"/>
                <a:gd name="T22" fmla="*/ 86 w 127"/>
                <a:gd name="T23" fmla="*/ 137 h 233"/>
                <a:gd name="T24" fmla="*/ 86 w 127"/>
                <a:gd name="T25" fmla="*/ 137 h 233"/>
                <a:gd name="T26" fmla="*/ 7 w 127"/>
                <a:gd name="T27" fmla="*/ 0 h 233"/>
                <a:gd name="T28" fmla="*/ 85 w 127"/>
                <a:gd name="T29" fmla="*/ 136 h 233"/>
                <a:gd name="T30" fmla="*/ 7 w 127"/>
                <a:gd name="T31" fmla="*/ 0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52" y="68"/>
                    <a:pt x="21" y="2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Freeform 27">
              <a:extLst>
                <a:ext uri="{FF2B5EF4-FFF2-40B4-BE49-F238E27FC236}">
                  <a16:creationId xmlns:a16="http://schemas.microsoft.com/office/drawing/2014/main" id="{30E7AEB5-CDB6-4F35-81DF-5F69400C2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8"/>
              <a:ext cx="25" cy="239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9"/>
                    <a:pt x="21" y="98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Freeform 28">
              <a:extLst>
                <a:ext uri="{FF2B5EF4-FFF2-40B4-BE49-F238E27FC236}">
                  <a16:creationId xmlns:a16="http://schemas.microsoft.com/office/drawing/2014/main" id="{0992788B-35C1-40DE-976C-BBFDD3CBD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1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Freeform 29">
              <a:extLst>
                <a:ext uri="{FF2B5EF4-FFF2-40B4-BE49-F238E27FC236}">
                  <a16:creationId xmlns:a16="http://schemas.microsoft.com/office/drawing/2014/main" id="{0DE08A70-C32C-44F9-BD5B-66AE20F80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F9E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30">
              <a:extLst>
                <a:ext uri="{FF2B5EF4-FFF2-40B4-BE49-F238E27FC236}">
                  <a16:creationId xmlns:a16="http://schemas.microsoft.com/office/drawing/2014/main" id="{4DB6638A-9E8C-4021-8B4A-D820C46D1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2156"/>
              <a:ext cx="15" cy="2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4" y="15"/>
                    <a:pt x="8" y="7"/>
                    <a:pt x="12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Freeform 31">
              <a:extLst>
                <a:ext uri="{FF2B5EF4-FFF2-40B4-BE49-F238E27FC236}">
                  <a16:creationId xmlns:a16="http://schemas.microsoft.com/office/drawing/2014/main" id="{7B3EEBE5-48D2-4E1A-9612-F5D43424F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Freeform 32">
              <a:extLst>
                <a:ext uri="{FF2B5EF4-FFF2-40B4-BE49-F238E27FC236}">
                  <a16:creationId xmlns:a16="http://schemas.microsoft.com/office/drawing/2014/main" id="{DD963FC5-7036-4FF7-B4E6-19FE35AAA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2126"/>
              <a:ext cx="11" cy="25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Rectangle 33">
              <a:extLst>
                <a:ext uri="{FF2B5EF4-FFF2-40B4-BE49-F238E27FC236}">
                  <a16:creationId xmlns:a16="http://schemas.microsoft.com/office/drawing/2014/main" id="{61BC468D-6214-4C11-9F53-8B4283741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1047"/>
              <a:ext cx="0" cy="0"/>
            </a:xfrm>
            <a:prstGeom prst="rect">
              <a:avLst/>
            </a:prstGeom>
            <a:solidFill>
              <a:srgbClr val="E94E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Freeform 34">
              <a:extLst>
                <a:ext uri="{FF2B5EF4-FFF2-40B4-BE49-F238E27FC236}">
                  <a16:creationId xmlns:a16="http://schemas.microsoft.com/office/drawing/2014/main" id="{D588DE40-2F49-4300-8921-978BBA29B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" y="1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Freeform 35">
              <a:extLst>
                <a:ext uri="{FF2B5EF4-FFF2-40B4-BE49-F238E27FC236}">
                  <a16:creationId xmlns:a16="http://schemas.microsoft.com/office/drawing/2014/main" id="{FDAC2DEC-4D0A-4AE7-80DB-7024C4ECA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6 w 127"/>
                <a:gd name="T9" fmla="*/ 146 h 242"/>
                <a:gd name="T10" fmla="*/ 127 w 127"/>
                <a:gd name="T11" fmla="*/ 242 h 242"/>
                <a:gd name="T12" fmla="*/ 86 w 127"/>
                <a:gd name="T13" fmla="*/ 146 h 242"/>
                <a:gd name="T14" fmla="*/ 86 w 127"/>
                <a:gd name="T15" fmla="*/ 146 h 242"/>
                <a:gd name="T16" fmla="*/ 86 w 127"/>
                <a:gd name="T17" fmla="*/ 146 h 242"/>
                <a:gd name="T18" fmla="*/ 86 w 127"/>
                <a:gd name="T19" fmla="*/ 146 h 242"/>
                <a:gd name="T20" fmla="*/ 85 w 127"/>
                <a:gd name="T21" fmla="*/ 145 h 242"/>
                <a:gd name="T22" fmla="*/ 86 w 127"/>
                <a:gd name="T23" fmla="*/ 146 h 242"/>
                <a:gd name="T24" fmla="*/ 85 w 127"/>
                <a:gd name="T25" fmla="*/ 145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6" y="146"/>
                  </a:moveTo>
                  <a:cubicBezTo>
                    <a:pt x="100" y="175"/>
                    <a:pt x="114" y="207"/>
                    <a:pt x="127" y="242"/>
                  </a:cubicBezTo>
                  <a:cubicBezTo>
                    <a:pt x="114" y="207"/>
                    <a:pt x="100" y="175"/>
                    <a:pt x="86" y="146"/>
                  </a:cubicBezTo>
                  <a:moveTo>
                    <a:pt x="86" y="146"/>
                  </a:moveTo>
                  <a:cubicBezTo>
                    <a:pt x="86" y="146"/>
                    <a:pt x="86" y="146"/>
                    <a:pt x="86" y="146"/>
                  </a:cubicBezTo>
                  <a:cubicBezTo>
                    <a:pt x="86" y="146"/>
                    <a:pt x="86" y="146"/>
                    <a:pt x="86" y="146"/>
                  </a:cubicBezTo>
                  <a:moveTo>
                    <a:pt x="85" y="145"/>
                  </a:moveTo>
                  <a:cubicBezTo>
                    <a:pt x="85" y="146"/>
                    <a:pt x="86" y="146"/>
                    <a:pt x="86" y="146"/>
                  </a:cubicBezTo>
                  <a:cubicBezTo>
                    <a:pt x="86" y="146"/>
                    <a:pt x="85" y="146"/>
                    <a:pt x="85" y="145"/>
                  </a:cubicBezTo>
                  <a:moveTo>
                    <a:pt x="6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Freeform 36">
              <a:extLst>
                <a:ext uri="{FF2B5EF4-FFF2-40B4-BE49-F238E27FC236}">
                  <a16:creationId xmlns:a16="http://schemas.microsoft.com/office/drawing/2014/main" id="{192CAD7B-CFA8-4F7B-B6EA-C9B928270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6 w 127"/>
                <a:gd name="T11" fmla="*/ 147 h 243"/>
                <a:gd name="T12" fmla="*/ 86 w 127"/>
                <a:gd name="T13" fmla="*/ 147 h 243"/>
                <a:gd name="T14" fmla="*/ 86 w 127"/>
                <a:gd name="T15" fmla="*/ 147 h 243"/>
                <a:gd name="T16" fmla="*/ 86 w 127"/>
                <a:gd name="T17" fmla="*/ 147 h 243"/>
                <a:gd name="T18" fmla="*/ 85 w 127"/>
                <a:gd name="T19" fmla="*/ 146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7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3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8"/>
                    <a:pt x="100" y="176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5" y="147"/>
                    <a:pt x="85" y="146"/>
                  </a:cubicBezTo>
                  <a:cubicBezTo>
                    <a:pt x="52" y="78"/>
                    <a:pt x="21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Freeform 37">
              <a:extLst>
                <a:ext uri="{FF2B5EF4-FFF2-40B4-BE49-F238E27FC236}">
                  <a16:creationId xmlns:a16="http://schemas.microsoft.com/office/drawing/2014/main" id="{79EA9DF0-78B8-482A-8ABE-18928D4DA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6"/>
              <a:ext cx="3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Freeform 38">
              <a:extLst>
                <a:ext uri="{FF2B5EF4-FFF2-40B4-BE49-F238E27FC236}">
                  <a16:creationId xmlns:a16="http://schemas.microsoft.com/office/drawing/2014/main" id="{04DA3AE2-4ACF-45DF-A7DF-F79C4C057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2125"/>
              <a:ext cx="123" cy="5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Freeform 39">
              <a:extLst>
                <a:ext uri="{FF2B5EF4-FFF2-40B4-BE49-F238E27FC236}">
                  <a16:creationId xmlns:a16="http://schemas.microsoft.com/office/drawing/2014/main" id="{5415EEFC-FFE4-4F11-A56B-C948E433C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2237"/>
              <a:ext cx="21" cy="171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5"/>
                    <a:pt x="1" y="147"/>
                    <a:pt x="0" y="150"/>
                  </a:cubicBezTo>
                  <a:cubicBezTo>
                    <a:pt x="1" y="147"/>
                    <a:pt x="13" y="85"/>
                    <a:pt x="19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Freeform 40">
              <a:extLst>
                <a:ext uri="{FF2B5EF4-FFF2-40B4-BE49-F238E27FC236}">
                  <a16:creationId xmlns:a16="http://schemas.microsoft.com/office/drawing/2014/main" id="{811A6D43-EFB4-4725-A755-B2229B85E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" y="2220"/>
              <a:ext cx="0" cy="15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Freeform 41">
              <a:extLst>
                <a:ext uri="{FF2B5EF4-FFF2-40B4-BE49-F238E27FC236}">
                  <a16:creationId xmlns:a16="http://schemas.microsoft.com/office/drawing/2014/main" id="{F5B73D4A-3680-4773-94D4-19C17E295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2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Freeform 42">
              <a:extLst>
                <a:ext uri="{FF2B5EF4-FFF2-40B4-BE49-F238E27FC236}">
                  <a16:creationId xmlns:a16="http://schemas.microsoft.com/office/drawing/2014/main" id="{F3296D00-E778-4690-A4A3-1FF92E384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885"/>
              <a:ext cx="24" cy="521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19 w 22"/>
                <a:gd name="T17" fmla="*/ 307 h 457"/>
                <a:gd name="T18" fmla="*/ 21 w 22"/>
                <a:gd name="T19" fmla="*/ 259 h 457"/>
                <a:gd name="T20" fmla="*/ 22 w 22"/>
                <a:gd name="T21" fmla="*/ 228 h 457"/>
                <a:gd name="T22" fmla="*/ 21 w 22"/>
                <a:gd name="T23" fmla="*/ 209 h 457"/>
                <a:gd name="T24" fmla="*/ 2 w 22"/>
                <a:gd name="T25" fmla="*/ 1 h 457"/>
                <a:gd name="T26" fmla="*/ 2 w 22"/>
                <a:gd name="T27" fmla="*/ 1 h 457"/>
                <a:gd name="T28" fmla="*/ 2 w 22"/>
                <a:gd name="T29" fmla="*/ 1 h 457"/>
                <a:gd name="T30" fmla="*/ 2 w 22"/>
                <a:gd name="T31" fmla="*/ 1 h 457"/>
                <a:gd name="T32" fmla="*/ 2 w 22"/>
                <a:gd name="T33" fmla="*/ 1 h 457"/>
                <a:gd name="T34" fmla="*/ 2 w 22"/>
                <a:gd name="T35" fmla="*/ 1 h 457"/>
                <a:gd name="T36" fmla="*/ 2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1 w 22"/>
                <a:gd name="T71" fmla="*/ 0 h 457"/>
                <a:gd name="T72" fmla="*/ 1 w 22"/>
                <a:gd name="T73" fmla="*/ 0 h 457"/>
                <a:gd name="T74" fmla="*/ 1 w 22"/>
                <a:gd name="T75" fmla="*/ 0 h 457"/>
                <a:gd name="T76" fmla="*/ 1 w 22"/>
                <a:gd name="T77" fmla="*/ 0 h 457"/>
                <a:gd name="T78" fmla="*/ 1 w 22"/>
                <a:gd name="T79" fmla="*/ 0 h 457"/>
                <a:gd name="T80" fmla="*/ 1 w 22"/>
                <a:gd name="T81" fmla="*/ 0 h 457"/>
                <a:gd name="T82" fmla="*/ 1 w 22"/>
                <a:gd name="T83" fmla="*/ 0 h 457"/>
                <a:gd name="T84" fmla="*/ 1 w 22"/>
                <a:gd name="T85" fmla="*/ 0 h 457"/>
                <a:gd name="T86" fmla="*/ 1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  <a:gd name="T96" fmla="*/ 0 w 22"/>
                <a:gd name="T97" fmla="*/ 0 h 457"/>
                <a:gd name="T98" fmla="*/ 0 w 22"/>
                <a:gd name="T99" fmla="*/ 0 h 457"/>
                <a:gd name="T100" fmla="*/ 0 w 22"/>
                <a:gd name="T101" fmla="*/ 0 h 457"/>
                <a:gd name="T102" fmla="*/ 0 w 22"/>
                <a:gd name="T103" fmla="*/ 0 h 457"/>
                <a:gd name="T104" fmla="*/ 0 w 22"/>
                <a:gd name="T105" fmla="*/ 0 h 457"/>
                <a:gd name="T106" fmla="*/ 0 w 22"/>
                <a:gd name="T107" fmla="*/ 0 h 457"/>
                <a:gd name="T108" fmla="*/ 0 w 22"/>
                <a:gd name="T109" fmla="*/ 0 h 457"/>
                <a:gd name="T110" fmla="*/ 0 w 22"/>
                <a:gd name="T111" fmla="*/ 0 h 457"/>
                <a:gd name="T112" fmla="*/ 0 w 22"/>
                <a:gd name="T1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2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Freeform 43">
              <a:extLst>
                <a:ext uri="{FF2B5EF4-FFF2-40B4-BE49-F238E27FC236}">
                  <a16:creationId xmlns:a16="http://schemas.microsoft.com/office/drawing/2014/main" id="{90CA61A0-2F6D-48FC-AFF6-3E2E1E009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46"/>
              <a:ext cx="104" cy="208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Freeform 44">
              <a:extLst>
                <a:ext uri="{FF2B5EF4-FFF2-40B4-BE49-F238E27FC236}">
                  <a16:creationId xmlns:a16="http://schemas.microsoft.com/office/drawing/2014/main" id="{A12EE780-9CA5-43FE-8944-ED8F4A4B7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70"/>
              <a:ext cx="76" cy="154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rgbClr val="0F3443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KSO_Shape">
            <a:extLst>
              <a:ext uri="{FF2B5EF4-FFF2-40B4-BE49-F238E27FC236}">
                <a16:creationId xmlns:a16="http://schemas.microsoft.com/office/drawing/2014/main" id="{CB540CB0-E874-4BEF-8733-B96046519819}"/>
              </a:ext>
            </a:extLst>
          </p:cNvPr>
          <p:cNvSpPr/>
          <p:nvPr/>
        </p:nvSpPr>
        <p:spPr>
          <a:xfrm>
            <a:off x="3165475" y="2370138"/>
            <a:ext cx="598488" cy="311150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9C314EB3-20BA-4521-89B4-B7FA50385D10}"/>
              </a:ext>
            </a:extLst>
          </p:cNvPr>
          <p:cNvSpPr/>
          <p:nvPr/>
        </p:nvSpPr>
        <p:spPr>
          <a:xfrm>
            <a:off x="6350" y="4297363"/>
            <a:ext cx="9137650" cy="860425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D0BE3C91-DA9C-427C-8148-78F2517AD7B8}"/>
              </a:ext>
            </a:extLst>
          </p:cNvPr>
          <p:cNvSpPr>
            <a:spLocks/>
          </p:cNvSpPr>
          <p:nvPr/>
        </p:nvSpPr>
        <p:spPr bwMode="auto">
          <a:xfrm>
            <a:off x="6450013" y="2986088"/>
            <a:ext cx="2036762" cy="11239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16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173" name="Group 4">
            <a:extLst>
              <a:ext uri="{FF2B5EF4-FFF2-40B4-BE49-F238E27FC236}">
                <a16:creationId xmlns:a16="http://schemas.microsoft.com/office/drawing/2014/main" id="{43D6AA7B-FBEE-4163-ABFD-621BEE7D1D6E}"/>
              </a:ext>
            </a:extLst>
          </p:cNvPr>
          <p:cNvGrpSpPr>
            <a:grpSpLocks noChangeAspect="1"/>
          </p:cNvGrpSpPr>
          <p:nvPr/>
        </p:nvGrpSpPr>
        <p:grpSpPr bwMode="auto">
          <a:xfrm rot="2274518">
            <a:off x="1649413" y="973138"/>
            <a:ext cx="1331912" cy="2960687"/>
            <a:chOff x="1233" y="1046"/>
            <a:chExt cx="761" cy="1693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0AB82004-B4D7-4B95-AFA8-A0597CB2D60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33" y="1046"/>
              <a:ext cx="761" cy="1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50270F32-CC6F-4C5B-A191-73731003C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5" y="2237"/>
              <a:ext cx="395" cy="500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1AA3F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56DC480-B779-4E91-8FE1-C5983C098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2235"/>
              <a:ext cx="356" cy="396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1E534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DED0033-E3E7-442F-9B52-498A4819D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2236"/>
              <a:ext cx="225" cy="251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698760A4-B41A-4D59-8FF1-0F4BEAB6C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solidFill>
              <a:srgbClr val="80808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D831367B-EBBF-475D-A728-037FE62A5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3F676EEF-7A44-4324-B920-F969CE01D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" y="1885"/>
              <a:ext cx="308" cy="521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B0010243-706A-4B98-A4AA-879921AFE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1886"/>
              <a:ext cx="307" cy="521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8AD8028F-EEAD-4DD8-AC76-794B5189F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9" y="1046"/>
              <a:ext cx="443" cy="1137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52C12B66-08F1-4B82-BAB9-6DBD8DA84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" y="2122"/>
              <a:ext cx="297" cy="58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5D4CA7FE-FF1D-4E3F-9BA4-F8E8AE6F7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1047"/>
              <a:ext cx="290" cy="276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73D4CE3-79D7-487F-A6C0-EAA9AE404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884"/>
              <a:ext cx="49" cy="521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D662206E-B797-44A2-8AF7-3C5216664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1445"/>
              <a:ext cx="210" cy="2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Oval 17">
              <a:extLst>
                <a:ext uri="{FF2B5EF4-FFF2-40B4-BE49-F238E27FC236}">
                  <a16:creationId xmlns:a16="http://schemas.microsoft.com/office/drawing/2014/main" id="{6F37D7F9-D76F-4F8B-8E7E-6D4F0F2479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70"/>
              <a:ext cx="153" cy="154"/>
            </a:xfrm>
            <a:prstGeom prst="ellipse">
              <a:avLst/>
            </a:prstGeom>
            <a:solidFill>
              <a:srgbClr val="00516B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476C7FB9-D93C-45C0-A05E-98B69EC97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2184"/>
              <a:ext cx="100" cy="54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8515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800B5CBB-444E-454C-BB89-6B17C6761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184"/>
              <a:ext cx="3" cy="39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A6F64A06-49FB-4AC5-B262-F62CAB9FE7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0 w 196"/>
                <a:gd name="T1" fmla="*/ 192 h 457"/>
                <a:gd name="T2" fmla="*/ 0 w 196"/>
                <a:gd name="T3" fmla="*/ 192 h 457"/>
                <a:gd name="T4" fmla="*/ 152 w 196"/>
                <a:gd name="T5" fmla="*/ 457 h 457"/>
                <a:gd name="T6" fmla="*/ 0 w 196"/>
                <a:gd name="T7" fmla="*/ 192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5 w 196"/>
                <a:gd name="T21" fmla="*/ 45 h 457"/>
                <a:gd name="T22" fmla="*/ 129 w 196"/>
                <a:gd name="T23" fmla="*/ 3 h 457"/>
                <a:gd name="T24" fmla="*/ 45 w 196"/>
                <a:gd name="T25" fmla="*/ 45 h 457"/>
                <a:gd name="T26" fmla="*/ 129 w 196"/>
                <a:gd name="T27" fmla="*/ 3 h 457"/>
                <a:gd name="T28" fmla="*/ 130 w 196"/>
                <a:gd name="T29" fmla="*/ 2 h 457"/>
                <a:gd name="T30" fmla="*/ 129 w 196"/>
                <a:gd name="T31" fmla="*/ 3 h 457"/>
                <a:gd name="T32" fmla="*/ 130 w 196"/>
                <a:gd name="T33" fmla="*/ 2 h 457"/>
                <a:gd name="T34" fmla="*/ 130 w 196"/>
                <a:gd name="T35" fmla="*/ 1 h 457"/>
                <a:gd name="T36" fmla="*/ 130 w 196"/>
                <a:gd name="T37" fmla="*/ 2 h 457"/>
                <a:gd name="T38" fmla="*/ 130 w 196"/>
                <a:gd name="T39" fmla="*/ 1 h 457"/>
                <a:gd name="T40" fmla="*/ 131 w 196"/>
                <a:gd name="T41" fmla="*/ 0 h 457"/>
                <a:gd name="T42" fmla="*/ 130 w 196"/>
                <a:gd name="T43" fmla="*/ 1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moveTo>
                    <a:pt x="129" y="3"/>
                  </a:moveTo>
                  <a:cubicBezTo>
                    <a:pt x="108" y="41"/>
                    <a:pt x="60" y="45"/>
                    <a:pt x="45" y="45"/>
                  </a:cubicBezTo>
                  <a:cubicBezTo>
                    <a:pt x="60" y="45"/>
                    <a:pt x="108" y="41"/>
                    <a:pt x="129" y="3"/>
                  </a:cubicBezTo>
                  <a:moveTo>
                    <a:pt x="130" y="2"/>
                  </a:moveTo>
                  <a:cubicBezTo>
                    <a:pt x="129" y="2"/>
                    <a:pt x="129" y="2"/>
                    <a:pt x="129" y="3"/>
                  </a:cubicBezTo>
                  <a:cubicBezTo>
                    <a:pt x="129" y="2"/>
                    <a:pt x="129" y="2"/>
                    <a:pt x="130" y="2"/>
                  </a:cubicBezTo>
                  <a:moveTo>
                    <a:pt x="130" y="1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1"/>
                  </a:cubicBezTo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1" y="0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4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CCB27B2A-73AE-4E5A-9495-89D2831B7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131 w 196"/>
                <a:gd name="T1" fmla="*/ 0 h 457"/>
                <a:gd name="T2" fmla="*/ 130 w 196"/>
                <a:gd name="T3" fmla="*/ 1 h 457"/>
                <a:gd name="T4" fmla="*/ 130 w 196"/>
                <a:gd name="T5" fmla="*/ 1 h 457"/>
                <a:gd name="T6" fmla="*/ 130 w 196"/>
                <a:gd name="T7" fmla="*/ 2 h 457"/>
                <a:gd name="T8" fmla="*/ 130 w 196"/>
                <a:gd name="T9" fmla="*/ 2 h 457"/>
                <a:gd name="T10" fmla="*/ 129 w 196"/>
                <a:gd name="T11" fmla="*/ 3 h 457"/>
                <a:gd name="T12" fmla="*/ 129 w 196"/>
                <a:gd name="T13" fmla="*/ 3 h 457"/>
                <a:gd name="T14" fmla="*/ 45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4 w 196"/>
                <a:gd name="T21" fmla="*/ 45 h 457"/>
                <a:gd name="T22" fmla="*/ 44 w 196"/>
                <a:gd name="T23" fmla="*/ 45 h 457"/>
                <a:gd name="T24" fmla="*/ 44 w 196"/>
                <a:gd name="T25" fmla="*/ 45 h 457"/>
                <a:gd name="T26" fmla="*/ 44 w 196"/>
                <a:gd name="T27" fmla="*/ 45 h 457"/>
                <a:gd name="T28" fmla="*/ 41 w 196"/>
                <a:gd name="T29" fmla="*/ 45 h 457"/>
                <a:gd name="T30" fmla="*/ 0 w 196"/>
                <a:gd name="T31" fmla="*/ 192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9" y="2"/>
                    <a:pt x="129" y="2"/>
                    <a:pt x="129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08" y="41"/>
                    <a:pt x="60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FEDF5F56-9263-448D-AA77-9D15066D7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938"/>
              <a:ext cx="47" cy="168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BDEE46CA-10D2-4A16-872B-53382F861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B30B83E7-A263-42DE-A2CB-69A971E6D3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1095"/>
              <a:ext cx="190" cy="1032"/>
            </a:xfrm>
            <a:custGeom>
              <a:avLst/>
              <a:gdLst>
                <a:gd name="T0" fmla="*/ 103 w 166"/>
                <a:gd name="T1" fmla="*/ 905 h 905"/>
                <a:gd name="T2" fmla="*/ 104 w 166"/>
                <a:gd name="T3" fmla="*/ 904 h 905"/>
                <a:gd name="T4" fmla="*/ 166 w 166"/>
                <a:gd name="T5" fmla="*/ 545 h 905"/>
                <a:gd name="T6" fmla="*/ 166 w 166"/>
                <a:gd name="T7" fmla="*/ 544 h 905"/>
                <a:gd name="T8" fmla="*/ 166 w 166"/>
                <a:gd name="T9" fmla="*/ 544 h 905"/>
                <a:gd name="T10" fmla="*/ 166 w 166"/>
                <a:gd name="T11" fmla="*/ 543 h 905"/>
                <a:gd name="T12" fmla="*/ 166 w 166"/>
                <a:gd name="T13" fmla="*/ 542 h 905"/>
                <a:gd name="T14" fmla="*/ 166 w 166"/>
                <a:gd name="T15" fmla="*/ 542 h 905"/>
                <a:gd name="T16" fmla="*/ 166 w 166"/>
                <a:gd name="T17" fmla="*/ 542 h 905"/>
                <a:gd name="T18" fmla="*/ 166 w 166"/>
                <a:gd name="T19" fmla="*/ 541 h 905"/>
                <a:gd name="T20" fmla="*/ 166 w 166"/>
                <a:gd name="T21" fmla="*/ 541 h 905"/>
                <a:gd name="T22" fmla="*/ 166 w 166"/>
                <a:gd name="T23" fmla="*/ 541 h 905"/>
                <a:gd name="T24" fmla="*/ 166 w 166"/>
                <a:gd name="T25" fmla="*/ 540 h 905"/>
                <a:gd name="T26" fmla="*/ 166 w 166"/>
                <a:gd name="T27" fmla="*/ 540 h 905"/>
                <a:gd name="T28" fmla="*/ 166 w 166"/>
                <a:gd name="T29" fmla="*/ 539 h 905"/>
                <a:gd name="T30" fmla="*/ 166 w 166"/>
                <a:gd name="T31" fmla="*/ 538 h 905"/>
                <a:gd name="T32" fmla="*/ 166 w 166"/>
                <a:gd name="T33" fmla="*/ 538 h 905"/>
                <a:gd name="T34" fmla="*/ 166 w 166"/>
                <a:gd name="T35" fmla="*/ 537 h 905"/>
                <a:gd name="T36" fmla="*/ 166 w 166"/>
                <a:gd name="T37" fmla="*/ 537 h 905"/>
                <a:gd name="T38" fmla="*/ 166 w 166"/>
                <a:gd name="T39" fmla="*/ 537 h 905"/>
                <a:gd name="T40" fmla="*/ 166 w 166"/>
                <a:gd name="T41" fmla="*/ 536 h 905"/>
                <a:gd name="T42" fmla="*/ 166 w 166"/>
                <a:gd name="T43" fmla="*/ 535 h 905"/>
                <a:gd name="T44" fmla="*/ 166 w 166"/>
                <a:gd name="T45" fmla="*/ 535 h 905"/>
                <a:gd name="T46" fmla="*/ 166 w 166"/>
                <a:gd name="T47" fmla="*/ 534 h 905"/>
                <a:gd name="T48" fmla="*/ 166 w 166"/>
                <a:gd name="T49" fmla="*/ 533 h 905"/>
                <a:gd name="T50" fmla="*/ 166 w 166"/>
                <a:gd name="T51" fmla="*/ 533 h 905"/>
                <a:gd name="T52" fmla="*/ 166 w 166"/>
                <a:gd name="T53" fmla="*/ 533 h 905"/>
                <a:gd name="T54" fmla="*/ 166 w 166"/>
                <a:gd name="T55" fmla="*/ 532 h 905"/>
                <a:gd name="T56" fmla="*/ 166 w 166"/>
                <a:gd name="T57" fmla="*/ 532 h 905"/>
                <a:gd name="T58" fmla="*/ 166 w 166"/>
                <a:gd name="T59" fmla="*/ 531 h 905"/>
                <a:gd name="T60" fmla="*/ 166 w 166"/>
                <a:gd name="T61" fmla="*/ 530 h 905"/>
                <a:gd name="T62" fmla="*/ 166 w 166"/>
                <a:gd name="T63" fmla="*/ 530 h 905"/>
                <a:gd name="T64" fmla="*/ 166 w 166"/>
                <a:gd name="T65" fmla="*/ 529 h 905"/>
                <a:gd name="T66" fmla="*/ 166 w 166"/>
                <a:gd name="T67" fmla="*/ 528 h 905"/>
                <a:gd name="T68" fmla="*/ 166 w 166"/>
                <a:gd name="T69" fmla="*/ 528 h 905"/>
                <a:gd name="T70" fmla="*/ 166 w 166"/>
                <a:gd name="T71" fmla="*/ 528 h 905"/>
                <a:gd name="T72" fmla="*/ 166 w 166"/>
                <a:gd name="T73" fmla="*/ 525 h 905"/>
                <a:gd name="T74" fmla="*/ 166 w 166"/>
                <a:gd name="T75" fmla="*/ 525 h 905"/>
                <a:gd name="T76" fmla="*/ 166 w 166"/>
                <a:gd name="T77" fmla="*/ 525 h 905"/>
                <a:gd name="T78" fmla="*/ 0 w 166"/>
                <a:gd name="T79" fmla="*/ 0 h 905"/>
                <a:gd name="T80" fmla="*/ 0 w 16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905">
                  <a:moveTo>
                    <a:pt x="104" y="904"/>
                  </a:moveTo>
                  <a:cubicBezTo>
                    <a:pt x="104" y="904"/>
                    <a:pt x="103" y="905"/>
                    <a:pt x="103" y="905"/>
                  </a:cubicBezTo>
                  <a:cubicBezTo>
                    <a:pt x="103" y="905"/>
                    <a:pt x="103" y="905"/>
                    <a:pt x="103" y="905"/>
                  </a:cubicBezTo>
                  <a:cubicBezTo>
                    <a:pt x="103" y="905"/>
                    <a:pt x="104" y="904"/>
                    <a:pt x="104" y="904"/>
                  </a:cubicBezTo>
                  <a:moveTo>
                    <a:pt x="166" y="545"/>
                  </a:moveTo>
                  <a:cubicBezTo>
                    <a:pt x="166" y="545"/>
                    <a:pt x="166" y="545"/>
                    <a:pt x="166" y="545"/>
                  </a:cubicBezTo>
                  <a:cubicBezTo>
                    <a:pt x="166" y="545"/>
                    <a:pt x="166" y="545"/>
                    <a:pt x="166" y="545"/>
                  </a:cubicBezTo>
                  <a:moveTo>
                    <a:pt x="166" y="544"/>
                  </a:moveTo>
                  <a:cubicBezTo>
                    <a:pt x="166" y="544"/>
                    <a:pt x="166" y="544"/>
                    <a:pt x="166" y="544"/>
                  </a:cubicBezTo>
                  <a:cubicBezTo>
                    <a:pt x="166" y="544"/>
                    <a:pt x="166" y="544"/>
                    <a:pt x="166" y="544"/>
                  </a:cubicBezTo>
                  <a:moveTo>
                    <a:pt x="166" y="543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3"/>
                  </a:cubicBezTo>
                  <a:moveTo>
                    <a:pt x="166" y="542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2"/>
                  </a:cubicBezTo>
                  <a:moveTo>
                    <a:pt x="166" y="542"/>
                  </a:move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0"/>
                  </a:moveTo>
                  <a:cubicBezTo>
                    <a:pt x="166" y="540"/>
                    <a:pt x="166" y="540"/>
                    <a:pt x="166" y="540"/>
                  </a:cubicBezTo>
                  <a:cubicBezTo>
                    <a:pt x="166" y="540"/>
                    <a:pt x="166" y="540"/>
                    <a:pt x="166" y="540"/>
                  </a:cubicBezTo>
                  <a:moveTo>
                    <a:pt x="166" y="539"/>
                  </a:moveTo>
                  <a:cubicBezTo>
                    <a:pt x="166" y="539"/>
                    <a:pt x="166" y="539"/>
                    <a:pt x="166" y="539"/>
                  </a:cubicBezTo>
                  <a:cubicBezTo>
                    <a:pt x="166" y="539"/>
                    <a:pt x="166" y="539"/>
                    <a:pt x="166" y="539"/>
                  </a:cubicBezTo>
                  <a:moveTo>
                    <a:pt x="166" y="538"/>
                  </a:moveTo>
                  <a:cubicBezTo>
                    <a:pt x="166" y="538"/>
                    <a:pt x="166" y="538"/>
                    <a:pt x="166" y="538"/>
                  </a:cubicBezTo>
                  <a:cubicBezTo>
                    <a:pt x="166" y="538"/>
                    <a:pt x="166" y="538"/>
                    <a:pt x="166" y="538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6"/>
                  </a:moveTo>
                  <a:cubicBezTo>
                    <a:pt x="166" y="536"/>
                    <a:pt x="166" y="536"/>
                    <a:pt x="166" y="536"/>
                  </a:cubicBezTo>
                  <a:cubicBezTo>
                    <a:pt x="166" y="536"/>
                    <a:pt x="166" y="536"/>
                    <a:pt x="166" y="536"/>
                  </a:cubicBezTo>
                  <a:moveTo>
                    <a:pt x="166" y="535"/>
                  </a:moveTo>
                  <a:cubicBezTo>
                    <a:pt x="166" y="535"/>
                    <a:pt x="166" y="535"/>
                    <a:pt x="166" y="535"/>
                  </a:cubicBezTo>
                  <a:cubicBezTo>
                    <a:pt x="166" y="535"/>
                    <a:pt x="166" y="535"/>
                    <a:pt x="166" y="535"/>
                  </a:cubicBezTo>
                  <a:moveTo>
                    <a:pt x="166" y="534"/>
                  </a:moveTo>
                  <a:cubicBezTo>
                    <a:pt x="166" y="534"/>
                    <a:pt x="166" y="534"/>
                    <a:pt x="166" y="534"/>
                  </a:cubicBezTo>
                  <a:cubicBezTo>
                    <a:pt x="166" y="534"/>
                    <a:pt x="166" y="534"/>
                    <a:pt x="166" y="534"/>
                  </a:cubicBezTo>
                  <a:moveTo>
                    <a:pt x="166" y="533"/>
                  </a:moveTo>
                  <a:cubicBezTo>
                    <a:pt x="166" y="533"/>
                    <a:pt x="166" y="533"/>
                    <a:pt x="166" y="533"/>
                  </a:cubicBezTo>
                  <a:cubicBezTo>
                    <a:pt x="166" y="533"/>
                    <a:pt x="166" y="533"/>
                    <a:pt x="166" y="533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3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2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1"/>
                  </a:moveTo>
                  <a:cubicBezTo>
                    <a:pt x="166" y="531"/>
                    <a:pt x="166" y="531"/>
                    <a:pt x="166" y="531"/>
                  </a:cubicBezTo>
                  <a:cubicBezTo>
                    <a:pt x="166" y="531"/>
                    <a:pt x="166" y="531"/>
                    <a:pt x="166" y="531"/>
                  </a:cubicBezTo>
                  <a:moveTo>
                    <a:pt x="166" y="530"/>
                  </a:moveTo>
                  <a:cubicBezTo>
                    <a:pt x="166" y="530"/>
                    <a:pt x="166" y="530"/>
                    <a:pt x="166" y="530"/>
                  </a:cubicBezTo>
                  <a:cubicBezTo>
                    <a:pt x="166" y="530"/>
                    <a:pt x="166" y="530"/>
                    <a:pt x="166" y="530"/>
                  </a:cubicBezTo>
                  <a:moveTo>
                    <a:pt x="166" y="529"/>
                  </a:moveTo>
                  <a:cubicBezTo>
                    <a:pt x="166" y="529"/>
                    <a:pt x="166" y="529"/>
                    <a:pt x="166" y="529"/>
                  </a:cubicBezTo>
                  <a:cubicBezTo>
                    <a:pt x="166" y="529"/>
                    <a:pt x="166" y="529"/>
                    <a:pt x="166" y="529"/>
                  </a:cubicBezTo>
                  <a:moveTo>
                    <a:pt x="166" y="528"/>
                  </a:moveTo>
                  <a:cubicBezTo>
                    <a:pt x="166" y="528"/>
                    <a:pt x="166" y="528"/>
                    <a:pt x="166" y="529"/>
                  </a:cubicBezTo>
                  <a:cubicBezTo>
                    <a:pt x="166" y="528"/>
                    <a:pt x="166" y="528"/>
                    <a:pt x="166" y="528"/>
                  </a:cubicBezTo>
                  <a:moveTo>
                    <a:pt x="166" y="526"/>
                  </a:moveTo>
                  <a:cubicBezTo>
                    <a:pt x="166" y="527"/>
                    <a:pt x="166" y="527"/>
                    <a:pt x="166" y="528"/>
                  </a:cubicBezTo>
                  <a:cubicBezTo>
                    <a:pt x="166" y="527"/>
                    <a:pt x="166" y="527"/>
                    <a:pt x="166" y="526"/>
                  </a:cubicBezTo>
                  <a:moveTo>
                    <a:pt x="166" y="525"/>
                  </a:moveTo>
                  <a:cubicBezTo>
                    <a:pt x="166" y="526"/>
                    <a:pt x="166" y="526"/>
                    <a:pt x="166" y="526"/>
                  </a:cubicBezTo>
                  <a:cubicBezTo>
                    <a:pt x="166" y="526"/>
                    <a:pt x="166" y="526"/>
                    <a:pt x="166" y="525"/>
                  </a:cubicBezTo>
                  <a:moveTo>
                    <a:pt x="166" y="524"/>
                  </a:moveTo>
                  <a:cubicBezTo>
                    <a:pt x="166" y="525"/>
                    <a:pt x="166" y="525"/>
                    <a:pt x="166" y="525"/>
                  </a:cubicBezTo>
                  <a:cubicBezTo>
                    <a:pt x="166" y="525"/>
                    <a:pt x="166" y="525"/>
                    <a:pt x="166" y="524"/>
                  </a:cubicBezTo>
                  <a:moveTo>
                    <a:pt x="0" y="0"/>
                  </a:moveTo>
                  <a:cubicBezTo>
                    <a:pt x="51" y="83"/>
                    <a:pt x="162" y="286"/>
                    <a:pt x="166" y="524"/>
                  </a:cubicBezTo>
                  <a:cubicBezTo>
                    <a:pt x="162" y="286"/>
                    <a:pt x="51" y="83"/>
                    <a:pt x="0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A7490463-BCC8-4669-BD5F-59E0CA0A7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056"/>
              <a:ext cx="221" cy="1068"/>
            </a:xfrm>
            <a:custGeom>
              <a:avLst/>
              <a:gdLst>
                <a:gd name="T0" fmla="*/ 86 w 193"/>
                <a:gd name="T1" fmla="*/ 137 h 935"/>
                <a:gd name="T2" fmla="*/ 86 w 193"/>
                <a:gd name="T3" fmla="*/ 137 h 935"/>
                <a:gd name="T4" fmla="*/ 127 w 193"/>
                <a:gd name="T5" fmla="*/ 233 h 935"/>
                <a:gd name="T6" fmla="*/ 127 w 193"/>
                <a:gd name="T7" fmla="*/ 233 h 935"/>
                <a:gd name="T8" fmla="*/ 0 w 193"/>
                <a:gd name="T9" fmla="*/ 338 h 935"/>
                <a:gd name="T10" fmla="*/ 91 w 193"/>
                <a:gd name="T11" fmla="*/ 430 h 935"/>
                <a:gd name="T12" fmla="*/ 0 w 193"/>
                <a:gd name="T13" fmla="*/ 521 h 935"/>
                <a:gd name="T14" fmla="*/ 0 w 193"/>
                <a:gd name="T15" fmla="*/ 726 h 935"/>
                <a:gd name="T16" fmla="*/ 0 w 193"/>
                <a:gd name="T17" fmla="*/ 726 h 935"/>
                <a:gd name="T18" fmla="*/ 0 w 193"/>
                <a:gd name="T19" fmla="*/ 726 h 935"/>
                <a:gd name="T20" fmla="*/ 0 w 193"/>
                <a:gd name="T21" fmla="*/ 726 h 935"/>
                <a:gd name="T22" fmla="*/ 0 w 193"/>
                <a:gd name="T23" fmla="*/ 726 h 935"/>
                <a:gd name="T24" fmla="*/ 0 w 193"/>
                <a:gd name="T25" fmla="*/ 726 h 935"/>
                <a:gd name="T26" fmla="*/ 0 w 193"/>
                <a:gd name="T27" fmla="*/ 726 h 935"/>
                <a:gd name="T28" fmla="*/ 0 w 193"/>
                <a:gd name="T29" fmla="*/ 726 h 935"/>
                <a:gd name="T30" fmla="*/ 0 w 193"/>
                <a:gd name="T31" fmla="*/ 726 h 935"/>
                <a:gd name="T32" fmla="*/ 1 w 193"/>
                <a:gd name="T33" fmla="*/ 726 h 935"/>
                <a:gd name="T34" fmla="*/ 1 w 193"/>
                <a:gd name="T35" fmla="*/ 726 h 935"/>
                <a:gd name="T36" fmla="*/ 1 w 193"/>
                <a:gd name="T37" fmla="*/ 726 h 935"/>
                <a:gd name="T38" fmla="*/ 1 w 193"/>
                <a:gd name="T39" fmla="*/ 726 h 935"/>
                <a:gd name="T40" fmla="*/ 1 w 193"/>
                <a:gd name="T41" fmla="*/ 726 h 935"/>
                <a:gd name="T42" fmla="*/ 1 w 193"/>
                <a:gd name="T43" fmla="*/ 726 h 935"/>
                <a:gd name="T44" fmla="*/ 1 w 193"/>
                <a:gd name="T45" fmla="*/ 726 h 935"/>
                <a:gd name="T46" fmla="*/ 1 w 193"/>
                <a:gd name="T47" fmla="*/ 726 h 935"/>
                <a:gd name="T48" fmla="*/ 1 w 193"/>
                <a:gd name="T49" fmla="*/ 726 h 935"/>
                <a:gd name="T50" fmla="*/ 1 w 193"/>
                <a:gd name="T51" fmla="*/ 726 h 935"/>
                <a:gd name="T52" fmla="*/ 1 w 193"/>
                <a:gd name="T53" fmla="*/ 726 h 935"/>
                <a:gd name="T54" fmla="*/ 1 w 193"/>
                <a:gd name="T55" fmla="*/ 726 h 935"/>
                <a:gd name="T56" fmla="*/ 1 w 193"/>
                <a:gd name="T57" fmla="*/ 726 h 935"/>
                <a:gd name="T58" fmla="*/ 1 w 193"/>
                <a:gd name="T59" fmla="*/ 726 h 935"/>
                <a:gd name="T60" fmla="*/ 1 w 193"/>
                <a:gd name="T61" fmla="*/ 726 h 935"/>
                <a:gd name="T62" fmla="*/ 1 w 193"/>
                <a:gd name="T63" fmla="*/ 726 h 935"/>
                <a:gd name="T64" fmla="*/ 1 w 193"/>
                <a:gd name="T65" fmla="*/ 726 h 935"/>
                <a:gd name="T66" fmla="*/ 2 w 193"/>
                <a:gd name="T67" fmla="*/ 727 h 935"/>
                <a:gd name="T68" fmla="*/ 2 w 193"/>
                <a:gd name="T69" fmla="*/ 727 h 935"/>
                <a:gd name="T70" fmla="*/ 2 w 193"/>
                <a:gd name="T71" fmla="*/ 727 h 935"/>
                <a:gd name="T72" fmla="*/ 2 w 193"/>
                <a:gd name="T73" fmla="*/ 727 h 935"/>
                <a:gd name="T74" fmla="*/ 130 w 193"/>
                <a:gd name="T75" fmla="*/ 935 h 935"/>
                <a:gd name="T76" fmla="*/ 178 w 193"/>
                <a:gd name="T77" fmla="*/ 771 h 935"/>
                <a:gd name="T78" fmla="*/ 193 w 193"/>
                <a:gd name="T79" fmla="*/ 574 h 935"/>
                <a:gd name="T80" fmla="*/ 193 w 193"/>
                <a:gd name="T81" fmla="*/ 573 h 935"/>
                <a:gd name="T82" fmla="*/ 193 w 193"/>
                <a:gd name="T83" fmla="*/ 572 h 935"/>
                <a:gd name="T84" fmla="*/ 193 w 193"/>
                <a:gd name="T85" fmla="*/ 571 h 935"/>
                <a:gd name="T86" fmla="*/ 193 w 193"/>
                <a:gd name="T87" fmla="*/ 570 h 935"/>
                <a:gd name="T88" fmla="*/ 193 w 193"/>
                <a:gd name="T89" fmla="*/ 570 h 935"/>
                <a:gd name="T90" fmla="*/ 193 w 193"/>
                <a:gd name="T91" fmla="*/ 568 h 935"/>
                <a:gd name="T92" fmla="*/ 193 w 193"/>
                <a:gd name="T93" fmla="*/ 567 h 935"/>
                <a:gd name="T94" fmla="*/ 193 w 193"/>
                <a:gd name="T95" fmla="*/ 566 h 935"/>
                <a:gd name="T96" fmla="*/ 193 w 193"/>
                <a:gd name="T97" fmla="*/ 565 h 935"/>
                <a:gd name="T98" fmla="*/ 193 w 193"/>
                <a:gd name="T99" fmla="*/ 563 h 935"/>
                <a:gd name="T100" fmla="*/ 193 w 193"/>
                <a:gd name="T101" fmla="*/ 562 h 935"/>
                <a:gd name="T102" fmla="*/ 193 w 193"/>
                <a:gd name="T103" fmla="*/ 561 h 935"/>
                <a:gd name="T104" fmla="*/ 193 w 193"/>
                <a:gd name="T105" fmla="*/ 560 h 935"/>
                <a:gd name="T106" fmla="*/ 193 w 193"/>
                <a:gd name="T107" fmla="*/ 559 h 935"/>
                <a:gd name="T108" fmla="*/ 193 w 193"/>
                <a:gd name="T109" fmla="*/ 556 h 935"/>
                <a:gd name="T110" fmla="*/ 193 w 193"/>
                <a:gd name="T111" fmla="*/ 555 h 935"/>
                <a:gd name="T112" fmla="*/ 27 w 193"/>
                <a:gd name="T113" fmla="*/ 3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935"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85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00" y="166"/>
                    <a:pt x="114" y="198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" y="338"/>
                    <a:pt x="91" y="379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80"/>
                    <a:pt x="50" y="521"/>
                    <a:pt x="0" y="52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12" y="735"/>
                    <a:pt x="21" y="824"/>
                    <a:pt x="21" y="935"/>
                  </a:cubicBezTo>
                  <a:cubicBezTo>
                    <a:pt x="130" y="935"/>
                    <a:pt x="130" y="935"/>
                    <a:pt x="130" y="935"/>
                  </a:cubicBezTo>
                  <a:cubicBezTo>
                    <a:pt x="130" y="935"/>
                    <a:pt x="131" y="934"/>
                    <a:pt x="131" y="934"/>
                  </a:cubicBezTo>
                  <a:cubicBezTo>
                    <a:pt x="133" y="929"/>
                    <a:pt x="135" y="924"/>
                    <a:pt x="137" y="918"/>
                  </a:cubicBezTo>
                  <a:cubicBezTo>
                    <a:pt x="154" y="875"/>
                    <a:pt x="169" y="827"/>
                    <a:pt x="178" y="771"/>
                  </a:cubicBezTo>
                  <a:cubicBezTo>
                    <a:pt x="188" y="716"/>
                    <a:pt x="193" y="653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7"/>
                    <a:pt x="193" y="557"/>
                    <a:pt x="193" y="556"/>
                  </a:cubicBezTo>
                  <a:cubicBezTo>
                    <a:pt x="193" y="556"/>
                    <a:pt x="193" y="556"/>
                    <a:pt x="193" y="556"/>
                  </a:cubicBezTo>
                  <a:cubicBezTo>
                    <a:pt x="193" y="556"/>
                    <a:pt x="193" y="556"/>
                    <a:pt x="193" y="555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3" y="555"/>
                    <a:pt x="193" y="555"/>
                    <a:pt x="193" y="554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89" y="316"/>
                    <a:pt x="78" y="113"/>
                    <a:pt x="27" y="30"/>
                  </a:cubicBezTo>
                  <a:cubicBezTo>
                    <a:pt x="18" y="17"/>
                    <a:pt x="12" y="7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77E3EAB2-2609-4B8E-8E72-7168FC63D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" y="1058"/>
              <a:ext cx="144" cy="264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6 w 127"/>
                <a:gd name="T15" fmla="*/ 137 h 233"/>
                <a:gd name="T16" fmla="*/ 86 w 127"/>
                <a:gd name="T17" fmla="*/ 137 h 233"/>
                <a:gd name="T18" fmla="*/ 86 w 127"/>
                <a:gd name="T19" fmla="*/ 137 h 233"/>
                <a:gd name="T20" fmla="*/ 86 w 127"/>
                <a:gd name="T21" fmla="*/ 137 h 233"/>
                <a:gd name="T22" fmla="*/ 86 w 127"/>
                <a:gd name="T23" fmla="*/ 137 h 233"/>
                <a:gd name="T24" fmla="*/ 86 w 127"/>
                <a:gd name="T25" fmla="*/ 137 h 233"/>
                <a:gd name="T26" fmla="*/ 7 w 127"/>
                <a:gd name="T27" fmla="*/ 0 h 233"/>
                <a:gd name="T28" fmla="*/ 85 w 127"/>
                <a:gd name="T29" fmla="*/ 136 h 233"/>
                <a:gd name="T30" fmla="*/ 7 w 127"/>
                <a:gd name="T31" fmla="*/ 0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52" y="68"/>
                    <a:pt x="21" y="2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4EBE3EC0-EFFA-4A0A-9193-9E2B30CE25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8"/>
              <a:ext cx="25" cy="239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9"/>
                    <a:pt x="21" y="98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D2A5A90F-7541-47DB-95BC-410D93175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1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7897DF04-61A1-4855-99E4-66D0D29B4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F9E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1AD01D6E-0E79-4536-B68D-C9EEC28A4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2156"/>
              <a:ext cx="15" cy="2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4" y="15"/>
                    <a:pt x="8" y="7"/>
                    <a:pt x="12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74DFDE7C-A1E2-4496-8854-6B929ADC0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F1D00EE9-D517-433F-B490-1A3134A23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2126"/>
              <a:ext cx="11" cy="25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33">
              <a:extLst>
                <a:ext uri="{FF2B5EF4-FFF2-40B4-BE49-F238E27FC236}">
                  <a16:creationId xmlns:a16="http://schemas.microsoft.com/office/drawing/2014/main" id="{3975CFD8-105C-40BB-96DB-363387717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1047"/>
              <a:ext cx="0" cy="0"/>
            </a:xfrm>
            <a:prstGeom prst="rect">
              <a:avLst/>
            </a:prstGeom>
            <a:solidFill>
              <a:srgbClr val="E94E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466FA494-A4A1-4A68-91D8-ED3141A44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" y="1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3FA73092-16F3-4A3F-9222-8D503F5F9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6 w 127"/>
                <a:gd name="T9" fmla="*/ 146 h 242"/>
                <a:gd name="T10" fmla="*/ 127 w 127"/>
                <a:gd name="T11" fmla="*/ 242 h 242"/>
                <a:gd name="T12" fmla="*/ 86 w 127"/>
                <a:gd name="T13" fmla="*/ 146 h 242"/>
                <a:gd name="T14" fmla="*/ 86 w 127"/>
                <a:gd name="T15" fmla="*/ 146 h 242"/>
                <a:gd name="T16" fmla="*/ 86 w 127"/>
                <a:gd name="T17" fmla="*/ 146 h 242"/>
                <a:gd name="T18" fmla="*/ 86 w 127"/>
                <a:gd name="T19" fmla="*/ 146 h 242"/>
                <a:gd name="T20" fmla="*/ 85 w 127"/>
                <a:gd name="T21" fmla="*/ 145 h 242"/>
                <a:gd name="T22" fmla="*/ 86 w 127"/>
                <a:gd name="T23" fmla="*/ 146 h 242"/>
                <a:gd name="T24" fmla="*/ 85 w 127"/>
                <a:gd name="T25" fmla="*/ 145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6" y="146"/>
                  </a:moveTo>
                  <a:cubicBezTo>
                    <a:pt x="100" y="175"/>
                    <a:pt x="114" y="207"/>
                    <a:pt x="127" y="242"/>
                  </a:cubicBezTo>
                  <a:cubicBezTo>
                    <a:pt x="114" y="207"/>
                    <a:pt x="100" y="175"/>
                    <a:pt x="86" y="146"/>
                  </a:cubicBezTo>
                  <a:moveTo>
                    <a:pt x="86" y="146"/>
                  </a:moveTo>
                  <a:cubicBezTo>
                    <a:pt x="86" y="146"/>
                    <a:pt x="86" y="146"/>
                    <a:pt x="86" y="146"/>
                  </a:cubicBezTo>
                  <a:cubicBezTo>
                    <a:pt x="86" y="146"/>
                    <a:pt x="86" y="146"/>
                    <a:pt x="86" y="146"/>
                  </a:cubicBezTo>
                  <a:moveTo>
                    <a:pt x="85" y="145"/>
                  </a:moveTo>
                  <a:cubicBezTo>
                    <a:pt x="85" y="146"/>
                    <a:pt x="86" y="146"/>
                    <a:pt x="86" y="146"/>
                  </a:cubicBezTo>
                  <a:cubicBezTo>
                    <a:pt x="86" y="146"/>
                    <a:pt x="85" y="146"/>
                    <a:pt x="85" y="145"/>
                  </a:cubicBezTo>
                  <a:moveTo>
                    <a:pt x="6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C0150977-9AD7-4D59-AC35-0DB1C030A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6 w 127"/>
                <a:gd name="T11" fmla="*/ 147 h 243"/>
                <a:gd name="T12" fmla="*/ 86 w 127"/>
                <a:gd name="T13" fmla="*/ 147 h 243"/>
                <a:gd name="T14" fmla="*/ 86 w 127"/>
                <a:gd name="T15" fmla="*/ 147 h 243"/>
                <a:gd name="T16" fmla="*/ 86 w 127"/>
                <a:gd name="T17" fmla="*/ 147 h 243"/>
                <a:gd name="T18" fmla="*/ 85 w 127"/>
                <a:gd name="T19" fmla="*/ 146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7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3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8"/>
                    <a:pt x="100" y="176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5" y="147"/>
                    <a:pt x="85" y="146"/>
                  </a:cubicBezTo>
                  <a:cubicBezTo>
                    <a:pt x="52" y="78"/>
                    <a:pt x="21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C41CC594-D62E-4E33-92D7-BBEB6B0D2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6"/>
              <a:ext cx="3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66A86985-A303-4B94-9B47-7B9068984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2125"/>
              <a:ext cx="123" cy="5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56E8D2CC-54AB-428E-AD20-BF36D260D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2237"/>
              <a:ext cx="21" cy="171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5"/>
                    <a:pt x="1" y="147"/>
                    <a:pt x="0" y="150"/>
                  </a:cubicBezTo>
                  <a:cubicBezTo>
                    <a:pt x="1" y="147"/>
                    <a:pt x="13" y="85"/>
                    <a:pt x="19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4970FDC5-0293-4834-8FB2-E585B9346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" y="2220"/>
              <a:ext cx="0" cy="15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96C97034-105F-4C56-BC5E-232629754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2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2D164CAB-94EA-48E4-8E10-56208D14B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885"/>
              <a:ext cx="24" cy="521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19 w 22"/>
                <a:gd name="T17" fmla="*/ 307 h 457"/>
                <a:gd name="T18" fmla="*/ 21 w 22"/>
                <a:gd name="T19" fmla="*/ 259 h 457"/>
                <a:gd name="T20" fmla="*/ 22 w 22"/>
                <a:gd name="T21" fmla="*/ 228 h 457"/>
                <a:gd name="T22" fmla="*/ 21 w 22"/>
                <a:gd name="T23" fmla="*/ 209 h 457"/>
                <a:gd name="T24" fmla="*/ 2 w 22"/>
                <a:gd name="T25" fmla="*/ 1 h 457"/>
                <a:gd name="T26" fmla="*/ 2 w 22"/>
                <a:gd name="T27" fmla="*/ 1 h 457"/>
                <a:gd name="T28" fmla="*/ 2 w 22"/>
                <a:gd name="T29" fmla="*/ 1 h 457"/>
                <a:gd name="T30" fmla="*/ 2 w 22"/>
                <a:gd name="T31" fmla="*/ 1 h 457"/>
                <a:gd name="T32" fmla="*/ 2 w 22"/>
                <a:gd name="T33" fmla="*/ 1 h 457"/>
                <a:gd name="T34" fmla="*/ 2 w 22"/>
                <a:gd name="T35" fmla="*/ 1 h 457"/>
                <a:gd name="T36" fmla="*/ 2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1 w 22"/>
                <a:gd name="T71" fmla="*/ 0 h 457"/>
                <a:gd name="T72" fmla="*/ 1 w 22"/>
                <a:gd name="T73" fmla="*/ 0 h 457"/>
                <a:gd name="T74" fmla="*/ 1 w 22"/>
                <a:gd name="T75" fmla="*/ 0 h 457"/>
                <a:gd name="T76" fmla="*/ 1 w 22"/>
                <a:gd name="T77" fmla="*/ 0 h 457"/>
                <a:gd name="T78" fmla="*/ 1 w 22"/>
                <a:gd name="T79" fmla="*/ 0 h 457"/>
                <a:gd name="T80" fmla="*/ 1 w 22"/>
                <a:gd name="T81" fmla="*/ 0 h 457"/>
                <a:gd name="T82" fmla="*/ 1 w 22"/>
                <a:gd name="T83" fmla="*/ 0 h 457"/>
                <a:gd name="T84" fmla="*/ 1 w 22"/>
                <a:gd name="T85" fmla="*/ 0 h 457"/>
                <a:gd name="T86" fmla="*/ 1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  <a:gd name="T96" fmla="*/ 0 w 22"/>
                <a:gd name="T97" fmla="*/ 0 h 457"/>
                <a:gd name="T98" fmla="*/ 0 w 22"/>
                <a:gd name="T99" fmla="*/ 0 h 457"/>
                <a:gd name="T100" fmla="*/ 0 w 22"/>
                <a:gd name="T101" fmla="*/ 0 h 457"/>
                <a:gd name="T102" fmla="*/ 0 w 22"/>
                <a:gd name="T103" fmla="*/ 0 h 457"/>
                <a:gd name="T104" fmla="*/ 0 w 22"/>
                <a:gd name="T105" fmla="*/ 0 h 457"/>
                <a:gd name="T106" fmla="*/ 0 w 22"/>
                <a:gd name="T107" fmla="*/ 0 h 457"/>
                <a:gd name="T108" fmla="*/ 0 w 22"/>
                <a:gd name="T109" fmla="*/ 0 h 457"/>
                <a:gd name="T110" fmla="*/ 0 w 22"/>
                <a:gd name="T111" fmla="*/ 0 h 457"/>
                <a:gd name="T112" fmla="*/ 0 w 22"/>
                <a:gd name="T1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2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88BD50DE-8BF3-4CF7-BCBC-6B7417221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46"/>
              <a:ext cx="104" cy="208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B2132410-106F-4B2E-ADD6-624A3D8C0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70"/>
              <a:ext cx="76" cy="154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rgbClr val="0F3443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3" name="KSO_Shape">
            <a:extLst>
              <a:ext uri="{FF2B5EF4-FFF2-40B4-BE49-F238E27FC236}">
                <a16:creationId xmlns:a16="http://schemas.microsoft.com/office/drawing/2014/main" id="{24266D26-DF54-48E6-9D97-F529971D9499}"/>
              </a:ext>
            </a:extLst>
          </p:cNvPr>
          <p:cNvSpPr>
            <a:spLocks/>
          </p:cNvSpPr>
          <p:nvPr/>
        </p:nvSpPr>
        <p:spPr bwMode="auto">
          <a:xfrm>
            <a:off x="1370013" y="1117600"/>
            <a:ext cx="576262" cy="315913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KSO_Shape">
            <a:extLst>
              <a:ext uri="{FF2B5EF4-FFF2-40B4-BE49-F238E27FC236}">
                <a16:creationId xmlns:a16="http://schemas.microsoft.com/office/drawing/2014/main" id="{0CE03FD1-A156-40D2-90F3-2B5744964E62}"/>
              </a:ext>
            </a:extLst>
          </p:cNvPr>
          <p:cNvSpPr>
            <a:spLocks/>
          </p:cNvSpPr>
          <p:nvPr/>
        </p:nvSpPr>
        <p:spPr bwMode="auto">
          <a:xfrm>
            <a:off x="811213" y="3216275"/>
            <a:ext cx="495300" cy="273050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KSO_Shape">
            <a:extLst>
              <a:ext uri="{FF2B5EF4-FFF2-40B4-BE49-F238E27FC236}">
                <a16:creationId xmlns:a16="http://schemas.microsoft.com/office/drawing/2014/main" id="{C57AE7E6-D512-4445-BA08-7F260E322441}"/>
              </a:ext>
            </a:extLst>
          </p:cNvPr>
          <p:cNvSpPr/>
          <p:nvPr/>
        </p:nvSpPr>
        <p:spPr>
          <a:xfrm>
            <a:off x="3579813" y="804863"/>
            <a:ext cx="1452562" cy="757237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A991FFB-73EA-4E34-9F7F-A20C4B1F7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44" y="1735316"/>
            <a:ext cx="4675187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9" name="TextBox 111">
            <a:extLst>
              <a:ext uri="{FF2B5EF4-FFF2-40B4-BE49-F238E27FC236}">
                <a16:creationId xmlns:a16="http://schemas.microsoft.com/office/drawing/2014/main" id="{30B9CC76-24D5-41B4-A015-E2E782F74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2451100"/>
            <a:ext cx="3727450" cy="438150"/>
          </a:xfrm>
          <a:prstGeom prst="rect">
            <a:avLst/>
          </a:prstGeom>
          <a:noFill/>
          <a:ln>
            <a:noFill/>
          </a:ln>
        </p:spPr>
        <p:txBody>
          <a:bodyPr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defTabSz="68575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50" baseline="-3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3DD8582-D1AD-47D2-A9CE-8926D2AA1811}"/>
              </a:ext>
            </a:extLst>
          </p:cNvPr>
          <p:cNvSpPr txBox="1"/>
          <p:nvPr/>
        </p:nvSpPr>
        <p:spPr bwMode="auto">
          <a:xfrm>
            <a:off x="4132263" y="968375"/>
            <a:ext cx="5540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MH_Other_2">
            <a:extLst>
              <a:ext uri="{FF2B5EF4-FFF2-40B4-BE49-F238E27FC236}">
                <a16:creationId xmlns:a16="http://schemas.microsoft.com/office/drawing/2014/main" id="{647D195B-E4A4-4D68-A8B7-F6CEF6F74670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0" y="2719388"/>
            <a:ext cx="914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H_Other_3">
            <a:extLst>
              <a:ext uri="{FF2B5EF4-FFF2-40B4-BE49-F238E27FC236}">
                <a16:creationId xmlns:a16="http://schemas.microsoft.com/office/drawing/2014/main" id="{860CD7EC-4C8E-4347-B7A0-AA4C8C7168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68475" y="2644775"/>
            <a:ext cx="163513" cy="1651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cs typeface="+mn-ea"/>
              <a:sym typeface="+mn-lt"/>
            </a:endParaRPr>
          </a:p>
        </p:txBody>
      </p:sp>
      <p:cxnSp>
        <p:nvCxnSpPr>
          <p:cNvPr id="7" name="MH_Other_4">
            <a:extLst>
              <a:ext uri="{FF2B5EF4-FFF2-40B4-BE49-F238E27FC236}">
                <a16:creationId xmlns:a16="http://schemas.microsoft.com/office/drawing/2014/main" id="{6232A4D1-3367-42B1-B441-B14C9D90E9C1}"/>
              </a:ext>
            </a:extLst>
          </p:cNvPr>
          <p:cNvCxnSpPr>
            <a:stCxn id="5" idx="0"/>
          </p:cNvCxnSpPr>
          <p:nvPr>
            <p:custDataLst>
              <p:tags r:id="rId4"/>
            </p:custDataLst>
          </p:nvPr>
        </p:nvCxnSpPr>
        <p:spPr>
          <a:xfrm flipH="1" flipV="1">
            <a:off x="1849438" y="2281238"/>
            <a:ext cx="0" cy="36353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_5">
            <a:extLst>
              <a:ext uri="{FF2B5EF4-FFF2-40B4-BE49-F238E27FC236}">
                <a16:creationId xmlns:a16="http://schemas.microsoft.com/office/drawing/2014/main" id="{B27F731D-82FD-4C68-8BCD-5ED589E2474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13188" y="2644775"/>
            <a:ext cx="165100" cy="1651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cs typeface="+mn-ea"/>
              <a:sym typeface="+mn-lt"/>
            </a:endParaRPr>
          </a:p>
        </p:txBody>
      </p:sp>
      <p:cxnSp>
        <p:nvCxnSpPr>
          <p:cNvPr id="12" name="MH_Other_6">
            <a:extLst>
              <a:ext uri="{FF2B5EF4-FFF2-40B4-BE49-F238E27FC236}">
                <a16:creationId xmlns:a16="http://schemas.microsoft.com/office/drawing/2014/main" id="{CEEAD6AB-31F1-451E-960B-A11AA18C2FBB}"/>
              </a:ext>
            </a:extLst>
          </p:cNvPr>
          <p:cNvCxnSpPr>
            <a:stCxn id="11" idx="0"/>
          </p:cNvCxnSpPr>
          <p:nvPr>
            <p:custDataLst>
              <p:tags r:id="rId6"/>
            </p:custDataLst>
          </p:nvPr>
        </p:nvCxnSpPr>
        <p:spPr>
          <a:xfrm flipV="1">
            <a:off x="3995738" y="2281238"/>
            <a:ext cx="0" cy="36353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H_Other_7">
            <a:extLst>
              <a:ext uri="{FF2B5EF4-FFF2-40B4-BE49-F238E27FC236}">
                <a16:creationId xmlns:a16="http://schemas.microsoft.com/office/drawing/2014/main" id="{03D6B233-A021-4E06-9938-B9443F2DC03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480175" y="2644775"/>
            <a:ext cx="165100" cy="1651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cs typeface="+mn-ea"/>
              <a:sym typeface="+mn-lt"/>
            </a:endParaRPr>
          </a:p>
        </p:txBody>
      </p:sp>
      <p:cxnSp>
        <p:nvCxnSpPr>
          <p:cNvPr id="22" name="MH_Other_8">
            <a:extLst>
              <a:ext uri="{FF2B5EF4-FFF2-40B4-BE49-F238E27FC236}">
                <a16:creationId xmlns:a16="http://schemas.microsoft.com/office/drawing/2014/main" id="{F5CEFF18-BF8D-4A83-AF2C-D7928E010A6C}"/>
              </a:ext>
            </a:extLst>
          </p:cNvPr>
          <p:cNvCxnSpPr>
            <a:stCxn id="21" idx="0"/>
          </p:cNvCxnSpPr>
          <p:nvPr>
            <p:custDataLst>
              <p:tags r:id="rId8"/>
            </p:custDataLst>
          </p:nvPr>
        </p:nvCxnSpPr>
        <p:spPr>
          <a:xfrm flipV="1">
            <a:off x="6562725" y="2281238"/>
            <a:ext cx="0" cy="36353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MH_Other_9">
            <a:extLst>
              <a:ext uri="{FF2B5EF4-FFF2-40B4-BE49-F238E27FC236}">
                <a16:creationId xmlns:a16="http://schemas.microsoft.com/office/drawing/2014/main" id="{AB5D5948-191F-46FA-91E8-AD8AEAE151A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V="1">
            <a:off x="2713038" y="2630488"/>
            <a:ext cx="165100" cy="16668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cs typeface="+mn-ea"/>
              <a:sym typeface="+mn-lt"/>
            </a:endParaRPr>
          </a:p>
        </p:txBody>
      </p:sp>
      <p:cxnSp>
        <p:nvCxnSpPr>
          <p:cNvPr id="48" name="MH_Other_10">
            <a:extLst>
              <a:ext uri="{FF2B5EF4-FFF2-40B4-BE49-F238E27FC236}">
                <a16:creationId xmlns:a16="http://schemas.microsoft.com/office/drawing/2014/main" id="{E2E65470-21C2-45EB-8BDE-5A8CA2310171}"/>
              </a:ext>
            </a:extLst>
          </p:cNvPr>
          <p:cNvCxnSpPr>
            <a:stCxn id="42" idx="0"/>
          </p:cNvCxnSpPr>
          <p:nvPr>
            <p:custDataLst>
              <p:tags r:id="rId10"/>
            </p:custDataLst>
          </p:nvPr>
        </p:nvCxnSpPr>
        <p:spPr>
          <a:xfrm flipH="1">
            <a:off x="2795588" y="2797175"/>
            <a:ext cx="0" cy="363538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MH_Other_11">
            <a:extLst>
              <a:ext uri="{FF2B5EF4-FFF2-40B4-BE49-F238E27FC236}">
                <a16:creationId xmlns:a16="http://schemas.microsoft.com/office/drawing/2014/main" id="{4C02E6B9-600A-4711-9DA6-E270170B9C6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flipV="1">
            <a:off x="5341938" y="2630488"/>
            <a:ext cx="163512" cy="16668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cs typeface="+mn-ea"/>
              <a:sym typeface="+mn-lt"/>
            </a:endParaRPr>
          </a:p>
        </p:txBody>
      </p:sp>
      <p:cxnSp>
        <p:nvCxnSpPr>
          <p:cNvPr id="51" name="MH_Other_12">
            <a:extLst>
              <a:ext uri="{FF2B5EF4-FFF2-40B4-BE49-F238E27FC236}">
                <a16:creationId xmlns:a16="http://schemas.microsoft.com/office/drawing/2014/main" id="{7D029040-A0DD-4D9E-B951-04745BF9E9D7}"/>
              </a:ext>
            </a:extLst>
          </p:cNvPr>
          <p:cNvCxnSpPr>
            <a:stCxn id="50" idx="0"/>
          </p:cNvCxnSpPr>
          <p:nvPr>
            <p:custDataLst>
              <p:tags r:id="rId12"/>
            </p:custDataLst>
          </p:nvPr>
        </p:nvCxnSpPr>
        <p:spPr>
          <a:xfrm flipH="1">
            <a:off x="5422900" y="2797175"/>
            <a:ext cx="0" cy="363538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05" name="组合 3">
            <a:extLst>
              <a:ext uri="{FF2B5EF4-FFF2-40B4-BE49-F238E27FC236}">
                <a16:creationId xmlns:a16="http://schemas.microsoft.com/office/drawing/2014/main" id="{558BBFB4-C571-4C7E-838C-0A002271A3B6}"/>
              </a:ext>
            </a:extLst>
          </p:cNvPr>
          <p:cNvGrpSpPr>
            <a:grpSpLocks/>
          </p:cNvGrpSpPr>
          <p:nvPr/>
        </p:nvGrpSpPr>
        <p:grpSpPr bwMode="auto">
          <a:xfrm>
            <a:off x="2041525" y="3233738"/>
            <a:ext cx="1517650" cy="1030905"/>
            <a:chOff x="1604169" y="3476625"/>
            <a:chExt cx="1517650" cy="1030906"/>
          </a:xfrm>
        </p:grpSpPr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FD83BDF8-B28B-4B10-8816-E4F8069925F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04169" y="3720130"/>
              <a:ext cx="1517650" cy="7874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8143ACD-92BB-470B-9B80-7A977337CBF5}"/>
                </a:ext>
              </a:extLst>
            </p:cNvPr>
            <p:cNvSpPr txBox="1"/>
            <p:nvPr/>
          </p:nvSpPr>
          <p:spPr bwMode="auto">
            <a:xfrm>
              <a:off x="1754982" y="3476625"/>
              <a:ext cx="1208087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206" name="组合 1">
            <a:extLst>
              <a:ext uri="{FF2B5EF4-FFF2-40B4-BE49-F238E27FC236}">
                <a16:creationId xmlns:a16="http://schemas.microsoft.com/office/drawing/2014/main" id="{114BB4CD-89BA-494B-B319-62C6ECD329E0}"/>
              </a:ext>
            </a:extLst>
          </p:cNvPr>
          <p:cNvGrpSpPr>
            <a:grpSpLocks/>
          </p:cNvGrpSpPr>
          <p:nvPr/>
        </p:nvGrpSpPr>
        <p:grpSpPr bwMode="auto">
          <a:xfrm>
            <a:off x="1117600" y="1349375"/>
            <a:ext cx="1477963" cy="855663"/>
            <a:chOff x="196344" y="1593059"/>
            <a:chExt cx="1478977" cy="854869"/>
          </a:xfrm>
        </p:grpSpPr>
        <p:sp>
          <p:nvSpPr>
            <p:cNvPr id="46" name="Content Placeholder 2">
              <a:extLst>
                <a:ext uri="{FF2B5EF4-FFF2-40B4-BE49-F238E27FC236}">
                  <a16:creationId xmlns:a16="http://schemas.microsoft.com/office/drawing/2014/main" id="{A1473010-7FAC-413A-A9A2-AFA1F12B5B1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6344" y="1593059"/>
              <a:ext cx="1478977" cy="70895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F75BDD7-C495-4399-B749-072C21DFCF6A}"/>
                </a:ext>
              </a:extLst>
            </p:cNvPr>
            <p:cNvSpPr txBox="1"/>
            <p:nvPr/>
          </p:nvSpPr>
          <p:spPr bwMode="auto">
            <a:xfrm>
              <a:off x="271008" y="2170373"/>
              <a:ext cx="1310586" cy="2775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9" name="MH_Other_11">
            <a:extLst>
              <a:ext uri="{FF2B5EF4-FFF2-40B4-BE49-F238E27FC236}">
                <a16:creationId xmlns:a16="http://schemas.microsoft.com/office/drawing/2014/main" id="{29530316-CEA7-4E79-96C9-604877B3BFA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flipV="1">
            <a:off x="7378700" y="2630488"/>
            <a:ext cx="163513" cy="16668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cs typeface="+mn-ea"/>
              <a:sym typeface="+mn-lt"/>
            </a:endParaRPr>
          </a:p>
        </p:txBody>
      </p:sp>
      <p:cxnSp>
        <p:nvCxnSpPr>
          <p:cNvPr id="52" name="MH_Other_12">
            <a:extLst>
              <a:ext uri="{FF2B5EF4-FFF2-40B4-BE49-F238E27FC236}">
                <a16:creationId xmlns:a16="http://schemas.microsoft.com/office/drawing/2014/main" id="{DED654BB-9A45-4222-ACB4-ADBD850A78D2}"/>
              </a:ext>
            </a:extLst>
          </p:cNvPr>
          <p:cNvCxnSpPr>
            <a:stCxn id="49" idx="0"/>
          </p:cNvCxnSpPr>
          <p:nvPr>
            <p:custDataLst>
              <p:tags r:id="rId14"/>
            </p:custDataLst>
          </p:nvPr>
        </p:nvCxnSpPr>
        <p:spPr>
          <a:xfrm flipH="1">
            <a:off x="7459663" y="2797175"/>
            <a:ext cx="0" cy="363538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E7ECE977-0318-4998-AFDA-30317E486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210" name="组合 95">
            <a:extLst>
              <a:ext uri="{FF2B5EF4-FFF2-40B4-BE49-F238E27FC236}">
                <a16:creationId xmlns:a16="http://schemas.microsoft.com/office/drawing/2014/main" id="{1640CA1F-EBB7-46B5-AC0F-5AD915C1BEC5}"/>
              </a:ext>
            </a:extLst>
          </p:cNvPr>
          <p:cNvGrpSpPr>
            <a:grpSpLocks/>
          </p:cNvGrpSpPr>
          <p:nvPr/>
        </p:nvGrpSpPr>
        <p:grpSpPr bwMode="auto">
          <a:xfrm>
            <a:off x="3255963" y="1349375"/>
            <a:ext cx="1479550" cy="855663"/>
            <a:chOff x="196344" y="1593059"/>
            <a:chExt cx="1478977" cy="854869"/>
          </a:xfrm>
        </p:grpSpPr>
        <p:sp>
          <p:nvSpPr>
            <p:cNvPr id="97" name="Content Placeholder 2">
              <a:extLst>
                <a:ext uri="{FF2B5EF4-FFF2-40B4-BE49-F238E27FC236}">
                  <a16:creationId xmlns:a16="http://schemas.microsoft.com/office/drawing/2014/main" id="{21C81F12-FFE1-4DE2-BD67-3ACC3D948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6344" y="1593059"/>
              <a:ext cx="1478977" cy="70895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535F27B4-710A-4849-BEE4-D3CF9EF627E8}"/>
                </a:ext>
              </a:extLst>
            </p:cNvPr>
            <p:cNvSpPr txBox="1"/>
            <p:nvPr/>
          </p:nvSpPr>
          <p:spPr bwMode="auto">
            <a:xfrm>
              <a:off x="270927" y="2170373"/>
              <a:ext cx="1310767" cy="2775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211" name="组合 98">
            <a:extLst>
              <a:ext uri="{FF2B5EF4-FFF2-40B4-BE49-F238E27FC236}">
                <a16:creationId xmlns:a16="http://schemas.microsoft.com/office/drawing/2014/main" id="{48871D07-CFBC-43A6-8948-EECAB9A1EAB3}"/>
              </a:ext>
            </a:extLst>
          </p:cNvPr>
          <p:cNvGrpSpPr>
            <a:grpSpLocks/>
          </p:cNvGrpSpPr>
          <p:nvPr/>
        </p:nvGrpSpPr>
        <p:grpSpPr bwMode="auto">
          <a:xfrm>
            <a:off x="5822950" y="1349375"/>
            <a:ext cx="1477963" cy="855663"/>
            <a:chOff x="196344" y="1593059"/>
            <a:chExt cx="1478977" cy="854869"/>
          </a:xfrm>
        </p:grpSpPr>
        <p:sp>
          <p:nvSpPr>
            <p:cNvPr id="100" name="Content Placeholder 2">
              <a:extLst>
                <a:ext uri="{FF2B5EF4-FFF2-40B4-BE49-F238E27FC236}">
                  <a16:creationId xmlns:a16="http://schemas.microsoft.com/office/drawing/2014/main" id="{B392819E-8280-4073-9525-6661D3E9954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6344" y="1593059"/>
              <a:ext cx="1478977" cy="70895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2C5BD758-0D27-490B-9A55-1A223D2F15BE}"/>
                </a:ext>
              </a:extLst>
            </p:cNvPr>
            <p:cNvSpPr txBox="1"/>
            <p:nvPr/>
          </p:nvSpPr>
          <p:spPr bwMode="auto">
            <a:xfrm>
              <a:off x="271008" y="2170373"/>
              <a:ext cx="1310586" cy="2775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212" name="组合 101">
            <a:extLst>
              <a:ext uri="{FF2B5EF4-FFF2-40B4-BE49-F238E27FC236}">
                <a16:creationId xmlns:a16="http://schemas.microsoft.com/office/drawing/2014/main" id="{97BD5CD1-A36B-4EF4-96E5-D42A963AC945}"/>
              </a:ext>
            </a:extLst>
          </p:cNvPr>
          <p:cNvGrpSpPr>
            <a:grpSpLocks/>
          </p:cNvGrpSpPr>
          <p:nvPr/>
        </p:nvGrpSpPr>
        <p:grpSpPr bwMode="auto">
          <a:xfrm>
            <a:off x="4668838" y="3233738"/>
            <a:ext cx="1517650" cy="1030905"/>
            <a:chOff x="1604169" y="3476625"/>
            <a:chExt cx="1517650" cy="1030906"/>
          </a:xfrm>
        </p:grpSpPr>
        <p:sp>
          <p:nvSpPr>
            <p:cNvPr id="103" name="Content Placeholder 2">
              <a:extLst>
                <a:ext uri="{FF2B5EF4-FFF2-40B4-BE49-F238E27FC236}">
                  <a16:creationId xmlns:a16="http://schemas.microsoft.com/office/drawing/2014/main" id="{09A2E2C7-4F8D-4E61-87C6-876C6F07C5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04169" y="3720130"/>
              <a:ext cx="1517650" cy="7874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2B98455-F08E-423F-AB5E-00D5B3145C7D}"/>
                </a:ext>
              </a:extLst>
            </p:cNvPr>
            <p:cNvSpPr txBox="1"/>
            <p:nvPr/>
          </p:nvSpPr>
          <p:spPr bwMode="auto">
            <a:xfrm>
              <a:off x="1754981" y="3476625"/>
              <a:ext cx="1208088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213" name="组合 104">
            <a:extLst>
              <a:ext uri="{FF2B5EF4-FFF2-40B4-BE49-F238E27FC236}">
                <a16:creationId xmlns:a16="http://schemas.microsoft.com/office/drawing/2014/main" id="{27872BC5-60B3-46DA-97D2-16DD91150A2D}"/>
              </a:ext>
            </a:extLst>
          </p:cNvPr>
          <p:cNvGrpSpPr>
            <a:grpSpLocks/>
          </p:cNvGrpSpPr>
          <p:nvPr/>
        </p:nvGrpSpPr>
        <p:grpSpPr bwMode="auto">
          <a:xfrm>
            <a:off x="6700838" y="3233738"/>
            <a:ext cx="1517650" cy="1030905"/>
            <a:chOff x="1604169" y="3476625"/>
            <a:chExt cx="1517650" cy="1030906"/>
          </a:xfrm>
        </p:grpSpPr>
        <p:sp>
          <p:nvSpPr>
            <p:cNvPr id="106" name="Content Placeholder 2">
              <a:extLst>
                <a:ext uri="{FF2B5EF4-FFF2-40B4-BE49-F238E27FC236}">
                  <a16:creationId xmlns:a16="http://schemas.microsoft.com/office/drawing/2014/main" id="{B41698C7-4034-4B97-9929-7B33BBDF4C6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04169" y="3720130"/>
              <a:ext cx="1517650" cy="7874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232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8D827766-DC04-4A5E-9D3B-DA121566DB25}"/>
                </a:ext>
              </a:extLst>
            </p:cNvPr>
            <p:cNvSpPr txBox="1"/>
            <p:nvPr/>
          </p:nvSpPr>
          <p:spPr bwMode="auto">
            <a:xfrm>
              <a:off x="1754981" y="3476625"/>
              <a:ext cx="1208088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2387326B-943B-40A4-9666-1A195BA05316}"/>
              </a:ext>
            </a:extLst>
          </p:cNvPr>
          <p:cNvSpPr txBox="1">
            <a:spLocks/>
          </p:cNvSpPr>
          <p:nvPr/>
        </p:nvSpPr>
        <p:spPr>
          <a:xfrm>
            <a:off x="5448300" y="1733550"/>
            <a:ext cx="3067050" cy="21732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aphicFrame>
        <p:nvGraphicFramePr>
          <p:cNvPr id="9219" name="Chart 1">
            <a:extLst>
              <a:ext uri="{FF2B5EF4-FFF2-40B4-BE49-F238E27FC236}">
                <a16:creationId xmlns:a16="http://schemas.microsoft.com/office/drawing/2014/main" id="{10D103FA-0632-420B-9796-8AB70B5EE80C}"/>
              </a:ext>
            </a:extLst>
          </p:cNvPr>
          <p:cNvGraphicFramePr>
            <a:graphicFrameLocks/>
          </p:cNvGraphicFramePr>
          <p:nvPr/>
        </p:nvGraphicFramePr>
        <p:xfrm>
          <a:off x="866775" y="968375"/>
          <a:ext cx="4248150" cy="282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图表" r:id="rId4" imgW="4718713" imgH="3133616" progId="Excel.Chart.8">
                  <p:embed/>
                </p:oleObj>
              </mc:Choice>
              <mc:Fallback>
                <p:oleObj name="图表" r:id="rId4" imgW="4718713" imgH="3133616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" y="968375"/>
                        <a:ext cx="4248150" cy="282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6FD9336-669A-4CFB-959F-ADA02D736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6BD401B-1363-4C5A-8ECB-005537283236}"/>
              </a:ext>
            </a:extLst>
          </p:cNvPr>
          <p:cNvSpPr txBox="1">
            <a:spLocks/>
          </p:cNvSpPr>
          <p:nvPr/>
        </p:nvSpPr>
        <p:spPr>
          <a:xfrm>
            <a:off x="5438775" y="3257550"/>
            <a:ext cx="3067050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9222" name="组合 1">
            <a:extLst>
              <a:ext uri="{FF2B5EF4-FFF2-40B4-BE49-F238E27FC236}">
                <a16:creationId xmlns:a16="http://schemas.microsoft.com/office/drawing/2014/main" id="{EA0F138D-03F5-41DE-AB1F-F3ACE87A5624}"/>
              </a:ext>
            </a:extLst>
          </p:cNvPr>
          <p:cNvGrpSpPr>
            <a:grpSpLocks/>
          </p:cNvGrpSpPr>
          <p:nvPr/>
        </p:nvGrpSpPr>
        <p:grpSpPr bwMode="auto">
          <a:xfrm>
            <a:off x="5448300" y="1208088"/>
            <a:ext cx="2870200" cy="525462"/>
            <a:chOff x="5013325" y="1410493"/>
            <a:chExt cx="2870200" cy="52560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909E364-B91E-4D13-903B-73E6A923C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079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E9031F8-2F08-4AE3-BC77-FA88FBA603E7}"/>
                </a:ext>
              </a:extLst>
            </p:cNvPr>
            <p:cNvSpPr txBox="1"/>
            <p:nvPr/>
          </p:nvSpPr>
          <p:spPr>
            <a:xfrm>
              <a:off x="5013325" y="1643711"/>
              <a:ext cx="2457451" cy="2923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A1A2C442-C876-443C-9EC3-6D5791B3241A}"/>
              </a:ext>
            </a:extLst>
          </p:cNvPr>
          <p:cNvSpPr>
            <a:spLocks noChangeAspect="1"/>
          </p:cNvSpPr>
          <p:nvPr/>
        </p:nvSpPr>
        <p:spPr>
          <a:xfrm>
            <a:off x="1752600" y="1566863"/>
            <a:ext cx="2017713" cy="2017712"/>
          </a:xfrm>
          <a:prstGeom prst="ellipse">
            <a:avLst/>
          </a:prstGeom>
          <a:solidFill>
            <a:srgbClr val="499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42A5C9F-7DEB-41C6-946D-80FD36B1C0F1}"/>
              </a:ext>
            </a:extLst>
          </p:cNvPr>
          <p:cNvSpPr>
            <a:spLocks noChangeAspect="1"/>
          </p:cNvSpPr>
          <p:nvPr/>
        </p:nvSpPr>
        <p:spPr>
          <a:xfrm>
            <a:off x="3425825" y="2071688"/>
            <a:ext cx="1008063" cy="100806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867F1C6-6C83-4F01-9FC8-AF76AF1A03B8}"/>
              </a:ext>
            </a:extLst>
          </p:cNvPr>
          <p:cNvSpPr>
            <a:spLocks noChangeAspect="1"/>
          </p:cNvSpPr>
          <p:nvPr/>
        </p:nvSpPr>
        <p:spPr>
          <a:xfrm>
            <a:off x="2841625" y="3084513"/>
            <a:ext cx="1008063" cy="100806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98F291E-A040-414F-8A2E-2AC23B2A178D}"/>
              </a:ext>
            </a:extLst>
          </p:cNvPr>
          <p:cNvSpPr>
            <a:spLocks noChangeAspect="1"/>
          </p:cNvSpPr>
          <p:nvPr/>
        </p:nvSpPr>
        <p:spPr>
          <a:xfrm>
            <a:off x="1673225" y="3084513"/>
            <a:ext cx="1008063" cy="100806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31A71C6-7679-4432-A182-E066465C4439}"/>
              </a:ext>
            </a:extLst>
          </p:cNvPr>
          <p:cNvSpPr>
            <a:spLocks noChangeAspect="1"/>
          </p:cNvSpPr>
          <p:nvPr/>
        </p:nvSpPr>
        <p:spPr>
          <a:xfrm>
            <a:off x="1089025" y="2071688"/>
            <a:ext cx="1008063" cy="1008062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4E30143-013E-4A21-BB62-B898E89B45B8}"/>
              </a:ext>
            </a:extLst>
          </p:cNvPr>
          <p:cNvSpPr>
            <a:spLocks noChangeAspect="1"/>
          </p:cNvSpPr>
          <p:nvPr/>
        </p:nvSpPr>
        <p:spPr>
          <a:xfrm>
            <a:off x="1673225" y="1060450"/>
            <a:ext cx="1008063" cy="1008063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B39A57E-572C-407F-9F02-3FBC6A2664E1}"/>
              </a:ext>
            </a:extLst>
          </p:cNvPr>
          <p:cNvSpPr>
            <a:spLocks noChangeAspect="1"/>
          </p:cNvSpPr>
          <p:nvPr/>
        </p:nvSpPr>
        <p:spPr>
          <a:xfrm>
            <a:off x="2841625" y="1060450"/>
            <a:ext cx="1008063" cy="1008063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8C4965F-B9F0-429F-BD15-C0C3D21580BA}"/>
              </a:ext>
            </a:extLst>
          </p:cNvPr>
          <p:cNvSpPr txBox="1">
            <a:spLocks/>
          </p:cNvSpPr>
          <p:nvPr/>
        </p:nvSpPr>
        <p:spPr>
          <a:xfrm>
            <a:off x="4660900" y="1989138"/>
            <a:ext cx="3324225" cy="5318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768C2A4-9779-4A81-9CCA-2EE854DA7039}"/>
              </a:ext>
            </a:extLst>
          </p:cNvPr>
          <p:cNvSpPr txBox="1">
            <a:spLocks/>
          </p:cNvSpPr>
          <p:nvPr/>
        </p:nvSpPr>
        <p:spPr>
          <a:xfrm>
            <a:off x="4660900" y="2520950"/>
            <a:ext cx="3560763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140FE6-5C50-49AC-9079-159E2A9030AA}"/>
              </a:ext>
            </a:extLst>
          </p:cNvPr>
          <p:cNvSpPr txBox="1">
            <a:spLocks/>
          </p:cNvSpPr>
          <p:nvPr/>
        </p:nvSpPr>
        <p:spPr>
          <a:xfrm>
            <a:off x="4651375" y="3052763"/>
            <a:ext cx="3560763" cy="5318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5374FD7-1056-45D1-BD12-35429B327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253" name="组合 12">
            <a:extLst>
              <a:ext uri="{FF2B5EF4-FFF2-40B4-BE49-F238E27FC236}">
                <a16:creationId xmlns:a16="http://schemas.microsoft.com/office/drawing/2014/main" id="{44893578-E0CE-4893-9558-CDC31A94EE25}"/>
              </a:ext>
            </a:extLst>
          </p:cNvPr>
          <p:cNvGrpSpPr>
            <a:grpSpLocks/>
          </p:cNvGrpSpPr>
          <p:nvPr/>
        </p:nvGrpSpPr>
        <p:grpSpPr bwMode="auto">
          <a:xfrm>
            <a:off x="5013325" y="1409700"/>
            <a:ext cx="2870200" cy="527050"/>
            <a:chOff x="5013325" y="1410493"/>
            <a:chExt cx="2870200" cy="52560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7CB22D0-75B7-411F-B46C-39DC1AE515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079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ADD7B93-FEA5-46D3-BB35-E6914142D9DB}"/>
                </a:ext>
              </a:extLst>
            </p:cNvPr>
            <p:cNvSpPr txBox="1"/>
            <p:nvPr/>
          </p:nvSpPr>
          <p:spPr>
            <a:xfrm>
              <a:off x="5013325" y="1643711"/>
              <a:ext cx="2457451" cy="2923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10254" name="文本框 19">
            <a:extLst>
              <a:ext uri="{FF2B5EF4-FFF2-40B4-BE49-F238E27FC236}">
                <a16:creationId xmlns:a16="http://schemas.microsoft.com/office/drawing/2014/main" id="{C6A20910-8A73-488C-BC91-E2E3C48A7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2343150"/>
            <a:ext cx="9858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添加描</a:t>
            </a:r>
            <a:endParaRPr lang="en-US" altLang="zh-CN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述文本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8">
            <a:extLst>
              <a:ext uri="{FF2B5EF4-FFF2-40B4-BE49-F238E27FC236}">
                <a16:creationId xmlns:a16="http://schemas.microsoft.com/office/drawing/2014/main" id="{04670014-8C65-4EDE-B437-F877B3BDBA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5981" y="1084565"/>
            <a:ext cx="2163290" cy="215836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/>
        </p:spPr>
      </p:pic>
      <p:pic>
        <p:nvPicPr>
          <p:cNvPr id="3" name="图片占位符 9">
            <a:extLst>
              <a:ext uri="{FF2B5EF4-FFF2-40B4-BE49-F238E27FC236}">
                <a16:creationId xmlns:a16="http://schemas.microsoft.com/office/drawing/2014/main" id="{359FB336-9D55-4319-8287-69D42186D8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4731" y="1098547"/>
            <a:ext cx="2163290" cy="213039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11" name="Oval 5">
            <a:extLst>
              <a:ext uri="{FF2B5EF4-FFF2-40B4-BE49-F238E27FC236}">
                <a16:creationId xmlns:a16="http://schemas.microsoft.com/office/drawing/2014/main" id="{C497983D-C8B4-42B7-9C4A-E5D132066759}"/>
              </a:ext>
            </a:extLst>
          </p:cNvPr>
          <p:cNvSpPr/>
          <p:nvPr/>
        </p:nvSpPr>
        <p:spPr>
          <a:xfrm>
            <a:off x="3305175" y="896938"/>
            <a:ext cx="2533650" cy="2533650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7E6341-EC39-46D4-BFDC-26E0678AF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A6AEC64-CC19-42A0-B209-E8CC2E85E409}"/>
              </a:ext>
            </a:extLst>
          </p:cNvPr>
          <p:cNvSpPr txBox="1">
            <a:spLocks/>
          </p:cNvSpPr>
          <p:nvPr/>
        </p:nvSpPr>
        <p:spPr>
          <a:xfrm>
            <a:off x="3571875" y="1860550"/>
            <a:ext cx="2133600" cy="21732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271" name="组合 20">
            <a:extLst>
              <a:ext uri="{FF2B5EF4-FFF2-40B4-BE49-F238E27FC236}">
                <a16:creationId xmlns:a16="http://schemas.microsoft.com/office/drawing/2014/main" id="{E13450F3-F680-404D-A8C8-52966A80ABA5}"/>
              </a:ext>
            </a:extLst>
          </p:cNvPr>
          <p:cNvGrpSpPr>
            <a:grpSpLocks/>
          </p:cNvGrpSpPr>
          <p:nvPr/>
        </p:nvGrpSpPr>
        <p:grpSpPr bwMode="auto">
          <a:xfrm>
            <a:off x="3571875" y="1335088"/>
            <a:ext cx="2870200" cy="525462"/>
            <a:chOff x="5013325" y="1410493"/>
            <a:chExt cx="2870200" cy="52560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89CD55-6FFC-4EBC-9BAB-883E416AA1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0805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1274" name="文本框 22">
              <a:extLst>
                <a:ext uri="{FF2B5EF4-FFF2-40B4-BE49-F238E27FC236}">
                  <a16:creationId xmlns:a16="http://schemas.microsoft.com/office/drawing/2014/main" id="{25A5643B-E67F-4D65-B8B7-306057505E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5" y="1643711"/>
              <a:ext cx="245745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11272" name="文本框 23">
            <a:extLst>
              <a:ext uri="{FF2B5EF4-FFF2-40B4-BE49-F238E27FC236}">
                <a16:creationId xmlns:a16="http://schemas.microsoft.com/office/drawing/2014/main" id="{5EC0468B-D5C0-4BE0-B906-4B59A1B73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2063" y="3459163"/>
            <a:ext cx="66198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0387956-89B0-4518-B10D-AF03D95C6D44}"/>
              </a:ext>
            </a:extLst>
          </p:cNvPr>
          <p:cNvSpPr/>
          <p:nvPr/>
        </p:nvSpPr>
        <p:spPr>
          <a:xfrm>
            <a:off x="0" y="1244600"/>
            <a:ext cx="4300538" cy="286385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B515FEB-E5DC-4368-874A-753C59FB6520}"/>
              </a:ext>
            </a:extLst>
          </p:cNvPr>
          <p:cNvSpPr/>
          <p:nvPr/>
        </p:nvSpPr>
        <p:spPr>
          <a:xfrm>
            <a:off x="0" y="1244600"/>
            <a:ext cx="4300538" cy="28638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12292" name="组合 2">
            <a:extLst>
              <a:ext uri="{FF2B5EF4-FFF2-40B4-BE49-F238E27FC236}">
                <a16:creationId xmlns:a16="http://schemas.microsoft.com/office/drawing/2014/main" id="{5B824510-E0C7-43BF-A789-827F4CCFE048}"/>
              </a:ext>
            </a:extLst>
          </p:cNvPr>
          <p:cNvGrpSpPr>
            <a:grpSpLocks/>
          </p:cNvGrpSpPr>
          <p:nvPr/>
        </p:nvGrpSpPr>
        <p:grpSpPr bwMode="auto">
          <a:xfrm>
            <a:off x="4832350" y="2439988"/>
            <a:ext cx="4056063" cy="1616075"/>
            <a:chOff x="974314" y="1232293"/>
            <a:chExt cx="7188447" cy="286493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2CD8BB72-038F-46C2-AEC9-352258F36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7199" y="2540933"/>
              <a:ext cx="624593" cy="153941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637C90">
                <a:alpha val="9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B75F893D-19BE-4E7E-8C3B-69B9EA7B5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792" y="2540933"/>
              <a:ext cx="621780" cy="153941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37C90">
                <a:alpha val="8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45A5AE4-3D3F-4145-AF6B-212106B56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089" y="1778264"/>
              <a:ext cx="621779" cy="230208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chemeClr val="accent1">
                <a:alpha val="9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BB0498A-4C99-49BC-B2C0-28A5382C1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868" y="1778264"/>
              <a:ext cx="624593" cy="230208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78A2537-508C-4A87-92A5-6AB14636B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123" y="3247319"/>
              <a:ext cx="621780" cy="83302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chemeClr val="accent1">
                <a:alpha val="9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1678AE7E-46A1-4A64-9F7A-0BA394898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903" y="3247319"/>
              <a:ext cx="624593" cy="83302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D2F8042-69F1-4729-93C3-6B8FBFCAD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165" y="2833619"/>
              <a:ext cx="624593" cy="1246728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637C90">
                <a:alpha val="9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B0263E4-A4F1-483F-B8B1-7CA5E5B69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758" y="2833619"/>
              <a:ext cx="621779" cy="1246728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37C90">
                <a:alpha val="8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BBDBA78-69C9-4D47-B0E7-123754B6B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054" y="2217292"/>
              <a:ext cx="621780" cy="1863055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F40CF92-CD51-46CC-AD5B-59993CF97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6834" y="2217292"/>
              <a:ext cx="624593" cy="1863055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F91EEFB8-C212-4AF0-8B06-D75FB07A8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130" y="3438690"/>
              <a:ext cx="624593" cy="641656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637C90">
                <a:alpha val="9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33D749AC-84DC-4B38-8F95-605873694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3723" y="3438690"/>
              <a:ext cx="621780" cy="641656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37C90">
                <a:alpha val="85000"/>
              </a:srgb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3A37B526-F5E5-4B8A-AACA-4CA640A6A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206" y="3247319"/>
              <a:ext cx="624593" cy="83302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2427864E-F7AF-41D1-84B8-4EC6A9E5D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799" y="3247319"/>
              <a:ext cx="624593" cy="83302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Oval 88">
              <a:extLst>
                <a:ext uri="{FF2B5EF4-FFF2-40B4-BE49-F238E27FC236}">
                  <a16:creationId xmlns:a16="http://schemas.microsoft.com/office/drawing/2014/main" id="{5F49F788-869D-4200-AC66-593FABDA7B3E}"/>
                </a:ext>
              </a:extLst>
            </p:cNvPr>
            <p:cNvSpPr/>
            <p:nvPr/>
          </p:nvSpPr>
          <p:spPr>
            <a:xfrm>
              <a:off x="1545452" y="2701348"/>
              <a:ext cx="438903" cy="4390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cs typeface="+mn-ea"/>
                  <a:sym typeface="+mn-lt"/>
                </a:rPr>
                <a:t>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89">
              <a:extLst>
                <a:ext uri="{FF2B5EF4-FFF2-40B4-BE49-F238E27FC236}">
                  <a16:creationId xmlns:a16="http://schemas.microsoft.com/office/drawing/2014/main" id="{5334E419-6A31-4BB6-ABD2-A5B87C0BC95B}"/>
                </a:ext>
              </a:extLst>
            </p:cNvPr>
            <p:cNvSpPr/>
            <p:nvPr/>
          </p:nvSpPr>
          <p:spPr>
            <a:xfrm>
              <a:off x="2482340" y="1992149"/>
              <a:ext cx="438903" cy="439028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cs typeface="+mn-ea"/>
                  <a:sym typeface="+mn-lt"/>
                </a:rPr>
                <a:t>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90">
              <a:extLst>
                <a:ext uri="{FF2B5EF4-FFF2-40B4-BE49-F238E27FC236}">
                  <a16:creationId xmlns:a16="http://schemas.microsoft.com/office/drawing/2014/main" id="{51C199B2-A253-4CFC-AE3E-639979A7387B}"/>
                </a:ext>
              </a:extLst>
            </p:cNvPr>
            <p:cNvSpPr/>
            <p:nvPr/>
          </p:nvSpPr>
          <p:spPr>
            <a:xfrm>
              <a:off x="3416416" y="1232293"/>
              <a:ext cx="438903" cy="4390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cs typeface="+mn-ea"/>
                  <a:sym typeface="+mn-lt"/>
                </a:rPr>
                <a:t></a:t>
              </a:r>
            </a:p>
          </p:txBody>
        </p:sp>
        <p:sp>
          <p:nvSpPr>
            <p:cNvPr id="21" name="Oval 91">
              <a:extLst>
                <a:ext uri="{FF2B5EF4-FFF2-40B4-BE49-F238E27FC236}">
                  <a16:creationId xmlns:a16="http://schemas.microsoft.com/office/drawing/2014/main" id="{E02C8994-D018-436A-89A5-E6F955A89F0F}"/>
                </a:ext>
              </a:extLst>
            </p:cNvPr>
            <p:cNvSpPr/>
            <p:nvPr/>
          </p:nvSpPr>
          <p:spPr>
            <a:xfrm>
              <a:off x="4353307" y="2287648"/>
              <a:ext cx="438903" cy="439028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cs typeface="+mn-ea"/>
                  <a:sym typeface="+mn-lt"/>
                </a:rPr>
                <a:t></a:t>
              </a:r>
            </a:p>
          </p:txBody>
        </p:sp>
        <p:sp>
          <p:nvSpPr>
            <p:cNvPr id="22" name="Oval 92">
              <a:extLst>
                <a:ext uri="{FF2B5EF4-FFF2-40B4-BE49-F238E27FC236}">
                  <a16:creationId xmlns:a16="http://schemas.microsoft.com/office/drawing/2014/main" id="{58F86197-9404-436B-9495-08D5CAF67382}"/>
                </a:ext>
              </a:extLst>
            </p:cNvPr>
            <p:cNvSpPr/>
            <p:nvPr/>
          </p:nvSpPr>
          <p:spPr>
            <a:xfrm>
              <a:off x="5287383" y="1671321"/>
              <a:ext cx="438903" cy="4390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cs typeface="+mn-ea"/>
                  <a:sym typeface="+mn-lt"/>
                </a:rPr>
                <a:t>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93">
              <a:extLst>
                <a:ext uri="{FF2B5EF4-FFF2-40B4-BE49-F238E27FC236}">
                  <a16:creationId xmlns:a16="http://schemas.microsoft.com/office/drawing/2014/main" id="{5F87ADF4-9F6E-45DF-9381-FF2AA409DF10}"/>
                </a:ext>
              </a:extLst>
            </p:cNvPr>
            <p:cNvSpPr/>
            <p:nvPr/>
          </p:nvSpPr>
          <p:spPr>
            <a:xfrm>
              <a:off x="6229898" y="2892719"/>
              <a:ext cx="438903" cy="439028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cs typeface="+mn-ea"/>
                  <a:sym typeface="+mn-lt"/>
                </a:rPr>
                <a:t>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94">
              <a:extLst>
                <a:ext uri="{FF2B5EF4-FFF2-40B4-BE49-F238E27FC236}">
                  <a16:creationId xmlns:a16="http://schemas.microsoft.com/office/drawing/2014/main" id="{43B111D6-DB59-48FC-AE1B-6FABBB5A74C5}"/>
                </a:ext>
              </a:extLst>
            </p:cNvPr>
            <p:cNvSpPr/>
            <p:nvPr/>
          </p:nvSpPr>
          <p:spPr>
            <a:xfrm>
              <a:off x="7158347" y="2701348"/>
              <a:ext cx="438903" cy="4390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050" dirty="0">
                  <a:solidFill>
                    <a:schemeClr val="bg1"/>
                  </a:solidFill>
                  <a:cs typeface="+mn-ea"/>
                  <a:sym typeface="+mn-lt"/>
                </a:rPr>
                <a:t>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95">
              <a:extLst>
                <a:ext uri="{FF2B5EF4-FFF2-40B4-BE49-F238E27FC236}">
                  <a16:creationId xmlns:a16="http://schemas.microsoft.com/office/drawing/2014/main" id="{DFB3DBB1-911E-44B3-B69E-F40B1E06A641}"/>
                </a:ext>
              </a:extLst>
            </p:cNvPr>
            <p:cNvSpPr/>
            <p:nvPr/>
          </p:nvSpPr>
          <p:spPr>
            <a:xfrm>
              <a:off x="974314" y="4069089"/>
              <a:ext cx="7188447" cy="281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C155B356-489A-4685-A637-8746E075C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B5DD164A-A9B5-451C-85C1-4C817019607B}"/>
              </a:ext>
            </a:extLst>
          </p:cNvPr>
          <p:cNvSpPr txBox="1">
            <a:spLocks/>
          </p:cNvSpPr>
          <p:nvPr/>
        </p:nvSpPr>
        <p:spPr>
          <a:xfrm>
            <a:off x="4832350" y="1782763"/>
            <a:ext cx="3324225" cy="5318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2B20213-6BBE-4EFD-A38F-CA0221C93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5449" y="1203541"/>
            <a:ext cx="28702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b="1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8C1142F-A9CC-455B-B1CF-1A1349028662}"/>
              </a:ext>
            </a:extLst>
          </p:cNvPr>
          <p:cNvSpPr txBox="1"/>
          <p:nvPr/>
        </p:nvSpPr>
        <p:spPr>
          <a:xfrm>
            <a:off x="5185449" y="1436759"/>
            <a:ext cx="2457451" cy="29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12297" name="文本框 37">
            <a:extLst>
              <a:ext uri="{FF2B5EF4-FFF2-40B4-BE49-F238E27FC236}">
                <a16:creationId xmlns:a16="http://schemas.microsoft.com/office/drawing/2014/main" id="{7C3D0FCF-6AE9-47C2-8559-4DE2AE8D7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88" y="1958975"/>
            <a:ext cx="3236912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>
            <a:extLst>
              <a:ext uri="{FF2B5EF4-FFF2-40B4-BE49-F238E27FC236}">
                <a16:creationId xmlns:a16="http://schemas.microsoft.com/office/drawing/2014/main" id="{14273294-78D9-440C-A5FF-9FE5ED3B05AC}"/>
              </a:ext>
            </a:extLst>
          </p:cNvPr>
          <p:cNvSpPr/>
          <p:nvPr/>
        </p:nvSpPr>
        <p:spPr>
          <a:xfrm>
            <a:off x="4286250" y="1871663"/>
            <a:ext cx="571500" cy="206375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36" name="Right Arrow 35">
            <a:extLst>
              <a:ext uri="{FF2B5EF4-FFF2-40B4-BE49-F238E27FC236}">
                <a16:creationId xmlns:a16="http://schemas.microsoft.com/office/drawing/2014/main" id="{E7EBB29F-4FA7-43DE-8524-23A6E8D0694B}"/>
              </a:ext>
            </a:extLst>
          </p:cNvPr>
          <p:cNvSpPr/>
          <p:nvPr/>
        </p:nvSpPr>
        <p:spPr>
          <a:xfrm flipH="1">
            <a:off x="4286250" y="1657350"/>
            <a:ext cx="571500" cy="206375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20" name="Isosceles Triangle 2">
            <a:extLst>
              <a:ext uri="{FF2B5EF4-FFF2-40B4-BE49-F238E27FC236}">
                <a16:creationId xmlns:a16="http://schemas.microsoft.com/office/drawing/2014/main" id="{6004EFD5-73AB-4EBC-9775-95D68DD9D286}"/>
              </a:ext>
            </a:extLst>
          </p:cNvPr>
          <p:cNvSpPr/>
          <p:nvPr/>
        </p:nvSpPr>
        <p:spPr>
          <a:xfrm>
            <a:off x="928688" y="942975"/>
            <a:ext cx="1103312" cy="1811338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79F3265-8DBF-4D56-B693-F93973923BD0}"/>
              </a:ext>
            </a:extLst>
          </p:cNvPr>
          <p:cNvSpPr/>
          <p:nvPr/>
        </p:nvSpPr>
        <p:spPr>
          <a:xfrm>
            <a:off x="11620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21" name="Isosceles Triangle 2">
            <a:extLst>
              <a:ext uri="{FF2B5EF4-FFF2-40B4-BE49-F238E27FC236}">
                <a16:creationId xmlns:a16="http://schemas.microsoft.com/office/drawing/2014/main" id="{231883ED-0725-460F-B0BF-4EBBC1C7A818}"/>
              </a:ext>
            </a:extLst>
          </p:cNvPr>
          <p:cNvSpPr/>
          <p:nvPr/>
        </p:nvSpPr>
        <p:spPr>
          <a:xfrm>
            <a:off x="1509713" y="1600200"/>
            <a:ext cx="1028700" cy="1154113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7445C51-07A3-4DA5-832F-DC5396C551A9}"/>
              </a:ext>
            </a:extLst>
          </p:cNvPr>
          <p:cNvSpPr/>
          <p:nvPr/>
        </p:nvSpPr>
        <p:spPr>
          <a:xfrm>
            <a:off x="17335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22" name="Isosceles Triangle 2">
            <a:extLst>
              <a:ext uri="{FF2B5EF4-FFF2-40B4-BE49-F238E27FC236}">
                <a16:creationId xmlns:a16="http://schemas.microsoft.com/office/drawing/2014/main" id="{D0C79188-D705-4B6F-96D1-4C80D2E69D10}"/>
              </a:ext>
            </a:extLst>
          </p:cNvPr>
          <p:cNvSpPr/>
          <p:nvPr/>
        </p:nvSpPr>
        <p:spPr>
          <a:xfrm>
            <a:off x="2014538" y="1443038"/>
            <a:ext cx="1200150" cy="131127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50D60E1-9E71-4D70-9131-E7C375D39BE6}"/>
              </a:ext>
            </a:extLst>
          </p:cNvPr>
          <p:cNvSpPr/>
          <p:nvPr/>
        </p:nvSpPr>
        <p:spPr>
          <a:xfrm>
            <a:off x="23050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23" name="Isosceles Triangle 2">
            <a:extLst>
              <a:ext uri="{FF2B5EF4-FFF2-40B4-BE49-F238E27FC236}">
                <a16:creationId xmlns:a16="http://schemas.microsoft.com/office/drawing/2014/main" id="{8000764E-C0FD-4FDF-8917-676F30A5CE8A}"/>
              </a:ext>
            </a:extLst>
          </p:cNvPr>
          <p:cNvSpPr/>
          <p:nvPr/>
        </p:nvSpPr>
        <p:spPr>
          <a:xfrm>
            <a:off x="2614613" y="1728788"/>
            <a:ext cx="1028700" cy="102552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0321E71-D9C6-4ED9-AE6F-34D03B7CF767}"/>
              </a:ext>
            </a:extLst>
          </p:cNvPr>
          <p:cNvSpPr/>
          <p:nvPr/>
        </p:nvSpPr>
        <p:spPr>
          <a:xfrm>
            <a:off x="28765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</a:p>
        </p:txBody>
      </p:sp>
      <p:sp>
        <p:nvSpPr>
          <p:cNvPr id="25" name="Isosceles Triangle 2">
            <a:extLst>
              <a:ext uri="{FF2B5EF4-FFF2-40B4-BE49-F238E27FC236}">
                <a16:creationId xmlns:a16="http://schemas.microsoft.com/office/drawing/2014/main" id="{C678D2FA-C1E0-4F16-BFB7-D55B7E1AEB5F}"/>
              </a:ext>
            </a:extLst>
          </p:cNvPr>
          <p:cNvSpPr/>
          <p:nvPr/>
        </p:nvSpPr>
        <p:spPr>
          <a:xfrm>
            <a:off x="5572125" y="942975"/>
            <a:ext cx="1103313" cy="1811338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7481C62-8B29-47C1-9A8E-1C5F0D4B1144}"/>
              </a:ext>
            </a:extLst>
          </p:cNvPr>
          <p:cNvSpPr/>
          <p:nvPr/>
        </p:nvSpPr>
        <p:spPr>
          <a:xfrm>
            <a:off x="57340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26" name="Isosceles Triangle 2">
            <a:extLst>
              <a:ext uri="{FF2B5EF4-FFF2-40B4-BE49-F238E27FC236}">
                <a16:creationId xmlns:a16="http://schemas.microsoft.com/office/drawing/2014/main" id="{EE5A9EBA-6AC3-4A2D-8D50-2801F780881F}"/>
              </a:ext>
            </a:extLst>
          </p:cNvPr>
          <p:cNvSpPr/>
          <p:nvPr/>
        </p:nvSpPr>
        <p:spPr>
          <a:xfrm>
            <a:off x="6153150" y="1585913"/>
            <a:ext cx="1028700" cy="1168400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BCADD63-20A6-4E36-AF10-BD1FCEF8EAE6}"/>
              </a:ext>
            </a:extLst>
          </p:cNvPr>
          <p:cNvSpPr/>
          <p:nvPr/>
        </p:nvSpPr>
        <p:spPr>
          <a:xfrm>
            <a:off x="63055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27" name="Isosceles Triangle 2">
            <a:extLst>
              <a:ext uri="{FF2B5EF4-FFF2-40B4-BE49-F238E27FC236}">
                <a16:creationId xmlns:a16="http://schemas.microsoft.com/office/drawing/2014/main" id="{9CB71FC8-EC63-4085-8DEC-2169F1D2ABF8}"/>
              </a:ext>
            </a:extLst>
          </p:cNvPr>
          <p:cNvSpPr/>
          <p:nvPr/>
        </p:nvSpPr>
        <p:spPr>
          <a:xfrm>
            <a:off x="6657975" y="1443038"/>
            <a:ext cx="1200150" cy="131127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8A63A4B-0409-435B-A99E-32F7B142B02D}"/>
              </a:ext>
            </a:extLst>
          </p:cNvPr>
          <p:cNvSpPr/>
          <p:nvPr/>
        </p:nvSpPr>
        <p:spPr>
          <a:xfrm>
            <a:off x="68770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28" name="Isosceles Triangle 2">
            <a:extLst>
              <a:ext uri="{FF2B5EF4-FFF2-40B4-BE49-F238E27FC236}">
                <a16:creationId xmlns:a16="http://schemas.microsoft.com/office/drawing/2014/main" id="{72B65FE8-731C-4FBC-9B62-756A877B6914}"/>
              </a:ext>
            </a:extLst>
          </p:cNvPr>
          <p:cNvSpPr/>
          <p:nvPr/>
        </p:nvSpPr>
        <p:spPr>
          <a:xfrm>
            <a:off x="7258050" y="1085850"/>
            <a:ext cx="1028700" cy="1668463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cs typeface="+mn-ea"/>
              <a:sym typeface="+mn-lt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DF00AB2-4896-4412-8550-1C4CDBB3CFC5}"/>
              </a:ext>
            </a:extLst>
          </p:cNvPr>
          <p:cNvSpPr/>
          <p:nvPr/>
        </p:nvSpPr>
        <p:spPr>
          <a:xfrm>
            <a:off x="7448550" y="2870200"/>
            <a:ext cx="466725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</a:p>
        </p:txBody>
      </p:sp>
      <p:sp>
        <p:nvSpPr>
          <p:cNvPr id="56" name="Rectangle 64">
            <a:extLst>
              <a:ext uri="{FF2B5EF4-FFF2-40B4-BE49-F238E27FC236}">
                <a16:creationId xmlns:a16="http://schemas.microsoft.com/office/drawing/2014/main" id="{653E8910-7ABF-4FAF-9992-3E005F0B7D63}"/>
              </a:ext>
            </a:extLst>
          </p:cNvPr>
          <p:cNvSpPr/>
          <p:nvPr/>
        </p:nvSpPr>
        <p:spPr>
          <a:xfrm>
            <a:off x="4295775" y="1292225"/>
            <a:ext cx="58261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</a:p>
        </p:txBody>
      </p:sp>
      <p:sp>
        <p:nvSpPr>
          <p:cNvPr id="57" name="Rectangle 64">
            <a:extLst>
              <a:ext uri="{FF2B5EF4-FFF2-40B4-BE49-F238E27FC236}">
                <a16:creationId xmlns:a16="http://schemas.microsoft.com/office/drawing/2014/main" id="{5302D574-6142-4097-9BFE-83405B930C32}"/>
              </a:ext>
            </a:extLst>
          </p:cNvPr>
          <p:cNvSpPr/>
          <p:nvPr/>
        </p:nvSpPr>
        <p:spPr>
          <a:xfrm>
            <a:off x="4295775" y="2078038"/>
            <a:ext cx="58261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4BC2197-D201-44A1-A887-E56616F4B87A}"/>
              </a:ext>
            </a:extLst>
          </p:cNvPr>
          <p:cNvGrpSpPr/>
          <p:nvPr/>
        </p:nvGrpSpPr>
        <p:grpSpPr>
          <a:xfrm>
            <a:off x="928662" y="3281818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>
              <a:extLst>
                <a:ext uri="{FF2B5EF4-FFF2-40B4-BE49-F238E27FC236}">
                  <a16:creationId xmlns:a16="http://schemas.microsoft.com/office/drawing/2014/main" id="{2FD71C4C-1272-4F6E-9398-1CD0A2772C79}"/>
                </a:ext>
              </a:extLst>
            </p:cNvPr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65589D04-7075-47A2-9311-87D52BA93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Oval 13">
                <a:extLst>
                  <a:ext uri="{FF2B5EF4-FFF2-40B4-BE49-F238E27FC236}">
                    <a16:creationId xmlns:a16="http://schemas.microsoft.com/office/drawing/2014/main" id="{096585B2-4913-4927-AE10-EF67E8CE2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299">
              <a:extLst>
                <a:ext uri="{FF2B5EF4-FFF2-40B4-BE49-F238E27FC236}">
                  <a16:creationId xmlns:a16="http://schemas.microsoft.com/office/drawing/2014/main" id="{7C7E4262-EC7B-4E05-85E2-FCFA315D2F5E}"/>
                </a:ext>
              </a:extLst>
            </p:cNvPr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>
                <a:extLst>
                  <a:ext uri="{FF2B5EF4-FFF2-40B4-BE49-F238E27FC236}">
                    <a16:creationId xmlns:a16="http://schemas.microsoft.com/office/drawing/2014/main" id="{36AC4613-EFCE-4915-ACFA-835191B45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Oval 13">
                <a:extLst>
                  <a:ext uri="{FF2B5EF4-FFF2-40B4-BE49-F238E27FC236}">
                    <a16:creationId xmlns:a16="http://schemas.microsoft.com/office/drawing/2014/main" id="{037A81EF-35F9-460B-81E5-AD35C7114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Group 299">
              <a:extLst>
                <a:ext uri="{FF2B5EF4-FFF2-40B4-BE49-F238E27FC236}">
                  <a16:creationId xmlns:a16="http://schemas.microsoft.com/office/drawing/2014/main" id="{7B1143F0-10D4-403C-BC76-A0DEA83DD869}"/>
                </a:ext>
              </a:extLst>
            </p:cNvPr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>
                <a:extLst>
                  <a:ext uri="{FF2B5EF4-FFF2-40B4-BE49-F238E27FC236}">
                    <a16:creationId xmlns:a16="http://schemas.microsoft.com/office/drawing/2014/main" id="{F69FDB0F-659E-4D72-85EC-379F065EB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Oval 13">
                <a:extLst>
                  <a:ext uri="{FF2B5EF4-FFF2-40B4-BE49-F238E27FC236}">
                    <a16:creationId xmlns:a16="http://schemas.microsoft.com/office/drawing/2014/main" id="{E9309F34-FD3D-4092-A68D-BDDEE541C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Group 299">
              <a:extLst>
                <a:ext uri="{FF2B5EF4-FFF2-40B4-BE49-F238E27FC236}">
                  <a16:creationId xmlns:a16="http://schemas.microsoft.com/office/drawing/2014/main" id="{CF129228-B7CF-4E4C-9A0A-9CD9A812B736}"/>
                </a:ext>
              </a:extLst>
            </p:cNvPr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31031B11-1D72-4F49-B469-A4B1BB5BD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Oval 13">
                <a:extLst>
                  <a:ext uri="{FF2B5EF4-FFF2-40B4-BE49-F238E27FC236}">
                    <a16:creationId xmlns:a16="http://schemas.microsoft.com/office/drawing/2014/main" id="{A872443D-75B0-4EDF-AAD6-5744F47F4C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299">
              <a:extLst>
                <a:ext uri="{FF2B5EF4-FFF2-40B4-BE49-F238E27FC236}">
                  <a16:creationId xmlns:a16="http://schemas.microsoft.com/office/drawing/2014/main" id="{DF28D291-574A-4490-AF24-585D77B528B1}"/>
                </a:ext>
              </a:extLst>
            </p:cNvPr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>
                <a:extLst>
                  <a:ext uri="{FF2B5EF4-FFF2-40B4-BE49-F238E27FC236}">
                    <a16:creationId xmlns:a16="http://schemas.microsoft.com/office/drawing/2014/main" id="{EDF1EBE1-E1A1-47B9-AAE4-EDC4C2773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Oval 13">
                <a:extLst>
                  <a:ext uri="{FF2B5EF4-FFF2-40B4-BE49-F238E27FC236}">
                    <a16:creationId xmlns:a16="http://schemas.microsoft.com/office/drawing/2014/main" id="{F393F428-A4DF-4DC3-B385-F0D052C79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Group 299">
              <a:extLst>
                <a:ext uri="{FF2B5EF4-FFF2-40B4-BE49-F238E27FC236}">
                  <a16:creationId xmlns:a16="http://schemas.microsoft.com/office/drawing/2014/main" id="{9C0BEA0B-277C-4747-9D1A-55EC761B68F0}"/>
                </a:ext>
              </a:extLst>
            </p:cNvPr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>
                <a:extLst>
                  <a:ext uri="{FF2B5EF4-FFF2-40B4-BE49-F238E27FC236}">
                    <a16:creationId xmlns:a16="http://schemas.microsoft.com/office/drawing/2014/main" id="{D3EA47D8-7127-4676-8A6F-C1C07F509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Oval 13">
                <a:extLst>
                  <a:ext uri="{FF2B5EF4-FFF2-40B4-BE49-F238E27FC236}">
                    <a16:creationId xmlns:a16="http://schemas.microsoft.com/office/drawing/2014/main" id="{EB5C7146-38A7-45A2-BC9D-57BBF59A47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299">
              <a:extLst>
                <a:ext uri="{FF2B5EF4-FFF2-40B4-BE49-F238E27FC236}">
                  <a16:creationId xmlns:a16="http://schemas.microsoft.com/office/drawing/2014/main" id="{42E47E90-41D4-414B-B659-D6DE6FA0562C}"/>
                </a:ext>
              </a:extLst>
            </p:cNvPr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>
                <a:extLst>
                  <a:ext uri="{FF2B5EF4-FFF2-40B4-BE49-F238E27FC236}">
                    <a16:creationId xmlns:a16="http://schemas.microsoft.com/office/drawing/2014/main" id="{DB52F306-145B-40A8-A96A-1AABA5F28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Oval 13">
                <a:extLst>
                  <a:ext uri="{FF2B5EF4-FFF2-40B4-BE49-F238E27FC236}">
                    <a16:creationId xmlns:a16="http://schemas.microsoft.com/office/drawing/2014/main" id="{552EB2AD-63D9-4C18-A917-81F505785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299">
              <a:extLst>
                <a:ext uri="{FF2B5EF4-FFF2-40B4-BE49-F238E27FC236}">
                  <a16:creationId xmlns:a16="http://schemas.microsoft.com/office/drawing/2014/main" id="{33B8EB93-3436-444D-A98C-582FB292E548}"/>
                </a:ext>
              </a:extLst>
            </p:cNvPr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>
                <a:extLst>
                  <a:ext uri="{FF2B5EF4-FFF2-40B4-BE49-F238E27FC236}">
                    <a16:creationId xmlns:a16="http://schemas.microsoft.com/office/drawing/2014/main" id="{0ED11170-928F-4382-8951-B8700A097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Oval 13">
                <a:extLst>
                  <a:ext uri="{FF2B5EF4-FFF2-40B4-BE49-F238E27FC236}">
                    <a16:creationId xmlns:a16="http://schemas.microsoft.com/office/drawing/2014/main" id="{E7BE2ED3-8CE2-4FCB-9E57-3B63A4E27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299">
              <a:extLst>
                <a:ext uri="{FF2B5EF4-FFF2-40B4-BE49-F238E27FC236}">
                  <a16:creationId xmlns:a16="http://schemas.microsoft.com/office/drawing/2014/main" id="{121D2EF9-54AF-4632-B082-250A26835E9A}"/>
                </a:ext>
              </a:extLst>
            </p:cNvPr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>
                <a:extLst>
                  <a:ext uri="{FF2B5EF4-FFF2-40B4-BE49-F238E27FC236}">
                    <a16:creationId xmlns:a16="http://schemas.microsoft.com/office/drawing/2014/main" id="{2FAE5D30-5B55-460E-8588-030FFD07F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Oval 13">
                <a:extLst>
                  <a:ext uri="{FF2B5EF4-FFF2-40B4-BE49-F238E27FC236}">
                    <a16:creationId xmlns:a16="http://schemas.microsoft.com/office/drawing/2014/main" id="{B8991AE3-EDB2-468E-96E3-5FF60BFFA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9" name="Group 299">
              <a:extLst>
                <a:ext uri="{FF2B5EF4-FFF2-40B4-BE49-F238E27FC236}">
                  <a16:creationId xmlns:a16="http://schemas.microsoft.com/office/drawing/2014/main" id="{E36E5352-2A32-48AA-AFA1-6091F5CD438A}"/>
                </a:ext>
              </a:extLst>
            </p:cNvPr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>
                <a:extLst>
                  <a:ext uri="{FF2B5EF4-FFF2-40B4-BE49-F238E27FC236}">
                    <a16:creationId xmlns:a16="http://schemas.microsoft.com/office/drawing/2014/main" id="{C721B9A0-3AC1-4C7E-A282-0674FEA04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Oval 13">
                <a:extLst>
                  <a:ext uri="{FF2B5EF4-FFF2-40B4-BE49-F238E27FC236}">
                    <a16:creationId xmlns:a16="http://schemas.microsoft.com/office/drawing/2014/main" id="{25752C76-8D71-418F-AF17-9393EA07D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2" name="Rectangle 41">
            <a:extLst>
              <a:ext uri="{FF2B5EF4-FFF2-40B4-BE49-F238E27FC236}">
                <a16:creationId xmlns:a16="http://schemas.microsoft.com/office/drawing/2014/main" id="{5BE08665-869B-41D4-8CEC-3979904652EF}"/>
              </a:ext>
            </a:extLst>
          </p:cNvPr>
          <p:cNvSpPr/>
          <p:nvPr/>
        </p:nvSpPr>
        <p:spPr>
          <a:xfrm>
            <a:off x="3132138" y="3302000"/>
            <a:ext cx="595312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grpSp>
        <p:nvGrpSpPr>
          <p:cNvPr id="104" name="Group 302">
            <a:extLst>
              <a:ext uri="{FF2B5EF4-FFF2-40B4-BE49-F238E27FC236}">
                <a16:creationId xmlns:a16="http://schemas.microsoft.com/office/drawing/2014/main" id="{2B5774C1-5D89-4EDE-8838-A11B7B600A03}"/>
              </a:ext>
            </a:extLst>
          </p:cNvPr>
          <p:cNvGrpSpPr>
            <a:grpSpLocks noChangeAspect="1"/>
          </p:cNvGrpSpPr>
          <p:nvPr/>
        </p:nvGrpSpPr>
        <p:grpSpPr>
          <a:xfrm>
            <a:off x="5703446" y="3286241"/>
            <a:ext cx="175272" cy="378000"/>
            <a:chOff x="6138760" y="4271257"/>
            <a:chExt cx="97227" cy="209688"/>
          </a:xfrm>
          <a:solidFill>
            <a:schemeClr val="accent1"/>
          </a:solidFill>
        </p:grpSpPr>
        <p:sp>
          <p:nvSpPr>
            <p:cNvPr id="118" name="Oval 58">
              <a:extLst>
                <a:ext uri="{FF2B5EF4-FFF2-40B4-BE49-F238E27FC236}">
                  <a16:creationId xmlns:a16="http://schemas.microsoft.com/office/drawing/2014/main" id="{D5AEBFB2-6F47-4DB4-B743-BAE334D29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Freeform 7">
              <a:extLst>
                <a:ext uri="{FF2B5EF4-FFF2-40B4-BE49-F238E27FC236}">
                  <a16:creationId xmlns:a16="http://schemas.microsoft.com/office/drawing/2014/main" id="{F51879CF-83A1-42AA-9BDC-A5A5A6712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5" name="Group 302">
            <a:extLst>
              <a:ext uri="{FF2B5EF4-FFF2-40B4-BE49-F238E27FC236}">
                <a16:creationId xmlns:a16="http://schemas.microsoft.com/office/drawing/2014/main" id="{82A7AF62-DCD2-44C3-A669-9F6117D842FF}"/>
              </a:ext>
            </a:extLst>
          </p:cNvPr>
          <p:cNvGrpSpPr>
            <a:grpSpLocks noChangeAspect="1"/>
          </p:cNvGrpSpPr>
          <p:nvPr/>
        </p:nvGrpSpPr>
        <p:grpSpPr>
          <a:xfrm>
            <a:off x="5900035" y="3286241"/>
            <a:ext cx="175272" cy="378000"/>
            <a:chOff x="6138760" y="4271257"/>
            <a:chExt cx="97227" cy="209688"/>
          </a:xfrm>
          <a:solidFill>
            <a:schemeClr val="accent1"/>
          </a:solidFill>
        </p:grpSpPr>
        <p:sp>
          <p:nvSpPr>
            <p:cNvPr id="116" name="Oval 73">
              <a:extLst>
                <a:ext uri="{FF2B5EF4-FFF2-40B4-BE49-F238E27FC236}">
                  <a16:creationId xmlns:a16="http://schemas.microsoft.com/office/drawing/2014/main" id="{FADE39B4-D1B9-42E4-B450-3413C36B4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Freeform 7">
              <a:extLst>
                <a:ext uri="{FF2B5EF4-FFF2-40B4-BE49-F238E27FC236}">
                  <a16:creationId xmlns:a16="http://schemas.microsoft.com/office/drawing/2014/main" id="{F0BF97D7-9456-4202-9208-793AABD60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6" name="Group 302">
            <a:extLst>
              <a:ext uri="{FF2B5EF4-FFF2-40B4-BE49-F238E27FC236}">
                <a16:creationId xmlns:a16="http://schemas.microsoft.com/office/drawing/2014/main" id="{0207D1C1-2C21-45A7-BC60-9069AF3A3A8B}"/>
              </a:ext>
            </a:extLst>
          </p:cNvPr>
          <p:cNvGrpSpPr>
            <a:grpSpLocks noChangeAspect="1"/>
          </p:cNvGrpSpPr>
          <p:nvPr/>
        </p:nvGrpSpPr>
        <p:grpSpPr>
          <a:xfrm>
            <a:off x="6096624" y="3286241"/>
            <a:ext cx="175272" cy="378000"/>
            <a:chOff x="6138760" y="4271257"/>
            <a:chExt cx="97227" cy="209688"/>
          </a:xfrm>
          <a:solidFill>
            <a:schemeClr val="accent1"/>
          </a:solidFill>
        </p:grpSpPr>
        <p:sp>
          <p:nvSpPr>
            <p:cNvPr id="114" name="Oval 76">
              <a:extLst>
                <a:ext uri="{FF2B5EF4-FFF2-40B4-BE49-F238E27FC236}">
                  <a16:creationId xmlns:a16="http://schemas.microsoft.com/office/drawing/2014/main" id="{167A9052-1252-46BB-814A-5B3DBAEB7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Freeform 7">
              <a:extLst>
                <a:ext uri="{FF2B5EF4-FFF2-40B4-BE49-F238E27FC236}">
                  <a16:creationId xmlns:a16="http://schemas.microsoft.com/office/drawing/2014/main" id="{954688AA-A79E-44C9-9780-88E23AAE5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7" name="Group 302">
            <a:extLst>
              <a:ext uri="{FF2B5EF4-FFF2-40B4-BE49-F238E27FC236}">
                <a16:creationId xmlns:a16="http://schemas.microsoft.com/office/drawing/2014/main" id="{A7F16429-E70F-4854-90A3-8A7E7CDA9DDE}"/>
              </a:ext>
            </a:extLst>
          </p:cNvPr>
          <p:cNvGrpSpPr>
            <a:grpSpLocks noChangeAspect="1"/>
          </p:cNvGrpSpPr>
          <p:nvPr/>
        </p:nvGrpSpPr>
        <p:grpSpPr>
          <a:xfrm>
            <a:off x="6293213" y="3286241"/>
            <a:ext cx="175272" cy="378000"/>
            <a:chOff x="6138760" y="4271257"/>
            <a:chExt cx="97227" cy="209688"/>
          </a:xfrm>
          <a:solidFill>
            <a:schemeClr val="accent1"/>
          </a:solidFill>
        </p:grpSpPr>
        <p:sp>
          <p:nvSpPr>
            <p:cNvPr id="112" name="Oval 79">
              <a:extLst>
                <a:ext uri="{FF2B5EF4-FFF2-40B4-BE49-F238E27FC236}">
                  <a16:creationId xmlns:a16="http://schemas.microsoft.com/office/drawing/2014/main" id="{B50C7C04-C986-4B37-BCBE-5E6612297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Freeform 7">
              <a:extLst>
                <a:ext uri="{FF2B5EF4-FFF2-40B4-BE49-F238E27FC236}">
                  <a16:creationId xmlns:a16="http://schemas.microsoft.com/office/drawing/2014/main" id="{F55A28AA-DB92-49C4-99F0-8FCF35D16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8" name="Group 302">
            <a:extLst>
              <a:ext uri="{FF2B5EF4-FFF2-40B4-BE49-F238E27FC236}">
                <a16:creationId xmlns:a16="http://schemas.microsoft.com/office/drawing/2014/main" id="{45B5C370-917F-4334-9D0C-64DD587449C6}"/>
              </a:ext>
            </a:extLst>
          </p:cNvPr>
          <p:cNvGrpSpPr>
            <a:grpSpLocks noChangeAspect="1"/>
          </p:cNvGrpSpPr>
          <p:nvPr/>
        </p:nvGrpSpPr>
        <p:grpSpPr>
          <a:xfrm>
            <a:off x="6489802" y="3286241"/>
            <a:ext cx="175272" cy="378000"/>
            <a:chOff x="6138760" y="4271257"/>
            <a:chExt cx="97227" cy="209688"/>
          </a:xfrm>
          <a:solidFill>
            <a:schemeClr val="accent1"/>
          </a:solidFill>
        </p:grpSpPr>
        <p:sp>
          <p:nvSpPr>
            <p:cNvPr id="110" name="Oval 82">
              <a:extLst>
                <a:ext uri="{FF2B5EF4-FFF2-40B4-BE49-F238E27FC236}">
                  <a16:creationId xmlns:a16="http://schemas.microsoft.com/office/drawing/2014/main" id="{F78F75C0-965F-499C-8CED-7AD7F646E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Freeform 7">
              <a:extLst>
                <a:ext uri="{FF2B5EF4-FFF2-40B4-BE49-F238E27FC236}">
                  <a16:creationId xmlns:a16="http://schemas.microsoft.com/office/drawing/2014/main" id="{140B4633-843A-4405-8385-FC1295BB5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0" name="Group 302">
            <a:extLst>
              <a:ext uri="{FF2B5EF4-FFF2-40B4-BE49-F238E27FC236}">
                <a16:creationId xmlns:a16="http://schemas.microsoft.com/office/drawing/2014/main" id="{71EC41C2-7148-4AA4-8B5D-5AE1893D6045}"/>
              </a:ext>
            </a:extLst>
          </p:cNvPr>
          <p:cNvGrpSpPr>
            <a:grpSpLocks noChangeAspect="1"/>
          </p:cNvGrpSpPr>
          <p:nvPr/>
        </p:nvGrpSpPr>
        <p:grpSpPr>
          <a:xfrm>
            <a:off x="6686391" y="3286241"/>
            <a:ext cx="175272" cy="378000"/>
            <a:chOff x="6138760" y="4271257"/>
            <a:chExt cx="97227" cy="209688"/>
          </a:xfrm>
          <a:solidFill>
            <a:schemeClr val="accent1"/>
          </a:solidFill>
        </p:grpSpPr>
        <p:sp>
          <p:nvSpPr>
            <p:cNvPr id="121" name="Oval 58">
              <a:extLst>
                <a:ext uri="{FF2B5EF4-FFF2-40B4-BE49-F238E27FC236}">
                  <a16:creationId xmlns:a16="http://schemas.microsoft.com/office/drawing/2014/main" id="{D943A246-9C30-4496-A52F-18DD40150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Freeform 7">
              <a:extLst>
                <a:ext uri="{FF2B5EF4-FFF2-40B4-BE49-F238E27FC236}">
                  <a16:creationId xmlns:a16="http://schemas.microsoft.com/office/drawing/2014/main" id="{A1688EF6-AC85-4901-B85C-601ACC680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3" name="Group 302">
            <a:extLst>
              <a:ext uri="{FF2B5EF4-FFF2-40B4-BE49-F238E27FC236}">
                <a16:creationId xmlns:a16="http://schemas.microsoft.com/office/drawing/2014/main" id="{14CA2EBC-1448-4BC1-9382-B2446A5EB231}"/>
              </a:ext>
            </a:extLst>
          </p:cNvPr>
          <p:cNvGrpSpPr>
            <a:grpSpLocks noChangeAspect="1"/>
          </p:cNvGrpSpPr>
          <p:nvPr/>
        </p:nvGrpSpPr>
        <p:grpSpPr>
          <a:xfrm>
            <a:off x="6882980" y="3286241"/>
            <a:ext cx="175272" cy="378000"/>
            <a:chOff x="6138760" y="4271257"/>
            <a:chExt cx="97227" cy="209688"/>
          </a:xfrm>
          <a:solidFill>
            <a:schemeClr val="accent1"/>
          </a:solidFill>
        </p:grpSpPr>
        <p:sp>
          <p:nvSpPr>
            <p:cNvPr id="124" name="Oval 73">
              <a:extLst>
                <a:ext uri="{FF2B5EF4-FFF2-40B4-BE49-F238E27FC236}">
                  <a16:creationId xmlns:a16="http://schemas.microsoft.com/office/drawing/2014/main" id="{0A405246-C4E5-4DBA-8B86-2CB2E835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5" name="Freeform 7">
              <a:extLst>
                <a:ext uri="{FF2B5EF4-FFF2-40B4-BE49-F238E27FC236}">
                  <a16:creationId xmlns:a16="http://schemas.microsoft.com/office/drawing/2014/main" id="{C7200F44-D4FC-4E33-8272-C0DC8EFAC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6" name="Group 302">
            <a:extLst>
              <a:ext uri="{FF2B5EF4-FFF2-40B4-BE49-F238E27FC236}">
                <a16:creationId xmlns:a16="http://schemas.microsoft.com/office/drawing/2014/main" id="{758FA135-2C17-4410-B1E8-944C6EB3B6F3}"/>
              </a:ext>
            </a:extLst>
          </p:cNvPr>
          <p:cNvGrpSpPr>
            <a:grpSpLocks noChangeAspect="1"/>
          </p:cNvGrpSpPr>
          <p:nvPr/>
        </p:nvGrpSpPr>
        <p:grpSpPr>
          <a:xfrm>
            <a:off x="7079569" y="3286241"/>
            <a:ext cx="175272" cy="378000"/>
            <a:chOff x="6138760" y="4271257"/>
            <a:chExt cx="97227" cy="209688"/>
          </a:xfrm>
          <a:solidFill>
            <a:schemeClr val="bg1">
              <a:lumMod val="85000"/>
            </a:schemeClr>
          </a:solidFill>
        </p:grpSpPr>
        <p:sp>
          <p:nvSpPr>
            <p:cNvPr id="127" name="Oval 76">
              <a:extLst>
                <a:ext uri="{FF2B5EF4-FFF2-40B4-BE49-F238E27FC236}">
                  <a16:creationId xmlns:a16="http://schemas.microsoft.com/office/drawing/2014/main" id="{335010BB-D736-46A0-A82F-9851E24D4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Freeform 7">
              <a:extLst>
                <a:ext uri="{FF2B5EF4-FFF2-40B4-BE49-F238E27FC236}">
                  <a16:creationId xmlns:a16="http://schemas.microsoft.com/office/drawing/2014/main" id="{7E232693-6F93-4F1B-841C-5C81F8FF9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9" name="Group 302">
            <a:extLst>
              <a:ext uri="{FF2B5EF4-FFF2-40B4-BE49-F238E27FC236}">
                <a16:creationId xmlns:a16="http://schemas.microsoft.com/office/drawing/2014/main" id="{4B7774A8-641C-4AAD-A850-4CCAACB7425F}"/>
              </a:ext>
            </a:extLst>
          </p:cNvPr>
          <p:cNvGrpSpPr>
            <a:grpSpLocks noChangeAspect="1"/>
          </p:cNvGrpSpPr>
          <p:nvPr/>
        </p:nvGrpSpPr>
        <p:grpSpPr>
          <a:xfrm>
            <a:off x="7276158" y="3286241"/>
            <a:ext cx="175272" cy="378000"/>
            <a:chOff x="6138760" y="4271257"/>
            <a:chExt cx="97227" cy="209688"/>
          </a:xfrm>
          <a:solidFill>
            <a:schemeClr val="bg1">
              <a:lumMod val="85000"/>
            </a:schemeClr>
          </a:solidFill>
        </p:grpSpPr>
        <p:sp>
          <p:nvSpPr>
            <p:cNvPr id="130" name="Oval 79">
              <a:extLst>
                <a:ext uri="{FF2B5EF4-FFF2-40B4-BE49-F238E27FC236}">
                  <a16:creationId xmlns:a16="http://schemas.microsoft.com/office/drawing/2014/main" id="{EB4EB090-D2B5-4B54-A9F2-A7CBD37F6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Freeform 7">
              <a:extLst>
                <a:ext uri="{FF2B5EF4-FFF2-40B4-BE49-F238E27FC236}">
                  <a16:creationId xmlns:a16="http://schemas.microsoft.com/office/drawing/2014/main" id="{43ADF3EE-CBE3-41C9-B41E-E365FE1CD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2" name="Group 302">
            <a:extLst>
              <a:ext uri="{FF2B5EF4-FFF2-40B4-BE49-F238E27FC236}">
                <a16:creationId xmlns:a16="http://schemas.microsoft.com/office/drawing/2014/main" id="{E85943DE-2DA8-4071-9C87-890C8EC99DEF}"/>
              </a:ext>
            </a:extLst>
          </p:cNvPr>
          <p:cNvGrpSpPr>
            <a:grpSpLocks noChangeAspect="1"/>
          </p:cNvGrpSpPr>
          <p:nvPr/>
        </p:nvGrpSpPr>
        <p:grpSpPr>
          <a:xfrm>
            <a:off x="7472746" y="3286241"/>
            <a:ext cx="175272" cy="378000"/>
            <a:chOff x="6138760" y="4271257"/>
            <a:chExt cx="97227" cy="209688"/>
          </a:xfrm>
          <a:solidFill>
            <a:schemeClr val="bg1">
              <a:lumMod val="85000"/>
            </a:schemeClr>
          </a:solidFill>
        </p:grpSpPr>
        <p:sp>
          <p:nvSpPr>
            <p:cNvPr id="133" name="Oval 82">
              <a:extLst>
                <a:ext uri="{FF2B5EF4-FFF2-40B4-BE49-F238E27FC236}">
                  <a16:creationId xmlns:a16="http://schemas.microsoft.com/office/drawing/2014/main" id="{C9F2F5A1-CBEF-4674-9DE4-EB34A7397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Freeform 7">
              <a:extLst>
                <a:ext uri="{FF2B5EF4-FFF2-40B4-BE49-F238E27FC236}">
                  <a16:creationId xmlns:a16="http://schemas.microsoft.com/office/drawing/2014/main" id="{EF6BF8BF-B88C-40D0-9B2B-04FD70D96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6" name="Rectangle 41">
            <a:extLst>
              <a:ext uri="{FF2B5EF4-FFF2-40B4-BE49-F238E27FC236}">
                <a16:creationId xmlns:a16="http://schemas.microsoft.com/office/drawing/2014/main" id="{C0340233-97B6-413C-86D6-383895ADB26B}"/>
              </a:ext>
            </a:extLst>
          </p:cNvPr>
          <p:cNvSpPr/>
          <p:nvPr/>
        </p:nvSpPr>
        <p:spPr>
          <a:xfrm>
            <a:off x="7773988" y="3302000"/>
            <a:ext cx="595312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E703DD3-E231-4371-8668-C1C8BC5ED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319088"/>
            <a:ext cx="3438525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id-ID" altLang="zh-CN" sz="2000" dirty="0"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8" name="Content Placeholder 2">
            <a:extLst>
              <a:ext uri="{FF2B5EF4-FFF2-40B4-BE49-F238E27FC236}">
                <a16:creationId xmlns:a16="http://schemas.microsoft.com/office/drawing/2014/main" id="{D935B616-08CF-4650-9C31-E734F1E2378D}"/>
              </a:ext>
            </a:extLst>
          </p:cNvPr>
          <p:cNvSpPr txBox="1">
            <a:spLocks/>
          </p:cNvSpPr>
          <p:nvPr/>
        </p:nvSpPr>
        <p:spPr>
          <a:xfrm>
            <a:off x="5280025" y="3733800"/>
            <a:ext cx="3324225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39" name="Content Placeholder 2">
            <a:extLst>
              <a:ext uri="{FF2B5EF4-FFF2-40B4-BE49-F238E27FC236}">
                <a16:creationId xmlns:a16="http://schemas.microsoft.com/office/drawing/2014/main" id="{47A39DCD-6C0E-4979-B2A0-5D6CEFF4E131}"/>
              </a:ext>
            </a:extLst>
          </p:cNvPr>
          <p:cNvSpPr txBox="1">
            <a:spLocks/>
          </p:cNvSpPr>
          <p:nvPr/>
        </p:nvSpPr>
        <p:spPr>
          <a:xfrm>
            <a:off x="460375" y="3733800"/>
            <a:ext cx="3324225" cy="5318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p:transition advTm="3000">
    <p:cut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MH_CONTENTSID" val="423"/>
  <p:tag name="MH_SECTIONID" val="424,425,426,427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TitleSubTitleDesc"/>
  <p:tag name="MH" val="20150820163548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Desc"/>
  <p:tag name="MH" val="20150820163733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248D7B"/>
      </a:accent1>
      <a:accent2>
        <a:srgbClr val="334353"/>
      </a:accent2>
      <a:accent3>
        <a:srgbClr val="248D7B"/>
      </a:accent3>
      <a:accent4>
        <a:srgbClr val="334353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2kxpqo2o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3473</TotalTime>
  <Words>1594</Words>
  <Application>Microsoft Office PowerPoint</Application>
  <PresentationFormat>全屏显示(16:9)</PresentationFormat>
  <Paragraphs>188</Paragraphs>
  <Slides>19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阿里巴巴普惠体 2.0 55 Regular</vt:lpstr>
      <vt:lpstr>华文细黑</vt:lpstr>
      <vt:lpstr>字体圈欣意冠黑体</vt:lpstr>
      <vt:lpstr>Arial</vt:lpstr>
      <vt:lpstr>Calibri</vt:lpstr>
      <vt:lpstr>Wingdings</vt:lpstr>
      <vt:lpstr>Office 主题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小火箭云朵简约商务汇报通用ppt模板</dc:title>
  <dc:creator>sunny</dc:creator>
  <cp:keywords>www.51pptmoban.com</cp:keywords>
  <dc:description>www.51pptmoban.com</dc:description>
  <cp:lastModifiedBy>Win user</cp:lastModifiedBy>
  <cp:revision>315</cp:revision>
  <dcterms:created xsi:type="dcterms:W3CDTF">2015-04-07T15:42:54Z</dcterms:created>
  <dcterms:modified xsi:type="dcterms:W3CDTF">2022-02-24T14:40:42Z</dcterms:modified>
  <cp:category>商务模板</cp:category>
  <cp:contentStatus>顶尖PPT</cp:contentStatus>
</cp:coreProperties>
</file>