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6"/>
  </p:notesMasterIdLst>
  <p:sldIdLst>
    <p:sldId id="399" r:id="rId2"/>
    <p:sldId id="447" r:id="rId3"/>
    <p:sldId id="448" r:id="rId4"/>
    <p:sldId id="444" r:id="rId5"/>
    <p:sldId id="429" r:id="rId6"/>
    <p:sldId id="427" r:id="rId7"/>
    <p:sldId id="445" r:id="rId8"/>
    <p:sldId id="439" r:id="rId9"/>
    <p:sldId id="383" r:id="rId10"/>
    <p:sldId id="450" r:id="rId11"/>
    <p:sldId id="440" r:id="rId12"/>
    <p:sldId id="441" r:id="rId13"/>
    <p:sldId id="442" r:id="rId14"/>
    <p:sldId id="412" r:id="rId15"/>
    <p:sldId id="443" r:id="rId16"/>
    <p:sldId id="451" r:id="rId17"/>
    <p:sldId id="426" r:id="rId18"/>
    <p:sldId id="433" r:id="rId19"/>
    <p:sldId id="280" r:id="rId20"/>
    <p:sldId id="432" r:id="rId21"/>
    <p:sldId id="435" r:id="rId22"/>
    <p:sldId id="446" r:id="rId23"/>
    <p:sldId id="449" r:id="rId24"/>
    <p:sldId id="452" r:id="rId25"/>
  </p:sldIdLst>
  <p:sldSz cx="9144000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7EB852"/>
    <a:srgbClr val="CEEC61"/>
    <a:srgbClr val="2E640C"/>
    <a:srgbClr val="FFFFFF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5823" autoAdjust="0"/>
  </p:normalViewPr>
  <p:slideViewPr>
    <p:cSldViewPr snapToGrid="0">
      <p:cViewPr varScale="1">
        <p:scale>
          <a:sx n="137" d="100"/>
          <a:sy n="137" d="100"/>
        </p:scale>
        <p:origin x="16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endParaRPr lang="tr-TR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7.1984800000000002E-2"/>
          <c:y val="5.4327400000000539E-2"/>
          <c:w val="0.9060319999999995"/>
          <c:h val="0.85404200000000063"/>
        </c:manualLayout>
      </c:layout>
      <c:lineChart>
        <c:grouping val="standard"/>
        <c:varyColors val="0"/>
        <c:ser>
          <c:idx val="0"/>
          <c:order val="0"/>
          <c:spPr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Sheet1!$B$2:$G$2</c:f>
              <c:numCache>
                <c:formatCode>General</c:formatCode>
                <c:ptCount val="6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76</c:v>
                </c:pt>
                <c:pt idx="5">
                  <c:v>87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Area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3293-4AD9-8348-B3A6AD680B78}"/>
            </c:ext>
          </c:extLst>
        </c:ser>
        <c:ser>
          <c:idx val="1"/>
          <c:order val="1"/>
          <c:spPr>
            <a:ln w="12700" cap="flat">
              <a:solidFill>
                <a:schemeClr val="accent2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Sheet1!$B$3:$G$3</c:f>
              <c:numCache>
                <c:formatCode>General</c:formatCode>
                <c:ptCount val="6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43</c:v>
                </c:pt>
                <c:pt idx="5">
                  <c:v>23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Area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3293-4AD9-8348-B3A6AD680B78}"/>
            </c:ext>
          </c:extLst>
        </c:ser>
        <c:ser>
          <c:idx val="2"/>
          <c:order val="2"/>
          <c:spPr>
            <a:ln w="12700" cap="flat">
              <a:solidFill>
                <a:schemeClr val="accent3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Sheet1!$B$4:$G$4</c:f>
              <c:numCache>
                <c:formatCode>General</c:formatCode>
                <c:ptCount val="6"/>
                <c:pt idx="0">
                  <c:v>45</c:v>
                </c:pt>
                <c:pt idx="1">
                  <c:v>87</c:v>
                </c:pt>
                <c:pt idx="2">
                  <c:v>43</c:v>
                </c:pt>
                <c:pt idx="3">
                  <c:v>56</c:v>
                </c:pt>
                <c:pt idx="4">
                  <c:v>89</c:v>
                </c:pt>
                <c:pt idx="5">
                  <c:v>87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Area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3293-4AD9-8348-B3A6AD680B78}"/>
            </c:ext>
          </c:extLst>
        </c:ser>
        <c:ser>
          <c:idx val="3"/>
          <c:order val="3"/>
          <c:spPr>
            <a:ln w="12700" cap="flat">
              <a:solidFill>
                <a:schemeClr val="accent4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4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Sheet1!$B$5:$G$5</c:f>
              <c:numCache>
                <c:formatCode>General</c:formatCode>
                <c:ptCount val="6"/>
                <c:pt idx="0">
                  <c:v>20</c:v>
                </c:pt>
                <c:pt idx="1">
                  <c:v>41</c:v>
                </c:pt>
                <c:pt idx="2">
                  <c:v>45</c:v>
                </c:pt>
                <c:pt idx="3">
                  <c:v>78</c:v>
                </c:pt>
                <c:pt idx="4">
                  <c:v>23</c:v>
                </c:pt>
                <c:pt idx="5">
                  <c:v>78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Area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3293-4AD9-8348-B3A6AD680B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7679744"/>
        <c:axId val="217800704"/>
      </c:lineChart>
      <c:catAx>
        <c:axId val="21767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2700" cap="flat">
            <a:solidFill>
              <a:schemeClr val="bg1">
                <a:lumMod val="65000"/>
              </a:schemeClr>
            </a:solidFill>
            <a:prstDash val="solid"/>
            <a:miter lim="4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217800704"/>
        <c:crosses val="autoZero"/>
        <c:auto val="1"/>
        <c:lblAlgn val="ctr"/>
        <c:lblOffset val="100"/>
        <c:noMultiLvlLbl val="1"/>
      </c:catAx>
      <c:valAx>
        <c:axId val="217800704"/>
        <c:scaling>
          <c:orientation val="minMax"/>
        </c:scaling>
        <c:delete val="0"/>
        <c:axPos val="l"/>
        <c:majorGridlines>
          <c:spPr>
            <a:ln w="12700" cap="flat">
              <a:solidFill>
                <a:schemeClr val="bg1">
                  <a:lumMod val="65000"/>
                </a:schemeClr>
              </a:solidFill>
              <a:custDash>
                <a:ds d="200000" sp="200000"/>
              </a:custDash>
              <a:miter lim="400000"/>
            </a:ln>
          </c:spPr>
        </c:majorGridlines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217679744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B6987-C615-493E-A58C-819B30F31541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1195B-83DD-40CD-B552-C649BE2EA05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977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234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102C-FAD4-459D-8C7A-106E6431C5A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110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8D8E6-C8C7-4110-94EE-507477E36C0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625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E0A07-2C1C-45C5-985B-D6CD99FDD0F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313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426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03885-BE8B-41DA-867E-71767820FE0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424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2317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8523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307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7550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27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281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767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19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797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090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872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30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22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3738B83-FCAD-4EA8-9E54-2C456776B229}"/>
              </a:ext>
            </a:extLst>
          </p:cNvPr>
          <p:cNvGrpSpPr/>
          <p:nvPr userDrawn="1"/>
        </p:nvGrpSpPr>
        <p:grpSpPr>
          <a:xfrm>
            <a:off x="-71644" y="-4228"/>
            <a:ext cx="9334654" cy="5153544"/>
            <a:chOff x="-71644" y="-4228"/>
            <a:chExt cx="9334654" cy="5153544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853C2F6-E425-439F-9855-18E3211CE49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9273" y="3819525"/>
              <a:ext cx="6523737" cy="132286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23CA9EE-B2E7-4CD5-BC11-2EF5E17FEDE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1644" y="3819525"/>
              <a:ext cx="5986808" cy="1322861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3CD2D03-491C-434D-83B2-870D76B8179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3805199" y="-1447155"/>
              <a:ext cx="2227959" cy="5122267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A9BC5E8-F979-49F9-A5D1-FEF62C5BE9D7}"/>
                </a:ext>
              </a:extLst>
            </p:cNvPr>
            <p:cNvGrpSpPr/>
            <p:nvPr userDrawn="1"/>
          </p:nvGrpSpPr>
          <p:grpSpPr>
            <a:xfrm>
              <a:off x="322820" y="-4228"/>
              <a:ext cx="745612" cy="703237"/>
              <a:chOff x="3646269" y="744563"/>
              <a:chExt cx="1929887" cy="1820206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B8553F8-23BD-497F-9B70-241441FA3365}"/>
                  </a:ext>
                </a:extLst>
              </p:cNvPr>
              <p:cNvSpPr/>
              <p:nvPr userDrawn="1"/>
            </p:nvSpPr>
            <p:spPr>
              <a:xfrm>
                <a:off x="3646269" y="955792"/>
                <a:ext cx="1608977" cy="1608977"/>
              </a:xfrm>
              <a:prstGeom prst="ellipse">
                <a:avLst/>
              </a:prstGeom>
              <a:gradFill>
                <a:gsLst>
                  <a:gs pos="100000">
                    <a:srgbClr val="CEEC61"/>
                  </a:gs>
                  <a:gs pos="0">
                    <a:srgbClr val="7EB85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BCA28D23-4591-439B-8834-4A80A672711C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76917" y="744563"/>
                <a:ext cx="1399239" cy="1733324"/>
              </a:xfrm>
              <a:prstGeom prst="rect">
                <a:avLst/>
              </a:prstGeom>
            </p:spPr>
          </p:pic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D2182AD-42C7-492A-8B89-B1C97456A926}"/>
                </a:ext>
              </a:extLst>
            </p:cNvPr>
            <p:cNvGrpSpPr/>
            <p:nvPr userDrawn="1"/>
          </p:nvGrpSpPr>
          <p:grpSpPr>
            <a:xfrm>
              <a:off x="2977763" y="4277021"/>
              <a:ext cx="3152570" cy="872295"/>
              <a:chOff x="2063185" y="3206980"/>
              <a:chExt cx="7019813" cy="1942336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D029FD32-69CF-49C4-9BF0-251DDFAA61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63185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4459DAFC-D039-45F9-8991-C880D1BBB8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33264" y="3206980"/>
                <a:ext cx="3149734" cy="1942336"/>
              </a:xfrm>
              <a:prstGeom prst="rect">
                <a:avLst/>
              </a:prstGeom>
            </p:spPr>
          </p:pic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9AF6CB8-367C-4A52-A386-656215A609F0}"/>
                </a:ext>
              </a:extLst>
            </p:cNvPr>
            <p:cNvSpPr/>
            <p:nvPr userDrawn="1"/>
          </p:nvSpPr>
          <p:spPr>
            <a:xfrm>
              <a:off x="0" y="0"/>
              <a:ext cx="9144000" cy="5145088"/>
            </a:xfrm>
            <a:prstGeom prst="rect">
              <a:avLst/>
            </a:prstGeom>
            <a:noFill/>
            <a:ln w="381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11E2BDBF-9481-4FBA-9313-2CC30BCE655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55337" y="414657"/>
              <a:ext cx="1474169" cy="4730431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9F09175-9BD1-4157-8FA0-4236638FEB9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6260" y="414657"/>
              <a:ext cx="1439218" cy="47304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4744397"/>
      </p:ext>
    </p:extLst>
  </p:cSld>
  <p:clrMapOvr>
    <a:masterClrMapping/>
  </p:clrMapOvr>
  <p:transition spd="slow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42817"/>
      </p:ext>
    </p:extLst>
  </p:cSld>
  <p:clrMapOvr>
    <a:masterClrMapping/>
  </p:clrMapOvr>
  <p:transition spd="slow" advClick="0" advTm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703216"/>
      </p:ext>
    </p:extLst>
  </p:cSld>
  <p:clrMapOvr>
    <a:masterClrMapping/>
  </p:clrMapOvr>
  <p:transition spd="slow" advClick="0" advTm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78D080B-9770-446A-AD8D-B6BCB4353267}"/>
              </a:ext>
            </a:extLst>
          </p:cNvPr>
          <p:cNvGrpSpPr/>
          <p:nvPr userDrawn="1"/>
        </p:nvGrpSpPr>
        <p:grpSpPr>
          <a:xfrm>
            <a:off x="-71644" y="-4228"/>
            <a:ext cx="9334654" cy="5153544"/>
            <a:chOff x="-71644" y="-4228"/>
            <a:chExt cx="9334654" cy="5153544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4A480D9-F96B-4A0E-A3AB-894C21870DB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9273" y="3819525"/>
              <a:ext cx="6523737" cy="132286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2481015-1AF6-4836-A8EB-7B163586989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1644" y="3819525"/>
              <a:ext cx="5986808" cy="132286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0149210-5615-4A41-91D0-60D4DFD488E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3805199" y="-1447155"/>
              <a:ext cx="2227959" cy="5122267"/>
            </a:xfrm>
            <a:prstGeom prst="rect">
              <a:avLst/>
            </a:pr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03C2D71-60C1-4A29-9D29-9D4D3BAD5D4A}"/>
                </a:ext>
              </a:extLst>
            </p:cNvPr>
            <p:cNvGrpSpPr/>
            <p:nvPr userDrawn="1"/>
          </p:nvGrpSpPr>
          <p:grpSpPr>
            <a:xfrm>
              <a:off x="322820" y="-4228"/>
              <a:ext cx="745612" cy="703237"/>
              <a:chOff x="3646269" y="744563"/>
              <a:chExt cx="1929887" cy="1820206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27671E0-C709-4BC3-B845-FE74FB551615}"/>
                  </a:ext>
                </a:extLst>
              </p:cNvPr>
              <p:cNvSpPr/>
              <p:nvPr/>
            </p:nvSpPr>
            <p:spPr>
              <a:xfrm>
                <a:off x="3646269" y="955792"/>
                <a:ext cx="1608977" cy="1608977"/>
              </a:xfrm>
              <a:prstGeom prst="ellipse">
                <a:avLst/>
              </a:prstGeom>
              <a:gradFill>
                <a:gsLst>
                  <a:gs pos="100000">
                    <a:srgbClr val="CEEC61"/>
                  </a:gs>
                  <a:gs pos="0">
                    <a:srgbClr val="7EB85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DCC6BA53-37B8-4AED-9A14-C6802EF294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76917" y="744563"/>
                <a:ext cx="1399239" cy="1733324"/>
              </a:xfrm>
              <a:prstGeom prst="rect">
                <a:avLst/>
              </a:prstGeom>
            </p:spPr>
          </p:pic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FC8E4B1-F398-44CD-A144-7B9BFE753782}"/>
                </a:ext>
              </a:extLst>
            </p:cNvPr>
            <p:cNvGrpSpPr/>
            <p:nvPr userDrawn="1"/>
          </p:nvGrpSpPr>
          <p:grpSpPr>
            <a:xfrm>
              <a:off x="2977763" y="4277021"/>
              <a:ext cx="3152570" cy="872295"/>
              <a:chOff x="2063185" y="3206980"/>
              <a:chExt cx="7019813" cy="1942336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005D9A2B-BE59-4163-8123-4740F8CC78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63185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364852D7-DDC0-415D-9A5D-938215AB95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33264" y="3206980"/>
                <a:ext cx="3149734" cy="1942336"/>
              </a:xfrm>
              <a:prstGeom prst="rect">
                <a:avLst/>
              </a:prstGeom>
            </p:spPr>
          </p:pic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E69B272-89DB-4556-BA17-751C2A13DF6F}"/>
                </a:ext>
              </a:extLst>
            </p:cNvPr>
            <p:cNvSpPr/>
            <p:nvPr userDrawn="1"/>
          </p:nvSpPr>
          <p:spPr>
            <a:xfrm>
              <a:off x="0" y="0"/>
              <a:ext cx="9144000" cy="5145088"/>
            </a:xfrm>
            <a:prstGeom prst="rect">
              <a:avLst/>
            </a:prstGeom>
            <a:noFill/>
            <a:ln w="381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901AE6A-EB56-4A10-9BC7-7817C7C3AA9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55337" y="414657"/>
              <a:ext cx="1474169" cy="4730431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04927DD2-096E-4688-8113-5E1F3ACF08B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6260" y="414657"/>
              <a:ext cx="1439218" cy="47304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5910502"/>
      </p:ext>
    </p:extLst>
  </p:cSld>
  <p:clrMapOvr>
    <a:masterClrMapping/>
  </p:clrMapOvr>
  <p:transition spd="slow" advClick="0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7F990A-F5C0-4B5E-8209-0C857C00E224}"/>
              </a:ext>
            </a:extLst>
          </p:cNvPr>
          <p:cNvGrpSpPr/>
          <p:nvPr userDrawn="1"/>
        </p:nvGrpSpPr>
        <p:grpSpPr>
          <a:xfrm>
            <a:off x="-71644" y="-4228"/>
            <a:ext cx="9334654" cy="5153544"/>
            <a:chOff x="-71644" y="-4228"/>
            <a:chExt cx="9334654" cy="5153544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089D7E4-06B7-4240-A0C7-93842C80DA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9273" y="3819525"/>
              <a:ext cx="6523737" cy="132286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ECF5FFC-68CF-4030-A8A8-6259613F67D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1644" y="3819525"/>
              <a:ext cx="5986808" cy="132286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8B88772-9DBD-4C1F-8542-6091E020C95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3805199" y="-1447155"/>
              <a:ext cx="2227959" cy="5122267"/>
            </a:xfrm>
            <a:prstGeom prst="rect">
              <a:avLst/>
            </a:pr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CB1BE34-BCA6-441C-B473-67C06CAEDEE2}"/>
                </a:ext>
              </a:extLst>
            </p:cNvPr>
            <p:cNvGrpSpPr/>
            <p:nvPr userDrawn="1"/>
          </p:nvGrpSpPr>
          <p:grpSpPr>
            <a:xfrm>
              <a:off x="322820" y="-4228"/>
              <a:ext cx="745612" cy="703237"/>
              <a:chOff x="3646269" y="744563"/>
              <a:chExt cx="1929887" cy="1820206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633F92B0-AF1B-4953-BA5B-A683931DA639}"/>
                  </a:ext>
                </a:extLst>
              </p:cNvPr>
              <p:cNvSpPr/>
              <p:nvPr/>
            </p:nvSpPr>
            <p:spPr>
              <a:xfrm>
                <a:off x="3646269" y="955792"/>
                <a:ext cx="1608977" cy="1608977"/>
              </a:xfrm>
              <a:prstGeom prst="ellipse">
                <a:avLst/>
              </a:prstGeom>
              <a:gradFill>
                <a:gsLst>
                  <a:gs pos="100000">
                    <a:srgbClr val="CEEC61"/>
                  </a:gs>
                  <a:gs pos="0">
                    <a:srgbClr val="7EB85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46F30007-4A40-4512-9BF0-6580B38283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76917" y="744563"/>
                <a:ext cx="1399239" cy="1733324"/>
              </a:xfrm>
              <a:prstGeom prst="rect">
                <a:avLst/>
              </a:prstGeom>
            </p:spPr>
          </p:pic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FCF7875-9712-419A-BE47-82577B60C478}"/>
                </a:ext>
              </a:extLst>
            </p:cNvPr>
            <p:cNvGrpSpPr/>
            <p:nvPr userDrawn="1"/>
          </p:nvGrpSpPr>
          <p:grpSpPr>
            <a:xfrm>
              <a:off x="2977763" y="4277021"/>
              <a:ext cx="3152570" cy="872295"/>
              <a:chOff x="2063185" y="3206980"/>
              <a:chExt cx="7019813" cy="1942336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F770031F-A7C0-4AA4-9912-B05C376070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63185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79B0A6C6-2A5B-430F-A975-DD9475B1B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33264" y="3206980"/>
                <a:ext cx="3149734" cy="1942336"/>
              </a:xfrm>
              <a:prstGeom prst="rect">
                <a:avLst/>
              </a:prstGeom>
            </p:spPr>
          </p:pic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22C8EEE-ED4D-4679-9137-C984E3743E98}"/>
                </a:ext>
              </a:extLst>
            </p:cNvPr>
            <p:cNvSpPr/>
            <p:nvPr userDrawn="1"/>
          </p:nvSpPr>
          <p:spPr>
            <a:xfrm>
              <a:off x="0" y="0"/>
              <a:ext cx="9144000" cy="5145088"/>
            </a:xfrm>
            <a:prstGeom prst="rect">
              <a:avLst/>
            </a:prstGeom>
            <a:noFill/>
            <a:ln w="381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4E77B38-7EEF-4967-9E98-A83A9EDF733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55337" y="414657"/>
              <a:ext cx="1474169" cy="4730431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2904D8E-A2E9-4D55-8A3C-546A47A4A72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6260" y="414657"/>
              <a:ext cx="1439218" cy="47304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6649835"/>
      </p:ext>
    </p:extLst>
  </p:cSld>
  <p:clrMapOvr>
    <a:masterClrMapping/>
  </p:clrMapOvr>
  <p:transition spd="slow" advClick="0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CB0FEDB-3865-4715-93CC-DFE4209F74F3}"/>
              </a:ext>
            </a:extLst>
          </p:cNvPr>
          <p:cNvGrpSpPr/>
          <p:nvPr userDrawn="1"/>
        </p:nvGrpSpPr>
        <p:grpSpPr>
          <a:xfrm>
            <a:off x="-71644" y="-4228"/>
            <a:ext cx="9334654" cy="5153544"/>
            <a:chOff x="-71644" y="-4228"/>
            <a:chExt cx="9334654" cy="5153544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276A720-6C48-4421-88DF-E31E90B0A8E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9273" y="3819525"/>
              <a:ext cx="6523737" cy="1322861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A13E38BC-9834-4B90-B568-585709B74C5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1644" y="3819525"/>
              <a:ext cx="5986808" cy="132286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5FE2783-17A8-470F-BA34-7A9D61D3264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3805199" y="-1447155"/>
              <a:ext cx="2227959" cy="5122267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ED262D5-D4C9-4FBB-89C6-F02DE9F6A9F2}"/>
                </a:ext>
              </a:extLst>
            </p:cNvPr>
            <p:cNvGrpSpPr/>
            <p:nvPr userDrawn="1"/>
          </p:nvGrpSpPr>
          <p:grpSpPr>
            <a:xfrm>
              <a:off x="322820" y="-4228"/>
              <a:ext cx="745612" cy="703237"/>
              <a:chOff x="3646269" y="744563"/>
              <a:chExt cx="1929887" cy="1820206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AAC29A2-6713-45EA-826E-60E79F5FD32C}"/>
                  </a:ext>
                </a:extLst>
              </p:cNvPr>
              <p:cNvSpPr/>
              <p:nvPr/>
            </p:nvSpPr>
            <p:spPr>
              <a:xfrm>
                <a:off x="3646269" y="955792"/>
                <a:ext cx="1608977" cy="1608977"/>
              </a:xfrm>
              <a:prstGeom prst="ellipse">
                <a:avLst/>
              </a:prstGeom>
              <a:gradFill>
                <a:gsLst>
                  <a:gs pos="100000">
                    <a:srgbClr val="CEEC61"/>
                  </a:gs>
                  <a:gs pos="0">
                    <a:srgbClr val="7EB85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6A29E884-6DC7-4C5D-8E21-08E529B985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76917" y="744563"/>
                <a:ext cx="1399239" cy="1733324"/>
              </a:xfrm>
              <a:prstGeom prst="rect">
                <a:avLst/>
              </a:prstGeom>
            </p:spPr>
          </p:pic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90DAAC7-AC17-4DC5-9799-B40ED1EE7E3C}"/>
                </a:ext>
              </a:extLst>
            </p:cNvPr>
            <p:cNvGrpSpPr/>
            <p:nvPr userDrawn="1"/>
          </p:nvGrpSpPr>
          <p:grpSpPr>
            <a:xfrm>
              <a:off x="2977763" y="4277021"/>
              <a:ext cx="3152570" cy="872295"/>
              <a:chOff x="2063185" y="3206980"/>
              <a:chExt cx="7019813" cy="1942336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57EDFEC8-DEEC-4753-B1E0-FB0DDAD66C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63185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7D913AD2-C527-4D95-A220-2E9822605E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33264" y="3206980"/>
                <a:ext cx="3149734" cy="1942336"/>
              </a:xfrm>
              <a:prstGeom prst="rect">
                <a:avLst/>
              </a:prstGeom>
            </p:spPr>
          </p:pic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2559236-0D2C-4882-A17D-2FD8AB1D738B}"/>
                </a:ext>
              </a:extLst>
            </p:cNvPr>
            <p:cNvSpPr/>
            <p:nvPr userDrawn="1"/>
          </p:nvSpPr>
          <p:spPr>
            <a:xfrm>
              <a:off x="0" y="0"/>
              <a:ext cx="9144000" cy="5145088"/>
            </a:xfrm>
            <a:prstGeom prst="rect">
              <a:avLst/>
            </a:prstGeom>
            <a:noFill/>
            <a:ln w="381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EC7105C-25BF-4C87-B6B0-C0A624521ED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55337" y="414657"/>
              <a:ext cx="1474169" cy="473043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F9CF186-D9BA-4394-9A29-C28BF20A37A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6260" y="414657"/>
              <a:ext cx="1439218" cy="47304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4001563"/>
      </p:ext>
    </p:extLst>
  </p:cSld>
  <p:clrMapOvr>
    <a:masterClrMapping/>
  </p:clrMapOvr>
  <p:transition spd="slow" advClick="0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72AADE5-F497-422E-AC10-9364C25935CD}"/>
              </a:ext>
            </a:extLst>
          </p:cNvPr>
          <p:cNvGrpSpPr/>
          <p:nvPr userDrawn="1"/>
        </p:nvGrpSpPr>
        <p:grpSpPr>
          <a:xfrm>
            <a:off x="-71644" y="-4228"/>
            <a:ext cx="9334654" cy="5153544"/>
            <a:chOff x="-71644" y="-4228"/>
            <a:chExt cx="9334654" cy="5153544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7B0D710-2D0F-46F7-9FF4-8D8531D31BF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9273" y="3819525"/>
              <a:ext cx="6523737" cy="1322861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4CE8D46-E7AF-47D2-AFE3-DC0C864B7A3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1644" y="3819525"/>
              <a:ext cx="5986808" cy="132286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FDF020B-EA5B-4F61-8DE5-52DAB107624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3805199" y="-1447155"/>
              <a:ext cx="2227959" cy="5122267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E590866-7162-48B5-8CDF-AAD6418A62AC}"/>
                </a:ext>
              </a:extLst>
            </p:cNvPr>
            <p:cNvGrpSpPr/>
            <p:nvPr userDrawn="1"/>
          </p:nvGrpSpPr>
          <p:grpSpPr>
            <a:xfrm>
              <a:off x="322820" y="-4228"/>
              <a:ext cx="745612" cy="703237"/>
              <a:chOff x="3646269" y="744563"/>
              <a:chExt cx="1929887" cy="1820206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05DD5F8B-0D88-42B0-AA41-DE6F1A3C4BE4}"/>
                  </a:ext>
                </a:extLst>
              </p:cNvPr>
              <p:cNvSpPr/>
              <p:nvPr/>
            </p:nvSpPr>
            <p:spPr>
              <a:xfrm>
                <a:off x="3646269" y="955792"/>
                <a:ext cx="1608977" cy="1608977"/>
              </a:xfrm>
              <a:prstGeom prst="ellipse">
                <a:avLst/>
              </a:prstGeom>
              <a:gradFill>
                <a:gsLst>
                  <a:gs pos="100000">
                    <a:srgbClr val="CEEC61"/>
                  </a:gs>
                  <a:gs pos="0">
                    <a:srgbClr val="7EB85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66DED84A-1F5B-4363-A2FA-97E8C758C2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76917" y="744563"/>
                <a:ext cx="1399239" cy="1733324"/>
              </a:xfrm>
              <a:prstGeom prst="rect">
                <a:avLst/>
              </a:prstGeom>
            </p:spPr>
          </p:pic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DCA1246-8FB3-4928-96D4-66167355024F}"/>
                </a:ext>
              </a:extLst>
            </p:cNvPr>
            <p:cNvGrpSpPr/>
            <p:nvPr userDrawn="1"/>
          </p:nvGrpSpPr>
          <p:grpSpPr>
            <a:xfrm>
              <a:off x="2977763" y="4277021"/>
              <a:ext cx="3152570" cy="872295"/>
              <a:chOff x="2063185" y="3206980"/>
              <a:chExt cx="7019813" cy="1942336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BE7FC5ED-4689-4E56-9A34-5615B6AAE6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63185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0D59AF79-1280-476D-B626-315B8FD3C2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33264" y="3206980"/>
                <a:ext cx="3149734" cy="1942336"/>
              </a:xfrm>
              <a:prstGeom prst="rect">
                <a:avLst/>
              </a:prstGeom>
            </p:spPr>
          </p:pic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A601E1E-2533-4776-B1BF-C3C8393CDEA6}"/>
                </a:ext>
              </a:extLst>
            </p:cNvPr>
            <p:cNvSpPr/>
            <p:nvPr userDrawn="1"/>
          </p:nvSpPr>
          <p:spPr>
            <a:xfrm>
              <a:off x="0" y="0"/>
              <a:ext cx="9144000" cy="5145088"/>
            </a:xfrm>
            <a:prstGeom prst="rect">
              <a:avLst/>
            </a:prstGeom>
            <a:noFill/>
            <a:ln w="381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13420BC8-7594-4640-B37F-F46358693F5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55337" y="414657"/>
              <a:ext cx="1474169" cy="473043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291B1B2-9DB7-4246-863C-0AF31F4ED61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6260" y="414657"/>
              <a:ext cx="1439218" cy="47304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8477572"/>
      </p:ext>
    </p:extLst>
  </p:cSld>
  <p:clrMapOvr>
    <a:masterClrMapping/>
  </p:clrMapOvr>
  <p:transition spd="slow" advClick="0" advTm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806589"/>
      </p:ext>
    </p:extLst>
  </p:cSld>
  <p:clrMapOvr>
    <a:masterClrMapping/>
  </p:clrMapOvr>
  <p:transition spd="slow" advClick="0" advTm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50689"/>
      </p:ext>
    </p:extLst>
  </p:cSld>
  <p:clrMapOvr>
    <a:masterClrMapping/>
  </p:clrMapOvr>
  <p:transition spd="slow" advClick="0" advTm="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353229"/>
      </p:ext>
    </p:extLst>
  </p:cSld>
  <p:clrMapOvr>
    <a:masterClrMapping/>
  </p:clrMapOvr>
  <p:transition spd="slow" advClick="0" advTm="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237772"/>
      </p:ext>
    </p:extLst>
  </p:cSld>
  <p:clrMapOvr>
    <a:masterClrMapping/>
  </p:clrMapOvr>
  <p:transition spd="slow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8" name="矩形 259">
            <a:extLst>
              <a:ext uri="{FF2B5EF4-FFF2-40B4-BE49-F238E27FC236}">
                <a16:creationId xmlns:a16="http://schemas.microsoft.com/office/drawing/2014/main" id="{D78B4237-2C61-4B9A-A945-42C41535207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618868" y="1305558"/>
            <a:ext cx="19049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66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D54A225-42C7-4CF3-98F4-819853A1C9FE}"/>
              </a:ext>
            </a:extLst>
          </p:cNvPr>
          <p:cNvGrpSpPr/>
          <p:nvPr userDrawn="1"/>
        </p:nvGrpSpPr>
        <p:grpSpPr>
          <a:xfrm>
            <a:off x="-71644" y="0"/>
            <a:ext cx="9334654" cy="5149316"/>
            <a:chOff x="-71644" y="0"/>
            <a:chExt cx="9334654" cy="5149316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5204D698-34B3-4EF3-BB0F-0F5D04D3514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9273" y="3819525"/>
              <a:ext cx="6523737" cy="1322861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2F5EE30-2A7A-4A3C-A82D-3C459157A7B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71644" y="3819525"/>
              <a:ext cx="5986808" cy="1322861"/>
            </a:xfrm>
            <a:prstGeom prst="rect">
              <a:avLst/>
            </a:prstGeom>
          </p:spPr>
        </p:pic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6A11E0D-C347-488F-B317-89E1E692E7C9}"/>
                </a:ext>
              </a:extLst>
            </p:cNvPr>
            <p:cNvGrpSpPr/>
            <p:nvPr userDrawn="1"/>
          </p:nvGrpSpPr>
          <p:grpSpPr>
            <a:xfrm>
              <a:off x="2977763" y="4277021"/>
              <a:ext cx="3152570" cy="872295"/>
              <a:chOff x="2063185" y="3206980"/>
              <a:chExt cx="7019813" cy="1942336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id="{6A3F7043-3A6A-4B1F-804C-6359914274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63185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653CB671-5650-4032-BE50-9BBD884120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33264" y="3206980"/>
                <a:ext cx="3149734" cy="1942336"/>
              </a:xfrm>
              <a:prstGeom prst="rect">
                <a:avLst/>
              </a:prstGeom>
            </p:spPr>
          </p:pic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E812037-269E-446D-BA1A-165E8D9C31AD}"/>
                </a:ext>
              </a:extLst>
            </p:cNvPr>
            <p:cNvSpPr/>
            <p:nvPr userDrawn="1"/>
          </p:nvSpPr>
          <p:spPr>
            <a:xfrm>
              <a:off x="0" y="0"/>
              <a:ext cx="9144000" cy="5145088"/>
            </a:xfrm>
            <a:prstGeom prst="rect">
              <a:avLst/>
            </a:prstGeom>
            <a:noFill/>
            <a:ln w="381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11572121"/>
      </p:ext>
    </p:extLst>
  </p:cSld>
  <p:clrMapOvr>
    <a:masterClrMapping/>
  </p:clrMapOvr>
  <p:transition spd="slow" advClick="0" advTm="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69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产品运行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38D03C8-5A6E-48BF-B576-BF785595610E}"/>
              </a:ext>
            </a:extLst>
          </p:cNvPr>
          <p:cNvCxnSpPr>
            <a:cxnSpLocks/>
          </p:cNvCxnSpPr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8AE3EB0-54E6-4F03-BF5D-660BE55BAA33}"/>
              </a:ext>
            </a:extLst>
          </p:cNvPr>
          <p:cNvCxnSpPr>
            <a:cxnSpLocks/>
          </p:cNvCxnSpPr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490945"/>
      </p:ext>
    </p:extLst>
  </p:cSld>
  <p:clrMapOvr>
    <a:masterClrMapping/>
  </p:clrMapOvr>
  <p:transition spd="slow" advClick="0" advTm="0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7"/>
          <p:cNvSpPr txBox="1"/>
          <p:nvPr userDrawn="1"/>
        </p:nvSpPr>
        <p:spPr>
          <a:xfrm>
            <a:off x="4094834" y="203130"/>
            <a:ext cx="1061795" cy="346232"/>
          </a:xfrm>
          <a:prstGeom prst="rect">
            <a:avLst/>
          </a:prstGeom>
          <a:noFill/>
        </p:spPr>
        <p:txBody>
          <a:bodyPr wrap="none" lIns="68563" tIns="34282" rIns="68563" bIns="34282" rtlCol="0">
            <a:spAutoFit/>
          </a:bodyPr>
          <a:lstStyle/>
          <a:p>
            <a:pPr lvl="0" defTabSz="685869">
              <a:defRPr/>
            </a:pPr>
            <a:r>
              <a:rPr lang="zh-CN" altLang="en-US" sz="1800" b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投资回报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38D03C8-5A6E-48BF-B576-BF785595610E}"/>
              </a:ext>
            </a:extLst>
          </p:cNvPr>
          <p:cNvCxnSpPr>
            <a:cxnSpLocks/>
          </p:cNvCxnSpPr>
          <p:nvPr userDrawn="1"/>
        </p:nvCxnSpPr>
        <p:spPr>
          <a:xfrm>
            <a:off x="28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8AE3EB0-54E6-4F03-BF5D-660BE55BAA33}"/>
              </a:ext>
            </a:extLst>
          </p:cNvPr>
          <p:cNvCxnSpPr>
            <a:cxnSpLocks/>
          </p:cNvCxnSpPr>
          <p:nvPr userDrawn="1"/>
        </p:nvCxnSpPr>
        <p:spPr>
          <a:xfrm>
            <a:off x="5505736" y="376300"/>
            <a:ext cx="363826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949011"/>
      </p:ext>
    </p:extLst>
  </p:cSld>
  <p:clrMapOvr>
    <a:masterClrMapping/>
  </p:clrMapOvr>
  <p:transition spd="slow" advClick="0" advTm="0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385611"/>
      </p:ext>
    </p:extLst>
  </p:cSld>
  <p:clrMapOvr>
    <a:masterClrMapping/>
  </p:clrMapOvr>
  <p:transition advClick="0" advTm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565424"/>
      </p:ext>
    </p:extLst>
  </p:cSld>
  <p:clrMapOvr>
    <a:masterClrMapping/>
  </p:clrMapOvr>
  <p:transition advClick="0" advTm="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1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36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9248" y="195547"/>
            <a:ext cx="3250704" cy="395759"/>
          </a:xfrm>
        </p:spPr>
        <p:txBody>
          <a:bodyPr>
            <a:normAutofit/>
          </a:bodyPr>
          <a:lstStyle>
            <a:lvl1pPr algn="l">
              <a:defRPr sz="200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0823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92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55338"/>
      </p:ext>
    </p:extLst>
  </p:cSld>
  <p:clrMapOvr>
    <a:masterClrMapping/>
  </p:clrMapOvr>
  <p:transition spd="slow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61252"/>
      </p:ext>
    </p:extLst>
  </p:cSld>
  <p:clrMapOvr>
    <a:masterClrMapping/>
  </p:clrMapOvr>
  <p:transition spd="slow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967186"/>
      </p:ext>
    </p:extLst>
  </p:cSld>
  <p:clrMapOvr>
    <a:masterClrMapping/>
  </p:clrMapOvr>
  <p:transition spd="slow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65214"/>
      </p:ext>
    </p:extLst>
  </p:cSld>
  <p:clrMapOvr>
    <a:masterClrMapping/>
  </p:clrMapOvr>
  <p:transition spd="slow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255693"/>
      </p:ext>
    </p:extLst>
  </p:cSld>
  <p:clrMapOvr>
    <a:masterClrMapping/>
  </p:clrMapOvr>
  <p:transition spd="slow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937903"/>
      </p:ext>
    </p:extLst>
  </p:cSld>
  <p:clrMapOvr>
    <a:masterClrMapping/>
  </p:clrMapOvr>
  <p:transition spd="slow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57589"/>
      </p:ext>
    </p:extLst>
  </p:cSld>
  <p:clrMapOvr>
    <a:masterClrMapping/>
  </p:clrMapOvr>
  <p:transition spd="slow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843A5-E55D-4A40-B5C2-476537EC4AD4}" type="datetimeFigureOut">
              <a:rPr lang="zh-CN" altLang="en-US" smtClean="0"/>
              <a:pPr/>
              <a:t>2022/2/24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845EF-EAA8-4820-87FA-4DECC3938A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76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69" r:id="rId16"/>
    <p:sldLayoutId id="2147483670" r:id="rId17"/>
    <p:sldLayoutId id="2147483671" r:id="rId18"/>
    <p:sldLayoutId id="2147483672" r:id="rId19"/>
    <p:sldLayoutId id="2147483688" r:id="rId20"/>
    <p:sldLayoutId id="2147483691" r:id="rId21"/>
    <p:sldLayoutId id="2147483692" r:id="rId22"/>
    <p:sldLayoutId id="2147483694" r:id="rId23"/>
    <p:sldLayoutId id="2147483695" r:id="rId24"/>
    <p:sldLayoutId id="2147483696" r:id="rId25"/>
    <p:sldLayoutId id="2147483698" r:id="rId26"/>
    <p:sldLayoutId id="2147483699" r:id="rId27"/>
    <p:sldLayoutId id="2147483700" r:id="rId28"/>
  </p:sldLayoutIdLst>
  <p:transition spd="slow" advClick="0" advTm="0">
    <p:random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15.pn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15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15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8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95CFBD95-360D-47FD-98A0-9EAE539F47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3805199" y="-1447155"/>
            <a:ext cx="2227959" cy="5122267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A836D682-9471-47D4-AD96-030948F77F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5337" y="414657"/>
            <a:ext cx="1474169" cy="4730431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8E86C24B-88F2-4D27-A388-2DDF1EAA74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6260" y="414657"/>
            <a:ext cx="1439218" cy="4730431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7854311B-AA0C-4BAD-A58B-2A65726A5771}"/>
              </a:ext>
            </a:extLst>
          </p:cNvPr>
          <p:cNvGrpSpPr/>
          <p:nvPr/>
        </p:nvGrpSpPr>
        <p:grpSpPr>
          <a:xfrm>
            <a:off x="1315085" y="3784600"/>
            <a:ext cx="6914515" cy="1364716"/>
            <a:chOff x="1315085" y="3784600"/>
            <a:chExt cx="6914515" cy="136471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8E54620-B805-459B-BCB9-004A0B0AFD83}"/>
                </a:ext>
              </a:extLst>
            </p:cNvPr>
            <p:cNvGrpSpPr/>
            <p:nvPr/>
          </p:nvGrpSpPr>
          <p:grpSpPr>
            <a:xfrm>
              <a:off x="2359580" y="3784600"/>
              <a:ext cx="4424839" cy="1364716"/>
              <a:chOff x="2238377" y="3206980"/>
              <a:chExt cx="6297665" cy="1942336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EFAE2E54-4544-4328-92F3-B07238529C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38377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2F88EDB1-17E0-47FA-875F-AA4271A45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86308" y="3206980"/>
                <a:ext cx="3149734" cy="1942336"/>
              </a:xfrm>
              <a:prstGeom prst="rect">
                <a:avLst/>
              </a:prstGeom>
            </p:spPr>
          </p:pic>
        </p:grp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93BF6061-0D77-42D2-8A24-EDC5BE16D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9359" y="3970963"/>
              <a:ext cx="5790241" cy="11741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60FBC034-DD17-4339-BFDD-EBB23C65A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315085" y="3970963"/>
              <a:ext cx="5313682" cy="1174125"/>
            </a:xfrm>
            <a:prstGeom prst="rect">
              <a:avLst/>
            </a:prstGeom>
          </p:spPr>
        </p:pic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1C143605-68B0-47DF-A3A6-A6E83BF1318A}"/>
              </a:ext>
            </a:extLst>
          </p:cNvPr>
          <p:cNvSpPr/>
          <p:nvPr/>
        </p:nvSpPr>
        <p:spPr>
          <a:xfrm>
            <a:off x="0" y="0"/>
            <a:ext cx="9144000" cy="5145088"/>
          </a:xfrm>
          <a:prstGeom prst="rect">
            <a:avLst/>
          </a:prstGeom>
          <a:noFill/>
          <a:ln w="381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Rectangle 20">
            <a:extLst>
              <a:ext uri="{FF2B5EF4-FFF2-40B4-BE49-F238E27FC236}">
                <a16:creationId xmlns:a16="http://schemas.microsoft.com/office/drawing/2014/main" id="{E94928B0-7229-4270-8166-044E1C75E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8264" y="3239415"/>
            <a:ext cx="45429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汇报人：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51PPT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模板网    时间：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2022.02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DD4D7F4-B048-4ED8-86C1-61ECF65B5E02}"/>
              </a:ext>
            </a:extLst>
          </p:cNvPr>
          <p:cNvGrpSpPr/>
          <p:nvPr/>
        </p:nvGrpSpPr>
        <p:grpSpPr>
          <a:xfrm>
            <a:off x="1914526" y="1595312"/>
            <a:ext cx="5314952" cy="1326109"/>
            <a:chOff x="1304924" y="1150391"/>
            <a:chExt cx="5314952" cy="1326109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BCDA1767-A761-48A5-B910-146B6802DB13}"/>
                </a:ext>
              </a:extLst>
            </p:cNvPr>
            <p:cNvSpPr/>
            <p:nvPr/>
          </p:nvSpPr>
          <p:spPr>
            <a:xfrm>
              <a:off x="1628775" y="2166054"/>
              <a:ext cx="4762501" cy="310446"/>
            </a:xfrm>
            <a:custGeom>
              <a:avLst/>
              <a:gdLst>
                <a:gd name="connsiteX0" fmla="*/ 0 w 4762501"/>
                <a:gd name="connsiteY0" fmla="*/ 51742 h 310446"/>
                <a:gd name="connsiteX1" fmla="*/ 51742 w 4762501"/>
                <a:gd name="connsiteY1" fmla="*/ 0 h 310446"/>
                <a:gd name="connsiteX2" fmla="*/ 763906 w 4762501"/>
                <a:gd name="connsiteY2" fmla="*/ 0 h 310446"/>
                <a:gd name="connsiteX3" fmla="*/ 1289709 w 4762501"/>
                <a:gd name="connsiteY3" fmla="*/ 0 h 310446"/>
                <a:gd name="connsiteX4" fmla="*/ 1955283 w 4762501"/>
                <a:gd name="connsiteY4" fmla="*/ 0 h 310446"/>
                <a:gd name="connsiteX5" fmla="*/ 2527677 w 4762501"/>
                <a:gd name="connsiteY5" fmla="*/ 0 h 310446"/>
                <a:gd name="connsiteX6" fmla="*/ 3239841 w 4762501"/>
                <a:gd name="connsiteY6" fmla="*/ 0 h 310446"/>
                <a:gd name="connsiteX7" fmla="*/ 3812234 w 4762501"/>
                <a:gd name="connsiteY7" fmla="*/ 0 h 310446"/>
                <a:gd name="connsiteX8" fmla="*/ 4710759 w 4762501"/>
                <a:gd name="connsiteY8" fmla="*/ 0 h 310446"/>
                <a:gd name="connsiteX9" fmla="*/ 4762501 w 4762501"/>
                <a:gd name="connsiteY9" fmla="*/ 51742 h 310446"/>
                <a:gd name="connsiteX10" fmla="*/ 4762501 w 4762501"/>
                <a:gd name="connsiteY10" fmla="*/ 258704 h 310446"/>
                <a:gd name="connsiteX11" fmla="*/ 4710759 w 4762501"/>
                <a:gd name="connsiteY11" fmla="*/ 310446 h 310446"/>
                <a:gd name="connsiteX12" fmla="*/ 3952005 w 4762501"/>
                <a:gd name="connsiteY12" fmla="*/ 310446 h 310446"/>
                <a:gd name="connsiteX13" fmla="*/ 3379611 w 4762501"/>
                <a:gd name="connsiteY13" fmla="*/ 310446 h 310446"/>
                <a:gd name="connsiteX14" fmla="*/ 2853808 w 4762501"/>
                <a:gd name="connsiteY14" fmla="*/ 310446 h 310446"/>
                <a:gd name="connsiteX15" fmla="*/ 2281414 w 4762501"/>
                <a:gd name="connsiteY15" fmla="*/ 310446 h 310446"/>
                <a:gd name="connsiteX16" fmla="*/ 1662431 w 4762501"/>
                <a:gd name="connsiteY16" fmla="*/ 310446 h 310446"/>
                <a:gd name="connsiteX17" fmla="*/ 996857 w 4762501"/>
                <a:gd name="connsiteY17" fmla="*/ 310446 h 310446"/>
                <a:gd name="connsiteX18" fmla="*/ 51742 w 4762501"/>
                <a:gd name="connsiteY18" fmla="*/ 310446 h 310446"/>
                <a:gd name="connsiteX19" fmla="*/ 0 w 4762501"/>
                <a:gd name="connsiteY19" fmla="*/ 258704 h 310446"/>
                <a:gd name="connsiteX20" fmla="*/ 0 w 4762501"/>
                <a:gd name="connsiteY20" fmla="*/ 51742 h 31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62501" h="310446" fill="none" extrusionOk="0">
                  <a:moveTo>
                    <a:pt x="0" y="51742"/>
                  </a:moveTo>
                  <a:cubicBezTo>
                    <a:pt x="476" y="24108"/>
                    <a:pt x="17991" y="2729"/>
                    <a:pt x="51742" y="0"/>
                  </a:cubicBezTo>
                  <a:cubicBezTo>
                    <a:pt x="239191" y="4597"/>
                    <a:pt x="586764" y="-14659"/>
                    <a:pt x="763906" y="0"/>
                  </a:cubicBezTo>
                  <a:cubicBezTo>
                    <a:pt x="941048" y="14659"/>
                    <a:pt x="1087076" y="-13833"/>
                    <a:pt x="1289709" y="0"/>
                  </a:cubicBezTo>
                  <a:cubicBezTo>
                    <a:pt x="1492342" y="13833"/>
                    <a:pt x="1641083" y="-25102"/>
                    <a:pt x="1955283" y="0"/>
                  </a:cubicBezTo>
                  <a:cubicBezTo>
                    <a:pt x="2269483" y="25102"/>
                    <a:pt x="2295689" y="-27536"/>
                    <a:pt x="2527677" y="0"/>
                  </a:cubicBezTo>
                  <a:cubicBezTo>
                    <a:pt x="2759665" y="27536"/>
                    <a:pt x="3071182" y="-32417"/>
                    <a:pt x="3239841" y="0"/>
                  </a:cubicBezTo>
                  <a:cubicBezTo>
                    <a:pt x="3408500" y="32417"/>
                    <a:pt x="3639521" y="-25534"/>
                    <a:pt x="3812234" y="0"/>
                  </a:cubicBezTo>
                  <a:cubicBezTo>
                    <a:pt x="3984947" y="25534"/>
                    <a:pt x="4419057" y="-26770"/>
                    <a:pt x="4710759" y="0"/>
                  </a:cubicBezTo>
                  <a:cubicBezTo>
                    <a:pt x="4736231" y="3142"/>
                    <a:pt x="4759676" y="29211"/>
                    <a:pt x="4762501" y="51742"/>
                  </a:cubicBezTo>
                  <a:cubicBezTo>
                    <a:pt x="4770127" y="151423"/>
                    <a:pt x="4755632" y="160345"/>
                    <a:pt x="4762501" y="258704"/>
                  </a:cubicBezTo>
                  <a:cubicBezTo>
                    <a:pt x="4756839" y="290455"/>
                    <a:pt x="4741147" y="315357"/>
                    <a:pt x="4710759" y="310446"/>
                  </a:cubicBezTo>
                  <a:cubicBezTo>
                    <a:pt x="4518957" y="322757"/>
                    <a:pt x="4179751" y="338806"/>
                    <a:pt x="3952005" y="310446"/>
                  </a:cubicBezTo>
                  <a:cubicBezTo>
                    <a:pt x="3724259" y="282086"/>
                    <a:pt x="3635280" y="333152"/>
                    <a:pt x="3379611" y="310446"/>
                  </a:cubicBezTo>
                  <a:cubicBezTo>
                    <a:pt x="3123942" y="287740"/>
                    <a:pt x="3059718" y="296948"/>
                    <a:pt x="2853808" y="310446"/>
                  </a:cubicBezTo>
                  <a:cubicBezTo>
                    <a:pt x="2647898" y="323944"/>
                    <a:pt x="2533156" y="287270"/>
                    <a:pt x="2281414" y="310446"/>
                  </a:cubicBezTo>
                  <a:cubicBezTo>
                    <a:pt x="2029672" y="333622"/>
                    <a:pt x="1803656" y="291503"/>
                    <a:pt x="1662431" y="310446"/>
                  </a:cubicBezTo>
                  <a:cubicBezTo>
                    <a:pt x="1521206" y="329389"/>
                    <a:pt x="1188300" y="321353"/>
                    <a:pt x="996857" y="310446"/>
                  </a:cubicBezTo>
                  <a:cubicBezTo>
                    <a:pt x="805414" y="299539"/>
                    <a:pt x="518968" y="308123"/>
                    <a:pt x="51742" y="310446"/>
                  </a:cubicBezTo>
                  <a:cubicBezTo>
                    <a:pt x="25113" y="315451"/>
                    <a:pt x="5865" y="290008"/>
                    <a:pt x="0" y="258704"/>
                  </a:cubicBezTo>
                  <a:cubicBezTo>
                    <a:pt x="1109" y="185187"/>
                    <a:pt x="6267" y="134552"/>
                    <a:pt x="0" y="51742"/>
                  </a:cubicBezTo>
                  <a:close/>
                </a:path>
                <a:path w="4762501" h="310446" stroke="0" extrusionOk="0">
                  <a:moveTo>
                    <a:pt x="0" y="51742"/>
                  </a:moveTo>
                  <a:cubicBezTo>
                    <a:pt x="-5892" y="19532"/>
                    <a:pt x="21947" y="458"/>
                    <a:pt x="51742" y="0"/>
                  </a:cubicBezTo>
                  <a:cubicBezTo>
                    <a:pt x="263418" y="21856"/>
                    <a:pt x="607333" y="-25347"/>
                    <a:pt x="810496" y="0"/>
                  </a:cubicBezTo>
                  <a:cubicBezTo>
                    <a:pt x="1013659" y="25347"/>
                    <a:pt x="1182481" y="964"/>
                    <a:pt x="1429480" y="0"/>
                  </a:cubicBezTo>
                  <a:cubicBezTo>
                    <a:pt x="1676479" y="-964"/>
                    <a:pt x="1758918" y="-8110"/>
                    <a:pt x="2001873" y="0"/>
                  </a:cubicBezTo>
                  <a:cubicBezTo>
                    <a:pt x="2244828" y="8110"/>
                    <a:pt x="2457867" y="-5268"/>
                    <a:pt x="2714037" y="0"/>
                  </a:cubicBezTo>
                  <a:cubicBezTo>
                    <a:pt x="2970207" y="5268"/>
                    <a:pt x="3078127" y="26708"/>
                    <a:pt x="3333021" y="0"/>
                  </a:cubicBezTo>
                  <a:cubicBezTo>
                    <a:pt x="3587915" y="-26708"/>
                    <a:pt x="3883105" y="31295"/>
                    <a:pt x="4091775" y="0"/>
                  </a:cubicBezTo>
                  <a:cubicBezTo>
                    <a:pt x="4300445" y="-31295"/>
                    <a:pt x="4540258" y="-19310"/>
                    <a:pt x="4710759" y="0"/>
                  </a:cubicBezTo>
                  <a:cubicBezTo>
                    <a:pt x="4735898" y="5686"/>
                    <a:pt x="4759211" y="19350"/>
                    <a:pt x="4762501" y="51742"/>
                  </a:cubicBezTo>
                  <a:cubicBezTo>
                    <a:pt x="4762074" y="98086"/>
                    <a:pt x="4756295" y="203951"/>
                    <a:pt x="4762501" y="258704"/>
                  </a:cubicBezTo>
                  <a:cubicBezTo>
                    <a:pt x="4764908" y="290864"/>
                    <a:pt x="4739688" y="314103"/>
                    <a:pt x="4710759" y="310446"/>
                  </a:cubicBezTo>
                  <a:cubicBezTo>
                    <a:pt x="4576289" y="293640"/>
                    <a:pt x="4351371" y="332264"/>
                    <a:pt x="4184956" y="310446"/>
                  </a:cubicBezTo>
                  <a:cubicBezTo>
                    <a:pt x="4018541" y="288628"/>
                    <a:pt x="3636785" y="328958"/>
                    <a:pt x="3426201" y="310446"/>
                  </a:cubicBezTo>
                  <a:cubicBezTo>
                    <a:pt x="3215618" y="291934"/>
                    <a:pt x="3037516" y="332005"/>
                    <a:pt x="2853808" y="310446"/>
                  </a:cubicBezTo>
                  <a:cubicBezTo>
                    <a:pt x="2670100" y="288887"/>
                    <a:pt x="2457087" y="294527"/>
                    <a:pt x="2188234" y="310446"/>
                  </a:cubicBezTo>
                  <a:cubicBezTo>
                    <a:pt x="1919381" y="326365"/>
                    <a:pt x="1785010" y="320779"/>
                    <a:pt x="1429480" y="310446"/>
                  </a:cubicBezTo>
                  <a:cubicBezTo>
                    <a:pt x="1073950" y="300113"/>
                    <a:pt x="1009930" y="302630"/>
                    <a:pt x="763906" y="310446"/>
                  </a:cubicBezTo>
                  <a:cubicBezTo>
                    <a:pt x="517882" y="318262"/>
                    <a:pt x="248088" y="291135"/>
                    <a:pt x="51742" y="310446"/>
                  </a:cubicBezTo>
                  <a:cubicBezTo>
                    <a:pt x="18010" y="310658"/>
                    <a:pt x="602" y="286195"/>
                    <a:pt x="0" y="258704"/>
                  </a:cubicBezTo>
                  <a:cubicBezTo>
                    <a:pt x="-9203" y="215254"/>
                    <a:pt x="2337" y="144293"/>
                    <a:pt x="0" y="51742"/>
                  </a:cubicBezTo>
                  <a:close/>
                </a:path>
              </a:pathLst>
            </a:custGeom>
            <a:blipFill dpi="0" rotWithShape="1">
              <a:blip r:embed="rId9"/>
              <a:srcRect/>
              <a:tile tx="-698500" ty="-44450" sx="100000" sy="100000" flip="none" algn="tl"/>
            </a:blipFill>
            <a:ln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59">
              <a:extLst>
                <a:ext uri="{FF2B5EF4-FFF2-40B4-BE49-F238E27FC236}">
                  <a16:creationId xmlns:a16="http://schemas.microsoft.com/office/drawing/2014/main" id="{C94879BB-9118-4BF5-B9EB-B1E3783F4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924" y="1150391"/>
              <a:ext cx="5314952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6600" cap="all" dirty="0">
                  <a:blipFill>
                    <a:blip r:embed="rId10"/>
                    <a:stretch>
                      <a:fillRect/>
                    </a:stretch>
                  </a:blipFill>
                  <a:latin typeface="江城律动宋" panose="02020700000000000000" pitchFamily="18" charset="-122"/>
                  <a:ea typeface="江城律动宋" panose="02020700000000000000" pitchFamily="18" charset="-122"/>
                  <a:cs typeface="Arial" panose="020B0604020202020204" pitchFamily="34" charset="0"/>
                </a:rPr>
                <a:t>春季工作计划</a:t>
              </a:r>
            </a:p>
          </p:txBody>
        </p:sp>
        <p:sp>
          <p:nvSpPr>
            <p:cNvPr id="26" name="矩形 259">
              <a:extLst>
                <a:ext uri="{FF2B5EF4-FFF2-40B4-BE49-F238E27FC236}">
                  <a16:creationId xmlns:a16="http://schemas.microsoft.com/office/drawing/2014/main" id="{15AF3300-115F-4308-92A3-4BA0F2A18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757" y="2223080"/>
              <a:ext cx="436053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dist">
                <a:buNone/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Arial" panose="020B0604020202020204" pitchFamily="34" charset="0"/>
                </a:rPr>
                <a:t> SPRING WORK PLAN </a:t>
              </a:r>
            </a:p>
          </p:txBody>
        </p:sp>
      </p:grpSp>
      <p:sp>
        <p:nvSpPr>
          <p:cNvPr id="70" name="矩形 259">
            <a:extLst>
              <a:ext uri="{FF2B5EF4-FFF2-40B4-BE49-F238E27FC236}">
                <a16:creationId xmlns:a16="http://schemas.microsoft.com/office/drawing/2014/main" id="{4A28D803-217D-437E-8CD8-9D5D754C1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2150" y="203475"/>
            <a:ext cx="531495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cap="all" dirty="0">
                <a:blipFill>
                  <a:blip r:embed="rId10"/>
                  <a:stretch>
                    <a:fillRect/>
                  </a:stretch>
                </a:blipFill>
                <a:latin typeface="胡晓波骚包体" panose="02010600030101010101" pitchFamily="2" charset="-122"/>
                <a:ea typeface="胡晓波骚包体" panose="02010600030101010101" pitchFamily="2" charset="-122"/>
                <a:cs typeface="Arial" panose="020B0604020202020204" pitchFamily="34" charset="0"/>
              </a:rPr>
              <a:t>202X</a:t>
            </a:r>
            <a:endParaRPr lang="zh-CN" altLang="en-US" sz="9600" cap="all" dirty="0">
              <a:blipFill>
                <a:blip r:embed="rId10"/>
                <a:stretch>
                  <a:fillRect/>
                </a:stretch>
              </a:blipFill>
              <a:latin typeface="胡晓波骚包体" panose="02010600030101010101" pitchFamily="2" charset="-122"/>
              <a:ea typeface="胡晓波骚包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95CFBD95-360D-47FD-98A0-9EAE539F47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3805199" y="-1447155"/>
            <a:ext cx="2227959" cy="5122267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1561219B-C946-4DE8-876E-BA0A2A97DC19}"/>
              </a:ext>
            </a:extLst>
          </p:cNvPr>
          <p:cNvSpPr/>
          <p:nvPr/>
        </p:nvSpPr>
        <p:spPr>
          <a:xfrm>
            <a:off x="3646269" y="955792"/>
            <a:ext cx="1608977" cy="1608977"/>
          </a:xfrm>
          <a:prstGeom prst="ellipse">
            <a:avLst/>
          </a:prstGeom>
          <a:gradFill>
            <a:gsLst>
              <a:gs pos="100000">
                <a:srgbClr val="CEEC61"/>
              </a:gs>
              <a:gs pos="0">
                <a:srgbClr val="7EB8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748C6A7-8756-4ACE-9C55-6E17D53FD0D2}"/>
              </a:ext>
            </a:extLst>
          </p:cNvPr>
          <p:cNvSpPr/>
          <p:nvPr/>
        </p:nvSpPr>
        <p:spPr>
          <a:xfrm>
            <a:off x="2234758" y="2390029"/>
            <a:ext cx="4766278" cy="525998"/>
          </a:xfrm>
          <a:custGeom>
            <a:avLst/>
            <a:gdLst>
              <a:gd name="connsiteX0" fmla="*/ 4419199 w 4766278"/>
              <a:gd name="connsiteY0" fmla="*/ 259 h 525998"/>
              <a:gd name="connsiteX1" fmla="*/ 4714377 w 4766278"/>
              <a:gd name="connsiteY1" fmla="*/ 19236 h 525998"/>
              <a:gd name="connsiteX2" fmla="*/ 4766119 w 4766278"/>
              <a:gd name="connsiteY2" fmla="*/ 70978 h 525998"/>
              <a:gd name="connsiteX3" fmla="*/ 4763441 w 4766278"/>
              <a:gd name="connsiteY3" fmla="*/ 229020 h 525998"/>
              <a:gd name="connsiteX4" fmla="*/ 4764851 w 4766278"/>
              <a:gd name="connsiteY4" fmla="*/ 254766 h 525998"/>
              <a:gd name="connsiteX5" fmla="*/ 4766119 w 4766278"/>
              <a:gd name="connsiteY5" fmla="*/ 257341 h 525998"/>
              <a:gd name="connsiteX6" fmla="*/ 4765777 w 4766278"/>
              <a:gd name="connsiteY6" fmla="*/ 271694 h 525998"/>
              <a:gd name="connsiteX7" fmla="*/ 4766119 w 4766278"/>
              <a:gd name="connsiteY7" fmla="*/ 277940 h 525998"/>
              <a:gd name="connsiteX8" fmla="*/ 4765594 w 4766278"/>
              <a:gd name="connsiteY8" fmla="*/ 279403 h 525998"/>
              <a:gd name="connsiteX9" fmla="*/ 4765066 w 4766278"/>
              <a:gd name="connsiteY9" fmla="*/ 301531 h 525998"/>
              <a:gd name="connsiteX10" fmla="*/ 4766119 w 4766278"/>
              <a:gd name="connsiteY10" fmla="*/ 464303 h 525998"/>
              <a:gd name="connsiteX11" fmla="*/ 4714377 w 4766278"/>
              <a:gd name="connsiteY11" fmla="*/ 516045 h 525998"/>
              <a:gd name="connsiteX12" fmla="*/ 4188574 w 4766278"/>
              <a:gd name="connsiteY12" fmla="*/ 516045 h 525998"/>
              <a:gd name="connsiteX13" fmla="*/ 3429819 w 4766278"/>
              <a:gd name="connsiteY13" fmla="*/ 516045 h 525998"/>
              <a:gd name="connsiteX14" fmla="*/ 2857426 w 4766278"/>
              <a:gd name="connsiteY14" fmla="*/ 516045 h 525998"/>
              <a:gd name="connsiteX15" fmla="*/ 2191852 w 4766278"/>
              <a:gd name="connsiteY15" fmla="*/ 516045 h 525998"/>
              <a:gd name="connsiteX16" fmla="*/ 1433098 w 4766278"/>
              <a:gd name="connsiteY16" fmla="*/ 516045 h 525998"/>
              <a:gd name="connsiteX17" fmla="*/ 767524 w 4766278"/>
              <a:gd name="connsiteY17" fmla="*/ 516045 h 525998"/>
              <a:gd name="connsiteX18" fmla="*/ 55360 w 4766278"/>
              <a:gd name="connsiteY18" fmla="*/ 516045 h 525998"/>
              <a:gd name="connsiteX19" fmla="*/ 3618 w 4766278"/>
              <a:gd name="connsiteY19" fmla="*/ 464303 h 525998"/>
              <a:gd name="connsiteX20" fmla="*/ 3310 w 4766278"/>
              <a:gd name="connsiteY20" fmla="*/ 322614 h 525998"/>
              <a:gd name="connsiteX21" fmla="*/ 3525 w 4766278"/>
              <a:gd name="connsiteY21" fmla="*/ 276959 h 525998"/>
              <a:gd name="connsiteX22" fmla="*/ 64 w 4766278"/>
              <a:gd name="connsiteY22" fmla="*/ 240287 h 525998"/>
              <a:gd name="connsiteX23" fmla="*/ 3618 w 4766278"/>
              <a:gd name="connsiteY23" fmla="*/ 70978 h 525998"/>
              <a:gd name="connsiteX24" fmla="*/ 55360 w 4766278"/>
              <a:gd name="connsiteY24" fmla="*/ 19236 h 525998"/>
              <a:gd name="connsiteX25" fmla="*/ 814114 w 4766278"/>
              <a:gd name="connsiteY25" fmla="*/ 19236 h 525998"/>
              <a:gd name="connsiteX26" fmla="*/ 1433098 w 4766278"/>
              <a:gd name="connsiteY26" fmla="*/ 19236 h 525998"/>
              <a:gd name="connsiteX27" fmla="*/ 2005491 w 4766278"/>
              <a:gd name="connsiteY27" fmla="*/ 19236 h 525998"/>
              <a:gd name="connsiteX28" fmla="*/ 2717655 w 4766278"/>
              <a:gd name="connsiteY28" fmla="*/ 19236 h 525998"/>
              <a:gd name="connsiteX29" fmla="*/ 3336639 w 4766278"/>
              <a:gd name="connsiteY29" fmla="*/ 19236 h 525998"/>
              <a:gd name="connsiteX30" fmla="*/ 4095393 w 4766278"/>
              <a:gd name="connsiteY30" fmla="*/ 19236 h 525998"/>
              <a:gd name="connsiteX31" fmla="*/ 4419199 w 4766278"/>
              <a:gd name="connsiteY31" fmla="*/ 259 h 52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766278" h="525998">
                <a:moveTo>
                  <a:pt x="4419199" y="259"/>
                </a:moveTo>
                <a:cubicBezTo>
                  <a:pt x="4526548" y="1757"/>
                  <a:pt x="4629127" y="9581"/>
                  <a:pt x="4714377" y="19236"/>
                </a:cubicBezTo>
                <a:cubicBezTo>
                  <a:pt x="4739516" y="24922"/>
                  <a:pt x="4762829" y="38586"/>
                  <a:pt x="4766119" y="70978"/>
                </a:cubicBezTo>
                <a:cubicBezTo>
                  <a:pt x="4765799" y="105736"/>
                  <a:pt x="4762468" y="173975"/>
                  <a:pt x="4763441" y="229020"/>
                </a:cubicBezTo>
                <a:lnTo>
                  <a:pt x="4764851" y="254766"/>
                </a:lnTo>
                <a:lnTo>
                  <a:pt x="4766119" y="257341"/>
                </a:lnTo>
                <a:lnTo>
                  <a:pt x="4765777" y="271694"/>
                </a:lnTo>
                <a:lnTo>
                  <a:pt x="4766119" y="277940"/>
                </a:lnTo>
                <a:lnTo>
                  <a:pt x="4765594" y="279403"/>
                </a:lnTo>
                <a:lnTo>
                  <a:pt x="4765066" y="301531"/>
                </a:lnTo>
                <a:cubicBezTo>
                  <a:pt x="4763552" y="353423"/>
                  <a:pt x="4761465" y="423238"/>
                  <a:pt x="4766119" y="464303"/>
                </a:cubicBezTo>
                <a:cubicBezTo>
                  <a:pt x="4768526" y="496463"/>
                  <a:pt x="4743306" y="519702"/>
                  <a:pt x="4714377" y="516045"/>
                </a:cubicBezTo>
                <a:cubicBezTo>
                  <a:pt x="4579907" y="499239"/>
                  <a:pt x="4354989" y="537863"/>
                  <a:pt x="4188574" y="516045"/>
                </a:cubicBezTo>
                <a:cubicBezTo>
                  <a:pt x="4022159" y="494227"/>
                  <a:pt x="3640403" y="534557"/>
                  <a:pt x="3429819" y="516045"/>
                </a:cubicBezTo>
                <a:cubicBezTo>
                  <a:pt x="3219236" y="497533"/>
                  <a:pt x="3041134" y="537604"/>
                  <a:pt x="2857426" y="516045"/>
                </a:cubicBezTo>
                <a:cubicBezTo>
                  <a:pt x="2673718" y="494486"/>
                  <a:pt x="2460705" y="500126"/>
                  <a:pt x="2191852" y="516045"/>
                </a:cubicBezTo>
                <a:cubicBezTo>
                  <a:pt x="1922999" y="531964"/>
                  <a:pt x="1788628" y="526378"/>
                  <a:pt x="1433098" y="516045"/>
                </a:cubicBezTo>
                <a:cubicBezTo>
                  <a:pt x="1077568" y="505712"/>
                  <a:pt x="1013548" y="508229"/>
                  <a:pt x="767524" y="516045"/>
                </a:cubicBezTo>
                <a:cubicBezTo>
                  <a:pt x="521500" y="523861"/>
                  <a:pt x="251706" y="496734"/>
                  <a:pt x="55360" y="516045"/>
                </a:cubicBezTo>
                <a:cubicBezTo>
                  <a:pt x="21628" y="516257"/>
                  <a:pt x="4220" y="491794"/>
                  <a:pt x="3618" y="464303"/>
                </a:cubicBezTo>
                <a:cubicBezTo>
                  <a:pt x="-3284" y="431716"/>
                  <a:pt x="1481" y="383653"/>
                  <a:pt x="3310" y="322614"/>
                </a:cubicBezTo>
                <a:lnTo>
                  <a:pt x="3525" y="276959"/>
                </a:lnTo>
                <a:lnTo>
                  <a:pt x="64" y="240287"/>
                </a:lnTo>
                <a:cubicBezTo>
                  <a:pt x="-682" y="197660"/>
                  <a:pt x="5371" y="140391"/>
                  <a:pt x="3618" y="70978"/>
                </a:cubicBezTo>
                <a:cubicBezTo>
                  <a:pt x="-2274" y="38768"/>
                  <a:pt x="25565" y="19694"/>
                  <a:pt x="55360" y="19236"/>
                </a:cubicBezTo>
                <a:cubicBezTo>
                  <a:pt x="267036" y="41092"/>
                  <a:pt x="610951" y="-6111"/>
                  <a:pt x="814114" y="19236"/>
                </a:cubicBezTo>
                <a:cubicBezTo>
                  <a:pt x="1017277" y="44583"/>
                  <a:pt x="1186099" y="20200"/>
                  <a:pt x="1433098" y="19236"/>
                </a:cubicBezTo>
                <a:cubicBezTo>
                  <a:pt x="1680097" y="18272"/>
                  <a:pt x="1762536" y="11126"/>
                  <a:pt x="2005491" y="19236"/>
                </a:cubicBezTo>
                <a:cubicBezTo>
                  <a:pt x="2248446" y="27346"/>
                  <a:pt x="2461485" y="13968"/>
                  <a:pt x="2717655" y="19236"/>
                </a:cubicBezTo>
                <a:cubicBezTo>
                  <a:pt x="2973825" y="24504"/>
                  <a:pt x="3081745" y="45944"/>
                  <a:pt x="3336639" y="19236"/>
                </a:cubicBezTo>
                <a:cubicBezTo>
                  <a:pt x="3591533" y="-7472"/>
                  <a:pt x="3886723" y="50531"/>
                  <a:pt x="4095393" y="19236"/>
                </a:cubicBezTo>
                <a:cubicBezTo>
                  <a:pt x="4199728" y="3588"/>
                  <a:pt x="4311849" y="-1239"/>
                  <a:pt x="4419199" y="25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4F5A9E91-9A15-4EFB-880C-189F88025DCB}"/>
              </a:ext>
            </a:extLst>
          </p:cNvPr>
          <p:cNvSpPr/>
          <p:nvPr/>
        </p:nvSpPr>
        <p:spPr>
          <a:xfrm>
            <a:off x="6419748" y="3018044"/>
            <a:ext cx="529699" cy="529699"/>
          </a:xfrm>
          <a:prstGeom prst="ellipse">
            <a:avLst/>
          </a:prstGeom>
          <a:gradFill>
            <a:gsLst>
              <a:gs pos="100000">
                <a:srgbClr val="7EB852"/>
              </a:gs>
              <a:gs pos="0">
                <a:srgbClr val="CEEC6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0D63BC3-CCFA-4C12-8FF6-A902E525B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7007" y="744563"/>
            <a:ext cx="1399240" cy="1733324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7854311B-AA0C-4BAD-A58B-2A65726A5771}"/>
              </a:ext>
            </a:extLst>
          </p:cNvPr>
          <p:cNvGrpSpPr/>
          <p:nvPr/>
        </p:nvGrpSpPr>
        <p:grpSpPr>
          <a:xfrm>
            <a:off x="1315085" y="3784600"/>
            <a:ext cx="6914515" cy="1364716"/>
            <a:chOff x="1315085" y="3784600"/>
            <a:chExt cx="6914515" cy="136471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8E54620-B805-459B-BCB9-004A0B0AFD83}"/>
                </a:ext>
              </a:extLst>
            </p:cNvPr>
            <p:cNvGrpSpPr/>
            <p:nvPr/>
          </p:nvGrpSpPr>
          <p:grpSpPr>
            <a:xfrm>
              <a:off x="2359580" y="3784600"/>
              <a:ext cx="4424839" cy="1364716"/>
              <a:chOff x="2238377" y="3206980"/>
              <a:chExt cx="6297665" cy="1942336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EFAE2E54-4544-4328-92F3-B07238529C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38377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2F88EDB1-17E0-47FA-875F-AA4271A45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86308" y="3206980"/>
                <a:ext cx="3149734" cy="1942336"/>
              </a:xfrm>
              <a:prstGeom prst="rect">
                <a:avLst/>
              </a:prstGeom>
            </p:spPr>
          </p:pic>
        </p:grp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93BF6061-0D77-42D2-8A24-EDC5BE16D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9359" y="3970963"/>
              <a:ext cx="5790241" cy="11741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60FBC034-DD17-4339-BFDD-EBB23C65A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315085" y="3970963"/>
              <a:ext cx="5313682" cy="1174125"/>
            </a:xfrm>
            <a:prstGeom prst="rect">
              <a:avLst/>
            </a:prstGeom>
          </p:spPr>
        </p:pic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1C143605-68B0-47DF-A3A6-A6E83BF1318A}"/>
              </a:ext>
            </a:extLst>
          </p:cNvPr>
          <p:cNvSpPr/>
          <p:nvPr/>
        </p:nvSpPr>
        <p:spPr>
          <a:xfrm>
            <a:off x="0" y="0"/>
            <a:ext cx="9144000" cy="5145088"/>
          </a:xfrm>
          <a:prstGeom prst="rect">
            <a:avLst/>
          </a:prstGeom>
          <a:noFill/>
          <a:ln w="381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A836D682-9471-47D4-AD96-030948F77F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5337" y="414657"/>
            <a:ext cx="1474169" cy="4730431"/>
          </a:xfrm>
          <a:prstGeom prst="rect">
            <a:avLst/>
          </a:prstGeom>
        </p:spPr>
      </p:pic>
      <p:sp>
        <p:nvSpPr>
          <p:cNvPr id="25" name="矩形 259">
            <a:extLst>
              <a:ext uri="{FF2B5EF4-FFF2-40B4-BE49-F238E27FC236}">
                <a16:creationId xmlns:a16="http://schemas.microsoft.com/office/drawing/2014/main" id="{C94879BB-9118-4BF5-B9EB-B1E3783F4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8868" y="1305558"/>
            <a:ext cx="19049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02</a:t>
            </a:r>
            <a:endParaRPr lang="zh-CN" altLang="en-US" sz="66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8E86C24B-88F2-4D27-A388-2DDF1EAA744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6260" y="414657"/>
            <a:ext cx="1439218" cy="4730431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3D2774C-24E7-461A-9AD1-E07A8F0415AA}"/>
              </a:ext>
            </a:extLst>
          </p:cNvPr>
          <p:cNvSpPr/>
          <p:nvPr/>
        </p:nvSpPr>
        <p:spPr>
          <a:xfrm>
            <a:off x="2234758" y="2390029"/>
            <a:ext cx="4766278" cy="525998"/>
          </a:xfrm>
          <a:custGeom>
            <a:avLst/>
            <a:gdLst>
              <a:gd name="connsiteX0" fmla="*/ 4419199 w 4766278"/>
              <a:gd name="connsiteY0" fmla="*/ 259 h 525998"/>
              <a:gd name="connsiteX1" fmla="*/ 4714377 w 4766278"/>
              <a:gd name="connsiteY1" fmla="*/ 19236 h 525998"/>
              <a:gd name="connsiteX2" fmla="*/ 4766119 w 4766278"/>
              <a:gd name="connsiteY2" fmla="*/ 70978 h 525998"/>
              <a:gd name="connsiteX3" fmla="*/ 4763441 w 4766278"/>
              <a:gd name="connsiteY3" fmla="*/ 229020 h 525998"/>
              <a:gd name="connsiteX4" fmla="*/ 4764851 w 4766278"/>
              <a:gd name="connsiteY4" fmla="*/ 254766 h 525998"/>
              <a:gd name="connsiteX5" fmla="*/ 4766119 w 4766278"/>
              <a:gd name="connsiteY5" fmla="*/ 257341 h 525998"/>
              <a:gd name="connsiteX6" fmla="*/ 4765777 w 4766278"/>
              <a:gd name="connsiteY6" fmla="*/ 271694 h 525998"/>
              <a:gd name="connsiteX7" fmla="*/ 4766119 w 4766278"/>
              <a:gd name="connsiteY7" fmla="*/ 277940 h 525998"/>
              <a:gd name="connsiteX8" fmla="*/ 4765594 w 4766278"/>
              <a:gd name="connsiteY8" fmla="*/ 279403 h 525998"/>
              <a:gd name="connsiteX9" fmla="*/ 4765066 w 4766278"/>
              <a:gd name="connsiteY9" fmla="*/ 301531 h 525998"/>
              <a:gd name="connsiteX10" fmla="*/ 4766119 w 4766278"/>
              <a:gd name="connsiteY10" fmla="*/ 464303 h 525998"/>
              <a:gd name="connsiteX11" fmla="*/ 4714377 w 4766278"/>
              <a:gd name="connsiteY11" fmla="*/ 516045 h 525998"/>
              <a:gd name="connsiteX12" fmla="*/ 4188574 w 4766278"/>
              <a:gd name="connsiteY12" fmla="*/ 516045 h 525998"/>
              <a:gd name="connsiteX13" fmla="*/ 3429819 w 4766278"/>
              <a:gd name="connsiteY13" fmla="*/ 516045 h 525998"/>
              <a:gd name="connsiteX14" fmla="*/ 2857426 w 4766278"/>
              <a:gd name="connsiteY14" fmla="*/ 516045 h 525998"/>
              <a:gd name="connsiteX15" fmla="*/ 2191852 w 4766278"/>
              <a:gd name="connsiteY15" fmla="*/ 516045 h 525998"/>
              <a:gd name="connsiteX16" fmla="*/ 1433098 w 4766278"/>
              <a:gd name="connsiteY16" fmla="*/ 516045 h 525998"/>
              <a:gd name="connsiteX17" fmla="*/ 767524 w 4766278"/>
              <a:gd name="connsiteY17" fmla="*/ 516045 h 525998"/>
              <a:gd name="connsiteX18" fmla="*/ 55360 w 4766278"/>
              <a:gd name="connsiteY18" fmla="*/ 516045 h 525998"/>
              <a:gd name="connsiteX19" fmla="*/ 3618 w 4766278"/>
              <a:gd name="connsiteY19" fmla="*/ 464303 h 525998"/>
              <a:gd name="connsiteX20" fmla="*/ 3310 w 4766278"/>
              <a:gd name="connsiteY20" fmla="*/ 322614 h 525998"/>
              <a:gd name="connsiteX21" fmla="*/ 3525 w 4766278"/>
              <a:gd name="connsiteY21" fmla="*/ 276959 h 525998"/>
              <a:gd name="connsiteX22" fmla="*/ 64 w 4766278"/>
              <a:gd name="connsiteY22" fmla="*/ 240287 h 525998"/>
              <a:gd name="connsiteX23" fmla="*/ 3618 w 4766278"/>
              <a:gd name="connsiteY23" fmla="*/ 70978 h 525998"/>
              <a:gd name="connsiteX24" fmla="*/ 55360 w 4766278"/>
              <a:gd name="connsiteY24" fmla="*/ 19236 h 525998"/>
              <a:gd name="connsiteX25" fmla="*/ 814114 w 4766278"/>
              <a:gd name="connsiteY25" fmla="*/ 19236 h 525998"/>
              <a:gd name="connsiteX26" fmla="*/ 1433098 w 4766278"/>
              <a:gd name="connsiteY26" fmla="*/ 19236 h 525998"/>
              <a:gd name="connsiteX27" fmla="*/ 2005491 w 4766278"/>
              <a:gd name="connsiteY27" fmla="*/ 19236 h 525998"/>
              <a:gd name="connsiteX28" fmla="*/ 2717655 w 4766278"/>
              <a:gd name="connsiteY28" fmla="*/ 19236 h 525998"/>
              <a:gd name="connsiteX29" fmla="*/ 3336639 w 4766278"/>
              <a:gd name="connsiteY29" fmla="*/ 19236 h 525998"/>
              <a:gd name="connsiteX30" fmla="*/ 4095393 w 4766278"/>
              <a:gd name="connsiteY30" fmla="*/ 19236 h 525998"/>
              <a:gd name="connsiteX31" fmla="*/ 4419199 w 4766278"/>
              <a:gd name="connsiteY31" fmla="*/ 259 h 52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766278" h="525998">
                <a:moveTo>
                  <a:pt x="4419199" y="259"/>
                </a:moveTo>
                <a:cubicBezTo>
                  <a:pt x="4526548" y="1757"/>
                  <a:pt x="4629127" y="9581"/>
                  <a:pt x="4714377" y="19236"/>
                </a:cubicBezTo>
                <a:cubicBezTo>
                  <a:pt x="4739516" y="24922"/>
                  <a:pt x="4762829" y="38586"/>
                  <a:pt x="4766119" y="70978"/>
                </a:cubicBezTo>
                <a:cubicBezTo>
                  <a:pt x="4765799" y="105736"/>
                  <a:pt x="4762468" y="173975"/>
                  <a:pt x="4763441" y="229020"/>
                </a:cubicBezTo>
                <a:lnTo>
                  <a:pt x="4764851" y="254766"/>
                </a:lnTo>
                <a:lnTo>
                  <a:pt x="4766119" y="257341"/>
                </a:lnTo>
                <a:lnTo>
                  <a:pt x="4765777" y="271694"/>
                </a:lnTo>
                <a:lnTo>
                  <a:pt x="4766119" y="277940"/>
                </a:lnTo>
                <a:lnTo>
                  <a:pt x="4765594" y="279403"/>
                </a:lnTo>
                <a:lnTo>
                  <a:pt x="4765066" y="301531"/>
                </a:lnTo>
                <a:cubicBezTo>
                  <a:pt x="4763552" y="353423"/>
                  <a:pt x="4761465" y="423238"/>
                  <a:pt x="4766119" y="464303"/>
                </a:cubicBezTo>
                <a:cubicBezTo>
                  <a:pt x="4768526" y="496463"/>
                  <a:pt x="4743306" y="519702"/>
                  <a:pt x="4714377" y="516045"/>
                </a:cubicBezTo>
                <a:cubicBezTo>
                  <a:pt x="4579907" y="499239"/>
                  <a:pt x="4354989" y="537863"/>
                  <a:pt x="4188574" y="516045"/>
                </a:cubicBezTo>
                <a:cubicBezTo>
                  <a:pt x="4022159" y="494227"/>
                  <a:pt x="3640403" y="534557"/>
                  <a:pt x="3429819" y="516045"/>
                </a:cubicBezTo>
                <a:cubicBezTo>
                  <a:pt x="3219236" y="497533"/>
                  <a:pt x="3041134" y="537604"/>
                  <a:pt x="2857426" y="516045"/>
                </a:cubicBezTo>
                <a:cubicBezTo>
                  <a:pt x="2673718" y="494486"/>
                  <a:pt x="2460705" y="500126"/>
                  <a:pt x="2191852" y="516045"/>
                </a:cubicBezTo>
                <a:cubicBezTo>
                  <a:pt x="1922999" y="531964"/>
                  <a:pt x="1788628" y="526378"/>
                  <a:pt x="1433098" y="516045"/>
                </a:cubicBezTo>
                <a:cubicBezTo>
                  <a:pt x="1077568" y="505712"/>
                  <a:pt x="1013548" y="508229"/>
                  <a:pt x="767524" y="516045"/>
                </a:cubicBezTo>
                <a:cubicBezTo>
                  <a:pt x="521500" y="523861"/>
                  <a:pt x="251706" y="496734"/>
                  <a:pt x="55360" y="516045"/>
                </a:cubicBezTo>
                <a:cubicBezTo>
                  <a:pt x="21628" y="516257"/>
                  <a:pt x="4220" y="491794"/>
                  <a:pt x="3618" y="464303"/>
                </a:cubicBezTo>
                <a:cubicBezTo>
                  <a:pt x="-3284" y="431716"/>
                  <a:pt x="1481" y="383653"/>
                  <a:pt x="3310" y="322614"/>
                </a:cubicBezTo>
                <a:lnTo>
                  <a:pt x="3525" y="276959"/>
                </a:lnTo>
                <a:lnTo>
                  <a:pt x="64" y="240287"/>
                </a:lnTo>
                <a:cubicBezTo>
                  <a:pt x="-682" y="197660"/>
                  <a:pt x="5371" y="140391"/>
                  <a:pt x="3618" y="70978"/>
                </a:cubicBezTo>
                <a:cubicBezTo>
                  <a:pt x="-2274" y="38768"/>
                  <a:pt x="25565" y="19694"/>
                  <a:pt x="55360" y="19236"/>
                </a:cubicBezTo>
                <a:cubicBezTo>
                  <a:pt x="267036" y="41092"/>
                  <a:pt x="610951" y="-6111"/>
                  <a:pt x="814114" y="19236"/>
                </a:cubicBezTo>
                <a:cubicBezTo>
                  <a:pt x="1017277" y="44583"/>
                  <a:pt x="1186099" y="20200"/>
                  <a:pt x="1433098" y="19236"/>
                </a:cubicBezTo>
                <a:cubicBezTo>
                  <a:pt x="1680097" y="18272"/>
                  <a:pt x="1762536" y="11126"/>
                  <a:pt x="2005491" y="19236"/>
                </a:cubicBezTo>
                <a:cubicBezTo>
                  <a:pt x="2248446" y="27346"/>
                  <a:pt x="2461485" y="13968"/>
                  <a:pt x="2717655" y="19236"/>
                </a:cubicBezTo>
                <a:cubicBezTo>
                  <a:pt x="2973825" y="24504"/>
                  <a:pt x="3081745" y="45944"/>
                  <a:pt x="3336639" y="19236"/>
                </a:cubicBezTo>
                <a:cubicBezTo>
                  <a:pt x="3591533" y="-7472"/>
                  <a:pt x="3886723" y="50531"/>
                  <a:pt x="4095393" y="19236"/>
                </a:cubicBezTo>
                <a:cubicBezTo>
                  <a:pt x="4199728" y="3588"/>
                  <a:pt x="4311849" y="-1239"/>
                  <a:pt x="4419199" y="259"/>
                </a:cubicBezTo>
                <a:close/>
              </a:path>
            </a:pathLst>
          </a:custGeom>
          <a:blipFill>
            <a:blip r:embed="rId10"/>
            <a:tile tx="-698500" ty="50800" sx="100000" sy="100000" flip="none" algn="tl"/>
          </a:blip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D491B72-6A20-40DA-A08F-66D2530B22EB}"/>
              </a:ext>
            </a:extLst>
          </p:cNvPr>
          <p:cNvSpPr txBox="1"/>
          <p:nvPr/>
        </p:nvSpPr>
        <p:spPr>
          <a:xfrm>
            <a:off x="3253375" y="2477887"/>
            <a:ext cx="288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BA6AD6B-ACF7-4DC0-8F69-8ABAC1B2EEB9}"/>
              </a:ext>
            </a:extLst>
          </p:cNvPr>
          <p:cNvSpPr txBox="1"/>
          <p:nvPr/>
        </p:nvSpPr>
        <p:spPr>
          <a:xfrm>
            <a:off x="2275841" y="3010042"/>
            <a:ext cx="4591050" cy="575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6071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7"/>
          <p:cNvGrpSpPr/>
          <p:nvPr/>
        </p:nvGrpSpPr>
        <p:grpSpPr>
          <a:xfrm>
            <a:off x="3710216" y="3060871"/>
            <a:ext cx="1416446" cy="1319035"/>
            <a:chOff x="5074795" y="3502152"/>
            <a:chExt cx="2042413" cy="1901952"/>
          </a:xfrm>
          <a:solidFill>
            <a:schemeClr val="accent1"/>
          </a:solidFill>
        </p:grpSpPr>
        <p:sp>
          <p:nvSpPr>
            <p:cNvPr id="61" name="Oval 1"/>
            <p:cNvSpPr/>
            <p:nvPr/>
          </p:nvSpPr>
          <p:spPr>
            <a:xfrm>
              <a:off x="5510784" y="3502152"/>
              <a:ext cx="1170432" cy="1170432"/>
            </a:xfrm>
            <a:prstGeom prst="ellipse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Freeform: Shape 5"/>
            <p:cNvSpPr/>
            <p:nvPr/>
          </p:nvSpPr>
          <p:spPr>
            <a:xfrm>
              <a:off x="5074795" y="4599432"/>
              <a:ext cx="2042413" cy="804672"/>
            </a:xfrm>
            <a:custGeom>
              <a:avLst/>
              <a:gdLst>
                <a:gd name="connsiteX0" fmla="*/ 1021206 w 2042413"/>
                <a:gd name="connsiteY0" fmla="*/ 0 h 804672"/>
                <a:gd name="connsiteX1" fmla="*/ 2025490 w 2042413"/>
                <a:gd name="connsiteY1" fmla="*/ 738858 h 804672"/>
                <a:gd name="connsiteX2" fmla="*/ 2042413 w 2042413"/>
                <a:gd name="connsiteY2" fmla="*/ 804672 h 804672"/>
                <a:gd name="connsiteX3" fmla="*/ 0 w 2042413"/>
                <a:gd name="connsiteY3" fmla="*/ 804672 h 804672"/>
                <a:gd name="connsiteX4" fmla="*/ 16922 w 2042413"/>
                <a:gd name="connsiteY4" fmla="*/ 738858 h 804672"/>
                <a:gd name="connsiteX5" fmla="*/ 1021206 w 2042413"/>
                <a:gd name="connsiteY5" fmla="*/ 0 h 80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42413" h="804672">
                  <a:moveTo>
                    <a:pt x="1021206" y="0"/>
                  </a:moveTo>
                  <a:cubicBezTo>
                    <a:pt x="1493075" y="0"/>
                    <a:pt x="1892351" y="310801"/>
                    <a:pt x="2025490" y="738858"/>
                  </a:cubicBezTo>
                  <a:lnTo>
                    <a:pt x="2042413" y="804672"/>
                  </a:lnTo>
                  <a:lnTo>
                    <a:pt x="0" y="804672"/>
                  </a:lnTo>
                  <a:lnTo>
                    <a:pt x="16922" y="738858"/>
                  </a:lnTo>
                  <a:cubicBezTo>
                    <a:pt x="150062" y="310801"/>
                    <a:pt x="549338" y="0"/>
                    <a:pt x="1021206" y="0"/>
                  </a:cubicBezTo>
                  <a:close/>
                </a:path>
              </a:pathLst>
            </a:cu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5" name="Freeform: Shape 20"/>
          <p:cNvSpPr/>
          <p:nvPr/>
        </p:nvSpPr>
        <p:spPr>
          <a:xfrm>
            <a:off x="4470844" y="1255896"/>
            <a:ext cx="1179521" cy="1719629"/>
          </a:xfrm>
          <a:custGeom>
            <a:avLst/>
            <a:gdLst>
              <a:gd name="connsiteX0" fmla="*/ 443484 w 886968"/>
              <a:gd name="connsiteY0" fmla="*/ 0 h 1293114"/>
              <a:gd name="connsiteX1" fmla="*/ 886968 w 886968"/>
              <a:gd name="connsiteY1" fmla="*/ 443484 h 1293114"/>
              <a:gd name="connsiteX2" fmla="*/ 532862 w 886968"/>
              <a:gd name="connsiteY2" fmla="*/ 877958 h 1293114"/>
              <a:gd name="connsiteX3" fmla="*/ 443485 w 886968"/>
              <a:gd name="connsiteY3" fmla="*/ 886968 h 1293114"/>
              <a:gd name="connsiteX4" fmla="*/ 443485 w 886968"/>
              <a:gd name="connsiteY4" fmla="*/ 887079 h 1293114"/>
              <a:gd name="connsiteX5" fmla="*/ 442389 w 886968"/>
              <a:gd name="connsiteY5" fmla="*/ 886968 h 1293114"/>
              <a:gd name="connsiteX6" fmla="*/ 8988 w 886968"/>
              <a:gd name="connsiteY6" fmla="*/ 1240200 h 1293114"/>
              <a:gd name="connsiteX7" fmla="*/ 3654 w 886968"/>
              <a:gd name="connsiteY7" fmla="*/ 1293114 h 1293114"/>
              <a:gd name="connsiteX8" fmla="*/ 1 w 886968"/>
              <a:gd name="connsiteY8" fmla="*/ 1293114 h 1293114"/>
              <a:gd name="connsiteX9" fmla="*/ 1 w 886968"/>
              <a:gd name="connsiteY9" fmla="*/ 443494 h 1293114"/>
              <a:gd name="connsiteX10" fmla="*/ 0 w 886968"/>
              <a:gd name="connsiteY10" fmla="*/ 443484 h 1293114"/>
              <a:gd name="connsiteX11" fmla="*/ 443484 w 886968"/>
              <a:gd name="connsiteY11" fmla="*/ 0 h 1293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6968" h="1293114">
                <a:moveTo>
                  <a:pt x="443484" y="0"/>
                </a:moveTo>
                <a:cubicBezTo>
                  <a:pt x="688413" y="0"/>
                  <a:pt x="886968" y="198555"/>
                  <a:pt x="886968" y="443484"/>
                </a:cubicBezTo>
                <a:cubicBezTo>
                  <a:pt x="886968" y="657797"/>
                  <a:pt x="734950" y="836605"/>
                  <a:pt x="532862" y="877958"/>
                </a:cubicBezTo>
                <a:lnTo>
                  <a:pt x="443485" y="886968"/>
                </a:lnTo>
                <a:lnTo>
                  <a:pt x="443485" y="887079"/>
                </a:lnTo>
                <a:lnTo>
                  <a:pt x="442389" y="886968"/>
                </a:lnTo>
                <a:cubicBezTo>
                  <a:pt x="228605" y="886968"/>
                  <a:pt x="50239" y="1038611"/>
                  <a:pt x="8988" y="1240200"/>
                </a:cubicBezTo>
                <a:lnTo>
                  <a:pt x="3654" y="1293114"/>
                </a:lnTo>
                <a:lnTo>
                  <a:pt x="1" y="1293114"/>
                </a:lnTo>
                <a:lnTo>
                  <a:pt x="1" y="443494"/>
                </a:lnTo>
                <a:lnTo>
                  <a:pt x="0" y="443484"/>
                </a:lnTo>
                <a:cubicBezTo>
                  <a:pt x="0" y="198555"/>
                  <a:pt x="198555" y="0"/>
                  <a:pt x="443484" y="0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Freeform: Shape 21"/>
          <p:cNvSpPr/>
          <p:nvPr/>
        </p:nvSpPr>
        <p:spPr>
          <a:xfrm flipH="1">
            <a:off x="3493634" y="1723555"/>
            <a:ext cx="858746" cy="1251970"/>
          </a:xfrm>
          <a:custGeom>
            <a:avLst/>
            <a:gdLst>
              <a:gd name="connsiteX0" fmla="*/ 443484 w 886968"/>
              <a:gd name="connsiteY0" fmla="*/ 0 h 1293114"/>
              <a:gd name="connsiteX1" fmla="*/ 886968 w 886968"/>
              <a:gd name="connsiteY1" fmla="*/ 443484 h 1293114"/>
              <a:gd name="connsiteX2" fmla="*/ 532862 w 886968"/>
              <a:gd name="connsiteY2" fmla="*/ 877958 h 1293114"/>
              <a:gd name="connsiteX3" fmla="*/ 443485 w 886968"/>
              <a:gd name="connsiteY3" fmla="*/ 886968 h 1293114"/>
              <a:gd name="connsiteX4" fmla="*/ 443485 w 886968"/>
              <a:gd name="connsiteY4" fmla="*/ 887079 h 1293114"/>
              <a:gd name="connsiteX5" fmla="*/ 442389 w 886968"/>
              <a:gd name="connsiteY5" fmla="*/ 886968 h 1293114"/>
              <a:gd name="connsiteX6" fmla="*/ 8988 w 886968"/>
              <a:gd name="connsiteY6" fmla="*/ 1240200 h 1293114"/>
              <a:gd name="connsiteX7" fmla="*/ 3654 w 886968"/>
              <a:gd name="connsiteY7" fmla="*/ 1293114 h 1293114"/>
              <a:gd name="connsiteX8" fmla="*/ 1 w 886968"/>
              <a:gd name="connsiteY8" fmla="*/ 1293114 h 1293114"/>
              <a:gd name="connsiteX9" fmla="*/ 1 w 886968"/>
              <a:gd name="connsiteY9" fmla="*/ 443494 h 1293114"/>
              <a:gd name="connsiteX10" fmla="*/ 0 w 886968"/>
              <a:gd name="connsiteY10" fmla="*/ 443484 h 1293114"/>
              <a:gd name="connsiteX11" fmla="*/ 443484 w 886968"/>
              <a:gd name="connsiteY11" fmla="*/ 0 h 1293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6968" h="1293114">
                <a:moveTo>
                  <a:pt x="443484" y="0"/>
                </a:moveTo>
                <a:cubicBezTo>
                  <a:pt x="688413" y="0"/>
                  <a:pt x="886968" y="198555"/>
                  <a:pt x="886968" y="443484"/>
                </a:cubicBezTo>
                <a:cubicBezTo>
                  <a:pt x="886968" y="657797"/>
                  <a:pt x="734950" y="836605"/>
                  <a:pt x="532862" y="877958"/>
                </a:cubicBezTo>
                <a:lnTo>
                  <a:pt x="443485" y="886968"/>
                </a:lnTo>
                <a:lnTo>
                  <a:pt x="443485" y="887079"/>
                </a:lnTo>
                <a:lnTo>
                  <a:pt x="442389" y="886968"/>
                </a:lnTo>
                <a:cubicBezTo>
                  <a:pt x="228605" y="886968"/>
                  <a:pt x="50239" y="1038611"/>
                  <a:pt x="8988" y="1240200"/>
                </a:cubicBezTo>
                <a:lnTo>
                  <a:pt x="3654" y="1293114"/>
                </a:lnTo>
                <a:lnTo>
                  <a:pt x="1" y="1293114"/>
                </a:lnTo>
                <a:lnTo>
                  <a:pt x="1" y="443494"/>
                </a:lnTo>
                <a:lnTo>
                  <a:pt x="0" y="443484"/>
                </a:lnTo>
                <a:cubicBezTo>
                  <a:pt x="0" y="198555"/>
                  <a:pt x="198555" y="0"/>
                  <a:pt x="443484" y="0"/>
                </a:cubicBezTo>
                <a:close/>
              </a:path>
            </a:pathLst>
          </a:cu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Freeform: Shape 22"/>
          <p:cNvSpPr/>
          <p:nvPr/>
        </p:nvSpPr>
        <p:spPr>
          <a:xfrm flipH="1">
            <a:off x="3797498" y="1121110"/>
            <a:ext cx="554882" cy="808965"/>
          </a:xfrm>
          <a:custGeom>
            <a:avLst/>
            <a:gdLst>
              <a:gd name="connsiteX0" fmla="*/ 443484 w 886968"/>
              <a:gd name="connsiteY0" fmla="*/ 0 h 1293114"/>
              <a:gd name="connsiteX1" fmla="*/ 886968 w 886968"/>
              <a:gd name="connsiteY1" fmla="*/ 443484 h 1293114"/>
              <a:gd name="connsiteX2" fmla="*/ 532862 w 886968"/>
              <a:gd name="connsiteY2" fmla="*/ 877958 h 1293114"/>
              <a:gd name="connsiteX3" fmla="*/ 443485 w 886968"/>
              <a:gd name="connsiteY3" fmla="*/ 886968 h 1293114"/>
              <a:gd name="connsiteX4" fmla="*/ 443485 w 886968"/>
              <a:gd name="connsiteY4" fmla="*/ 887079 h 1293114"/>
              <a:gd name="connsiteX5" fmla="*/ 442389 w 886968"/>
              <a:gd name="connsiteY5" fmla="*/ 886968 h 1293114"/>
              <a:gd name="connsiteX6" fmla="*/ 8988 w 886968"/>
              <a:gd name="connsiteY6" fmla="*/ 1240200 h 1293114"/>
              <a:gd name="connsiteX7" fmla="*/ 3654 w 886968"/>
              <a:gd name="connsiteY7" fmla="*/ 1293114 h 1293114"/>
              <a:gd name="connsiteX8" fmla="*/ 1 w 886968"/>
              <a:gd name="connsiteY8" fmla="*/ 1293114 h 1293114"/>
              <a:gd name="connsiteX9" fmla="*/ 1 w 886968"/>
              <a:gd name="connsiteY9" fmla="*/ 443494 h 1293114"/>
              <a:gd name="connsiteX10" fmla="*/ 0 w 886968"/>
              <a:gd name="connsiteY10" fmla="*/ 443484 h 1293114"/>
              <a:gd name="connsiteX11" fmla="*/ 443484 w 886968"/>
              <a:gd name="connsiteY11" fmla="*/ 0 h 1293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6968" h="1293114">
                <a:moveTo>
                  <a:pt x="443484" y="0"/>
                </a:moveTo>
                <a:cubicBezTo>
                  <a:pt x="688413" y="0"/>
                  <a:pt x="886968" y="198555"/>
                  <a:pt x="886968" y="443484"/>
                </a:cubicBezTo>
                <a:cubicBezTo>
                  <a:pt x="886968" y="657797"/>
                  <a:pt x="734950" y="836605"/>
                  <a:pt x="532862" y="877958"/>
                </a:cubicBezTo>
                <a:lnTo>
                  <a:pt x="443485" y="886968"/>
                </a:lnTo>
                <a:lnTo>
                  <a:pt x="443485" y="887079"/>
                </a:lnTo>
                <a:lnTo>
                  <a:pt x="442389" y="886968"/>
                </a:lnTo>
                <a:cubicBezTo>
                  <a:pt x="228605" y="886968"/>
                  <a:pt x="50239" y="1038611"/>
                  <a:pt x="8988" y="1240200"/>
                </a:cubicBezTo>
                <a:lnTo>
                  <a:pt x="3654" y="1293114"/>
                </a:lnTo>
                <a:lnTo>
                  <a:pt x="1" y="1293114"/>
                </a:lnTo>
                <a:lnTo>
                  <a:pt x="1" y="443494"/>
                </a:lnTo>
                <a:lnTo>
                  <a:pt x="0" y="443484"/>
                </a:lnTo>
                <a:cubicBezTo>
                  <a:pt x="0" y="198555"/>
                  <a:pt x="198555" y="0"/>
                  <a:pt x="443484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8" name="Freeform: Shape 8"/>
          <p:cNvSpPr>
            <a:spLocks/>
          </p:cNvSpPr>
          <p:nvPr/>
        </p:nvSpPr>
        <p:spPr bwMode="auto">
          <a:xfrm>
            <a:off x="3926975" y="1282363"/>
            <a:ext cx="295929" cy="243229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Freeform: Shape 9"/>
          <p:cNvSpPr>
            <a:spLocks noChangeAspect="1"/>
          </p:cNvSpPr>
          <p:nvPr/>
        </p:nvSpPr>
        <p:spPr bwMode="auto">
          <a:xfrm>
            <a:off x="4799651" y="1572690"/>
            <a:ext cx="543590" cy="543021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Freeform: Shape 10"/>
          <p:cNvSpPr>
            <a:spLocks/>
          </p:cNvSpPr>
          <p:nvPr/>
        </p:nvSpPr>
        <p:spPr bwMode="auto">
          <a:xfrm>
            <a:off x="3735413" y="1944406"/>
            <a:ext cx="428307" cy="427514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9" name="Group 57"/>
          <p:cNvGrpSpPr/>
          <p:nvPr/>
        </p:nvGrpSpPr>
        <p:grpSpPr>
          <a:xfrm>
            <a:off x="2829882" y="1192876"/>
            <a:ext cx="367394" cy="367393"/>
            <a:chOff x="1427243" y="1987229"/>
            <a:chExt cx="1016000" cy="1016000"/>
          </a:xfrm>
          <a:effectLst/>
        </p:grpSpPr>
        <p:sp>
          <p:nvSpPr>
            <p:cNvPr id="52" name="Oval 70"/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Freeform: Shape 71"/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0" name="Group 58"/>
          <p:cNvGrpSpPr/>
          <p:nvPr/>
        </p:nvGrpSpPr>
        <p:grpSpPr>
          <a:xfrm>
            <a:off x="2829882" y="2497139"/>
            <a:ext cx="367394" cy="367393"/>
            <a:chOff x="1427243" y="3314803"/>
            <a:chExt cx="1016000" cy="1016000"/>
          </a:xfrm>
          <a:effectLst/>
        </p:grpSpPr>
        <p:sp>
          <p:nvSpPr>
            <p:cNvPr id="50" name="Oval 68"/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69"/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1" name="Group 59"/>
          <p:cNvGrpSpPr/>
          <p:nvPr/>
        </p:nvGrpSpPr>
        <p:grpSpPr>
          <a:xfrm>
            <a:off x="2829882" y="3759113"/>
            <a:ext cx="367394" cy="367393"/>
            <a:chOff x="1427243" y="4599335"/>
            <a:chExt cx="1016000" cy="1016000"/>
          </a:xfrm>
          <a:effectLst/>
        </p:grpSpPr>
        <p:sp>
          <p:nvSpPr>
            <p:cNvPr id="48" name="Oval 66"/>
            <p:cNvSpPr/>
            <p:nvPr/>
          </p:nvSpPr>
          <p:spPr>
            <a:xfrm>
              <a:off x="1427243" y="4599335"/>
              <a:ext cx="1016000" cy="1016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: Shape 67"/>
            <p:cNvSpPr>
              <a:spLocks/>
            </p:cNvSpPr>
            <p:nvPr/>
          </p:nvSpPr>
          <p:spPr bwMode="auto">
            <a:xfrm>
              <a:off x="1761388" y="4912675"/>
              <a:ext cx="347709" cy="373276"/>
            </a:xfrm>
            <a:custGeom>
              <a:avLst/>
              <a:gdLst>
                <a:gd name="T0" fmla="*/ 201595705 w 21600"/>
                <a:gd name="T1" fmla="*/ 190811269 h 21600"/>
                <a:gd name="T2" fmla="*/ 187592182 w 21600"/>
                <a:gd name="T3" fmla="*/ 208164918 h 21600"/>
                <a:gd name="T4" fmla="*/ 187752038 w 21600"/>
                <a:gd name="T5" fmla="*/ 210192294 h 21600"/>
                <a:gd name="T6" fmla="*/ 161460495 w 21600"/>
                <a:gd name="T7" fmla="*/ 231219137 h 21600"/>
                <a:gd name="T8" fmla="*/ 128262652 w 21600"/>
                <a:gd name="T9" fmla="*/ 238391082 h 21600"/>
                <a:gd name="T10" fmla="*/ 119149403 w 21600"/>
                <a:gd name="T11" fmla="*/ 185693870 h 21600"/>
                <a:gd name="T12" fmla="*/ 117292923 w 21600"/>
                <a:gd name="T13" fmla="*/ 120030070 h 21600"/>
                <a:gd name="T14" fmla="*/ 154692970 w 21600"/>
                <a:gd name="T15" fmla="*/ 120030070 h 21600"/>
                <a:gd name="T16" fmla="*/ 169246679 w 21600"/>
                <a:gd name="T17" fmla="*/ 116013538 h 21600"/>
                <a:gd name="T18" fmla="*/ 178309081 w 21600"/>
                <a:gd name="T19" fmla="*/ 121846296 h 21600"/>
                <a:gd name="T20" fmla="*/ 189438676 w 21600"/>
                <a:gd name="T21" fmla="*/ 108059450 h 21600"/>
                <a:gd name="T22" fmla="*/ 178309081 w 21600"/>
                <a:gd name="T23" fmla="*/ 94259126 h 21600"/>
                <a:gd name="T24" fmla="*/ 168947157 w 21600"/>
                <a:gd name="T25" fmla="*/ 100649045 h 21600"/>
                <a:gd name="T26" fmla="*/ 116743727 w 21600"/>
                <a:gd name="T27" fmla="*/ 100649045 h 21600"/>
                <a:gd name="T28" fmla="*/ 115795006 w 21600"/>
                <a:gd name="T29" fmla="*/ 67360039 h 21600"/>
                <a:gd name="T30" fmla="*/ 135378766 w 21600"/>
                <a:gd name="T31" fmla="*/ 34455253 h 21600"/>
                <a:gd name="T32" fmla="*/ 107580421 w 21600"/>
                <a:gd name="T33" fmla="*/ 0 h 21600"/>
                <a:gd name="T34" fmla="*/ 79792072 w 21600"/>
                <a:gd name="T35" fmla="*/ 34455253 h 21600"/>
                <a:gd name="T36" fmla="*/ 99795237 w 21600"/>
                <a:gd name="T37" fmla="*/ 67505810 h 21600"/>
                <a:gd name="T38" fmla="*/ 98846616 w 21600"/>
                <a:gd name="T39" fmla="*/ 100649045 h 21600"/>
                <a:gd name="T40" fmla="*/ 46543272 w 21600"/>
                <a:gd name="T41" fmla="*/ 100649045 h 21600"/>
                <a:gd name="T42" fmla="*/ 37181348 w 21600"/>
                <a:gd name="T43" fmla="*/ 94271445 h 21600"/>
                <a:gd name="T44" fmla="*/ 26051763 w 21600"/>
                <a:gd name="T45" fmla="*/ 108059450 h 21600"/>
                <a:gd name="T46" fmla="*/ 37181348 w 21600"/>
                <a:gd name="T47" fmla="*/ 121846296 h 21600"/>
                <a:gd name="T48" fmla="*/ 46294607 w 21600"/>
                <a:gd name="T49" fmla="*/ 115934434 h 21600"/>
                <a:gd name="T50" fmla="*/ 60897374 w 21600"/>
                <a:gd name="T51" fmla="*/ 120030070 h 21600"/>
                <a:gd name="T52" fmla="*/ 98307316 w 21600"/>
                <a:gd name="T53" fmla="*/ 120030070 h 21600"/>
                <a:gd name="T54" fmla="*/ 96440941 w 21600"/>
                <a:gd name="T55" fmla="*/ 185706188 h 21600"/>
                <a:gd name="T56" fmla="*/ 87507319 w 21600"/>
                <a:gd name="T57" fmla="*/ 237382914 h 21600"/>
                <a:gd name="T58" fmla="*/ 47661734 w 21600"/>
                <a:gd name="T59" fmla="*/ 226048548 h 21600"/>
                <a:gd name="T60" fmla="*/ 27788349 w 21600"/>
                <a:gd name="T61" fmla="*/ 210828560 h 21600"/>
                <a:gd name="T62" fmla="*/ 28008047 w 21600"/>
                <a:gd name="T63" fmla="*/ 208177236 h 21600"/>
                <a:gd name="T64" fmla="*/ 14004523 w 21600"/>
                <a:gd name="T65" fmla="*/ 190811269 h 21600"/>
                <a:gd name="T66" fmla="*/ 0 w 21600"/>
                <a:gd name="T67" fmla="*/ 208177236 h 21600"/>
                <a:gd name="T68" fmla="*/ 14004523 w 21600"/>
                <a:gd name="T69" fmla="*/ 225530885 h 21600"/>
                <a:gd name="T70" fmla="*/ 17118241 w 21600"/>
                <a:gd name="T71" fmla="*/ 225067560 h 21600"/>
                <a:gd name="T72" fmla="*/ 39067705 w 21600"/>
                <a:gd name="T73" fmla="*/ 245456871 h 21600"/>
                <a:gd name="T74" fmla="*/ 82057973 w 21600"/>
                <a:gd name="T75" fmla="*/ 270977155 h 21600"/>
                <a:gd name="T76" fmla="*/ 108229521 w 21600"/>
                <a:gd name="T77" fmla="*/ 286355233 h 21600"/>
                <a:gd name="T78" fmla="*/ 133132946 w 21600"/>
                <a:gd name="T79" fmla="*/ 271308186 h 21600"/>
                <a:gd name="T80" fmla="*/ 176652419 w 21600"/>
                <a:gd name="T81" fmla="*/ 245456871 h 21600"/>
                <a:gd name="T82" fmla="*/ 198492083 w 21600"/>
                <a:gd name="T83" fmla="*/ 225067560 h 21600"/>
                <a:gd name="T84" fmla="*/ 201595705 w 21600"/>
                <a:gd name="T85" fmla="*/ 225530885 h 21600"/>
                <a:gd name="T86" fmla="*/ 215600229 w 21600"/>
                <a:gd name="T87" fmla="*/ 208177236 h 21600"/>
                <a:gd name="T88" fmla="*/ 201595705 w 21600"/>
                <a:gd name="T89" fmla="*/ 190811269 h 21600"/>
                <a:gd name="T90" fmla="*/ 92817999 w 21600"/>
                <a:gd name="T91" fmla="*/ 34455253 h 21600"/>
                <a:gd name="T92" fmla="*/ 107580421 w 21600"/>
                <a:gd name="T93" fmla="*/ 16147786 h 21600"/>
                <a:gd name="T94" fmla="*/ 122352929 w 21600"/>
                <a:gd name="T95" fmla="*/ 34455253 h 21600"/>
                <a:gd name="T96" fmla="*/ 107580421 w 21600"/>
                <a:gd name="T97" fmla="*/ 52750402 h 21600"/>
                <a:gd name="T98" fmla="*/ 92817999 w 21600"/>
                <a:gd name="T99" fmla="*/ 34455253 h 21600"/>
                <a:gd name="T100" fmla="*/ 92817999 w 21600"/>
                <a:gd name="T101" fmla="*/ 34455253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600" h="21600">
                  <a:moveTo>
                    <a:pt x="20197" y="14393"/>
                  </a:moveTo>
                  <a:cubicBezTo>
                    <a:pt x="19422" y="14393"/>
                    <a:pt x="18794" y="14979"/>
                    <a:pt x="18794" y="15702"/>
                  </a:cubicBezTo>
                  <a:cubicBezTo>
                    <a:pt x="18794" y="15755"/>
                    <a:pt x="18804" y="15804"/>
                    <a:pt x="18810" y="15855"/>
                  </a:cubicBezTo>
                  <a:cubicBezTo>
                    <a:pt x="18191" y="16270"/>
                    <a:pt x="17267" y="16825"/>
                    <a:pt x="16176" y="17441"/>
                  </a:cubicBezTo>
                  <a:cubicBezTo>
                    <a:pt x="15167" y="18013"/>
                    <a:pt x="14017" y="18040"/>
                    <a:pt x="12850" y="17982"/>
                  </a:cubicBezTo>
                  <a:lnTo>
                    <a:pt x="11937" y="14007"/>
                  </a:lnTo>
                  <a:cubicBezTo>
                    <a:pt x="11937" y="14007"/>
                    <a:pt x="11842" y="11487"/>
                    <a:pt x="11751" y="9054"/>
                  </a:cubicBezTo>
                  <a:lnTo>
                    <a:pt x="15498" y="9054"/>
                  </a:lnTo>
                  <a:lnTo>
                    <a:pt x="16956" y="8751"/>
                  </a:lnTo>
                  <a:cubicBezTo>
                    <a:pt x="17159" y="9017"/>
                    <a:pt x="17489" y="9191"/>
                    <a:pt x="17864" y="9191"/>
                  </a:cubicBezTo>
                  <a:cubicBezTo>
                    <a:pt x="18479" y="9191"/>
                    <a:pt x="18979" y="8725"/>
                    <a:pt x="18979" y="8151"/>
                  </a:cubicBezTo>
                  <a:cubicBezTo>
                    <a:pt x="18979" y="7576"/>
                    <a:pt x="18479" y="7110"/>
                    <a:pt x="17864" y="7110"/>
                  </a:cubicBezTo>
                  <a:cubicBezTo>
                    <a:pt x="17469" y="7110"/>
                    <a:pt x="17124" y="7303"/>
                    <a:pt x="16926" y="7592"/>
                  </a:cubicBezTo>
                  <a:lnTo>
                    <a:pt x="11696" y="7592"/>
                  </a:lnTo>
                  <a:cubicBezTo>
                    <a:pt x="11656" y="6536"/>
                    <a:pt x="11622" y="5616"/>
                    <a:pt x="11601" y="5081"/>
                  </a:cubicBezTo>
                  <a:cubicBezTo>
                    <a:pt x="12737" y="4753"/>
                    <a:pt x="13563" y="3766"/>
                    <a:pt x="13563" y="2599"/>
                  </a:cubicBezTo>
                  <a:cubicBezTo>
                    <a:pt x="13563" y="1163"/>
                    <a:pt x="12316" y="0"/>
                    <a:pt x="10778" y="0"/>
                  </a:cubicBezTo>
                  <a:cubicBezTo>
                    <a:pt x="9240" y="0"/>
                    <a:pt x="7994" y="1163"/>
                    <a:pt x="7994" y="2599"/>
                  </a:cubicBezTo>
                  <a:cubicBezTo>
                    <a:pt x="7994" y="3781"/>
                    <a:pt x="8840" y="4777"/>
                    <a:pt x="9998" y="5092"/>
                  </a:cubicBezTo>
                  <a:cubicBezTo>
                    <a:pt x="9978" y="5628"/>
                    <a:pt x="9943" y="6543"/>
                    <a:pt x="9903" y="7592"/>
                  </a:cubicBezTo>
                  <a:lnTo>
                    <a:pt x="4663" y="7592"/>
                  </a:lnTo>
                  <a:cubicBezTo>
                    <a:pt x="4465" y="7303"/>
                    <a:pt x="4120" y="7111"/>
                    <a:pt x="3725" y="7111"/>
                  </a:cubicBezTo>
                  <a:cubicBezTo>
                    <a:pt x="3109" y="7111"/>
                    <a:pt x="2610" y="7576"/>
                    <a:pt x="2610" y="8151"/>
                  </a:cubicBezTo>
                  <a:cubicBezTo>
                    <a:pt x="2610" y="8725"/>
                    <a:pt x="3109" y="9191"/>
                    <a:pt x="3725" y="9191"/>
                  </a:cubicBezTo>
                  <a:cubicBezTo>
                    <a:pt x="4104" y="9191"/>
                    <a:pt x="4437" y="9014"/>
                    <a:pt x="4638" y="8745"/>
                  </a:cubicBezTo>
                  <a:lnTo>
                    <a:pt x="6101" y="9054"/>
                  </a:lnTo>
                  <a:lnTo>
                    <a:pt x="9849" y="9054"/>
                  </a:lnTo>
                  <a:cubicBezTo>
                    <a:pt x="9758" y="11487"/>
                    <a:pt x="9662" y="14008"/>
                    <a:pt x="9662" y="14008"/>
                  </a:cubicBezTo>
                  <a:lnTo>
                    <a:pt x="8767" y="17906"/>
                  </a:lnTo>
                  <a:cubicBezTo>
                    <a:pt x="7327" y="17896"/>
                    <a:pt x="5923" y="17761"/>
                    <a:pt x="4775" y="17051"/>
                  </a:cubicBezTo>
                  <a:cubicBezTo>
                    <a:pt x="3962" y="16551"/>
                    <a:pt x="3276" y="16270"/>
                    <a:pt x="2784" y="15903"/>
                  </a:cubicBezTo>
                  <a:cubicBezTo>
                    <a:pt x="2795" y="15837"/>
                    <a:pt x="2806" y="15771"/>
                    <a:pt x="2806" y="15703"/>
                  </a:cubicBezTo>
                  <a:cubicBezTo>
                    <a:pt x="2806" y="14980"/>
                    <a:pt x="2178" y="14393"/>
                    <a:pt x="1403" y="14393"/>
                  </a:cubicBezTo>
                  <a:cubicBezTo>
                    <a:pt x="628" y="14393"/>
                    <a:pt x="0" y="14980"/>
                    <a:pt x="0" y="15703"/>
                  </a:cubicBezTo>
                  <a:cubicBezTo>
                    <a:pt x="0" y="16426"/>
                    <a:pt x="628" y="17012"/>
                    <a:pt x="1403" y="17012"/>
                  </a:cubicBezTo>
                  <a:cubicBezTo>
                    <a:pt x="1510" y="17012"/>
                    <a:pt x="1614" y="16998"/>
                    <a:pt x="1715" y="16977"/>
                  </a:cubicBezTo>
                  <a:cubicBezTo>
                    <a:pt x="2247" y="17399"/>
                    <a:pt x="3003" y="17955"/>
                    <a:pt x="3914" y="18515"/>
                  </a:cubicBezTo>
                  <a:cubicBezTo>
                    <a:pt x="5121" y="19253"/>
                    <a:pt x="6602" y="20007"/>
                    <a:pt x="8221" y="20440"/>
                  </a:cubicBezTo>
                  <a:cubicBezTo>
                    <a:pt x="8477" y="20583"/>
                    <a:pt x="10318" y="21600"/>
                    <a:pt x="10843" y="21600"/>
                  </a:cubicBezTo>
                  <a:cubicBezTo>
                    <a:pt x="11346" y="21600"/>
                    <a:pt x="12980" y="20671"/>
                    <a:pt x="13338" y="20465"/>
                  </a:cubicBezTo>
                  <a:cubicBezTo>
                    <a:pt x="14974" y="20035"/>
                    <a:pt x="16475" y="19266"/>
                    <a:pt x="17698" y="18515"/>
                  </a:cubicBezTo>
                  <a:cubicBezTo>
                    <a:pt x="18603" y="17955"/>
                    <a:pt x="19354" y="17398"/>
                    <a:pt x="19886" y="16977"/>
                  </a:cubicBezTo>
                  <a:cubicBezTo>
                    <a:pt x="19986" y="16999"/>
                    <a:pt x="20090" y="17012"/>
                    <a:pt x="20197" y="17012"/>
                  </a:cubicBezTo>
                  <a:cubicBezTo>
                    <a:pt x="20972" y="17012"/>
                    <a:pt x="21600" y="16426"/>
                    <a:pt x="21600" y="15703"/>
                  </a:cubicBezTo>
                  <a:cubicBezTo>
                    <a:pt x="21600" y="14979"/>
                    <a:pt x="20972" y="14393"/>
                    <a:pt x="20197" y="14393"/>
                  </a:cubicBezTo>
                  <a:close/>
                  <a:moveTo>
                    <a:pt x="9299" y="2599"/>
                  </a:moveTo>
                  <a:cubicBezTo>
                    <a:pt x="9299" y="1837"/>
                    <a:pt x="9963" y="1218"/>
                    <a:pt x="10778" y="1218"/>
                  </a:cubicBezTo>
                  <a:cubicBezTo>
                    <a:pt x="11594" y="1218"/>
                    <a:pt x="12258" y="1837"/>
                    <a:pt x="12258" y="2599"/>
                  </a:cubicBezTo>
                  <a:cubicBezTo>
                    <a:pt x="12258" y="3360"/>
                    <a:pt x="11595" y="3979"/>
                    <a:pt x="10778" y="3979"/>
                  </a:cubicBezTo>
                  <a:cubicBezTo>
                    <a:pt x="9963" y="3979"/>
                    <a:pt x="9299" y="3360"/>
                    <a:pt x="9299" y="2599"/>
                  </a:cubicBezTo>
                  <a:close/>
                  <a:moveTo>
                    <a:pt x="9299" y="25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Group 26"/>
          <p:cNvGrpSpPr/>
          <p:nvPr/>
        </p:nvGrpSpPr>
        <p:grpSpPr>
          <a:xfrm>
            <a:off x="5979172" y="2497139"/>
            <a:ext cx="367394" cy="367393"/>
            <a:chOff x="6262908" y="3314803"/>
            <a:chExt cx="1016000" cy="1016000"/>
          </a:xfrm>
          <a:effectLst/>
        </p:grpSpPr>
        <p:sp>
          <p:nvSpPr>
            <p:cNvPr id="32" name="Oval 50"/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3" name="Group 51"/>
            <p:cNvGrpSpPr>
              <a:grpSpLocks/>
            </p:cNvGrpSpPr>
            <p:nvPr/>
          </p:nvGrpSpPr>
          <p:grpSpPr bwMode="auto">
            <a:xfrm>
              <a:off x="6582682" y="3643500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34" name="Freeform: Shape 52"/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53"/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54"/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55"/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56"/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27"/>
          <p:cNvGrpSpPr/>
          <p:nvPr/>
        </p:nvGrpSpPr>
        <p:grpSpPr>
          <a:xfrm>
            <a:off x="5979172" y="1192876"/>
            <a:ext cx="367394" cy="367393"/>
            <a:chOff x="6262908" y="1987229"/>
            <a:chExt cx="1016000" cy="1016000"/>
          </a:xfrm>
          <a:effectLst/>
        </p:grpSpPr>
        <p:sp>
          <p:nvSpPr>
            <p:cNvPr id="22" name="Oval 40"/>
            <p:cNvSpPr/>
            <p:nvPr/>
          </p:nvSpPr>
          <p:spPr>
            <a:xfrm>
              <a:off x="6262908" y="1987229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41"/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24" name="Freeform: Shape 42"/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43"/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44"/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45"/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46"/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47"/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48"/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49"/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28"/>
          <p:cNvGrpSpPr/>
          <p:nvPr/>
        </p:nvGrpSpPr>
        <p:grpSpPr>
          <a:xfrm>
            <a:off x="5979172" y="3759113"/>
            <a:ext cx="367394" cy="367393"/>
            <a:chOff x="6262908" y="4599335"/>
            <a:chExt cx="1016000" cy="1016000"/>
          </a:xfrm>
          <a:effectLst/>
        </p:grpSpPr>
        <p:sp>
          <p:nvSpPr>
            <p:cNvPr id="17" name="Oval 35"/>
            <p:cNvSpPr/>
            <p:nvPr/>
          </p:nvSpPr>
          <p:spPr>
            <a:xfrm>
              <a:off x="6262908" y="4599335"/>
              <a:ext cx="1016000" cy="1016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Group 36"/>
            <p:cNvGrpSpPr>
              <a:grpSpLocks/>
            </p:cNvGrpSpPr>
            <p:nvPr/>
          </p:nvGrpSpPr>
          <p:grpSpPr bwMode="auto">
            <a:xfrm>
              <a:off x="6591562" y="4912675"/>
              <a:ext cx="373277" cy="373276"/>
              <a:chOff x="0" y="0"/>
              <a:chExt cx="571" cy="576"/>
            </a:xfrm>
            <a:solidFill>
              <a:srgbClr val="FFFFFF"/>
            </a:solidFill>
          </p:grpSpPr>
          <p:sp>
            <p:nvSpPr>
              <p:cNvPr id="19" name="Freeform: Shape 37"/>
              <p:cNvSpPr>
                <a:spLocks/>
              </p:cNvSpPr>
              <p:nvPr/>
            </p:nvSpPr>
            <p:spPr bwMode="auto">
              <a:xfrm>
                <a:off x="88" y="368"/>
                <a:ext cx="182" cy="2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4113" y="5025"/>
                    </a:lnTo>
                    <a:lnTo>
                      <a:pt x="4113" y="18406"/>
                    </a:lnTo>
                    <a:cubicBezTo>
                      <a:pt x="4113" y="20169"/>
                      <a:pt x="5748" y="21600"/>
                      <a:pt x="7763" y="21600"/>
                    </a:cubicBezTo>
                    <a:lnTo>
                      <a:pt x="17951" y="21600"/>
                    </a:lnTo>
                    <a:cubicBezTo>
                      <a:pt x="19966" y="21600"/>
                      <a:pt x="21600" y="20169"/>
                      <a:pt x="21600" y="18406"/>
                    </a:cubicBezTo>
                    <a:lnTo>
                      <a:pt x="17434" y="5025"/>
                    </a:lnTo>
                    <a:lnTo>
                      <a:pt x="19779" y="1821"/>
                    </a:lnTo>
                    <a:cubicBezTo>
                      <a:pt x="14571" y="906"/>
                      <a:pt x="9477" y="313"/>
                      <a:pt x="5095" y="313"/>
                    </a:cubicBezTo>
                    <a:cubicBezTo>
                      <a:pt x="3263" y="313"/>
                      <a:pt x="1571" y="20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38"/>
              <p:cNvSpPr>
                <a:spLocks/>
              </p:cNvSpPr>
              <p:nvPr/>
            </p:nvSpPr>
            <p:spPr bwMode="auto">
              <a:xfrm>
                <a:off x="176" y="0"/>
                <a:ext cx="395" cy="4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5750"/>
                    </a:moveTo>
                    <a:cubicBezTo>
                      <a:pt x="8522" y="16492"/>
                      <a:pt x="20175" y="20356"/>
                      <a:pt x="21600" y="21600"/>
                    </a:cubicBezTo>
                    <a:lnTo>
                      <a:pt x="21600" y="0"/>
                    </a:lnTo>
                    <a:cubicBezTo>
                      <a:pt x="19877" y="1348"/>
                      <a:pt x="8354" y="5075"/>
                      <a:pt x="0" y="5783"/>
                    </a:cubicBezTo>
                    <a:lnTo>
                      <a:pt x="0" y="15750"/>
                    </a:lnTo>
                    <a:close/>
                    <a:moveTo>
                      <a:pt x="0" y="1575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39"/>
              <p:cNvSpPr>
                <a:spLocks/>
              </p:cNvSpPr>
              <p:nvPr/>
            </p:nvSpPr>
            <p:spPr bwMode="auto">
              <a:xfrm>
                <a:off x="0" y="120"/>
                <a:ext cx="114" cy="1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4123" y="761"/>
                      <a:pt x="0" y="7019"/>
                      <a:pt x="0" y="10870"/>
                    </a:cubicBezTo>
                    <a:cubicBezTo>
                      <a:pt x="0" y="15025"/>
                      <a:pt x="3935" y="20934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2467C6AC-1AA9-47DE-B70D-EFE532566BA5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64" name="矩形 259">
            <a:extLst>
              <a:ext uri="{FF2B5EF4-FFF2-40B4-BE49-F238E27FC236}">
                <a16:creationId xmlns:a16="http://schemas.microsoft.com/office/drawing/2014/main" id="{38D7CF43-8CC7-4C84-BA35-9D1713573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65" name="淘宝网Chenying0907出品 34">
            <a:extLst>
              <a:ext uri="{FF2B5EF4-FFF2-40B4-BE49-F238E27FC236}">
                <a16:creationId xmlns:a16="http://schemas.microsoft.com/office/drawing/2014/main" id="{FC43631E-FDB9-4200-B2A1-3A2759159956}"/>
              </a:ext>
            </a:extLst>
          </p:cNvPr>
          <p:cNvGrpSpPr>
            <a:grpSpLocks/>
          </p:cNvGrpSpPr>
          <p:nvPr/>
        </p:nvGrpSpPr>
        <p:grpSpPr bwMode="auto">
          <a:xfrm>
            <a:off x="611552" y="1152934"/>
            <a:ext cx="2169945" cy="654844"/>
            <a:chOff x="3167621" y="2866421"/>
            <a:chExt cx="1532114" cy="653678"/>
          </a:xfrm>
        </p:grpSpPr>
        <p:sp>
          <p:nvSpPr>
            <p:cNvPr id="66" name="淘宝网Chenying0907出品 35">
              <a:extLst>
                <a:ext uri="{FF2B5EF4-FFF2-40B4-BE49-F238E27FC236}">
                  <a16:creationId xmlns:a16="http://schemas.microsoft.com/office/drawing/2014/main" id="{511AA9B0-CDAC-4C9D-8937-35FB7D4FE9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6754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7" name="淘宝网Chenying0907出品 66">
              <a:extLst>
                <a:ext uri="{FF2B5EF4-FFF2-40B4-BE49-F238E27FC236}">
                  <a16:creationId xmlns:a16="http://schemas.microsoft.com/office/drawing/2014/main" id="{D647F678-6FE6-4649-B3E8-E227147EE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1532114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淘宝网Chenying0907出品 34">
            <a:extLst>
              <a:ext uri="{FF2B5EF4-FFF2-40B4-BE49-F238E27FC236}">
                <a16:creationId xmlns:a16="http://schemas.microsoft.com/office/drawing/2014/main" id="{FABB2054-CD00-435B-B191-36B02C9C6341}"/>
              </a:ext>
            </a:extLst>
          </p:cNvPr>
          <p:cNvGrpSpPr>
            <a:grpSpLocks/>
          </p:cNvGrpSpPr>
          <p:nvPr/>
        </p:nvGrpSpPr>
        <p:grpSpPr bwMode="auto">
          <a:xfrm>
            <a:off x="611552" y="2406027"/>
            <a:ext cx="2169945" cy="654844"/>
            <a:chOff x="3167621" y="2866421"/>
            <a:chExt cx="1532114" cy="653678"/>
          </a:xfrm>
        </p:grpSpPr>
        <p:sp>
          <p:nvSpPr>
            <p:cNvPr id="69" name="淘宝网Chenying0907出品 35">
              <a:extLst>
                <a:ext uri="{FF2B5EF4-FFF2-40B4-BE49-F238E27FC236}">
                  <a16:creationId xmlns:a16="http://schemas.microsoft.com/office/drawing/2014/main" id="{732B0527-6BB9-4AF7-AB84-19A1101A5E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6754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0" name="淘宝网Chenying0907出品 66">
              <a:extLst>
                <a:ext uri="{FF2B5EF4-FFF2-40B4-BE49-F238E27FC236}">
                  <a16:creationId xmlns:a16="http://schemas.microsoft.com/office/drawing/2014/main" id="{C2F57744-5D8F-4A02-BD73-3E36E33930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1532114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淘宝网Chenying0907出品 34">
            <a:extLst>
              <a:ext uri="{FF2B5EF4-FFF2-40B4-BE49-F238E27FC236}">
                <a16:creationId xmlns:a16="http://schemas.microsoft.com/office/drawing/2014/main" id="{EE407F68-427D-4162-85CE-AAC6A4EE51E1}"/>
              </a:ext>
            </a:extLst>
          </p:cNvPr>
          <p:cNvGrpSpPr>
            <a:grpSpLocks/>
          </p:cNvGrpSpPr>
          <p:nvPr/>
        </p:nvGrpSpPr>
        <p:grpSpPr bwMode="auto">
          <a:xfrm>
            <a:off x="611552" y="3679976"/>
            <a:ext cx="2169945" cy="654844"/>
            <a:chOff x="3167621" y="2866421"/>
            <a:chExt cx="1532114" cy="653678"/>
          </a:xfrm>
        </p:grpSpPr>
        <p:sp>
          <p:nvSpPr>
            <p:cNvPr id="72" name="淘宝网Chenying0907出品 35">
              <a:extLst>
                <a:ext uri="{FF2B5EF4-FFF2-40B4-BE49-F238E27FC236}">
                  <a16:creationId xmlns:a16="http://schemas.microsoft.com/office/drawing/2014/main" id="{396E8A42-9BA6-4AC2-B997-42C62D77AE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6754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3" name="淘宝网Chenying0907出品 66">
              <a:extLst>
                <a:ext uri="{FF2B5EF4-FFF2-40B4-BE49-F238E27FC236}">
                  <a16:creationId xmlns:a16="http://schemas.microsoft.com/office/drawing/2014/main" id="{B10A0A21-39AD-4AD8-8E9E-55B0C7C2E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1532114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淘宝网Chenying0907出品 34">
            <a:extLst>
              <a:ext uri="{FF2B5EF4-FFF2-40B4-BE49-F238E27FC236}">
                <a16:creationId xmlns:a16="http://schemas.microsoft.com/office/drawing/2014/main" id="{FC591C51-C36A-4D45-9BD4-E22199B7CACE}"/>
              </a:ext>
            </a:extLst>
          </p:cNvPr>
          <p:cNvGrpSpPr>
            <a:grpSpLocks/>
          </p:cNvGrpSpPr>
          <p:nvPr/>
        </p:nvGrpSpPr>
        <p:grpSpPr bwMode="auto">
          <a:xfrm>
            <a:off x="6440772" y="1152934"/>
            <a:ext cx="2171802" cy="654844"/>
            <a:chOff x="3166310" y="2866421"/>
            <a:chExt cx="1533425" cy="653678"/>
          </a:xfrm>
        </p:grpSpPr>
        <p:sp>
          <p:nvSpPr>
            <p:cNvPr id="75" name="淘宝网Chenying0907出品 35">
              <a:extLst>
                <a:ext uri="{FF2B5EF4-FFF2-40B4-BE49-F238E27FC236}">
                  <a16:creationId xmlns:a16="http://schemas.microsoft.com/office/drawing/2014/main" id="{25D9D503-152A-4118-A1D9-3C1659117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6310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6" name="淘宝网Chenying0907出品 66">
              <a:extLst>
                <a:ext uri="{FF2B5EF4-FFF2-40B4-BE49-F238E27FC236}">
                  <a16:creationId xmlns:a16="http://schemas.microsoft.com/office/drawing/2014/main" id="{804BCA02-C0B4-4743-9DE9-D1031E582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1532114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7" name="淘宝网Chenying0907出品 34">
            <a:extLst>
              <a:ext uri="{FF2B5EF4-FFF2-40B4-BE49-F238E27FC236}">
                <a16:creationId xmlns:a16="http://schemas.microsoft.com/office/drawing/2014/main" id="{5CC7173B-219B-4DE2-92EA-853B509904CC}"/>
              </a:ext>
            </a:extLst>
          </p:cNvPr>
          <p:cNvGrpSpPr>
            <a:grpSpLocks/>
          </p:cNvGrpSpPr>
          <p:nvPr/>
        </p:nvGrpSpPr>
        <p:grpSpPr bwMode="auto">
          <a:xfrm>
            <a:off x="6436540" y="2406027"/>
            <a:ext cx="2176034" cy="654844"/>
            <a:chOff x="3163322" y="2866421"/>
            <a:chExt cx="1536413" cy="653678"/>
          </a:xfrm>
        </p:grpSpPr>
        <p:sp>
          <p:nvSpPr>
            <p:cNvPr id="78" name="淘宝网Chenying0907出品 35">
              <a:extLst>
                <a:ext uri="{FF2B5EF4-FFF2-40B4-BE49-F238E27FC236}">
                  <a16:creationId xmlns:a16="http://schemas.microsoft.com/office/drawing/2014/main" id="{01C23576-0730-44F7-BC9D-42193A6458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3322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9" name="淘宝网Chenying0907出品 66">
              <a:extLst>
                <a:ext uri="{FF2B5EF4-FFF2-40B4-BE49-F238E27FC236}">
                  <a16:creationId xmlns:a16="http://schemas.microsoft.com/office/drawing/2014/main" id="{FC081DD3-267F-42AF-A629-D916B17984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1532114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0" name="淘宝网Chenying0907出品 34">
            <a:extLst>
              <a:ext uri="{FF2B5EF4-FFF2-40B4-BE49-F238E27FC236}">
                <a16:creationId xmlns:a16="http://schemas.microsoft.com/office/drawing/2014/main" id="{5D8DF54E-6B44-4996-BA5C-317E309601CF}"/>
              </a:ext>
            </a:extLst>
          </p:cNvPr>
          <p:cNvGrpSpPr>
            <a:grpSpLocks/>
          </p:cNvGrpSpPr>
          <p:nvPr/>
        </p:nvGrpSpPr>
        <p:grpSpPr bwMode="auto">
          <a:xfrm>
            <a:off x="6436540" y="3679976"/>
            <a:ext cx="2176034" cy="654844"/>
            <a:chOff x="3163322" y="2866421"/>
            <a:chExt cx="1536413" cy="653678"/>
          </a:xfrm>
        </p:grpSpPr>
        <p:sp>
          <p:nvSpPr>
            <p:cNvPr id="81" name="淘宝网Chenying0907出品 35">
              <a:extLst>
                <a:ext uri="{FF2B5EF4-FFF2-40B4-BE49-F238E27FC236}">
                  <a16:creationId xmlns:a16="http://schemas.microsoft.com/office/drawing/2014/main" id="{A4372ECF-D9C3-4484-BEDF-BDECF5CB50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3322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2" name="淘宝网Chenying0907出品 66">
              <a:extLst>
                <a:ext uri="{FF2B5EF4-FFF2-40B4-BE49-F238E27FC236}">
                  <a16:creationId xmlns:a16="http://schemas.microsoft.com/office/drawing/2014/main" id="{2C97F36C-12DE-4BBD-9AD5-A892468376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1532114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529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23929" y="1506672"/>
            <a:ext cx="1110239" cy="1709720"/>
            <a:chOff x="3923928" y="1923678"/>
            <a:chExt cx="1110239" cy="1709192"/>
          </a:xfrm>
        </p:grpSpPr>
        <p:sp>
          <p:nvSpPr>
            <p:cNvPr id="3" name="圆角矩形 2"/>
            <p:cNvSpPr/>
            <p:nvPr/>
          </p:nvSpPr>
          <p:spPr>
            <a:xfrm>
              <a:off x="3923928" y="1923678"/>
              <a:ext cx="1110239" cy="144016"/>
            </a:xfrm>
            <a:prstGeom prst="roundRect">
              <a:avLst>
                <a:gd name="adj" fmla="val 3430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923928" y="3515179"/>
              <a:ext cx="1110239" cy="117691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3"/>
            <p:cNvSpPr/>
            <p:nvPr/>
          </p:nvSpPr>
          <p:spPr>
            <a:xfrm>
              <a:off x="4066960" y="2009705"/>
              <a:ext cx="824838" cy="1548487"/>
            </a:xfrm>
            <a:custGeom>
              <a:avLst/>
              <a:gdLst>
                <a:gd name="connsiteX0" fmla="*/ 0 w 1656184"/>
                <a:gd name="connsiteY0" fmla="*/ 0 h 2861320"/>
                <a:gd name="connsiteX1" fmla="*/ 1656184 w 1656184"/>
                <a:gd name="connsiteY1" fmla="*/ 0 h 2861320"/>
                <a:gd name="connsiteX2" fmla="*/ 1656184 w 1656184"/>
                <a:gd name="connsiteY2" fmla="*/ 2861320 h 2861320"/>
                <a:gd name="connsiteX3" fmla="*/ 0 w 1656184"/>
                <a:gd name="connsiteY3" fmla="*/ 2861320 h 2861320"/>
                <a:gd name="connsiteX4" fmla="*/ 0 w 1656184"/>
                <a:gd name="connsiteY4" fmla="*/ 0 h 2861320"/>
                <a:gd name="connsiteX0-1" fmla="*/ 0 w 1659979"/>
                <a:gd name="connsiteY0-2" fmla="*/ 0 h 2861320"/>
                <a:gd name="connsiteX1-3" fmla="*/ 1656184 w 1659979"/>
                <a:gd name="connsiteY1-4" fmla="*/ 0 h 2861320"/>
                <a:gd name="connsiteX2-5" fmla="*/ 1659979 w 1659979"/>
                <a:gd name="connsiteY2-6" fmla="*/ 1502271 h 2861320"/>
                <a:gd name="connsiteX3-7" fmla="*/ 1656184 w 1659979"/>
                <a:gd name="connsiteY3-8" fmla="*/ 2861320 h 2861320"/>
                <a:gd name="connsiteX4-9" fmla="*/ 0 w 1659979"/>
                <a:gd name="connsiteY4-10" fmla="*/ 2861320 h 2861320"/>
                <a:gd name="connsiteX5" fmla="*/ 0 w 1659979"/>
                <a:gd name="connsiteY5" fmla="*/ 0 h 2861320"/>
                <a:gd name="connsiteX0-11" fmla="*/ 6896 w 1666875"/>
                <a:gd name="connsiteY0-12" fmla="*/ 0 h 2861320"/>
                <a:gd name="connsiteX1-13" fmla="*/ 1663080 w 1666875"/>
                <a:gd name="connsiteY1-14" fmla="*/ 0 h 2861320"/>
                <a:gd name="connsiteX2-15" fmla="*/ 1666875 w 1666875"/>
                <a:gd name="connsiteY2-16" fmla="*/ 1502271 h 2861320"/>
                <a:gd name="connsiteX3-17" fmla="*/ 1663080 w 1666875"/>
                <a:gd name="connsiteY3-18" fmla="*/ 2861320 h 2861320"/>
                <a:gd name="connsiteX4-19" fmla="*/ 6896 w 1666875"/>
                <a:gd name="connsiteY4-20" fmla="*/ 2861320 h 2861320"/>
                <a:gd name="connsiteX5-21" fmla="*/ 0 w 1666875"/>
                <a:gd name="connsiteY5-22" fmla="*/ 1568946 h 2861320"/>
                <a:gd name="connsiteX6" fmla="*/ 6896 w 1666875"/>
                <a:gd name="connsiteY6" fmla="*/ 0 h 2861320"/>
                <a:gd name="connsiteX0-23" fmla="*/ 9 w 1659988"/>
                <a:gd name="connsiteY0-24" fmla="*/ 0 h 2861320"/>
                <a:gd name="connsiteX1-25" fmla="*/ 1656193 w 1659988"/>
                <a:gd name="connsiteY1-26" fmla="*/ 0 h 2861320"/>
                <a:gd name="connsiteX2-27" fmla="*/ 1659988 w 1659988"/>
                <a:gd name="connsiteY2-28" fmla="*/ 1502271 h 2861320"/>
                <a:gd name="connsiteX3-29" fmla="*/ 1656193 w 1659988"/>
                <a:gd name="connsiteY3-30" fmla="*/ 2861320 h 2861320"/>
                <a:gd name="connsiteX4-31" fmla="*/ 9 w 1659988"/>
                <a:gd name="connsiteY4-32" fmla="*/ 2861320 h 2861320"/>
                <a:gd name="connsiteX5-33" fmla="*/ 450313 w 1659988"/>
                <a:gd name="connsiteY5-34" fmla="*/ 1454646 h 2861320"/>
                <a:gd name="connsiteX6-35" fmla="*/ 9 w 1659988"/>
                <a:gd name="connsiteY6-36" fmla="*/ 0 h 2861320"/>
                <a:gd name="connsiteX0-37" fmla="*/ 9 w 1656193"/>
                <a:gd name="connsiteY0-38" fmla="*/ 0 h 2861320"/>
                <a:gd name="connsiteX1-39" fmla="*/ 1656193 w 1656193"/>
                <a:gd name="connsiteY1-40" fmla="*/ 0 h 2861320"/>
                <a:gd name="connsiteX2-41" fmla="*/ 936088 w 1656193"/>
                <a:gd name="connsiteY2-42" fmla="*/ 1464171 h 2861320"/>
                <a:gd name="connsiteX3-43" fmla="*/ 1656193 w 1656193"/>
                <a:gd name="connsiteY3-44" fmla="*/ 2861320 h 2861320"/>
                <a:gd name="connsiteX4-45" fmla="*/ 9 w 1656193"/>
                <a:gd name="connsiteY4-46" fmla="*/ 2861320 h 2861320"/>
                <a:gd name="connsiteX5-47" fmla="*/ 450313 w 1656193"/>
                <a:gd name="connsiteY5-48" fmla="*/ 1454646 h 2861320"/>
                <a:gd name="connsiteX6-49" fmla="*/ 9 w 1656193"/>
                <a:gd name="connsiteY6-50" fmla="*/ 0 h 2861320"/>
                <a:gd name="connsiteX0-51" fmla="*/ 6 w 1656190"/>
                <a:gd name="connsiteY0-52" fmla="*/ 0 h 2861320"/>
                <a:gd name="connsiteX1-53" fmla="*/ 1656190 w 1656190"/>
                <a:gd name="connsiteY1-54" fmla="*/ 0 h 2861320"/>
                <a:gd name="connsiteX2-55" fmla="*/ 936085 w 1656190"/>
                <a:gd name="connsiteY2-56" fmla="*/ 1464171 h 2861320"/>
                <a:gd name="connsiteX3-57" fmla="*/ 1656190 w 1656190"/>
                <a:gd name="connsiteY3-58" fmla="*/ 2861320 h 2861320"/>
                <a:gd name="connsiteX4-59" fmla="*/ 6 w 1656190"/>
                <a:gd name="connsiteY4-60" fmla="*/ 2861320 h 2861320"/>
                <a:gd name="connsiteX5-61" fmla="*/ 717010 w 1656190"/>
                <a:gd name="connsiteY5-62" fmla="*/ 1491444 h 2861320"/>
                <a:gd name="connsiteX6-63" fmla="*/ 6 w 1656190"/>
                <a:gd name="connsiteY6-64" fmla="*/ 0 h 2861320"/>
                <a:gd name="connsiteX0-65" fmla="*/ 6 w 1656190"/>
                <a:gd name="connsiteY0-66" fmla="*/ 0 h 2861320"/>
                <a:gd name="connsiteX1-67" fmla="*/ 1656190 w 1656190"/>
                <a:gd name="connsiteY1-68" fmla="*/ 0 h 2861320"/>
                <a:gd name="connsiteX2-69" fmla="*/ 917035 w 1656190"/>
                <a:gd name="connsiteY2-70" fmla="*/ 1464171 h 2861320"/>
                <a:gd name="connsiteX3-71" fmla="*/ 1656190 w 1656190"/>
                <a:gd name="connsiteY3-72" fmla="*/ 2861320 h 2861320"/>
                <a:gd name="connsiteX4-73" fmla="*/ 6 w 1656190"/>
                <a:gd name="connsiteY4-74" fmla="*/ 2861320 h 2861320"/>
                <a:gd name="connsiteX5-75" fmla="*/ 717010 w 1656190"/>
                <a:gd name="connsiteY5-76" fmla="*/ 1491444 h 2861320"/>
                <a:gd name="connsiteX6-77" fmla="*/ 6 w 1656190"/>
                <a:gd name="connsiteY6-78" fmla="*/ 0 h 2861320"/>
                <a:gd name="connsiteX0-79" fmla="*/ 6 w 1673805"/>
                <a:gd name="connsiteY0-80" fmla="*/ 0 h 2861320"/>
                <a:gd name="connsiteX1-81" fmla="*/ 1656190 w 1673805"/>
                <a:gd name="connsiteY1-82" fmla="*/ 0 h 2861320"/>
                <a:gd name="connsiteX2-83" fmla="*/ 917035 w 1673805"/>
                <a:gd name="connsiteY2-84" fmla="*/ 1464171 h 2861320"/>
                <a:gd name="connsiteX3-85" fmla="*/ 1656190 w 1673805"/>
                <a:gd name="connsiteY3-86" fmla="*/ 2861320 h 2861320"/>
                <a:gd name="connsiteX4-87" fmla="*/ 6 w 1673805"/>
                <a:gd name="connsiteY4-88" fmla="*/ 2861320 h 2861320"/>
                <a:gd name="connsiteX5-89" fmla="*/ 717010 w 1673805"/>
                <a:gd name="connsiteY5-90" fmla="*/ 1491444 h 2861320"/>
                <a:gd name="connsiteX6-91" fmla="*/ 6 w 1673805"/>
                <a:gd name="connsiteY6-92" fmla="*/ 0 h 2861320"/>
                <a:gd name="connsiteX0-93" fmla="*/ 6 w 1673805"/>
                <a:gd name="connsiteY0-94" fmla="*/ 0 h 2861320"/>
                <a:gd name="connsiteX1-95" fmla="*/ 1656190 w 1673805"/>
                <a:gd name="connsiteY1-96" fmla="*/ 0 h 2861320"/>
                <a:gd name="connsiteX2-97" fmla="*/ 917035 w 1673805"/>
                <a:gd name="connsiteY2-98" fmla="*/ 1464171 h 2861320"/>
                <a:gd name="connsiteX3-99" fmla="*/ 1656190 w 1673805"/>
                <a:gd name="connsiteY3-100" fmla="*/ 2861320 h 2861320"/>
                <a:gd name="connsiteX4-101" fmla="*/ 6 w 1673805"/>
                <a:gd name="connsiteY4-102" fmla="*/ 2861320 h 2861320"/>
                <a:gd name="connsiteX5-103" fmla="*/ 717010 w 1673805"/>
                <a:gd name="connsiteY5-104" fmla="*/ 1491444 h 2861320"/>
                <a:gd name="connsiteX6-105" fmla="*/ 6 w 1673805"/>
                <a:gd name="connsiteY6-106" fmla="*/ 0 h 2861320"/>
                <a:gd name="connsiteX0-107" fmla="*/ 6 w 1668422"/>
                <a:gd name="connsiteY0-108" fmla="*/ 0 h 2861320"/>
                <a:gd name="connsiteX1-109" fmla="*/ 1656190 w 1668422"/>
                <a:gd name="connsiteY1-110" fmla="*/ 0 h 2861320"/>
                <a:gd name="connsiteX2-111" fmla="*/ 917035 w 1668422"/>
                <a:gd name="connsiteY2-112" fmla="*/ 1464171 h 2861320"/>
                <a:gd name="connsiteX3-113" fmla="*/ 1656190 w 1668422"/>
                <a:gd name="connsiteY3-114" fmla="*/ 2861320 h 2861320"/>
                <a:gd name="connsiteX4-115" fmla="*/ 6 w 1668422"/>
                <a:gd name="connsiteY4-116" fmla="*/ 2861320 h 2861320"/>
                <a:gd name="connsiteX5-117" fmla="*/ 717010 w 1668422"/>
                <a:gd name="connsiteY5-118" fmla="*/ 1491444 h 2861320"/>
                <a:gd name="connsiteX6-119" fmla="*/ 6 w 1668422"/>
                <a:gd name="connsiteY6-120" fmla="*/ 0 h 2861320"/>
                <a:gd name="connsiteX0-121" fmla="*/ 6 w 1662495"/>
                <a:gd name="connsiteY0-122" fmla="*/ 0 h 2861320"/>
                <a:gd name="connsiteX1-123" fmla="*/ 1656190 w 1662495"/>
                <a:gd name="connsiteY1-124" fmla="*/ 0 h 2861320"/>
                <a:gd name="connsiteX2-125" fmla="*/ 917035 w 1662495"/>
                <a:gd name="connsiteY2-126" fmla="*/ 1464171 h 2861320"/>
                <a:gd name="connsiteX3-127" fmla="*/ 1656190 w 1662495"/>
                <a:gd name="connsiteY3-128" fmla="*/ 2861320 h 2861320"/>
                <a:gd name="connsiteX4-129" fmla="*/ 6 w 1662495"/>
                <a:gd name="connsiteY4-130" fmla="*/ 2861320 h 2861320"/>
                <a:gd name="connsiteX5-131" fmla="*/ 717010 w 1662495"/>
                <a:gd name="connsiteY5-132" fmla="*/ 1491444 h 2861320"/>
                <a:gd name="connsiteX6-133" fmla="*/ 6 w 1662495"/>
                <a:gd name="connsiteY6-134" fmla="*/ 0 h 2861320"/>
                <a:gd name="connsiteX0-135" fmla="*/ 6 w 1662495"/>
                <a:gd name="connsiteY0-136" fmla="*/ 0 h 2861320"/>
                <a:gd name="connsiteX1-137" fmla="*/ 1656190 w 1662495"/>
                <a:gd name="connsiteY1-138" fmla="*/ 0 h 2861320"/>
                <a:gd name="connsiteX2-139" fmla="*/ 917035 w 1662495"/>
                <a:gd name="connsiteY2-140" fmla="*/ 1464171 h 2861320"/>
                <a:gd name="connsiteX3-141" fmla="*/ 1656190 w 1662495"/>
                <a:gd name="connsiteY3-142" fmla="*/ 2861320 h 2861320"/>
                <a:gd name="connsiteX4-143" fmla="*/ 6 w 1662495"/>
                <a:gd name="connsiteY4-144" fmla="*/ 2861320 h 2861320"/>
                <a:gd name="connsiteX5-145" fmla="*/ 717010 w 1662495"/>
                <a:gd name="connsiteY5-146" fmla="*/ 1491444 h 2861320"/>
                <a:gd name="connsiteX6-147" fmla="*/ 6 w 1662495"/>
                <a:gd name="connsiteY6-148" fmla="*/ 0 h 2861320"/>
                <a:gd name="connsiteX0-149" fmla="*/ 452 w 1662941"/>
                <a:gd name="connsiteY0-150" fmla="*/ 0 h 2861320"/>
                <a:gd name="connsiteX1-151" fmla="*/ 1656636 w 1662941"/>
                <a:gd name="connsiteY1-152" fmla="*/ 0 h 2861320"/>
                <a:gd name="connsiteX2-153" fmla="*/ 917481 w 1662941"/>
                <a:gd name="connsiteY2-154" fmla="*/ 1464171 h 2861320"/>
                <a:gd name="connsiteX3-155" fmla="*/ 1656636 w 1662941"/>
                <a:gd name="connsiteY3-156" fmla="*/ 2861320 h 2861320"/>
                <a:gd name="connsiteX4-157" fmla="*/ 452 w 1662941"/>
                <a:gd name="connsiteY4-158" fmla="*/ 2861320 h 2861320"/>
                <a:gd name="connsiteX5-159" fmla="*/ 717456 w 1662941"/>
                <a:gd name="connsiteY5-160" fmla="*/ 1491444 h 2861320"/>
                <a:gd name="connsiteX6-161" fmla="*/ 452 w 1662941"/>
                <a:gd name="connsiteY6-162" fmla="*/ 0 h 2861320"/>
                <a:gd name="connsiteX0-163" fmla="*/ 452 w 1658369"/>
                <a:gd name="connsiteY0-164" fmla="*/ 0 h 2861320"/>
                <a:gd name="connsiteX1-165" fmla="*/ 1656636 w 1658369"/>
                <a:gd name="connsiteY1-166" fmla="*/ 0 h 2861320"/>
                <a:gd name="connsiteX2-167" fmla="*/ 917481 w 1658369"/>
                <a:gd name="connsiteY2-168" fmla="*/ 1464171 h 2861320"/>
                <a:gd name="connsiteX3-169" fmla="*/ 1656636 w 1658369"/>
                <a:gd name="connsiteY3-170" fmla="*/ 2861320 h 2861320"/>
                <a:gd name="connsiteX4-171" fmla="*/ 452 w 1658369"/>
                <a:gd name="connsiteY4-172" fmla="*/ 2861320 h 2861320"/>
                <a:gd name="connsiteX5-173" fmla="*/ 717456 w 1658369"/>
                <a:gd name="connsiteY5-174" fmla="*/ 1491444 h 2861320"/>
                <a:gd name="connsiteX6-175" fmla="*/ 452 w 1658369"/>
                <a:gd name="connsiteY6-176" fmla="*/ 0 h 2861320"/>
                <a:gd name="connsiteX0-177" fmla="*/ 452 w 1658421"/>
                <a:gd name="connsiteY0-178" fmla="*/ 0 h 2861320"/>
                <a:gd name="connsiteX1-179" fmla="*/ 1656636 w 1658421"/>
                <a:gd name="connsiteY1-180" fmla="*/ 0 h 2861320"/>
                <a:gd name="connsiteX2-181" fmla="*/ 941293 w 1658421"/>
                <a:gd name="connsiteY2-182" fmla="*/ 1495711 h 2861320"/>
                <a:gd name="connsiteX3-183" fmla="*/ 1656636 w 1658421"/>
                <a:gd name="connsiteY3-184" fmla="*/ 2861320 h 2861320"/>
                <a:gd name="connsiteX4-185" fmla="*/ 452 w 1658421"/>
                <a:gd name="connsiteY4-186" fmla="*/ 2861320 h 2861320"/>
                <a:gd name="connsiteX5-187" fmla="*/ 717456 w 1658421"/>
                <a:gd name="connsiteY5-188" fmla="*/ 1491444 h 2861320"/>
                <a:gd name="connsiteX6-189" fmla="*/ 452 w 1658421"/>
                <a:gd name="connsiteY6-190" fmla="*/ 0 h 2861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1658421" h="2861320">
                  <a:moveTo>
                    <a:pt x="452" y="0"/>
                  </a:moveTo>
                  <a:lnTo>
                    <a:pt x="1656636" y="0"/>
                  </a:lnTo>
                  <a:cubicBezTo>
                    <a:pt x="1699936" y="1363719"/>
                    <a:pt x="941293" y="1018824"/>
                    <a:pt x="941293" y="1495711"/>
                  </a:cubicBezTo>
                  <a:cubicBezTo>
                    <a:pt x="941293" y="1972598"/>
                    <a:pt x="1676124" y="1577110"/>
                    <a:pt x="1656636" y="2861320"/>
                  </a:cubicBezTo>
                  <a:lnTo>
                    <a:pt x="452" y="2861320"/>
                  </a:lnTo>
                  <a:cubicBezTo>
                    <a:pt x="-20897" y="1568421"/>
                    <a:pt x="719755" y="1922235"/>
                    <a:pt x="717456" y="1491444"/>
                  </a:cubicBezTo>
                  <a:cubicBezTo>
                    <a:pt x="719755" y="968462"/>
                    <a:pt x="17203" y="1490226"/>
                    <a:pt x="452" y="0"/>
                  </a:cubicBezTo>
                  <a:close/>
                </a:path>
              </a:pathLst>
            </a:custGeom>
            <a:noFill/>
            <a:ln w="508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170169" y="2381463"/>
              <a:ext cx="632441" cy="685946"/>
            </a:xfrm>
            <a:custGeom>
              <a:avLst/>
              <a:gdLst>
                <a:gd name="connsiteX0" fmla="*/ 632441 w 632441"/>
                <a:gd name="connsiteY0" fmla="*/ 0 h 543071"/>
                <a:gd name="connsiteX1" fmla="*/ 333986 w 632441"/>
                <a:gd name="connsiteY1" fmla="*/ 369832 h 543071"/>
                <a:gd name="connsiteX2" fmla="*/ 333634 w 632441"/>
                <a:gd name="connsiteY2" fmla="*/ 522943 h 543071"/>
                <a:gd name="connsiteX3" fmla="*/ 333734 w 632441"/>
                <a:gd name="connsiteY3" fmla="*/ 543071 h 543071"/>
                <a:gd name="connsiteX4" fmla="*/ 299188 w 632441"/>
                <a:gd name="connsiteY4" fmla="*/ 543071 h 543071"/>
                <a:gd name="connsiteX5" fmla="*/ 298455 w 632441"/>
                <a:gd name="connsiteY5" fmla="*/ 366986 h 543071"/>
                <a:gd name="connsiteX6" fmla="*/ 0 w 632441"/>
                <a:gd name="connsiteY6" fmla="*/ 5690 h 543071"/>
                <a:gd name="connsiteX7" fmla="*/ 632441 w 632441"/>
                <a:gd name="connsiteY7" fmla="*/ 0 h 543071"/>
                <a:gd name="connsiteX0-1" fmla="*/ 632441 w 632441"/>
                <a:gd name="connsiteY0-2" fmla="*/ 0 h 543071"/>
                <a:gd name="connsiteX1-3" fmla="*/ 333986 w 632441"/>
                <a:gd name="connsiteY1-4" fmla="*/ 369832 h 543071"/>
                <a:gd name="connsiteX2-5" fmla="*/ 335156 w 632441"/>
                <a:gd name="connsiteY2-6" fmla="*/ 392694 h 543071"/>
                <a:gd name="connsiteX3-7" fmla="*/ 333634 w 632441"/>
                <a:gd name="connsiteY3-8" fmla="*/ 522943 h 543071"/>
                <a:gd name="connsiteX4-9" fmla="*/ 333734 w 632441"/>
                <a:gd name="connsiteY4-10" fmla="*/ 543071 h 543071"/>
                <a:gd name="connsiteX5-11" fmla="*/ 299188 w 632441"/>
                <a:gd name="connsiteY5-12" fmla="*/ 543071 h 543071"/>
                <a:gd name="connsiteX6-13" fmla="*/ 298455 w 632441"/>
                <a:gd name="connsiteY6-14" fmla="*/ 366986 h 543071"/>
                <a:gd name="connsiteX7-15" fmla="*/ 0 w 632441"/>
                <a:gd name="connsiteY7-16" fmla="*/ 5690 h 543071"/>
                <a:gd name="connsiteX8" fmla="*/ 632441 w 632441"/>
                <a:gd name="connsiteY8" fmla="*/ 0 h 543071"/>
                <a:gd name="connsiteX0-17" fmla="*/ 632441 w 632441"/>
                <a:gd name="connsiteY0-18" fmla="*/ 0 h 543071"/>
                <a:gd name="connsiteX1-19" fmla="*/ 333986 w 632441"/>
                <a:gd name="connsiteY1-20" fmla="*/ 369832 h 543071"/>
                <a:gd name="connsiteX2-21" fmla="*/ 333634 w 632441"/>
                <a:gd name="connsiteY2-22" fmla="*/ 522943 h 543071"/>
                <a:gd name="connsiteX3-23" fmla="*/ 333734 w 632441"/>
                <a:gd name="connsiteY3-24" fmla="*/ 543071 h 543071"/>
                <a:gd name="connsiteX4-25" fmla="*/ 299188 w 632441"/>
                <a:gd name="connsiteY4-26" fmla="*/ 543071 h 543071"/>
                <a:gd name="connsiteX5-27" fmla="*/ 298455 w 632441"/>
                <a:gd name="connsiteY5-28" fmla="*/ 366986 h 543071"/>
                <a:gd name="connsiteX6-29" fmla="*/ 0 w 632441"/>
                <a:gd name="connsiteY6-30" fmla="*/ 5690 h 543071"/>
                <a:gd name="connsiteX7-31" fmla="*/ 632441 w 632441"/>
                <a:gd name="connsiteY7-32" fmla="*/ 0 h 543071"/>
                <a:gd name="connsiteX0-33" fmla="*/ 632441 w 632441"/>
                <a:gd name="connsiteY0-34" fmla="*/ 0 h 543071"/>
                <a:gd name="connsiteX1-35" fmla="*/ 333986 w 632441"/>
                <a:gd name="connsiteY1-36" fmla="*/ 369832 h 543071"/>
                <a:gd name="connsiteX2-37" fmla="*/ 333734 w 632441"/>
                <a:gd name="connsiteY2-38" fmla="*/ 543071 h 543071"/>
                <a:gd name="connsiteX3-39" fmla="*/ 299188 w 632441"/>
                <a:gd name="connsiteY3-40" fmla="*/ 543071 h 543071"/>
                <a:gd name="connsiteX4-41" fmla="*/ 298455 w 632441"/>
                <a:gd name="connsiteY4-42" fmla="*/ 366986 h 543071"/>
                <a:gd name="connsiteX5-43" fmla="*/ 0 w 632441"/>
                <a:gd name="connsiteY5-44" fmla="*/ 5690 h 543071"/>
                <a:gd name="connsiteX6-45" fmla="*/ 632441 w 632441"/>
                <a:gd name="connsiteY6-46" fmla="*/ 0 h 543071"/>
                <a:gd name="connsiteX0-47" fmla="*/ 632441 w 632441"/>
                <a:gd name="connsiteY0-48" fmla="*/ 0 h 543073"/>
                <a:gd name="connsiteX1-49" fmla="*/ 333986 w 632441"/>
                <a:gd name="connsiteY1-50" fmla="*/ 369832 h 543073"/>
                <a:gd name="connsiteX2-51" fmla="*/ 299188 w 632441"/>
                <a:gd name="connsiteY2-52" fmla="*/ 543071 h 543073"/>
                <a:gd name="connsiteX3-53" fmla="*/ 298455 w 632441"/>
                <a:gd name="connsiteY3-54" fmla="*/ 366986 h 543073"/>
                <a:gd name="connsiteX4-55" fmla="*/ 0 w 632441"/>
                <a:gd name="connsiteY4-56" fmla="*/ 5690 h 543073"/>
                <a:gd name="connsiteX5-57" fmla="*/ 632441 w 632441"/>
                <a:gd name="connsiteY5-58" fmla="*/ 0 h 543073"/>
                <a:gd name="connsiteX0-59" fmla="*/ 632441 w 632441"/>
                <a:gd name="connsiteY0-60" fmla="*/ 0 h 674040"/>
                <a:gd name="connsiteX1-61" fmla="*/ 333986 w 632441"/>
                <a:gd name="connsiteY1-62" fmla="*/ 369832 h 674040"/>
                <a:gd name="connsiteX2-63" fmla="*/ 315856 w 632441"/>
                <a:gd name="connsiteY2-64" fmla="*/ 674040 h 674040"/>
                <a:gd name="connsiteX3-65" fmla="*/ 298455 w 632441"/>
                <a:gd name="connsiteY3-66" fmla="*/ 366986 h 674040"/>
                <a:gd name="connsiteX4-67" fmla="*/ 0 w 632441"/>
                <a:gd name="connsiteY4-68" fmla="*/ 5690 h 674040"/>
                <a:gd name="connsiteX5-69" fmla="*/ 632441 w 632441"/>
                <a:gd name="connsiteY5-70" fmla="*/ 0 h 674040"/>
                <a:gd name="connsiteX0-71" fmla="*/ 632441 w 632441"/>
                <a:gd name="connsiteY0-72" fmla="*/ 0 h 674040"/>
                <a:gd name="connsiteX1-73" fmla="*/ 333986 w 632441"/>
                <a:gd name="connsiteY1-74" fmla="*/ 369832 h 674040"/>
                <a:gd name="connsiteX2-75" fmla="*/ 315856 w 632441"/>
                <a:gd name="connsiteY2-76" fmla="*/ 674040 h 674040"/>
                <a:gd name="connsiteX3-77" fmla="*/ 298455 w 632441"/>
                <a:gd name="connsiteY3-78" fmla="*/ 366986 h 674040"/>
                <a:gd name="connsiteX4-79" fmla="*/ 0 w 632441"/>
                <a:gd name="connsiteY4-80" fmla="*/ 5690 h 674040"/>
                <a:gd name="connsiteX5-81" fmla="*/ 632441 w 632441"/>
                <a:gd name="connsiteY5-82" fmla="*/ 0 h 674040"/>
                <a:gd name="connsiteX0-83" fmla="*/ 632441 w 632441"/>
                <a:gd name="connsiteY0-84" fmla="*/ 0 h 685946"/>
                <a:gd name="connsiteX1-85" fmla="*/ 333986 w 632441"/>
                <a:gd name="connsiteY1-86" fmla="*/ 369832 h 685946"/>
                <a:gd name="connsiteX2-87" fmla="*/ 313475 w 632441"/>
                <a:gd name="connsiteY2-88" fmla="*/ 685946 h 685946"/>
                <a:gd name="connsiteX3-89" fmla="*/ 298455 w 632441"/>
                <a:gd name="connsiteY3-90" fmla="*/ 366986 h 685946"/>
                <a:gd name="connsiteX4-91" fmla="*/ 0 w 632441"/>
                <a:gd name="connsiteY4-92" fmla="*/ 5690 h 685946"/>
                <a:gd name="connsiteX5-93" fmla="*/ 632441 w 632441"/>
                <a:gd name="connsiteY5-94" fmla="*/ 0 h 6859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32441" h="685946">
                  <a:moveTo>
                    <a:pt x="632441" y="0"/>
                  </a:moveTo>
                  <a:cubicBezTo>
                    <a:pt x="600464" y="200089"/>
                    <a:pt x="330829" y="237547"/>
                    <a:pt x="333986" y="369832"/>
                  </a:cubicBezTo>
                  <a:cubicBezTo>
                    <a:pt x="321306" y="496063"/>
                    <a:pt x="319397" y="686420"/>
                    <a:pt x="313475" y="685946"/>
                  </a:cubicBezTo>
                  <a:cubicBezTo>
                    <a:pt x="313231" y="627251"/>
                    <a:pt x="298699" y="425681"/>
                    <a:pt x="298455" y="366986"/>
                  </a:cubicBezTo>
                  <a:cubicBezTo>
                    <a:pt x="281875" y="201037"/>
                    <a:pt x="40268" y="217158"/>
                    <a:pt x="0" y="5690"/>
                  </a:cubicBezTo>
                  <a:lnTo>
                    <a:pt x="6324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170169" y="3169892"/>
              <a:ext cx="627704" cy="306839"/>
            </a:xfrm>
            <a:custGeom>
              <a:avLst/>
              <a:gdLst>
                <a:gd name="connsiteX0" fmla="*/ 299518 w 627704"/>
                <a:gd name="connsiteY0" fmla="*/ 0 h 472931"/>
                <a:gd name="connsiteX1" fmla="*/ 334127 w 627704"/>
                <a:gd name="connsiteY1" fmla="*/ 0 h 472931"/>
                <a:gd name="connsiteX2" fmla="*/ 334430 w 627704"/>
                <a:gd name="connsiteY2" fmla="*/ 61317 h 472931"/>
                <a:gd name="connsiteX3" fmla="*/ 336354 w 627704"/>
                <a:gd name="connsiteY3" fmla="*/ 316465 h 472931"/>
                <a:gd name="connsiteX4" fmla="*/ 627704 w 627704"/>
                <a:gd name="connsiteY4" fmla="*/ 472931 h 472931"/>
                <a:gd name="connsiteX5" fmla="*/ 0 w 627704"/>
                <a:gd name="connsiteY5" fmla="*/ 472931 h 472931"/>
                <a:gd name="connsiteX6" fmla="*/ 300824 w 627704"/>
                <a:gd name="connsiteY6" fmla="*/ 313619 h 472931"/>
                <a:gd name="connsiteX7" fmla="*/ 299639 w 627704"/>
                <a:gd name="connsiteY7" fmla="*/ 29134 h 472931"/>
                <a:gd name="connsiteX8" fmla="*/ 299518 w 627704"/>
                <a:gd name="connsiteY8" fmla="*/ 0 h 472931"/>
                <a:gd name="connsiteX0-1" fmla="*/ 299518 w 627704"/>
                <a:gd name="connsiteY0-2" fmla="*/ 0 h 472931"/>
                <a:gd name="connsiteX1-3" fmla="*/ 334430 w 627704"/>
                <a:gd name="connsiteY1-4" fmla="*/ 61317 h 472931"/>
                <a:gd name="connsiteX2-5" fmla="*/ 336354 w 627704"/>
                <a:gd name="connsiteY2-6" fmla="*/ 316465 h 472931"/>
                <a:gd name="connsiteX3-7" fmla="*/ 627704 w 627704"/>
                <a:gd name="connsiteY3-8" fmla="*/ 472931 h 472931"/>
                <a:gd name="connsiteX4-9" fmla="*/ 0 w 627704"/>
                <a:gd name="connsiteY4-10" fmla="*/ 472931 h 472931"/>
                <a:gd name="connsiteX5-11" fmla="*/ 300824 w 627704"/>
                <a:gd name="connsiteY5-12" fmla="*/ 313619 h 472931"/>
                <a:gd name="connsiteX6-13" fmla="*/ 299639 w 627704"/>
                <a:gd name="connsiteY6-14" fmla="*/ 29134 h 472931"/>
                <a:gd name="connsiteX7-15" fmla="*/ 299518 w 627704"/>
                <a:gd name="connsiteY7-16" fmla="*/ 0 h 472931"/>
                <a:gd name="connsiteX0-17" fmla="*/ 299639 w 627704"/>
                <a:gd name="connsiteY0-18" fmla="*/ 21027 h 464824"/>
                <a:gd name="connsiteX1-19" fmla="*/ 334430 w 627704"/>
                <a:gd name="connsiteY1-20" fmla="*/ 53210 h 464824"/>
                <a:gd name="connsiteX2-21" fmla="*/ 336354 w 627704"/>
                <a:gd name="connsiteY2-22" fmla="*/ 308358 h 464824"/>
                <a:gd name="connsiteX3-23" fmla="*/ 627704 w 627704"/>
                <a:gd name="connsiteY3-24" fmla="*/ 464824 h 464824"/>
                <a:gd name="connsiteX4-25" fmla="*/ 0 w 627704"/>
                <a:gd name="connsiteY4-26" fmla="*/ 464824 h 464824"/>
                <a:gd name="connsiteX5-27" fmla="*/ 300824 w 627704"/>
                <a:gd name="connsiteY5-28" fmla="*/ 305512 h 464824"/>
                <a:gd name="connsiteX6-29" fmla="*/ 299639 w 627704"/>
                <a:gd name="connsiteY6-30" fmla="*/ 21027 h 464824"/>
                <a:gd name="connsiteX0-31" fmla="*/ 300824 w 627704"/>
                <a:gd name="connsiteY0-32" fmla="*/ 252303 h 411615"/>
                <a:gd name="connsiteX1-33" fmla="*/ 334430 w 627704"/>
                <a:gd name="connsiteY1-34" fmla="*/ 1 h 411615"/>
                <a:gd name="connsiteX2-35" fmla="*/ 336354 w 627704"/>
                <a:gd name="connsiteY2-36" fmla="*/ 255149 h 411615"/>
                <a:gd name="connsiteX3-37" fmla="*/ 627704 w 627704"/>
                <a:gd name="connsiteY3-38" fmla="*/ 411615 h 411615"/>
                <a:gd name="connsiteX4-39" fmla="*/ 0 w 627704"/>
                <a:gd name="connsiteY4-40" fmla="*/ 411615 h 411615"/>
                <a:gd name="connsiteX5-41" fmla="*/ 300824 w 627704"/>
                <a:gd name="connsiteY5-42" fmla="*/ 252303 h 411615"/>
                <a:gd name="connsiteX0-43" fmla="*/ 300824 w 627704"/>
                <a:gd name="connsiteY0-44" fmla="*/ 126099 h 285411"/>
                <a:gd name="connsiteX1-45" fmla="*/ 317761 w 627704"/>
                <a:gd name="connsiteY1-46" fmla="*/ 3 h 285411"/>
                <a:gd name="connsiteX2-47" fmla="*/ 336354 w 627704"/>
                <a:gd name="connsiteY2-48" fmla="*/ 128945 h 285411"/>
                <a:gd name="connsiteX3-49" fmla="*/ 627704 w 627704"/>
                <a:gd name="connsiteY3-50" fmla="*/ 285411 h 285411"/>
                <a:gd name="connsiteX4-51" fmla="*/ 0 w 627704"/>
                <a:gd name="connsiteY4-52" fmla="*/ 285411 h 285411"/>
                <a:gd name="connsiteX5-53" fmla="*/ 300824 w 627704"/>
                <a:gd name="connsiteY5-54" fmla="*/ 126099 h 285411"/>
                <a:gd name="connsiteX0-55" fmla="*/ 300824 w 627704"/>
                <a:gd name="connsiteY0-56" fmla="*/ 126099 h 285411"/>
                <a:gd name="connsiteX1-57" fmla="*/ 317761 w 627704"/>
                <a:gd name="connsiteY1-58" fmla="*/ 3 h 285411"/>
                <a:gd name="connsiteX2-59" fmla="*/ 336354 w 627704"/>
                <a:gd name="connsiteY2-60" fmla="*/ 128945 h 285411"/>
                <a:gd name="connsiteX3-61" fmla="*/ 627704 w 627704"/>
                <a:gd name="connsiteY3-62" fmla="*/ 285411 h 285411"/>
                <a:gd name="connsiteX4-63" fmla="*/ 0 w 627704"/>
                <a:gd name="connsiteY4-64" fmla="*/ 285411 h 285411"/>
                <a:gd name="connsiteX5-65" fmla="*/ 300824 w 627704"/>
                <a:gd name="connsiteY5-66" fmla="*/ 126099 h 285411"/>
                <a:gd name="connsiteX0-67" fmla="*/ 300824 w 627704"/>
                <a:gd name="connsiteY0-68" fmla="*/ 126099 h 285411"/>
                <a:gd name="connsiteX1-69" fmla="*/ 317761 w 627704"/>
                <a:gd name="connsiteY1-70" fmla="*/ 3 h 285411"/>
                <a:gd name="connsiteX2-71" fmla="*/ 336354 w 627704"/>
                <a:gd name="connsiteY2-72" fmla="*/ 128945 h 285411"/>
                <a:gd name="connsiteX3-73" fmla="*/ 627704 w 627704"/>
                <a:gd name="connsiteY3-74" fmla="*/ 285411 h 285411"/>
                <a:gd name="connsiteX4-75" fmla="*/ 0 w 627704"/>
                <a:gd name="connsiteY4-76" fmla="*/ 285411 h 285411"/>
                <a:gd name="connsiteX5-77" fmla="*/ 300824 w 627704"/>
                <a:gd name="connsiteY5-78" fmla="*/ 126099 h 285411"/>
                <a:gd name="connsiteX0-79" fmla="*/ 300824 w 627704"/>
                <a:gd name="connsiteY0-80" fmla="*/ 126099 h 285411"/>
                <a:gd name="connsiteX1-81" fmla="*/ 317761 w 627704"/>
                <a:gd name="connsiteY1-82" fmla="*/ 3 h 285411"/>
                <a:gd name="connsiteX2-83" fmla="*/ 336354 w 627704"/>
                <a:gd name="connsiteY2-84" fmla="*/ 128945 h 285411"/>
                <a:gd name="connsiteX3-85" fmla="*/ 627704 w 627704"/>
                <a:gd name="connsiteY3-86" fmla="*/ 285411 h 285411"/>
                <a:gd name="connsiteX4-87" fmla="*/ 0 w 627704"/>
                <a:gd name="connsiteY4-88" fmla="*/ 285411 h 285411"/>
                <a:gd name="connsiteX5-89" fmla="*/ 300824 w 627704"/>
                <a:gd name="connsiteY5-90" fmla="*/ 126099 h 285411"/>
                <a:gd name="connsiteX0-91" fmla="*/ 300824 w 627704"/>
                <a:gd name="connsiteY0-92" fmla="*/ 126099 h 285411"/>
                <a:gd name="connsiteX1-93" fmla="*/ 317761 w 627704"/>
                <a:gd name="connsiteY1-94" fmla="*/ 3 h 285411"/>
                <a:gd name="connsiteX2-95" fmla="*/ 336354 w 627704"/>
                <a:gd name="connsiteY2-96" fmla="*/ 128945 h 285411"/>
                <a:gd name="connsiteX3-97" fmla="*/ 627704 w 627704"/>
                <a:gd name="connsiteY3-98" fmla="*/ 285411 h 285411"/>
                <a:gd name="connsiteX4-99" fmla="*/ 0 w 627704"/>
                <a:gd name="connsiteY4-100" fmla="*/ 285411 h 285411"/>
                <a:gd name="connsiteX5-101" fmla="*/ 300824 w 627704"/>
                <a:gd name="connsiteY5-102" fmla="*/ 126099 h 285411"/>
                <a:gd name="connsiteX0-103" fmla="*/ 300824 w 627704"/>
                <a:gd name="connsiteY0-104" fmla="*/ 126099 h 285411"/>
                <a:gd name="connsiteX1-105" fmla="*/ 317761 w 627704"/>
                <a:gd name="connsiteY1-106" fmla="*/ 3 h 285411"/>
                <a:gd name="connsiteX2-107" fmla="*/ 336354 w 627704"/>
                <a:gd name="connsiteY2-108" fmla="*/ 128945 h 285411"/>
                <a:gd name="connsiteX3-109" fmla="*/ 627704 w 627704"/>
                <a:gd name="connsiteY3-110" fmla="*/ 285411 h 285411"/>
                <a:gd name="connsiteX4-111" fmla="*/ 0 w 627704"/>
                <a:gd name="connsiteY4-112" fmla="*/ 285411 h 285411"/>
                <a:gd name="connsiteX5-113" fmla="*/ 300824 w 627704"/>
                <a:gd name="connsiteY5-114" fmla="*/ 126099 h 285411"/>
                <a:gd name="connsiteX0-115" fmla="*/ 300824 w 627704"/>
                <a:gd name="connsiteY0-116" fmla="*/ 126099 h 285411"/>
                <a:gd name="connsiteX1-117" fmla="*/ 317761 w 627704"/>
                <a:gd name="connsiteY1-118" fmla="*/ 3 h 285411"/>
                <a:gd name="connsiteX2-119" fmla="*/ 336354 w 627704"/>
                <a:gd name="connsiteY2-120" fmla="*/ 121801 h 285411"/>
                <a:gd name="connsiteX3-121" fmla="*/ 627704 w 627704"/>
                <a:gd name="connsiteY3-122" fmla="*/ 285411 h 285411"/>
                <a:gd name="connsiteX4-123" fmla="*/ 0 w 627704"/>
                <a:gd name="connsiteY4-124" fmla="*/ 285411 h 285411"/>
                <a:gd name="connsiteX5-125" fmla="*/ 300824 w 627704"/>
                <a:gd name="connsiteY5-126" fmla="*/ 126099 h 285411"/>
                <a:gd name="connsiteX0-127" fmla="*/ 300824 w 627704"/>
                <a:gd name="connsiteY0-128" fmla="*/ 126099 h 285411"/>
                <a:gd name="connsiteX1-129" fmla="*/ 317761 w 627704"/>
                <a:gd name="connsiteY1-130" fmla="*/ 3 h 285411"/>
                <a:gd name="connsiteX2-131" fmla="*/ 333973 w 627704"/>
                <a:gd name="connsiteY2-132" fmla="*/ 128944 h 285411"/>
                <a:gd name="connsiteX3-133" fmla="*/ 627704 w 627704"/>
                <a:gd name="connsiteY3-134" fmla="*/ 285411 h 285411"/>
                <a:gd name="connsiteX4-135" fmla="*/ 0 w 627704"/>
                <a:gd name="connsiteY4-136" fmla="*/ 285411 h 285411"/>
                <a:gd name="connsiteX5-137" fmla="*/ 300824 w 627704"/>
                <a:gd name="connsiteY5-138" fmla="*/ 126099 h 285411"/>
                <a:gd name="connsiteX0-139" fmla="*/ 300824 w 627704"/>
                <a:gd name="connsiteY0-140" fmla="*/ 126099 h 285411"/>
                <a:gd name="connsiteX1-141" fmla="*/ 317761 w 627704"/>
                <a:gd name="connsiteY1-142" fmla="*/ 3 h 285411"/>
                <a:gd name="connsiteX2-143" fmla="*/ 333973 w 627704"/>
                <a:gd name="connsiteY2-144" fmla="*/ 128944 h 285411"/>
                <a:gd name="connsiteX3-145" fmla="*/ 627704 w 627704"/>
                <a:gd name="connsiteY3-146" fmla="*/ 285411 h 285411"/>
                <a:gd name="connsiteX4-147" fmla="*/ 0 w 627704"/>
                <a:gd name="connsiteY4-148" fmla="*/ 285411 h 285411"/>
                <a:gd name="connsiteX5-149" fmla="*/ 300824 w 627704"/>
                <a:gd name="connsiteY5-150" fmla="*/ 126099 h 285411"/>
                <a:gd name="connsiteX0-151" fmla="*/ 300824 w 627704"/>
                <a:gd name="connsiteY0-152" fmla="*/ 138003 h 297315"/>
                <a:gd name="connsiteX1-153" fmla="*/ 343955 w 627704"/>
                <a:gd name="connsiteY1-154" fmla="*/ 1 h 297315"/>
                <a:gd name="connsiteX2-155" fmla="*/ 333973 w 627704"/>
                <a:gd name="connsiteY2-156" fmla="*/ 140848 h 297315"/>
                <a:gd name="connsiteX3-157" fmla="*/ 627704 w 627704"/>
                <a:gd name="connsiteY3-158" fmla="*/ 297315 h 297315"/>
                <a:gd name="connsiteX4-159" fmla="*/ 0 w 627704"/>
                <a:gd name="connsiteY4-160" fmla="*/ 297315 h 297315"/>
                <a:gd name="connsiteX5-161" fmla="*/ 300824 w 627704"/>
                <a:gd name="connsiteY5-162" fmla="*/ 138003 h 297315"/>
                <a:gd name="connsiteX0-163" fmla="*/ 300824 w 627704"/>
                <a:gd name="connsiteY0-164" fmla="*/ 142765 h 302077"/>
                <a:gd name="connsiteX1-165" fmla="*/ 320143 w 627704"/>
                <a:gd name="connsiteY1-166" fmla="*/ 1 h 302077"/>
                <a:gd name="connsiteX2-167" fmla="*/ 333973 w 627704"/>
                <a:gd name="connsiteY2-168" fmla="*/ 145610 h 302077"/>
                <a:gd name="connsiteX3-169" fmla="*/ 627704 w 627704"/>
                <a:gd name="connsiteY3-170" fmla="*/ 302077 h 302077"/>
                <a:gd name="connsiteX4-171" fmla="*/ 0 w 627704"/>
                <a:gd name="connsiteY4-172" fmla="*/ 302077 h 302077"/>
                <a:gd name="connsiteX5-173" fmla="*/ 300824 w 627704"/>
                <a:gd name="connsiteY5-174" fmla="*/ 142765 h 302077"/>
                <a:gd name="connsiteX0-175" fmla="*/ 300824 w 627704"/>
                <a:gd name="connsiteY0-176" fmla="*/ 172055 h 331367"/>
                <a:gd name="connsiteX1-177" fmla="*/ 320143 w 627704"/>
                <a:gd name="connsiteY1-178" fmla="*/ 29291 h 331367"/>
                <a:gd name="connsiteX2-179" fmla="*/ 333973 w 627704"/>
                <a:gd name="connsiteY2-180" fmla="*/ 174900 h 331367"/>
                <a:gd name="connsiteX3-181" fmla="*/ 627704 w 627704"/>
                <a:gd name="connsiteY3-182" fmla="*/ 331367 h 331367"/>
                <a:gd name="connsiteX4-183" fmla="*/ 0 w 627704"/>
                <a:gd name="connsiteY4-184" fmla="*/ 331367 h 331367"/>
                <a:gd name="connsiteX5-185" fmla="*/ 300824 w 627704"/>
                <a:gd name="connsiteY5-186" fmla="*/ 172055 h 331367"/>
                <a:gd name="connsiteX0-187" fmla="*/ 300824 w 627704"/>
                <a:gd name="connsiteY0-188" fmla="*/ 143382 h 302694"/>
                <a:gd name="connsiteX1-189" fmla="*/ 320143 w 627704"/>
                <a:gd name="connsiteY1-190" fmla="*/ 618 h 302694"/>
                <a:gd name="connsiteX2-191" fmla="*/ 333973 w 627704"/>
                <a:gd name="connsiteY2-192" fmla="*/ 146227 h 302694"/>
                <a:gd name="connsiteX3-193" fmla="*/ 627704 w 627704"/>
                <a:gd name="connsiteY3-194" fmla="*/ 302694 h 302694"/>
                <a:gd name="connsiteX4-195" fmla="*/ 0 w 627704"/>
                <a:gd name="connsiteY4-196" fmla="*/ 302694 h 302694"/>
                <a:gd name="connsiteX5-197" fmla="*/ 300824 w 627704"/>
                <a:gd name="connsiteY5-198" fmla="*/ 143382 h 302694"/>
                <a:gd name="connsiteX0-199" fmla="*/ 300824 w 627704"/>
                <a:gd name="connsiteY0-200" fmla="*/ 143382 h 302694"/>
                <a:gd name="connsiteX1-201" fmla="*/ 320143 w 627704"/>
                <a:gd name="connsiteY1-202" fmla="*/ 618 h 302694"/>
                <a:gd name="connsiteX2-203" fmla="*/ 333973 w 627704"/>
                <a:gd name="connsiteY2-204" fmla="*/ 146227 h 302694"/>
                <a:gd name="connsiteX3-205" fmla="*/ 627704 w 627704"/>
                <a:gd name="connsiteY3-206" fmla="*/ 302694 h 302694"/>
                <a:gd name="connsiteX4-207" fmla="*/ 0 w 627704"/>
                <a:gd name="connsiteY4-208" fmla="*/ 302694 h 302694"/>
                <a:gd name="connsiteX5-209" fmla="*/ 300824 w 627704"/>
                <a:gd name="connsiteY5-210" fmla="*/ 143382 h 302694"/>
                <a:gd name="connsiteX0-211" fmla="*/ 300824 w 627704"/>
                <a:gd name="connsiteY0-212" fmla="*/ 143382 h 302694"/>
                <a:gd name="connsiteX1-213" fmla="*/ 320143 w 627704"/>
                <a:gd name="connsiteY1-214" fmla="*/ 618 h 302694"/>
                <a:gd name="connsiteX2-215" fmla="*/ 333973 w 627704"/>
                <a:gd name="connsiteY2-216" fmla="*/ 146227 h 302694"/>
                <a:gd name="connsiteX3-217" fmla="*/ 627704 w 627704"/>
                <a:gd name="connsiteY3-218" fmla="*/ 302694 h 302694"/>
                <a:gd name="connsiteX4-219" fmla="*/ 0 w 627704"/>
                <a:gd name="connsiteY4-220" fmla="*/ 302694 h 302694"/>
                <a:gd name="connsiteX5-221" fmla="*/ 300824 w 627704"/>
                <a:gd name="connsiteY5-222" fmla="*/ 143382 h 302694"/>
                <a:gd name="connsiteX0-223" fmla="*/ 300824 w 627704"/>
                <a:gd name="connsiteY0-224" fmla="*/ 142764 h 302076"/>
                <a:gd name="connsiteX1-225" fmla="*/ 320143 w 627704"/>
                <a:gd name="connsiteY1-226" fmla="*/ 0 h 302076"/>
                <a:gd name="connsiteX2-227" fmla="*/ 333973 w 627704"/>
                <a:gd name="connsiteY2-228" fmla="*/ 145609 h 302076"/>
                <a:gd name="connsiteX3-229" fmla="*/ 627704 w 627704"/>
                <a:gd name="connsiteY3-230" fmla="*/ 302076 h 302076"/>
                <a:gd name="connsiteX4-231" fmla="*/ 0 w 627704"/>
                <a:gd name="connsiteY4-232" fmla="*/ 302076 h 302076"/>
                <a:gd name="connsiteX5-233" fmla="*/ 300824 w 627704"/>
                <a:gd name="connsiteY5-234" fmla="*/ 142764 h 302076"/>
                <a:gd name="connsiteX0-235" fmla="*/ 300824 w 627704"/>
                <a:gd name="connsiteY0-236" fmla="*/ 142764 h 302076"/>
                <a:gd name="connsiteX1-237" fmla="*/ 320143 w 627704"/>
                <a:gd name="connsiteY1-238" fmla="*/ 0 h 302076"/>
                <a:gd name="connsiteX2-239" fmla="*/ 333973 w 627704"/>
                <a:gd name="connsiteY2-240" fmla="*/ 145609 h 302076"/>
                <a:gd name="connsiteX3-241" fmla="*/ 627704 w 627704"/>
                <a:gd name="connsiteY3-242" fmla="*/ 302076 h 302076"/>
                <a:gd name="connsiteX4-243" fmla="*/ 0 w 627704"/>
                <a:gd name="connsiteY4-244" fmla="*/ 302076 h 302076"/>
                <a:gd name="connsiteX5-245" fmla="*/ 300824 w 627704"/>
                <a:gd name="connsiteY5-246" fmla="*/ 142764 h 302076"/>
                <a:gd name="connsiteX0-247" fmla="*/ 300824 w 627704"/>
                <a:gd name="connsiteY0-248" fmla="*/ 142764 h 302076"/>
                <a:gd name="connsiteX1-249" fmla="*/ 320143 w 627704"/>
                <a:gd name="connsiteY1-250" fmla="*/ 0 h 302076"/>
                <a:gd name="connsiteX2-251" fmla="*/ 333973 w 627704"/>
                <a:gd name="connsiteY2-252" fmla="*/ 145609 h 302076"/>
                <a:gd name="connsiteX3-253" fmla="*/ 627704 w 627704"/>
                <a:gd name="connsiteY3-254" fmla="*/ 302076 h 302076"/>
                <a:gd name="connsiteX4-255" fmla="*/ 0 w 627704"/>
                <a:gd name="connsiteY4-256" fmla="*/ 302076 h 302076"/>
                <a:gd name="connsiteX5-257" fmla="*/ 300824 w 627704"/>
                <a:gd name="connsiteY5-258" fmla="*/ 142764 h 302076"/>
                <a:gd name="connsiteX0-259" fmla="*/ 300824 w 627704"/>
                <a:gd name="connsiteY0-260" fmla="*/ 142764 h 302076"/>
                <a:gd name="connsiteX1-261" fmla="*/ 320143 w 627704"/>
                <a:gd name="connsiteY1-262" fmla="*/ 0 h 302076"/>
                <a:gd name="connsiteX2-263" fmla="*/ 333973 w 627704"/>
                <a:gd name="connsiteY2-264" fmla="*/ 145609 h 302076"/>
                <a:gd name="connsiteX3-265" fmla="*/ 627704 w 627704"/>
                <a:gd name="connsiteY3-266" fmla="*/ 302076 h 302076"/>
                <a:gd name="connsiteX4-267" fmla="*/ 0 w 627704"/>
                <a:gd name="connsiteY4-268" fmla="*/ 302076 h 302076"/>
                <a:gd name="connsiteX5-269" fmla="*/ 300824 w 627704"/>
                <a:gd name="connsiteY5-270" fmla="*/ 142764 h 302076"/>
                <a:gd name="connsiteX0-271" fmla="*/ 300824 w 627704"/>
                <a:gd name="connsiteY0-272" fmla="*/ 147527 h 306839"/>
                <a:gd name="connsiteX1-273" fmla="*/ 317762 w 627704"/>
                <a:gd name="connsiteY1-274" fmla="*/ 0 h 306839"/>
                <a:gd name="connsiteX2-275" fmla="*/ 333973 w 627704"/>
                <a:gd name="connsiteY2-276" fmla="*/ 150372 h 306839"/>
                <a:gd name="connsiteX3-277" fmla="*/ 627704 w 627704"/>
                <a:gd name="connsiteY3-278" fmla="*/ 306839 h 306839"/>
                <a:gd name="connsiteX4-279" fmla="*/ 0 w 627704"/>
                <a:gd name="connsiteY4-280" fmla="*/ 306839 h 306839"/>
                <a:gd name="connsiteX5-281" fmla="*/ 300824 w 627704"/>
                <a:gd name="connsiteY5-282" fmla="*/ 147527 h 3068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27704" h="306839">
                  <a:moveTo>
                    <a:pt x="300824" y="147527"/>
                  </a:moveTo>
                  <a:cubicBezTo>
                    <a:pt x="313700" y="82894"/>
                    <a:pt x="309879" y="73867"/>
                    <a:pt x="317762" y="0"/>
                  </a:cubicBezTo>
                  <a:cubicBezTo>
                    <a:pt x="323264" y="73770"/>
                    <a:pt x="319488" y="92517"/>
                    <a:pt x="333973" y="150372"/>
                  </a:cubicBezTo>
                  <a:cubicBezTo>
                    <a:pt x="350128" y="207289"/>
                    <a:pt x="530587" y="254684"/>
                    <a:pt x="627704" y="306839"/>
                  </a:cubicBezTo>
                  <a:lnTo>
                    <a:pt x="0" y="306839"/>
                  </a:lnTo>
                  <a:cubicBezTo>
                    <a:pt x="100275" y="253735"/>
                    <a:pt x="255318" y="233968"/>
                    <a:pt x="300824" y="1475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8" name="肘形连接符 7"/>
          <p:cNvCxnSpPr/>
          <p:nvPr/>
        </p:nvCxnSpPr>
        <p:spPr>
          <a:xfrm flipV="1">
            <a:off x="4572000" y="1804102"/>
            <a:ext cx="2088232" cy="1160521"/>
          </a:xfrm>
          <a:prstGeom prst="bentConnector3">
            <a:avLst>
              <a:gd name="adj1" fmla="val 27650"/>
            </a:avLst>
          </a:prstGeom>
          <a:ln w="12700">
            <a:solidFill>
              <a:schemeClr val="accent2"/>
            </a:solidFill>
            <a:prstDash val="sys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8"/>
          <p:cNvCxnSpPr/>
          <p:nvPr/>
        </p:nvCxnSpPr>
        <p:spPr>
          <a:xfrm rot="10800000" flipV="1">
            <a:off x="2275607" y="2058961"/>
            <a:ext cx="2251431" cy="930564"/>
          </a:xfrm>
          <a:prstGeom prst="bentConnector3">
            <a:avLst>
              <a:gd name="adj1" fmla="val 30539"/>
            </a:avLst>
          </a:prstGeom>
          <a:ln w="12700">
            <a:solidFill>
              <a:schemeClr val="accent1"/>
            </a:solidFill>
            <a:prstDash val="sysDash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451979" y="480519"/>
            <a:ext cx="571980" cy="4002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+mn-ea"/>
                <a:sym typeface="+mn-lt"/>
              </a:rPr>
              <a:t>03</a:t>
            </a:r>
            <a:endParaRPr kumimoji="0" lang="zh-CN" sz="180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4CBE9B-5273-479B-8DCA-91DFB61CEA92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15" name="矩形 259">
            <a:extLst>
              <a:ext uri="{FF2B5EF4-FFF2-40B4-BE49-F238E27FC236}">
                <a16:creationId xmlns:a16="http://schemas.microsoft.com/office/drawing/2014/main" id="{70121B44-DD58-40C6-87F2-E39ECBAF1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34">
            <a:extLst>
              <a:ext uri="{FF2B5EF4-FFF2-40B4-BE49-F238E27FC236}">
                <a16:creationId xmlns:a16="http://schemas.microsoft.com/office/drawing/2014/main" id="{356F6DDB-A2DE-4B8D-BF8F-8CF9618A12D5}"/>
              </a:ext>
            </a:extLst>
          </p:cNvPr>
          <p:cNvGrpSpPr>
            <a:grpSpLocks/>
          </p:cNvGrpSpPr>
          <p:nvPr/>
        </p:nvGrpSpPr>
        <p:grpSpPr bwMode="auto">
          <a:xfrm>
            <a:off x="1502036" y="1995912"/>
            <a:ext cx="2251432" cy="654844"/>
            <a:chOff x="3110086" y="2866421"/>
            <a:chExt cx="1589648" cy="653678"/>
          </a:xfrm>
        </p:grpSpPr>
        <p:sp>
          <p:nvSpPr>
            <p:cNvPr id="17" name="淘宝网Chenying0907出品 35">
              <a:extLst>
                <a:ext uri="{FF2B5EF4-FFF2-40B4-BE49-F238E27FC236}">
                  <a16:creationId xmlns:a16="http://schemas.microsoft.com/office/drawing/2014/main" id="{540E6BC1-F0B2-4EC2-8DD4-5946ABD800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6754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淘宝网Chenying0907出品 66">
              <a:extLst>
                <a:ext uri="{FF2B5EF4-FFF2-40B4-BE49-F238E27FC236}">
                  <a16:creationId xmlns:a16="http://schemas.microsoft.com/office/drawing/2014/main" id="{1631C6EF-EC39-43E7-86B4-6231A81B4A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0086" y="3077050"/>
              <a:ext cx="1589648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淘宝网Chenying0907出品 34">
            <a:extLst>
              <a:ext uri="{FF2B5EF4-FFF2-40B4-BE49-F238E27FC236}">
                <a16:creationId xmlns:a16="http://schemas.microsoft.com/office/drawing/2014/main" id="{BCFC2C5F-EB62-477D-B5BC-298400434A85}"/>
              </a:ext>
            </a:extLst>
          </p:cNvPr>
          <p:cNvGrpSpPr>
            <a:grpSpLocks/>
          </p:cNvGrpSpPr>
          <p:nvPr/>
        </p:nvGrpSpPr>
        <p:grpSpPr bwMode="auto">
          <a:xfrm>
            <a:off x="5293629" y="1995912"/>
            <a:ext cx="2251432" cy="654844"/>
            <a:chOff x="3110086" y="2866421"/>
            <a:chExt cx="1589648" cy="653678"/>
          </a:xfrm>
        </p:grpSpPr>
        <p:sp>
          <p:nvSpPr>
            <p:cNvPr id="20" name="淘宝网Chenying0907出品 35">
              <a:extLst>
                <a:ext uri="{FF2B5EF4-FFF2-40B4-BE49-F238E27FC236}">
                  <a16:creationId xmlns:a16="http://schemas.microsoft.com/office/drawing/2014/main" id="{8DE3F264-F5E5-423A-8913-72CC530A6C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9986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淘宝网Chenying0907出品 66">
              <a:extLst>
                <a:ext uri="{FF2B5EF4-FFF2-40B4-BE49-F238E27FC236}">
                  <a16:creationId xmlns:a16="http://schemas.microsoft.com/office/drawing/2014/main" id="{0E8BC667-1A1D-4A89-A2A3-7661DE6554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0086" y="3077050"/>
              <a:ext cx="1589648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637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406249" y="1204869"/>
            <a:ext cx="2219743" cy="1802568"/>
          </a:xfrm>
          <a:custGeom>
            <a:avLst/>
            <a:gdLst>
              <a:gd name="connsiteX0" fmla="*/ 654595 w 2483336"/>
              <a:gd name="connsiteY0" fmla="*/ 0 h 2037930"/>
              <a:gd name="connsiteX1" fmla="*/ 654595 w 2483336"/>
              <a:gd name="connsiteY1" fmla="*/ 180132 h 2037930"/>
              <a:gd name="connsiteX2" fmla="*/ 1568937 w 2483336"/>
              <a:gd name="connsiteY2" fmla="*/ 180132 h 2037930"/>
              <a:gd name="connsiteX3" fmla="*/ 1645137 w 2483336"/>
              <a:gd name="connsiteY3" fmla="*/ 180132 h 2037930"/>
              <a:gd name="connsiteX4" fmla="*/ 1645137 w 2483336"/>
              <a:gd name="connsiteY4" fmla="*/ 185195 h 2037930"/>
              <a:gd name="connsiteX5" fmla="*/ 1721122 w 2483336"/>
              <a:gd name="connsiteY5" fmla="*/ 196549 h 2037930"/>
              <a:gd name="connsiteX6" fmla="*/ 2483336 w 2483336"/>
              <a:gd name="connsiteY6" fmla="*/ 1125818 h 2037930"/>
              <a:gd name="connsiteX7" fmla="*/ 1817699 w 2483336"/>
              <a:gd name="connsiteY7" fmla="*/ 2030577 h 2037930"/>
              <a:gd name="connsiteX8" fmla="*/ 1789102 w 2483336"/>
              <a:gd name="connsiteY8" fmla="*/ 2037930 h 2037930"/>
              <a:gd name="connsiteX9" fmla="*/ 1834501 w 2483336"/>
              <a:gd name="connsiteY9" fmla="*/ 2023838 h 2037930"/>
              <a:gd name="connsiteX10" fmla="*/ 2217899 w 2483336"/>
              <a:gd name="connsiteY10" fmla="*/ 1445423 h 2037930"/>
              <a:gd name="connsiteX11" fmla="*/ 1716666 w 2483336"/>
              <a:gd name="connsiteY11" fmla="*/ 830431 h 2037930"/>
              <a:gd name="connsiteX12" fmla="*/ 1599617 w 2483336"/>
              <a:gd name="connsiteY12" fmla="*/ 818631 h 2037930"/>
              <a:gd name="connsiteX13" fmla="*/ 1580691 w 2483336"/>
              <a:gd name="connsiteY13" fmla="*/ 818631 h 2037930"/>
              <a:gd name="connsiteX14" fmla="*/ 1568937 w 2483336"/>
              <a:gd name="connsiteY14" fmla="*/ 819816 h 2037930"/>
              <a:gd name="connsiteX15" fmla="*/ 1568937 w 2483336"/>
              <a:gd name="connsiteY15" fmla="*/ 818631 h 2037930"/>
              <a:gd name="connsiteX16" fmla="*/ 654595 w 2483336"/>
              <a:gd name="connsiteY16" fmla="*/ 818631 h 2037930"/>
              <a:gd name="connsiteX17" fmla="*/ 654595 w 2483336"/>
              <a:gd name="connsiteY17" fmla="*/ 957943 h 2037930"/>
              <a:gd name="connsiteX18" fmla="*/ 0 w 2483336"/>
              <a:gd name="connsiteY18" fmla="*/ 478971 h 203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3336" h="2037930">
                <a:moveTo>
                  <a:pt x="654595" y="0"/>
                </a:moveTo>
                <a:lnTo>
                  <a:pt x="654595" y="180132"/>
                </a:lnTo>
                <a:lnTo>
                  <a:pt x="1568937" y="180132"/>
                </a:lnTo>
                <a:lnTo>
                  <a:pt x="1645137" y="180132"/>
                </a:lnTo>
                <a:lnTo>
                  <a:pt x="1645137" y="185195"/>
                </a:lnTo>
                <a:lnTo>
                  <a:pt x="1721122" y="196549"/>
                </a:lnTo>
                <a:cubicBezTo>
                  <a:pt x="2155696" y="282643"/>
                  <a:pt x="2483336" y="665969"/>
                  <a:pt x="2483336" y="1125818"/>
                </a:cubicBezTo>
                <a:cubicBezTo>
                  <a:pt x="2483336" y="1550924"/>
                  <a:pt x="2203336" y="1910632"/>
                  <a:pt x="1817699" y="2030577"/>
                </a:cubicBezTo>
                <a:lnTo>
                  <a:pt x="1789102" y="2037930"/>
                </a:lnTo>
                <a:lnTo>
                  <a:pt x="1834501" y="2023838"/>
                </a:lnTo>
                <a:cubicBezTo>
                  <a:pt x="2059808" y="1928541"/>
                  <a:pt x="2217899" y="1705444"/>
                  <a:pt x="2217899" y="1445423"/>
                </a:cubicBezTo>
                <a:cubicBezTo>
                  <a:pt x="2217899" y="1142065"/>
                  <a:pt x="2002720" y="888966"/>
                  <a:pt x="1716666" y="830431"/>
                </a:cubicBezTo>
                <a:lnTo>
                  <a:pt x="1599617" y="818631"/>
                </a:lnTo>
                <a:lnTo>
                  <a:pt x="1580691" y="818631"/>
                </a:lnTo>
                <a:lnTo>
                  <a:pt x="1568937" y="819816"/>
                </a:lnTo>
                <a:lnTo>
                  <a:pt x="1568937" y="818631"/>
                </a:lnTo>
                <a:lnTo>
                  <a:pt x="654595" y="818631"/>
                </a:lnTo>
                <a:lnTo>
                  <a:pt x="654595" y="957943"/>
                </a:lnTo>
                <a:lnTo>
                  <a:pt x="0" y="4789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90585" y="2068775"/>
            <a:ext cx="801969" cy="802217"/>
            <a:chOff x="6662284" y="3464169"/>
            <a:chExt cx="897202" cy="897202"/>
          </a:xfrm>
        </p:grpSpPr>
        <p:sp>
          <p:nvSpPr>
            <p:cNvPr id="4" name="椭圆 3"/>
            <p:cNvSpPr/>
            <p:nvPr/>
          </p:nvSpPr>
          <p:spPr>
            <a:xfrm>
              <a:off x="6662284" y="3464169"/>
              <a:ext cx="897202" cy="8972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KSO_Shape"/>
            <p:cNvSpPr/>
            <p:nvPr/>
          </p:nvSpPr>
          <p:spPr>
            <a:xfrm>
              <a:off x="6975411" y="3576884"/>
              <a:ext cx="270948" cy="671772"/>
            </a:xfrm>
            <a:custGeom>
              <a:avLst/>
              <a:gdLst/>
              <a:ahLst/>
              <a:cxnLst/>
              <a:rect l="l" t="t" r="r" b="b"/>
              <a:pathLst>
                <a:path w="771525" h="1912713">
                  <a:moveTo>
                    <a:pt x="143272" y="357755"/>
                  </a:moveTo>
                  <a:lnTo>
                    <a:pt x="628253" y="357755"/>
                  </a:lnTo>
                  <a:cubicBezTo>
                    <a:pt x="707380" y="357755"/>
                    <a:pt x="771525" y="421900"/>
                    <a:pt x="771525" y="501027"/>
                  </a:cubicBezTo>
                  <a:lnTo>
                    <a:pt x="771525" y="659703"/>
                  </a:lnTo>
                  <a:lnTo>
                    <a:pt x="771525" y="802652"/>
                  </a:lnTo>
                  <a:lnTo>
                    <a:pt x="771525" y="1017361"/>
                  </a:lnTo>
                  <a:cubicBezTo>
                    <a:pt x="771525" y="1058130"/>
                    <a:pt x="738475" y="1091180"/>
                    <a:pt x="697706" y="1091180"/>
                  </a:cubicBezTo>
                  <a:cubicBezTo>
                    <a:pt x="656937" y="1091180"/>
                    <a:pt x="623887" y="1058130"/>
                    <a:pt x="623887" y="1017361"/>
                  </a:cubicBezTo>
                  <a:lnTo>
                    <a:pt x="623887" y="659703"/>
                  </a:lnTo>
                  <a:lnTo>
                    <a:pt x="623888" y="659698"/>
                  </a:lnTo>
                  <a:lnTo>
                    <a:pt x="623888" y="571551"/>
                  </a:lnTo>
                  <a:cubicBezTo>
                    <a:pt x="623888" y="556427"/>
                    <a:pt x="611628" y="544167"/>
                    <a:pt x="596504" y="544167"/>
                  </a:cubicBezTo>
                  <a:cubicBezTo>
                    <a:pt x="581380" y="544167"/>
                    <a:pt x="569120" y="556427"/>
                    <a:pt x="569120" y="571551"/>
                  </a:cubicBezTo>
                  <a:lnTo>
                    <a:pt x="569120" y="945924"/>
                  </a:lnTo>
                  <a:lnTo>
                    <a:pt x="569119" y="945924"/>
                  </a:lnTo>
                  <a:lnTo>
                    <a:pt x="569119" y="1168521"/>
                  </a:lnTo>
                  <a:lnTo>
                    <a:pt x="569119" y="1172836"/>
                  </a:lnTo>
                  <a:lnTo>
                    <a:pt x="569119" y="1834131"/>
                  </a:lnTo>
                  <a:cubicBezTo>
                    <a:pt x="569119" y="1877530"/>
                    <a:pt x="533937" y="1912712"/>
                    <a:pt x="490538" y="1912712"/>
                  </a:cubicBezTo>
                  <a:cubicBezTo>
                    <a:pt x="447139" y="1912712"/>
                    <a:pt x="411957" y="1877530"/>
                    <a:pt x="411957" y="1834131"/>
                  </a:cubicBezTo>
                  <a:lnTo>
                    <a:pt x="411957" y="1233956"/>
                  </a:lnTo>
                  <a:lnTo>
                    <a:pt x="411957" y="1175047"/>
                  </a:lnTo>
                  <a:cubicBezTo>
                    <a:pt x="411957" y="1159923"/>
                    <a:pt x="399696" y="1147662"/>
                    <a:pt x="384572" y="1147662"/>
                  </a:cubicBezTo>
                  <a:cubicBezTo>
                    <a:pt x="369449" y="1147662"/>
                    <a:pt x="357188" y="1159922"/>
                    <a:pt x="357188" y="1175045"/>
                  </a:cubicBezTo>
                  <a:cubicBezTo>
                    <a:pt x="357188" y="1395138"/>
                    <a:pt x="357187" y="1615229"/>
                    <a:pt x="357187" y="1835322"/>
                  </a:cubicBezTo>
                  <a:cubicBezTo>
                    <a:pt x="357187" y="1878064"/>
                    <a:pt x="322538" y="1912713"/>
                    <a:pt x="279796" y="1912713"/>
                  </a:cubicBezTo>
                  <a:lnTo>
                    <a:pt x="279797" y="1912712"/>
                  </a:lnTo>
                  <a:cubicBezTo>
                    <a:pt x="237055" y="1912712"/>
                    <a:pt x="202406" y="1878063"/>
                    <a:pt x="202406" y="1835321"/>
                  </a:cubicBezTo>
                  <a:lnTo>
                    <a:pt x="202406" y="1167331"/>
                  </a:lnTo>
                  <a:lnTo>
                    <a:pt x="202407" y="1167326"/>
                  </a:lnTo>
                  <a:lnTo>
                    <a:pt x="202407" y="945924"/>
                  </a:lnTo>
                  <a:lnTo>
                    <a:pt x="202406" y="945924"/>
                  </a:lnTo>
                  <a:lnTo>
                    <a:pt x="202406" y="571551"/>
                  </a:lnTo>
                  <a:cubicBezTo>
                    <a:pt x="202406" y="556427"/>
                    <a:pt x="190146" y="544167"/>
                    <a:pt x="175022" y="544167"/>
                  </a:cubicBezTo>
                  <a:cubicBezTo>
                    <a:pt x="159898" y="544167"/>
                    <a:pt x="147638" y="556427"/>
                    <a:pt x="147638" y="571551"/>
                  </a:cubicBezTo>
                  <a:lnTo>
                    <a:pt x="147638" y="659703"/>
                  </a:lnTo>
                  <a:lnTo>
                    <a:pt x="147638" y="945924"/>
                  </a:lnTo>
                  <a:lnTo>
                    <a:pt x="147638" y="1017361"/>
                  </a:lnTo>
                  <a:cubicBezTo>
                    <a:pt x="147638" y="1058130"/>
                    <a:pt x="114588" y="1091180"/>
                    <a:pt x="73819" y="1091180"/>
                  </a:cubicBezTo>
                  <a:cubicBezTo>
                    <a:pt x="33050" y="1091180"/>
                    <a:pt x="0" y="1058130"/>
                    <a:pt x="0" y="1017361"/>
                  </a:cubicBezTo>
                  <a:lnTo>
                    <a:pt x="0" y="802652"/>
                  </a:lnTo>
                  <a:lnTo>
                    <a:pt x="0" y="659703"/>
                  </a:lnTo>
                  <a:lnTo>
                    <a:pt x="0" y="501027"/>
                  </a:lnTo>
                  <a:cubicBezTo>
                    <a:pt x="0" y="421900"/>
                    <a:pt x="64145" y="357755"/>
                    <a:pt x="143272" y="357755"/>
                  </a:cubicBezTo>
                  <a:close/>
                  <a:moveTo>
                    <a:pt x="383667" y="0"/>
                  </a:moveTo>
                  <a:cubicBezTo>
                    <a:pt x="470623" y="0"/>
                    <a:pt x="541114" y="70491"/>
                    <a:pt x="541114" y="157447"/>
                  </a:cubicBezTo>
                  <a:cubicBezTo>
                    <a:pt x="541114" y="244403"/>
                    <a:pt x="470623" y="314894"/>
                    <a:pt x="383667" y="314894"/>
                  </a:cubicBezTo>
                  <a:cubicBezTo>
                    <a:pt x="296711" y="314894"/>
                    <a:pt x="226220" y="244403"/>
                    <a:pt x="226220" y="157447"/>
                  </a:cubicBezTo>
                  <a:cubicBezTo>
                    <a:pt x="226220" y="70491"/>
                    <a:pt x="296711" y="0"/>
                    <a:pt x="3836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942303" y="1505116"/>
            <a:ext cx="14784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3068045" y="2057832"/>
            <a:ext cx="2219743" cy="1802568"/>
          </a:xfrm>
          <a:custGeom>
            <a:avLst/>
            <a:gdLst>
              <a:gd name="connsiteX0" fmla="*/ 654595 w 2483336"/>
              <a:gd name="connsiteY0" fmla="*/ 0 h 2037930"/>
              <a:gd name="connsiteX1" fmla="*/ 654595 w 2483336"/>
              <a:gd name="connsiteY1" fmla="*/ 180132 h 2037930"/>
              <a:gd name="connsiteX2" fmla="*/ 1568937 w 2483336"/>
              <a:gd name="connsiteY2" fmla="*/ 180132 h 2037930"/>
              <a:gd name="connsiteX3" fmla="*/ 1645137 w 2483336"/>
              <a:gd name="connsiteY3" fmla="*/ 180132 h 2037930"/>
              <a:gd name="connsiteX4" fmla="*/ 1645137 w 2483336"/>
              <a:gd name="connsiteY4" fmla="*/ 185195 h 2037930"/>
              <a:gd name="connsiteX5" fmla="*/ 1721122 w 2483336"/>
              <a:gd name="connsiteY5" fmla="*/ 196549 h 2037930"/>
              <a:gd name="connsiteX6" fmla="*/ 2483336 w 2483336"/>
              <a:gd name="connsiteY6" fmla="*/ 1125818 h 2037930"/>
              <a:gd name="connsiteX7" fmla="*/ 1817699 w 2483336"/>
              <a:gd name="connsiteY7" fmla="*/ 2030577 h 2037930"/>
              <a:gd name="connsiteX8" fmla="*/ 1789102 w 2483336"/>
              <a:gd name="connsiteY8" fmla="*/ 2037930 h 2037930"/>
              <a:gd name="connsiteX9" fmla="*/ 1834501 w 2483336"/>
              <a:gd name="connsiteY9" fmla="*/ 2023838 h 2037930"/>
              <a:gd name="connsiteX10" fmla="*/ 2217899 w 2483336"/>
              <a:gd name="connsiteY10" fmla="*/ 1445423 h 2037930"/>
              <a:gd name="connsiteX11" fmla="*/ 1716666 w 2483336"/>
              <a:gd name="connsiteY11" fmla="*/ 830431 h 2037930"/>
              <a:gd name="connsiteX12" fmla="*/ 1599617 w 2483336"/>
              <a:gd name="connsiteY12" fmla="*/ 818631 h 2037930"/>
              <a:gd name="connsiteX13" fmla="*/ 1580691 w 2483336"/>
              <a:gd name="connsiteY13" fmla="*/ 818631 h 2037930"/>
              <a:gd name="connsiteX14" fmla="*/ 1568937 w 2483336"/>
              <a:gd name="connsiteY14" fmla="*/ 819816 h 2037930"/>
              <a:gd name="connsiteX15" fmla="*/ 1568937 w 2483336"/>
              <a:gd name="connsiteY15" fmla="*/ 818631 h 2037930"/>
              <a:gd name="connsiteX16" fmla="*/ 654595 w 2483336"/>
              <a:gd name="connsiteY16" fmla="*/ 818631 h 2037930"/>
              <a:gd name="connsiteX17" fmla="*/ 654595 w 2483336"/>
              <a:gd name="connsiteY17" fmla="*/ 957943 h 2037930"/>
              <a:gd name="connsiteX18" fmla="*/ 0 w 2483336"/>
              <a:gd name="connsiteY18" fmla="*/ 478971 h 203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3336" h="2037930">
                <a:moveTo>
                  <a:pt x="654595" y="0"/>
                </a:moveTo>
                <a:lnTo>
                  <a:pt x="654595" y="180132"/>
                </a:lnTo>
                <a:lnTo>
                  <a:pt x="1568937" y="180132"/>
                </a:lnTo>
                <a:lnTo>
                  <a:pt x="1645137" y="180132"/>
                </a:lnTo>
                <a:lnTo>
                  <a:pt x="1645137" y="185195"/>
                </a:lnTo>
                <a:lnTo>
                  <a:pt x="1721122" y="196549"/>
                </a:lnTo>
                <a:cubicBezTo>
                  <a:pt x="2155696" y="282643"/>
                  <a:pt x="2483336" y="665969"/>
                  <a:pt x="2483336" y="1125818"/>
                </a:cubicBezTo>
                <a:cubicBezTo>
                  <a:pt x="2483336" y="1550924"/>
                  <a:pt x="2203336" y="1910632"/>
                  <a:pt x="1817699" y="2030577"/>
                </a:cubicBezTo>
                <a:lnTo>
                  <a:pt x="1789102" y="2037930"/>
                </a:lnTo>
                <a:lnTo>
                  <a:pt x="1834501" y="2023838"/>
                </a:lnTo>
                <a:cubicBezTo>
                  <a:pt x="2059808" y="1928541"/>
                  <a:pt x="2217899" y="1705444"/>
                  <a:pt x="2217899" y="1445423"/>
                </a:cubicBezTo>
                <a:cubicBezTo>
                  <a:pt x="2217899" y="1142065"/>
                  <a:pt x="2002720" y="888966"/>
                  <a:pt x="1716666" y="830431"/>
                </a:cubicBezTo>
                <a:lnTo>
                  <a:pt x="1599617" y="818631"/>
                </a:lnTo>
                <a:lnTo>
                  <a:pt x="1580691" y="818631"/>
                </a:lnTo>
                <a:lnTo>
                  <a:pt x="1568937" y="819816"/>
                </a:lnTo>
                <a:lnTo>
                  <a:pt x="1568937" y="818631"/>
                </a:lnTo>
                <a:lnTo>
                  <a:pt x="654595" y="818631"/>
                </a:lnTo>
                <a:lnTo>
                  <a:pt x="654595" y="957943"/>
                </a:lnTo>
                <a:lnTo>
                  <a:pt x="0" y="478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06249" y="2161695"/>
            <a:ext cx="801969" cy="802217"/>
            <a:chOff x="4993748" y="3557061"/>
            <a:chExt cx="897202" cy="897202"/>
          </a:xfrm>
        </p:grpSpPr>
        <p:sp>
          <p:nvSpPr>
            <p:cNvPr id="9" name="椭圆 8"/>
            <p:cNvSpPr/>
            <p:nvPr/>
          </p:nvSpPr>
          <p:spPr>
            <a:xfrm flipH="1">
              <a:off x="4993748" y="3557061"/>
              <a:ext cx="897202" cy="8972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KSO_Shape"/>
            <p:cNvSpPr/>
            <p:nvPr/>
          </p:nvSpPr>
          <p:spPr>
            <a:xfrm>
              <a:off x="5265137" y="3628373"/>
              <a:ext cx="354423" cy="754577"/>
            </a:xfrm>
            <a:custGeom>
              <a:avLst/>
              <a:gdLst/>
              <a:ahLst/>
              <a:cxnLst/>
              <a:rect l="l" t="t" r="r" b="b"/>
              <a:pathLst>
                <a:path w="987290" h="1912712">
                  <a:moveTo>
                    <a:pt x="287267" y="357754"/>
                  </a:moveTo>
                  <a:lnTo>
                    <a:pt x="696037" y="357754"/>
                  </a:lnTo>
                  <a:cubicBezTo>
                    <a:pt x="751531" y="357754"/>
                    <a:pt x="799531" y="389836"/>
                    <a:pt x="821308" y="437053"/>
                  </a:cubicBezTo>
                  <a:cubicBezTo>
                    <a:pt x="828839" y="444251"/>
                    <a:pt x="834170" y="453657"/>
                    <a:pt x="837118" y="464360"/>
                  </a:cubicBezTo>
                  <a:lnTo>
                    <a:pt x="984815" y="1000638"/>
                  </a:lnTo>
                  <a:cubicBezTo>
                    <a:pt x="994856" y="1037095"/>
                    <a:pt x="973441" y="1074789"/>
                    <a:pt x="936984" y="1084830"/>
                  </a:cubicBezTo>
                  <a:lnTo>
                    <a:pt x="936986" y="1084831"/>
                  </a:lnTo>
                  <a:cubicBezTo>
                    <a:pt x="901976" y="1094473"/>
                    <a:pt x="865826" y="1075107"/>
                    <a:pt x="854828" y="1041024"/>
                  </a:cubicBezTo>
                  <a:lnTo>
                    <a:pt x="726065" y="573497"/>
                  </a:lnTo>
                  <a:cubicBezTo>
                    <a:pt x="721080" y="555394"/>
                    <a:pt x="702362" y="544760"/>
                    <a:pt x="684259" y="549746"/>
                  </a:cubicBezTo>
                  <a:cubicBezTo>
                    <a:pt x="666156" y="554732"/>
                    <a:pt x="655522" y="573449"/>
                    <a:pt x="660508" y="591552"/>
                  </a:cubicBezTo>
                  <a:lnTo>
                    <a:pt x="852387" y="1288247"/>
                  </a:lnTo>
                  <a:lnTo>
                    <a:pt x="863126" y="1336447"/>
                  </a:lnTo>
                  <a:lnTo>
                    <a:pt x="679772" y="1336447"/>
                  </a:lnTo>
                  <a:lnTo>
                    <a:pt x="679772" y="1834130"/>
                  </a:lnTo>
                  <a:cubicBezTo>
                    <a:pt x="679772" y="1877529"/>
                    <a:pt x="644590" y="1912711"/>
                    <a:pt x="601191" y="1912711"/>
                  </a:cubicBezTo>
                  <a:cubicBezTo>
                    <a:pt x="557792" y="1912711"/>
                    <a:pt x="522610" y="1877529"/>
                    <a:pt x="522610" y="1834130"/>
                  </a:cubicBezTo>
                  <a:lnTo>
                    <a:pt x="522610" y="1336447"/>
                  </a:lnTo>
                  <a:lnTo>
                    <a:pt x="467841" y="1336447"/>
                  </a:lnTo>
                  <a:cubicBezTo>
                    <a:pt x="467841" y="1502738"/>
                    <a:pt x="467840" y="1669030"/>
                    <a:pt x="467840" y="1835321"/>
                  </a:cubicBezTo>
                  <a:cubicBezTo>
                    <a:pt x="467840" y="1878063"/>
                    <a:pt x="433191" y="1912712"/>
                    <a:pt x="390449" y="1912712"/>
                  </a:cubicBezTo>
                  <a:lnTo>
                    <a:pt x="390450" y="1912711"/>
                  </a:lnTo>
                  <a:cubicBezTo>
                    <a:pt x="347708" y="1912711"/>
                    <a:pt x="313059" y="1878062"/>
                    <a:pt x="313059" y="1835320"/>
                  </a:cubicBezTo>
                  <a:lnTo>
                    <a:pt x="313059" y="1336447"/>
                  </a:lnTo>
                  <a:lnTo>
                    <a:pt x="122692" y="1336447"/>
                  </a:lnTo>
                  <a:lnTo>
                    <a:pt x="327846" y="591552"/>
                  </a:lnTo>
                  <a:cubicBezTo>
                    <a:pt x="332832" y="573449"/>
                    <a:pt x="322198" y="554732"/>
                    <a:pt x="304095" y="549746"/>
                  </a:cubicBezTo>
                  <a:cubicBezTo>
                    <a:pt x="285992" y="544760"/>
                    <a:pt x="267275" y="555394"/>
                    <a:pt x="262289" y="573497"/>
                  </a:cubicBezTo>
                  <a:lnTo>
                    <a:pt x="176423" y="885270"/>
                  </a:lnTo>
                  <a:lnTo>
                    <a:pt x="176320" y="885144"/>
                  </a:lnTo>
                  <a:cubicBezTo>
                    <a:pt x="162379" y="935763"/>
                    <a:pt x="148437" y="986382"/>
                    <a:pt x="134496" y="1037001"/>
                  </a:cubicBezTo>
                  <a:cubicBezTo>
                    <a:pt x="124456" y="1073457"/>
                    <a:pt x="86761" y="1094872"/>
                    <a:pt x="50304" y="1084832"/>
                  </a:cubicBezTo>
                  <a:lnTo>
                    <a:pt x="50306" y="1084831"/>
                  </a:lnTo>
                  <a:cubicBezTo>
                    <a:pt x="13849" y="1074790"/>
                    <a:pt x="-7566" y="1037096"/>
                    <a:pt x="2475" y="1000639"/>
                  </a:cubicBezTo>
                  <a:lnTo>
                    <a:pt x="150173" y="464361"/>
                  </a:lnTo>
                  <a:lnTo>
                    <a:pt x="155370" y="454078"/>
                  </a:lnTo>
                  <a:cubicBezTo>
                    <a:pt x="172562" y="397845"/>
                    <a:pt x="225232" y="357754"/>
                    <a:pt x="287267" y="357754"/>
                  </a:cubicBezTo>
                  <a:close/>
                  <a:moveTo>
                    <a:pt x="494320" y="0"/>
                  </a:moveTo>
                  <a:cubicBezTo>
                    <a:pt x="581276" y="0"/>
                    <a:pt x="651767" y="70491"/>
                    <a:pt x="651767" y="157447"/>
                  </a:cubicBezTo>
                  <a:cubicBezTo>
                    <a:pt x="651767" y="244403"/>
                    <a:pt x="581276" y="314894"/>
                    <a:pt x="494320" y="314894"/>
                  </a:cubicBezTo>
                  <a:cubicBezTo>
                    <a:pt x="407364" y="314894"/>
                    <a:pt x="336873" y="244403"/>
                    <a:pt x="336873" y="157447"/>
                  </a:cubicBezTo>
                  <a:cubicBezTo>
                    <a:pt x="336873" y="70491"/>
                    <a:pt x="407364" y="0"/>
                    <a:pt x="4943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575172" y="3269312"/>
            <a:ext cx="14784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451979" y="480519"/>
            <a:ext cx="571980" cy="4002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+mn-ea"/>
                <a:sym typeface="+mn-lt"/>
              </a:rPr>
              <a:t>01</a:t>
            </a:r>
            <a:endParaRPr kumimoji="0" lang="zh-CN" sz="180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61A252E-1AF9-4F8D-A5B7-431B07EC526B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18" name="矩形 259">
            <a:extLst>
              <a:ext uri="{FF2B5EF4-FFF2-40B4-BE49-F238E27FC236}">
                <a16:creationId xmlns:a16="http://schemas.microsoft.com/office/drawing/2014/main" id="{9978F016-D1F5-4D1B-8F30-A348AAB44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49453FD-2B99-41CC-BF2E-94D105A0C42D}"/>
              </a:ext>
            </a:extLst>
          </p:cNvPr>
          <p:cNvGrpSpPr/>
          <p:nvPr/>
        </p:nvGrpSpPr>
        <p:grpSpPr>
          <a:xfrm>
            <a:off x="5489192" y="2808037"/>
            <a:ext cx="2423608" cy="1167599"/>
            <a:chOff x="5489192" y="2808037"/>
            <a:chExt cx="2423608" cy="1167599"/>
          </a:xfrm>
        </p:grpSpPr>
        <p:sp>
          <p:nvSpPr>
            <p:cNvPr id="22" name="淘宝网Chenying0907出品 35">
              <a:extLst>
                <a:ext uri="{FF2B5EF4-FFF2-40B4-BE49-F238E27FC236}">
                  <a16:creationId xmlns:a16="http://schemas.microsoft.com/office/drawing/2014/main" id="{CD50976D-2CDE-4C52-8228-48CA5FC521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2116" y="2808037"/>
              <a:ext cx="11079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淘宝网Chenying0907出品 66">
              <a:extLst>
                <a:ext uri="{FF2B5EF4-FFF2-40B4-BE49-F238E27FC236}">
                  <a16:creationId xmlns:a16="http://schemas.microsoft.com/office/drawing/2014/main" id="{46A3BD20-E1A2-4E99-AA2B-29A87729C4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2" y="3085036"/>
              <a:ext cx="2423608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淘宝网Chenying0907出品 66">
              <a:extLst>
                <a:ext uri="{FF2B5EF4-FFF2-40B4-BE49-F238E27FC236}">
                  <a16:creationId xmlns:a16="http://schemas.microsoft.com/office/drawing/2014/main" id="{F336050B-BE14-4DCD-ACE4-414AE84F0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2" y="3531797"/>
              <a:ext cx="2423608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A650FC1-922F-4455-B020-E39997BC1074}"/>
              </a:ext>
            </a:extLst>
          </p:cNvPr>
          <p:cNvGrpSpPr/>
          <p:nvPr/>
        </p:nvGrpSpPr>
        <p:grpSpPr>
          <a:xfrm>
            <a:off x="973402" y="991404"/>
            <a:ext cx="2392783" cy="1167599"/>
            <a:chOff x="5489191" y="2808037"/>
            <a:chExt cx="2392783" cy="1167599"/>
          </a:xfrm>
        </p:grpSpPr>
        <p:sp>
          <p:nvSpPr>
            <p:cNvPr id="28" name="淘宝网Chenying0907出品 35">
              <a:extLst>
                <a:ext uri="{FF2B5EF4-FFF2-40B4-BE49-F238E27FC236}">
                  <a16:creationId xmlns:a16="http://schemas.microsoft.com/office/drawing/2014/main" id="{7DBDED2D-28A4-4F09-8AE6-0E60377B1B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2116" y="2808037"/>
              <a:ext cx="11079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淘宝网Chenying0907出品 66">
              <a:extLst>
                <a:ext uri="{FF2B5EF4-FFF2-40B4-BE49-F238E27FC236}">
                  <a16:creationId xmlns:a16="http://schemas.microsoft.com/office/drawing/2014/main" id="{535AD1AD-D410-4E05-81C9-D84FDFCB0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1" y="3085036"/>
              <a:ext cx="2392783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淘宝网Chenying0907出品 66">
              <a:extLst>
                <a:ext uri="{FF2B5EF4-FFF2-40B4-BE49-F238E27FC236}">
                  <a16:creationId xmlns:a16="http://schemas.microsoft.com/office/drawing/2014/main" id="{F6981AFA-566A-4476-BA19-52A9CB9949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1" y="3531797"/>
              <a:ext cx="2392783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4556876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28516723-F6DF-4FA4-B705-26064D464C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4750" y="2503962"/>
            <a:ext cx="2441758" cy="141168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42992" y="2497459"/>
            <a:ext cx="2441758" cy="14196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41955" y="-2541602"/>
            <a:ext cx="877163" cy="369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延迟符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FF05AE6-FE80-4697-A41B-6BC73979C5DF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1" name="矩形 259">
            <a:extLst>
              <a:ext uri="{FF2B5EF4-FFF2-40B4-BE49-F238E27FC236}">
                <a16:creationId xmlns:a16="http://schemas.microsoft.com/office/drawing/2014/main" id="{B3344A8E-E6AD-4DD6-8D01-DF9B5D48E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30111337-662B-431C-80E0-6B54293663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8726" y="1082120"/>
            <a:ext cx="2441758" cy="1411681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7435B5C6-58B8-4105-8932-82E786820A4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5176" y="1082120"/>
            <a:ext cx="2441758" cy="141168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376217" y="1077356"/>
            <a:ext cx="2441758" cy="14266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A0E87F4-3A2E-4B47-8D4E-930C03B61BB1}"/>
              </a:ext>
            </a:extLst>
          </p:cNvPr>
          <p:cNvGrpSpPr/>
          <p:nvPr/>
        </p:nvGrpSpPr>
        <p:grpSpPr>
          <a:xfrm>
            <a:off x="3475646" y="1260480"/>
            <a:ext cx="2251432" cy="1041974"/>
            <a:chOff x="5489192" y="2916819"/>
            <a:chExt cx="2251432" cy="1041974"/>
          </a:xfrm>
        </p:grpSpPr>
        <p:sp>
          <p:nvSpPr>
            <p:cNvPr id="33" name="淘宝网Chenying0907出品 35">
              <a:extLst>
                <a:ext uri="{FF2B5EF4-FFF2-40B4-BE49-F238E27FC236}">
                  <a16:creationId xmlns:a16="http://schemas.microsoft.com/office/drawing/2014/main" id="{CFBE247A-F6D0-4980-8940-2BA56258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2116" y="2916819"/>
              <a:ext cx="11079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淘宝网Chenying0907出品 66">
              <a:extLst>
                <a:ext uri="{FF2B5EF4-FFF2-40B4-BE49-F238E27FC236}">
                  <a16:creationId xmlns:a16="http://schemas.microsoft.com/office/drawing/2014/main" id="{091FC781-8A23-4445-99E4-DB71EC3528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2" y="3144150"/>
              <a:ext cx="2251432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淘宝网Chenying0907出品 66">
              <a:extLst>
                <a:ext uri="{FF2B5EF4-FFF2-40B4-BE49-F238E27FC236}">
                  <a16:creationId xmlns:a16="http://schemas.microsoft.com/office/drawing/2014/main" id="{4CDD8E0A-2F9D-4E98-ADC5-692D02FF96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2" y="3514954"/>
              <a:ext cx="2251432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809442" y="2499694"/>
            <a:ext cx="2441758" cy="14196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91EB5EA-2F0C-4628-9FE5-7B38FCC6CF6D}"/>
              </a:ext>
            </a:extLst>
          </p:cNvPr>
          <p:cNvGrpSpPr/>
          <p:nvPr/>
        </p:nvGrpSpPr>
        <p:grpSpPr>
          <a:xfrm>
            <a:off x="1082926" y="2686275"/>
            <a:ext cx="2251432" cy="1041974"/>
            <a:chOff x="5489192" y="2916819"/>
            <a:chExt cx="2251432" cy="1041974"/>
          </a:xfrm>
        </p:grpSpPr>
        <p:sp>
          <p:nvSpPr>
            <p:cNvPr id="40" name="淘宝网Chenying0907出品 35">
              <a:extLst>
                <a:ext uri="{FF2B5EF4-FFF2-40B4-BE49-F238E27FC236}">
                  <a16:creationId xmlns:a16="http://schemas.microsoft.com/office/drawing/2014/main" id="{E389D18E-0166-4ED0-8838-564FACD29F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2116" y="2916819"/>
              <a:ext cx="11079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淘宝网Chenying0907出品 66">
              <a:extLst>
                <a:ext uri="{FF2B5EF4-FFF2-40B4-BE49-F238E27FC236}">
                  <a16:creationId xmlns:a16="http://schemas.microsoft.com/office/drawing/2014/main" id="{0C875914-E6CD-4948-9E0A-EB9C801E1E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2" y="3144150"/>
              <a:ext cx="2251432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淘宝网Chenying0907出品 66">
              <a:extLst>
                <a:ext uri="{FF2B5EF4-FFF2-40B4-BE49-F238E27FC236}">
                  <a16:creationId xmlns:a16="http://schemas.microsoft.com/office/drawing/2014/main" id="{8AD2AB12-D0E9-4996-BAD9-204F1160D5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2" y="3514954"/>
              <a:ext cx="2251432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0EDB544-C7F5-4859-B193-98A912F952F8}"/>
              </a:ext>
            </a:extLst>
          </p:cNvPr>
          <p:cNvGrpSpPr/>
          <p:nvPr/>
        </p:nvGrpSpPr>
        <p:grpSpPr>
          <a:xfrm>
            <a:off x="5900339" y="2686275"/>
            <a:ext cx="2251432" cy="1041974"/>
            <a:chOff x="5489192" y="2916819"/>
            <a:chExt cx="2251432" cy="1041974"/>
          </a:xfrm>
        </p:grpSpPr>
        <p:sp>
          <p:nvSpPr>
            <p:cNvPr id="44" name="淘宝网Chenying0907出品 35">
              <a:extLst>
                <a:ext uri="{FF2B5EF4-FFF2-40B4-BE49-F238E27FC236}">
                  <a16:creationId xmlns:a16="http://schemas.microsoft.com/office/drawing/2014/main" id="{68521539-63FE-4BE8-B334-55907AD07C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2116" y="2916819"/>
              <a:ext cx="11079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淘宝网Chenying0907出品 66">
              <a:extLst>
                <a:ext uri="{FF2B5EF4-FFF2-40B4-BE49-F238E27FC236}">
                  <a16:creationId xmlns:a16="http://schemas.microsoft.com/office/drawing/2014/main" id="{AA73A2CD-E744-4B3E-A79B-8248BA7D50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2" y="3144150"/>
              <a:ext cx="2251432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淘宝网Chenying0907出品 66">
              <a:extLst>
                <a:ext uri="{FF2B5EF4-FFF2-40B4-BE49-F238E27FC236}">
                  <a16:creationId xmlns:a16="http://schemas.microsoft.com/office/drawing/2014/main" id="{955C939C-AB7B-4B60-BD98-EAE4A6DBFC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2" y="3514954"/>
              <a:ext cx="2251432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6876247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9"/>
          <p:cNvSpPr/>
          <p:nvPr/>
        </p:nvSpPr>
        <p:spPr bwMode="auto">
          <a:xfrm rot="13500000">
            <a:off x="1097287" y="2151989"/>
            <a:ext cx="1605033" cy="1604537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>
              <a:cs typeface="+mn-ea"/>
              <a:sym typeface="+mn-lt"/>
            </a:endParaRPr>
          </a:p>
        </p:txBody>
      </p:sp>
      <p:sp>
        <p:nvSpPr>
          <p:cNvPr id="31" name="Freeform 9"/>
          <p:cNvSpPr/>
          <p:nvPr/>
        </p:nvSpPr>
        <p:spPr bwMode="auto">
          <a:xfrm rot="13500000">
            <a:off x="2849232" y="2147961"/>
            <a:ext cx="1605033" cy="1604537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>
              <a:cs typeface="+mn-ea"/>
              <a:sym typeface="+mn-lt"/>
            </a:endParaRPr>
          </a:p>
        </p:txBody>
      </p:sp>
      <p:sp>
        <p:nvSpPr>
          <p:cNvPr id="32" name="Freeform 9"/>
          <p:cNvSpPr/>
          <p:nvPr/>
        </p:nvSpPr>
        <p:spPr bwMode="auto">
          <a:xfrm rot="2700000">
            <a:off x="1970806" y="1285322"/>
            <a:ext cx="1605033" cy="1604538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>
              <a:cs typeface="+mn-ea"/>
              <a:sym typeface="+mn-lt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1263654" y="2288036"/>
            <a:ext cx="449289" cy="369309"/>
            <a:chOff x="7836195" y="3464708"/>
            <a:chExt cx="599208" cy="492388"/>
          </a:xfrm>
        </p:grpSpPr>
        <p:sp>
          <p:nvSpPr>
            <p:cNvPr id="34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836195" y="3536805"/>
              <a:ext cx="599208" cy="33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1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2545381" y="1156149"/>
            <a:ext cx="449289" cy="369309"/>
            <a:chOff x="9545610" y="1955599"/>
            <a:chExt cx="599208" cy="492388"/>
          </a:xfrm>
        </p:grpSpPr>
        <p:sp>
          <p:nvSpPr>
            <p:cNvPr id="37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545610" y="2019602"/>
              <a:ext cx="599208" cy="33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1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3859639" y="2295963"/>
            <a:ext cx="449289" cy="369309"/>
            <a:chOff x="10716797" y="5108091"/>
            <a:chExt cx="599208" cy="492388"/>
          </a:xfrm>
        </p:grpSpPr>
        <p:sp>
          <p:nvSpPr>
            <p:cNvPr id="40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716797" y="5178591"/>
              <a:ext cx="599208" cy="33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1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2598080" y="1896600"/>
            <a:ext cx="343890" cy="3321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>
              <a:solidFill>
                <a:srgbClr val="55735B"/>
              </a:solidFill>
              <a:cs typeface="+mn-ea"/>
              <a:sym typeface="+mn-lt"/>
            </a:endParaRPr>
          </a:p>
        </p:txBody>
      </p:sp>
      <p:sp>
        <p:nvSpPr>
          <p:cNvPr id="45" name="Freeform 23"/>
          <p:cNvSpPr>
            <a:spLocks noEditPoints="1"/>
          </p:cNvSpPr>
          <p:nvPr/>
        </p:nvSpPr>
        <p:spPr bwMode="auto">
          <a:xfrm>
            <a:off x="1729378" y="2878533"/>
            <a:ext cx="332070" cy="251548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>
              <a:cs typeface="+mn-ea"/>
              <a:sym typeface="+mn-lt"/>
            </a:endParaRPr>
          </a:p>
        </p:txBody>
      </p:sp>
      <p:grpSp>
        <p:nvGrpSpPr>
          <p:cNvPr id="6" name="Group 24"/>
          <p:cNvGrpSpPr/>
          <p:nvPr/>
        </p:nvGrpSpPr>
        <p:grpSpPr>
          <a:xfrm>
            <a:off x="3478929" y="2837083"/>
            <a:ext cx="338517" cy="332173"/>
            <a:chOff x="6786562" y="796925"/>
            <a:chExt cx="500063" cy="490538"/>
          </a:xfrm>
          <a:solidFill>
            <a:schemeClr val="accent3"/>
          </a:solidFill>
        </p:grpSpPr>
        <p:sp>
          <p:nvSpPr>
            <p:cNvPr id="47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>
                <a:cs typeface="+mn-ea"/>
                <a:sym typeface="+mn-lt"/>
              </a:endParaRPr>
            </a:p>
          </p:txBody>
        </p:sp>
        <p:sp>
          <p:nvSpPr>
            <p:cNvPr id="48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>
                <a:cs typeface="+mn-ea"/>
                <a:sym typeface="+mn-lt"/>
              </a:endParaRPr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>
                <a:cs typeface="+mn-ea"/>
                <a:sym typeface="+mn-lt"/>
              </a:endParaRPr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>
                <a:cs typeface="+mn-ea"/>
                <a:sym typeface="+mn-lt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4851179" y="1614885"/>
            <a:ext cx="432354" cy="4326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851180" y="2298003"/>
            <a:ext cx="432354" cy="4326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851180" y="3033506"/>
            <a:ext cx="432354" cy="4326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标题 11"/>
          <p:cNvSpPr txBox="1"/>
          <p:nvPr/>
        </p:nvSpPr>
        <p:spPr>
          <a:xfrm>
            <a:off x="5283534" y="1666012"/>
            <a:ext cx="2638794" cy="597517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标题 11"/>
          <p:cNvSpPr txBox="1"/>
          <p:nvPr/>
        </p:nvSpPr>
        <p:spPr>
          <a:xfrm>
            <a:off x="5283535" y="2349131"/>
            <a:ext cx="2638794" cy="597517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标题 11"/>
          <p:cNvSpPr txBox="1"/>
          <p:nvPr/>
        </p:nvSpPr>
        <p:spPr>
          <a:xfrm>
            <a:off x="5283535" y="3084634"/>
            <a:ext cx="2638794" cy="597517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标题 4"/>
          <p:cNvSpPr txBox="1"/>
          <p:nvPr/>
        </p:nvSpPr>
        <p:spPr>
          <a:xfrm>
            <a:off x="36678" y="1673045"/>
            <a:ext cx="1295807" cy="249699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未来计划</a:t>
            </a:r>
            <a:endParaRPr lang="zh-CN" altLang="en-US" sz="9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3FE5EA2-A09A-415C-BD84-152F7600E72B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6" name="矩形 259">
            <a:extLst>
              <a:ext uri="{FF2B5EF4-FFF2-40B4-BE49-F238E27FC236}">
                <a16:creationId xmlns:a16="http://schemas.microsoft.com/office/drawing/2014/main" id="{F0034D46-8654-490E-BC11-20940DA11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174263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95CFBD95-360D-47FD-98A0-9EAE539F47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3805199" y="-1447155"/>
            <a:ext cx="2227959" cy="5122267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1561219B-C946-4DE8-876E-BA0A2A97DC19}"/>
              </a:ext>
            </a:extLst>
          </p:cNvPr>
          <p:cNvSpPr/>
          <p:nvPr/>
        </p:nvSpPr>
        <p:spPr>
          <a:xfrm>
            <a:off x="3646269" y="955792"/>
            <a:ext cx="1608977" cy="1608977"/>
          </a:xfrm>
          <a:prstGeom prst="ellipse">
            <a:avLst/>
          </a:prstGeom>
          <a:gradFill>
            <a:gsLst>
              <a:gs pos="100000">
                <a:srgbClr val="CEEC61"/>
              </a:gs>
              <a:gs pos="0">
                <a:srgbClr val="7EB8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748C6A7-8756-4ACE-9C55-6E17D53FD0D2}"/>
              </a:ext>
            </a:extLst>
          </p:cNvPr>
          <p:cNvSpPr/>
          <p:nvPr/>
        </p:nvSpPr>
        <p:spPr>
          <a:xfrm>
            <a:off x="2234758" y="2390029"/>
            <a:ext cx="4766278" cy="525998"/>
          </a:xfrm>
          <a:custGeom>
            <a:avLst/>
            <a:gdLst>
              <a:gd name="connsiteX0" fmla="*/ 4419199 w 4766278"/>
              <a:gd name="connsiteY0" fmla="*/ 259 h 525998"/>
              <a:gd name="connsiteX1" fmla="*/ 4714377 w 4766278"/>
              <a:gd name="connsiteY1" fmla="*/ 19236 h 525998"/>
              <a:gd name="connsiteX2" fmla="*/ 4766119 w 4766278"/>
              <a:gd name="connsiteY2" fmla="*/ 70978 h 525998"/>
              <a:gd name="connsiteX3" fmla="*/ 4763441 w 4766278"/>
              <a:gd name="connsiteY3" fmla="*/ 229020 h 525998"/>
              <a:gd name="connsiteX4" fmla="*/ 4764851 w 4766278"/>
              <a:gd name="connsiteY4" fmla="*/ 254766 h 525998"/>
              <a:gd name="connsiteX5" fmla="*/ 4766119 w 4766278"/>
              <a:gd name="connsiteY5" fmla="*/ 257341 h 525998"/>
              <a:gd name="connsiteX6" fmla="*/ 4765777 w 4766278"/>
              <a:gd name="connsiteY6" fmla="*/ 271694 h 525998"/>
              <a:gd name="connsiteX7" fmla="*/ 4766119 w 4766278"/>
              <a:gd name="connsiteY7" fmla="*/ 277940 h 525998"/>
              <a:gd name="connsiteX8" fmla="*/ 4765594 w 4766278"/>
              <a:gd name="connsiteY8" fmla="*/ 279403 h 525998"/>
              <a:gd name="connsiteX9" fmla="*/ 4765066 w 4766278"/>
              <a:gd name="connsiteY9" fmla="*/ 301531 h 525998"/>
              <a:gd name="connsiteX10" fmla="*/ 4766119 w 4766278"/>
              <a:gd name="connsiteY10" fmla="*/ 464303 h 525998"/>
              <a:gd name="connsiteX11" fmla="*/ 4714377 w 4766278"/>
              <a:gd name="connsiteY11" fmla="*/ 516045 h 525998"/>
              <a:gd name="connsiteX12" fmla="*/ 4188574 w 4766278"/>
              <a:gd name="connsiteY12" fmla="*/ 516045 h 525998"/>
              <a:gd name="connsiteX13" fmla="*/ 3429819 w 4766278"/>
              <a:gd name="connsiteY13" fmla="*/ 516045 h 525998"/>
              <a:gd name="connsiteX14" fmla="*/ 2857426 w 4766278"/>
              <a:gd name="connsiteY14" fmla="*/ 516045 h 525998"/>
              <a:gd name="connsiteX15" fmla="*/ 2191852 w 4766278"/>
              <a:gd name="connsiteY15" fmla="*/ 516045 h 525998"/>
              <a:gd name="connsiteX16" fmla="*/ 1433098 w 4766278"/>
              <a:gd name="connsiteY16" fmla="*/ 516045 h 525998"/>
              <a:gd name="connsiteX17" fmla="*/ 767524 w 4766278"/>
              <a:gd name="connsiteY17" fmla="*/ 516045 h 525998"/>
              <a:gd name="connsiteX18" fmla="*/ 55360 w 4766278"/>
              <a:gd name="connsiteY18" fmla="*/ 516045 h 525998"/>
              <a:gd name="connsiteX19" fmla="*/ 3618 w 4766278"/>
              <a:gd name="connsiteY19" fmla="*/ 464303 h 525998"/>
              <a:gd name="connsiteX20" fmla="*/ 3310 w 4766278"/>
              <a:gd name="connsiteY20" fmla="*/ 322614 h 525998"/>
              <a:gd name="connsiteX21" fmla="*/ 3525 w 4766278"/>
              <a:gd name="connsiteY21" fmla="*/ 276959 h 525998"/>
              <a:gd name="connsiteX22" fmla="*/ 64 w 4766278"/>
              <a:gd name="connsiteY22" fmla="*/ 240287 h 525998"/>
              <a:gd name="connsiteX23" fmla="*/ 3618 w 4766278"/>
              <a:gd name="connsiteY23" fmla="*/ 70978 h 525998"/>
              <a:gd name="connsiteX24" fmla="*/ 55360 w 4766278"/>
              <a:gd name="connsiteY24" fmla="*/ 19236 h 525998"/>
              <a:gd name="connsiteX25" fmla="*/ 814114 w 4766278"/>
              <a:gd name="connsiteY25" fmla="*/ 19236 h 525998"/>
              <a:gd name="connsiteX26" fmla="*/ 1433098 w 4766278"/>
              <a:gd name="connsiteY26" fmla="*/ 19236 h 525998"/>
              <a:gd name="connsiteX27" fmla="*/ 2005491 w 4766278"/>
              <a:gd name="connsiteY27" fmla="*/ 19236 h 525998"/>
              <a:gd name="connsiteX28" fmla="*/ 2717655 w 4766278"/>
              <a:gd name="connsiteY28" fmla="*/ 19236 h 525998"/>
              <a:gd name="connsiteX29" fmla="*/ 3336639 w 4766278"/>
              <a:gd name="connsiteY29" fmla="*/ 19236 h 525998"/>
              <a:gd name="connsiteX30" fmla="*/ 4095393 w 4766278"/>
              <a:gd name="connsiteY30" fmla="*/ 19236 h 525998"/>
              <a:gd name="connsiteX31" fmla="*/ 4419199 w 4766278"/>
              <a:gd name="connsiteY31" fmla="*/ 259 h 52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766278" h="525998">
                <a:moveTo>
                  <a:pt x="4419199" y="259"/>
                </a:moveTo>
                <a:cubicBezTo>
                  <a:pt x="4526548" y="1757"/>
                  <a:pt x="4629127" y="9581"/>
                  <a:pt x="4714377" y="19236"/>
                </a:cubicBezTo>
                <a:cubicBezTo>
                  <a:pt x="4739516" y="24922"/>
                  <a:pt x="4762829" y="38586"/>
                  <a:pt x="4766119" y="70978"/>
                </a:cubicBezTo>
                <a:cubicBezTo>
                  <a:pt x="4765799" y="105736"/>
                  <a:pt x="4762468" y="173975"/>
                  <a:pt x="4763441" y="229020"/>
                </a:cubicBezTo>
                <a:lnTo>
                  <a:pt x="4764851" y="254766"/>
                </a:lnTo>
                <a:lnTo>
                  <a:pt x="4766119" y="257341"/>
                </a:lnTo>
                <a:lnTo>
                  <a:pt x="4765777" y="271694"/>
                </a:lnTo>
                <a:lnTo>
                  <a:pt x="4766119" y="277940"/>
                </a:lnTo>
                <a:lnTo>
                  <a:pt x="4765594" y="279403"/>
                </a:lnTo>
                <a:lnTo>
                  <a:pt x="4765066" y="301531"/>
                </a:lnTo>
                <a:cubicBezTo>
                  <a:pt x="4763552" y="353423"/>
                  <a:pt x="4761465" y="423238"/>
                  <a:pt x="4766119" y="464303"/>
                </a:cubicBezTo>
                <a:cubicBezTo>
                  <a:pt x="4768526" y="496463"/>
                  <a:pt x="4743306" y="519702"/>
                  <a:pt x="4714377" y="516045"/>
                </a:cubicBezTo>
                <a:cubicBezTo>
                  <a:pt x="4579907" y="499239"/>
                  <a:pt x="4354989" y="537863"/>
                  <a:pt x="4188574" y="516045"/>
                </a:cubicBezTo>
                <a:cubicBezTo>
                  <a:pt x="4022159" y="494227"/>
                  <a:pt x="3640403" y="534557"/>
                  <a:pt x="3429819" y="516045"/>
                </a:cubicBezTo>
                <a:cubicBezTo>
                  <a:pt x="3219236" y="497533"/>
                  <a:pt x="3041134" y="537604"/>
                  <a:pt x="2857426" y="516045"/>
                </a:cubicBezTo>
                <a:cubicBezTo>
                  <a:pt x="2673718" y="494486"/>
                  <a:pt x="2460705" y="500126"/>
                  <a:pt x="2191852" y="516045"/>
                </a:cubicBezTo>
                <a:cubicBezTo>
                  <a:pt x="1922999" y="531964"/>
                  <a:pt x="1788628" y="526378"/>
                  <a:pt x="1433098" y="516045"/>
                </a:cubicBezTo>
                <a:cubicBezTo>
                  <a:pt x="1077568" y="505712"/>
                  <a:pt x="1013548" y="508229"/>
                  <a:pt x="767524" y="516045"/>
                </a:cubicBezTo>
                <a:cubicBezTo>
                  <a:pt x="521500" y="523861"/>
                  <a:pt x="251706" y="496734"/>
                  <a:pt x="55360" y="516045"/>
                </a:cubicBezTo>
                <a:cubicBezTo>
                  <a:pt x="21628" y="516257"/>
                  <a:pt x="4220" y="491794"/>
                  <a:pt x="3618" y="464303"/>
                </a:cubicBezTo>
                <a:cubicBezTo>
                  <a:pt x="-3284" y="431716"/>
                  <a:pt x="1481" y="383653"/>
                  <a:pt x="3310" y="322614"/>
                </a:cubicBezTo>
                <a:lnTo>
                  <a:pt x="3525" y="276959"/>
                </a:lnTo>
                <a:lnTo>
                  <a:pt x="64" y="240287"/>
                </a:lnTo>
                <a:cubicBezTo>
                  <a:pt x="-682" y="197660"/>
                  <a:pt x="5371" y="140391"/>
                  <a:pt x="3618" y="70978"/>
                </a:cubicBezTo>
                <a:cubicBezTo>
                  <a:pt x="-2274" y="38768"/>
                  <a:pt x="25565" y="19694"/>
                  <a:pt x="55360" y="19236"/>
                </a:cubicBezTo>
                <a:cubicBezTo>
                  <a:pt x="267036" y="41092"/>
                  <a:pt x="610951" y="-6111"/>
                  <a:pt x="814114" y="19236"/>
                </a:cubicBezTo>
                <a:cubicBezTo>
                  <a:pt x="1017277" y="44583"/>
                  <a:pt x="1186099" y="20200"/>
                  <a:pt x="1433098" y="19236"/>
                </a:cubicBezTo>
                <a:cubicBezTo>
                  <a:pt x="1680097" y="18272"/>
                  <a:pt x="1762536" y="11126"/>
                  <a:pt x="2005491" y="19236"/>
                </a:cubicBezTo>
                <a:cubicBezTo>
                  <a:pt x="2248446" y="27346"/>
                  <a:pt x="2461485" y="13968"/>
                  <a:pt x="2717655" y="19236"/>
                </a:cubicBezTo>
                <a:cubicBezTo>
                  <a:pt x="2973825" y="24504"/>
                  <a:pt x="3081745" y="45944"/>
                  <a:pt x="3336639" y="19236"/>
                </a:cubicBezTo>
                <a:cubicBezTo>
                  <a:pt x="3591533" y="-7472"/>
                  <a:pt x="3886723" y="50531"/>
                  <a:pt x="4095393" y="19236"/>
                </a:cubicBezTo>
                <a:cubicBezTo>
                  <a:pt x="4199728" y="3588"/>
                  <a:pt x="4311849" y="-1239"/>
                  <a:pt x="4419199" y="25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4F5A9E91-9A15-4EFB-880C-189F88025DCB}"/>
              </a:ext>
            </a:extLst>
          </p:cNvPr>
          <p:cNvSpPr/>
          <p:nvPr/>
        </p:nvSpPr>
        <p:spPr>
          <a:xfrm>
            <a:off x="6419748" y="3018044"/>
            <a:ext cx="529699" cy="529699"/>
          </a:xfrm>
          <a:prstGeom prst="ellipse">
            <a:avLst/>
          </a:prstGeom>
          <a:gradFill>
            <a:gsLst>
              <a:gs pos="100000">
                <a:srgbClr val="7EB852"/>
              </a:gs>
              <a:gs pos="0">
                <a:srgbClr val="CEEC6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0D63BC3-CCFA-4C12-8FF6-A902E525B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7007" y="744563"/>
            <a:ext cx="1399240" cy="1733324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7854311B-AA0C-4BAD-A58B-2A65726A5771}"/>
              </a:ext>
            </a:extLst>
          </p:cNvPr>
          <p:cNvGrpSpPr/>
          <p:nvPr/>
        </p:nvGrpSpPr>
        <p:grpSpPr>
          <a:xfrm>
            <a:off x="1315085" y="3784600"/>
            <a:ext cx="6914515" cy="1364716"/>
            <a:chOff x="1315085" y="3784600"/>
            <a:chExt cx="6914515" cy="136471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8E54620-B805-459B-BCB9-004A0B0AFD83}"/>
                </a:ext>
              </a:extLst>
            </p:cNvPr>
            <p:cNvGrpSpPr/>
            <p:nvPr/>
          </p:nvGrpSpPr>
          <p:grpSpPr>
            <a:xfrm>
              <a:off x="2359580" y="3784600"/>
              <a:ext cx="4424839" cy="1364716"/>
              <a:chOff x="2238377" y="3206980"/>
              <a:chExt cx="6297665" cy="1942336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EFAE2E54-4544-4328-92F3-B07238529C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38377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2F88EDB1-17E0-47FA-875F-AA4271A45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86308" y="3206980"/>
                <a:ext cx="3149734" cy="1942336"/>
              </a:xfrm>
              <a:prstGeom prst="rect">
                <a:avLst/>
              </a:prstGeom>
            </p:spPr>
          </p:pic>
        </p:grp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93BF6061-0D77-42D2-8A24-EDC5BE16D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9359" y="3970963"/>
              <a:ext cx="5790241" cy="11741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60FBC034-DD17-4339-BFDD-EBB23C65A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315085" y="3970963"/>
              <a:ext cx="5313682" cy="1174125"/>
            </a:xfrm>
            <a:prstGeom prst="rect">
              <a:avLst/>
            </a:prstGeom>
          </p:spPr>
        </p:pic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1C143605-68B0-47DF-A3A6-A6E83BF1318A}"/>
              </a:ext>
            </a:extLst>
          </p:cNvPr>
          <p:cNvSpPr/>
          <p:nvPr/>
        </p:nvSpPr>
        <p:spPr>
          <a:xfrm>
            <a:off x="0" y="0"/>
            <a:ext cx="9144000" cy="5145088"/>
          </a:xfrm>
          <a:prstGeom prst="rect">
            <a:avLst/>
          </a:prstGeom>
          <a:noFill/>
          <a:ln w="381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A836D682-9471-47D4-AD96-030948F77F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5337" y="414657"/>
            <a:ext cx="1474169" cy="4730431"/>
          </a:xfrm>
          <a:prstGeom prst="rect">
            <a:avLst/>
          </a:prstGeom>
        </p:spPr>
      </p:pic>
      <p:sp>
        <p:nvSpPr>
          <p:cNvPr id="25" name="矩形 259">
            <a:extLst>
              <a:ext uri="{FF2B5EF4-FFF2-40B4-BE49-F238E27FC236}">
                <a16:creationId xmlns:a16="http://schemas.microsoft.com/office/drawing/2014/main" id="{C94879BB-9118-4BF5-B9EB-B1E3783F4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8868" y="1305558"/>
            <a:ext cx="19049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03</a:t>
            </a:r>
            <a:endParaRPr lang="zh-CN" altLang="en-US" sz="66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8E86C24B-88F2-4D27-A388-2DDF1EAA744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6260" y="414657"/>
            <a:ext cx="1439218" cy="4730431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3D2774C-24E7-461A-9AD1-E07A8F0415AA}"/>
              </a:ext>
            </a:extLst>
          </p:cNvPr>
          <p:cNvSpPr/>
          <p:nvPr/>
        </p:nvSpPr>
        <p:spPr>
          <a:xfrm>
            <a:off x="2234758" y="2390029"/>
            <a:ext cx="4766278" cy="525998"/>
          </a:xfrm>
          <a:custGeom>
            <a:avLst/>
            <a:gdLst>
              <a:gd name="connsiteX0" fmla="*/ 4419199 w 4766278"/>
              <a:gd name="connsiteY0" fmla="*/ 259 h 525998"/>
              <a:gd name="connsiteX1" fmla="*/ 4714377 w 4766278"/>
              <a:gd name="connsiteY1" fmla="*/ 19236 h 525998"/>
              <a:gd name="connsiteX2" fmla="*/ 4766119 w 4766278"/>
              <a:gd name="connsiteY2" fmla="*/ 70978 h 525998"/>
              <a:gd name="connsiteX3" fmla="*/ 4763441 w 4766278"/>
              <a:gd name="connsiteY3" fmla="*/ 229020 h 525998"/>
              <a:gd name="connsiteX4" fmla="*/ 4764851 w 4766278"/>
              <a:gd name="connsiteY4" fmla="*/ 254766 h 525998"/>
              <a:gd name="connsiteX5" fmla="*/ 4766119 w 4766278"/>
              <a:gd name="connsiteY5" fmla="*/ 257341 h 525998"/>
              <a:gd name="connsiteX6" fmla="*/ 4765777 w 4766278"/>
              <a:gd name="connsiteY6" fmla="*/ 271694 h 525998"/>
              <a:gd name="connsiteX7" fmla="*/ 4766119 w 4766278"/>
              <a:gd name="connsiteY7" fmla="*/ 277940 h 525998"/>
              <a:gd name="connsiteX8" fmla="*/ 4765594 w 4766278"/>
              <a:gd name="connsiteY8" fmla="*/ 279403 h 525998"/>
              <a:gd name="connsiteX9" fmla="*/ 4765066 w 4766278"/>
              <a:gd name="connsiteY9" fmla="*/ 301531 h 525998"/>
              <a:gd name="connsiteX10" fmla="*/ 4766119 w 4766278"/>
              <a:gd name="connsiteY10" fmla="*/ 464303 h 525998"/>
              <a:gd name="connsiteX11" fmla="*/ 4714377 w 4766278"/>
              <a:gd name="connsiteY11" fmla="*/ 516045 h 525998"/>
              <a:gd name="connsiteX12" fmla="*/ 4188574 w 4766278"/>
              <a:gd name="connsiteY12" fmla="*/ 516045 h 525998"/>
              <a:gd name="connsiteX13" fmla="*/ 3429819 w 4766278"/>
              <a:gd name="connsiteY13" fmla="*/ 516045 h 525998"/>
              <a:gd name="connsiteX14" fmla="*/ 2857426 w 4766278"/>
              <a:gd name="connsiteY14" fmla="*/ 516045 h 525998"/>
              <a:gd name="connsiteX15" fmla="*/ 2191852 w 4766278"/>
              <a:gd name="connsiteY15" fmla="*/ 516045 h 525998"/>
              <a:gd name="connsiteX16" fmla="*/ 1433098 w 4766278"/>
              <a:gd name="connsiteY16" fmla="*/ 516045 h 525998"/>
              <a:gd name="connsiteX17" fmla="*/ 767524 w 4766278"/>
              <a:gd name="connsiteY17" fmla="*/ 516045 h 525998"/>
              <a:gd name="connsiteX18" fmla="*/ 55360 w 4766278"/>
              <a:gd name="connsiteY18" fmla="*/ 516045 h 525998"/>
              <a:gd name="connsiteX19" fmla="*/ 3618 w 4766278"/>
              <a:gd name="connsiteY19" fmla="*/ 464303 h 525998"/>
              <a:gd name="connsiteX20" fmla="*/ 3310 w 4766278"/>
              <a:gd name="connsiteY20" fmla="*/ 322614 h 525998"/>
              <a:gd name="connsiteX21" fmla="*/ 3525 w 4766278"/>
              <a:gd name="connsiteY21" fmla="*/ 276959 h 525998"/>
              <a:gd name="connsiteX22" fmla="*/ 64 w 4766278"/>
              <a:gd name="connsiteY22" fmla="*/ 240287 h 525998"/>
              <a:gd name="connsiteX23" fmla="*/ 3618 w 4766278"/>
              <a:gd name="connsiteY23" fmla="*/ 70978 h 525998"/>
              <a:gd name="connsiteX24" fmla="*/ 55360 w 4766278"/>
              <a:gd name="connsiteY24" fmla="*/ 19236 h 525998"/>
              <a:gd name="connsiteX25" fmla="*/ 814114 w 4766278"/>
              <a:gd name="connsiteY25" fmla="*/ 19236 h 525998"/>
              <a:gd name="connsiteX26" fmla="*/ 1433098 w 4766278"/>
              <a:gd name="connsiteY26" fmla="*/ 19236 h 525998"/>
              <a:gd name="connsiteX27" fmla="*/ 2005491 w 4766278"/>
              <a:gd name="connsiteY27" fmla="*/ 19236 h 525998"/>
              <a:gd name="connsiteX28" fmla="*/ 2717655 w 4766278"/>
              <a:gd name="connsiteY28" fmla="*/ 19236 h 525998"/>
              <a:gd name="connsiteX29" fmla="*/ 3336639 w 4766278"/>
              <a:gd name="connsiteY29" fmla="*/ 19236 h 525998"/>
              <a:gd name="connsiteX30" fmla="*/ 4095393 w 4766278"/>
              <a:gd name="connsiteY30" fmla="*/ 19236 h 525998"/>
              <a:gd name="connsiteX31" fmla="*/ 4419199 w 4766278"/>
              <a:gd name="connsiteY31" fmla="*/ 259 h 52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766278" h="525998">
                <a:moveTo>
                  <a:pt x="4419199" y="259"/>
                </a:moveTo>
                <a:cubicBezTo>
                  <a:pt x="4526548" y="1757"/>
                  <a:pt x="4629127" y="9581"/>
                  <a:pt x="4714377" y="19236"/>
                </a:cubicBezTo>
                <a:cubicBezTo>
                  <a:pt x="4739516" y="24922"/>
                  <a:pt x="4762829" y="38586"/>
                  <a:pt x="4766119" y="70978"/>
                </a:cubicBezTo>
                <a:cubicBezTo>
                  <a:pt x="4765799" y="105736"/>
                  <a:pt x="4762468" y="173975"/>
                  <a:pt x="4763441" y="229020"/>
                </a:cubicBezTo>
                <a:lnTo>
                  <a:pt x="4764851" y="254766"/>
                </a:lnTo>
                <a:lnTo>
                  <a:pt x="4766119" y="257341"/>
                </a:lnTo>
                <a:lnTo>
                  <a:pt x="4765777" y="271694"/>
                </a:lnTo>
                <a:lnTo>
                  <a:pt x="4766119" y="277940"/>
                </a:lnTo>
                <a:lnTo>
                  <a:pt x="4765594" y="279403"/>
                </a:lnTo>
                <a:lnTo>
                  <a:pt x="4765066" y="301531"/>
                </a:lnTo>
                <a:cubicBezTo>
                  <a:pt x="4763552" y="353423"/>
                  <a:pt x="4761465" y="423238"/>
                  <a:pt x="4766119" y="464303"/>
                </a:cubicBezTo>
                <a:cubicBezTo>
                  <a:pt x="4768526" y="496463"/>
                  <a:pt x="4743306" y="519702"/>
                  <a:pt x="4714377" y="516045"/>
                </a:cubicBezTo>
                <a:cubicBezTo>
                  <a:pt x="4579907" y="499239"/>
                  <a:pt x="4354989" y="537863"/>
                  <a:pt x="4188574" y="516045"/>
                </a:cubicBezTo>
                <a:cubicBezTo>
                  <a:pt x="4022159" y="494227"/>
                  <a:pt x="3640403" y="534557"/>
                  <a:pt x="3429819" y="516045"/>
                </a:cubicBezTo>
                <a:cubicBezTo>
                  <a:pt x="3219236" y="497533"/>
                  <a:pt x="3041134" y="537604"/>
                  <a:pt x="2857426" y="516045"/>
                </a:cubicBezTo>
                <a:cubicBezTo>
                  <a:pt x="2673718" y="494486"/>
                  <a:pt x="2460705" y="500126"/>
                  <a:pt x="2191852" y="516045"/>
                </a:cubicBezTo>
                <a:cubicBezTo>
                  <a:pt x="1922999" y="531964"/>
                  <a:pt x="1788628" y="526378"/>
                  <a:pt x="1433098" y="516045"/>
                </a:cubicBezTo>
                <a:cubicBezTo>
                  <a:pt x="1077568" y="505712"/>
                  <a:pt x="1013548" y="508229"/>
                  <a:pt x="767524" y="516045"/>
                </a:cubicBezTo>
                <a:cubicBezTo>
                  <a:pt x="521500" y="523861"/>
                  <a:pt x="251706" y="496734"/>
                  <a:pt x="55360" y="516045"/>
                </a:cubicBezTo>
                <a:cubicBezTo>
                  <a:pt x="21628" y="516257"/>
                  <a:pt x="4220" y="491794"/>
                  <a:pt x="3618" y="464303"/>
                </a:cubicBezTo>
                <a:cubicBezTo>
                  <a:pt x="-3284" y="431716"/>
                  <a:pt x="1481" y="383653"/>
                  <a:pt x="3310" y="322614"/>
                </a:cubicBezTo>
                <a:lnTo>
                  <a:pt x="3525" y="276959"/>
                </a:lnTo>
                <a:lnTo>
                  <a:pt x="64" y="240287"/>
                </a:lnTo>
                <a:cubicBezTo>
                  <a:pt x="-682" y="197660"/>
                  <a:pt x="5371" y="140391"/>
                  <a:pt x="3618" y="70978"/>
                </a:cubicBezTo>
                <a:cubicBezTo>
                  <a:pt x="-2274" y="38768"/>
                  <a:pt x="25565" y="19694"/>
                  <a:pt x="55360" y="19236"/>
                </a:cubicBezTo>
                <a:cubicBezTo>
                  <a:pt x="267036" y="41092"/>
                  <a:pt x="610951" y="-6111"/>
                  <a:pt x="814114" y="19236"/>
                </a:cubicBezTo>
                <a:cubicBezTo>
                  <a:pt x="1017277" y="44583"/>
                  <a:pt x="1186099" y="20200"/>
                  <a:pt x="1433098" y="19236"/>
                </a:cubicBezTo>
                <a:cubicBezTo>
                  <a:pt x="1680097" y="18272"/>
                  <a:pt x="1762536" y="11126"/>
                  <a:pt x="2005491" y="19236"/>
                </a:cubicBezTo>
                <a:cubicBezTo>
                  <a:pt x="2248446" y="27346"/>
                  <a:pt x="2461485" y="13968"/>
                  <a:pt x="2717655" y="19236"/>
                </a:cubicBezTo>
                <a:cubicBezTo>
                  <a:pt x="2973825" y="24504"/>
                  <a:pt x="3081745" y="45944"/>
                  <a:pt x="3336639" y="19236"/>
                </a:cubicBezTo>
                <a:cubicBezTo>
                  <a:pt x="3591533" y="-7472"/>
                  <a:pt x="3886723" y="50531"/>
                  <a:pt x="4095393" y="19236"/>
                </a:cubicBezTo>
                <a:cubicBezTo>
                  <a:pt x="4199728" y="3588"/>
                  <a:pt x="4311849" y="-1239"/>
                  <a:pt x="4419199" y="259"/>
                </a:cubicBezTo>
                <a:close/>
              </a:path>
            </a:pathLst>
          </a:custGeom>
          <a:blipFill>
            <a:blip r:embed="rId10"/>
            <a:tile tx="-698500" ty="50800" sx="100000" sy="100000" flip="none" algn="tl"/>
          </a:blip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D491B72-6A20-40DA-A08F-66D2530B22EB}"/>
              </a:ext>
            </a:extLst>
          </p:cNvPr>
          <p:cNvSpPr txBox="1"/>
          <p:nvPr/>
        </p:nvSpPr>
        <p:spPr>
          <a:xfrm>
            <a:off x="3253375" y="2477887"/>
            <a:ext cx="288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BA6AD6B-ACF7-4DC0-8F69-8ABAC1B2EEB9}"/>
              </a:ext>
            </a:extLst>
          </p:cNvPr>
          <p:cNvSpPr txBox="1"/>
          <p:nvPr/>
        </p:nvSpPr>
        <p:spPr>
          <a:xfrm>
            <a:off x="2275841" y="3010042"/>
            <a:ext cx="4591050" cy="575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73602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7D5AEE8-855A-4030-AA39-041FF1001249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9" name="矩形 259">
            <a:extLst>
              <a:ext uri="{FF2B5EF4-FFF2-40B4-BE49-F238E27FC236}">
                <a16:creationId xmlns:a16="http://schemas.microsoft.com/office/drawing/2014/main" id="{CD74243B-8591-4F7C-B232-2C34F31F1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0B437A1-9CF2-4A27-894C-B5B5E7028488}"/>
              </a:ext>
            </a:extLst>
          </p:cNvPr>
          <p:cNvGrpSpPr/>
          <p:nvPr/>
        </p:nvGrpSpPr>
        <p:grpSpPr>
          <a:xfrm>
            <a:off x="966410" y="1245637"/>
            <a:ext cx="2367947" cy="1650907"/>
            <a:chOff x="5489191" y="2808037"/>
            <a:chExt cx="2367947" cy="1650907"/>
          </a:xfrm>
        </p:grpSpPr>
        <p:sp>
          <p:nvSpPr>
            <p:cNvPr id="12" name="淘宝网Chenying0907出品 35">
              <a:extLst>
                <a:ext uri="{FF2B5EF4-FFF2-40B4-BE49-F238E27FC236}">
                  <a16:creationId xmlns:a16="http://schemas.microsoft.com/office/drawing/2014/main" id="{B8AC83E7-1DC3-49C4-A34D-62CCFFC14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2116" y="2808037"/>
              <a:ext cx="11079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淘宝网Chenying0907出品 66">
              <a:extLst>
                <a:ext uri="{FF2B5EF4-FFF2-40B4-BE49-F238E27FC236}">
                  <a16:creationId xmlns:a16="http://schemas.microsoft.com/office/drawing/2014/main" id="{80941D4F-5E42-469A-885A-253C858523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1" y="3085036"/>
              <a:ext cx="2367947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淘宝网Chenying0907出品 66">
              <a:extLst>
                <a:ext uri="{FF2B5EF4-FFF2-40B4-BE49-F238E27FC236}">
                  <a16:creationId xmlns:a16="http://schemas.microsoft.com/office/drawing/2014/main" id="{81BBFA65-7A2C-4077-A690-20BF8798F2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1" y="3546197"/>
              <a:ext cx="2367947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淘宝网Chenying0907出品 66">
              <a:extLst>
                <a:ext uri="{FF2B5EF4-FFF2-40B4-BE49-F238E27FC236}">
                  <a16:creationId xmlns:a16="http://schemas.microsoft.com/office/drawing/2014/main" id="{7F3F60C6-3960-4877-AE1E-7705339BCF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9191" y="4015105"/>
              <a:ext cx="2367947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298EF34-7DE2-44F1-8859-C4BD6B4CF3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745" y="1310400"/>
            <a:ext cx="5607255" cy="2920287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CA7F040-E0D8-4D59-AE4E-8E20CE6E6AB6}"/>
              </a:ext>
            </a:extLst>
          </p:cNvPr>
          <p:cNvSpPr/>
          <p:nvPr/>
        </p:nvSpPr>
        <p:spPr>
          <a:xfrm>
            <a:off x="1231200" y="2988000"/>
            <a:ext cx="4111200" cy="1000800"/>
          </a:xfrm>
          <a:prstGeom prst="roundRect">
            <a:avLst>
              <a:gd name="adj" fmla="val 0"/>
            </a:avLst>
          </a:prstGeom>
          <a:solidFill>
            <a:srgbClr val="7EB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B875526-1A98-4BEC-BC3D-1AE1E2AE018D}"/>
              </a:ext>
            </a:extLst>
          </p:cNvPr>
          <p:cNvSpPr txBox="1"/>
          <p:nvPr/>
        </p:nvSpPr>
        <p:spPr>
          <a:xfrm>
            <a:off x="1499257" y="3140612"/>
            <a:ext cx="3670200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68593601"/>
      </p:ext>
    </p:extLst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903754" y="1756924"/>
            <a:ext cx="3022049" cy="2347482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cs typeface="+mn-ea"/>
                <a:sym typeface="+mn-lt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3" tIns="18077" rIns="36153" bIns="180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cs typeface="+mn-ea"/>
                <a:sym typeface="+mn-lt"/>
              </a:endParaRPr>
            </a:p>
          </p:txBody>
        </p:sp>
      </p:grp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2780721" y="1298715"/>
            <a:ext cx="539929" cy="54055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sz="7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2824013" y="1367186"/>
            <a:ext cx="437072" cy="360764"/>
          </a:xfrm>
          <a:prstGeom prst="rect">
            <a:avLst/>
          </a:prstGeom>
        </p:spPr>
        <p:txBody>
          <a:bodyPr vert="horz" lIns="0" tIns="73869" rIns="0" bIns="73869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5504761" y="1298715"/>
            <a:ext cx="539929" cy="54055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sz="7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5548053" y="1367186"/>
            <a:ext cx="437072" cy="360764"/>
          </a:xfrm>
          <a:prstGeom prst="rect">
            <a:avLst/>
          </a:prstGeom>
        </p:spPr>
        <p:txBody>
          <a:bodyPr vert="horz" lIns="0" tIns="73869" rIns="0" bIns="73869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2744119" y="3398051"/>
            <a:ext cx="539929" cy="540557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sz="7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2787412" y="3466523"/>
            <a:ext cx="437072" cy="360764"/>
          </a:xfrm>
          <a:prstGeom prst="rect">
            <a:avLst/>
          </a:prstGeom>
        </p:spPr>
        <p:txBody>
          <a:bodyPr vert="horz" lIns="0" tIns="73869" rIns="0" bIns="73869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5504761" y="3398051"/>
            <a:ext cx="539929" cy="540557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1" tIns="32510" rIns="65021" bIns="32510" rtlCol="0" anchor="ctr"/>
          <a:lstStyle/>
          <a:p>
            <a:pPr algn="ctr">
              <a:lnSpc>
                <a:spcPct val="120000"/>
              </a:lnSpc>
            </a:pPr>
            <a:endParaRPr lang="en-US" sz="7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5548053" y="3466523"/>
            <a:ext cx="437072" cy="360764"/>
          </a:xfrm>
          <a:prstGeom prst="rect">
            <a:avLst/>
          </a:prstGeom>
        </p:spPr>
        <p:txBody>
          <a:bodyPr vert="horz" lIns="0" tIns="73869" rIns="0" bIns="73869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04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0568DD6-F4B8-488F-89DB-53D6F9ACAD5B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8" name="矩形 259">
            <a:extLst>
              <a:ext uri="{FF2B5EF4-FFF2-40B4-BE49-F238E27FC236}">
                <a16:creationId xmlns:a16="http://schemas.microsoft.com/office/drawing/2014/main" id="{1A1E7D57-E65A-43F3-8367-C05C09875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39" name="淘宝网Chenying0907出品 34">
            <a:extLst>
              <a:ext uri="{FF2B5EF4-FFF2-40B4-BE49-F238E27FC236}">
                <a16:creationId xmlns:a16="http://schemas.microsoft.com/office/drawing/2014/main" id="{2D9831A8-1DC6-4749-89A2-7FF174478DF5}"/>
              </a:ext>
            </a:extLst>
          </p:cNvPr>
          <p:cNvGrpSpPr>
            <a:grpSpLocks/>
          </p:cNvGrpSpPr>
          <p:nvPr/>
        </p:nvGrpSpPr>
        <p:grpSpPr bwMode="auto">
          <a:xfrm>
            <a:off x="453602" y="1241545"/>
            <a:ext cx="2306654" cy="597727"/>
            <a:chOff x="3088789" y="2866421"/>
            <a:chExt cx="1628638" cy="596663"/>
          </a:xfrm>
        </p:grpSpPr>
        <p:sp>
          <p:nvSpPr>
            <p:cNvPr id="40" name="淘宝网Chenying0907出品 35">
              <a:extLst>
                <a:ext uri="{FF2B5EF4-FFF2-40B4-BE49-F238E27FC236}">
                  <a16:creationId xmlns:a16="http://schemas.microsoft.com/office/drawing/2014/main" id="{E82F352D-7E4C-4263-8F41-F79B63E0DF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233" y="2866421"/>
              <a:ext cx="721194" cy="26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淘宝网Chenying0907出品 66">
              <a:extLst>
                <a:ext uri="{FF2B5EF4-FFF2-40B4-BE49-F238E27FC236}">
                  <a16:creationId xmlns:a16="http://schemas.microsoft.com/office/drawing/2014/main" id="{BB45AAE1-EBC5-409A-A846-144DC07A7C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8789" y="3020035"/>
              <a:ext cx="1610946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淘宝网Chenying0907出品 34">
            <a:extLst>
              <a:ext uri="{FF2B5EF4-FFF2-40B4-BE49-F238E27FC236}">
                <a16:creationId xmlns:a16="http://schemas.microsoft.com/office/drawing/2014/main" id="{595E701E-2637-47B5-A89D-A0283A5F4E3B}"/>
              </a:ext>
            </a:extLst>
          </p:cNvPr>
          <p:cNvGrpSpPr>
            <a:grpSpLocks/>
          </p:cNvGrpSpPr>
          <p:nvPr/>
        </p:nvGrpSpPr>
        <p:grpSpPr bwMode="auto">
          <a:xfrm>
            <a:off x="6087982" y="1291243"/>
            <a:ext cx="2256818" cy="597727"/>
            <a:chOff x="3624747" y="2866421"/>
            <a:chExt cx="1593451" cy="596663"/>
          </a:xfrm>
        </p:grpSpPr>
        <p:sp>
          <p:nvSpPr>
            <p:cNvPr id="43" name="淘宝网Chenying0907出品 35">
              <a:extLst>
                <a:ext uri="{FF2B5EF4-FFF2-40B4-BE49-F238E27FC236}">
                  <a16:creationId xmlns:a16="http://schemas.microsoft.com/office/drawing/2014/main" id="{B0626F6D-EC22-458C-AFDF-5487D2DF4A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087" y="2866421"/>
              <a:ext cx="721194" cy="26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淘宝网Chenying0907出品 66">
              <a:extLst>
                <a:ext uri="{FF2B5EF4-FFF2-40B4-BE49-F238E27FC236}">
                  <a16:creationId xmlns:a16="http://schemas.microsoft.com/office/drawing/2014/main" id="{EBA96F54-0B7E-4095-8C42-39D6F594BF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747" y="3020035"/>
              <a:ext cx="1593451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淘宝网Chenying0907出品 34">
            <a:extLst>
              <a:ext uri="{FF2B5EF4-FFF2-40B4-BE49-F238E27FC236}">
                <a16:creationId xmlns:a16="http://schemas.microsoft.com/office/drawing/2014/main" id="{D2553016-1D97-4B9A-88AB-89AEB5B724A8}"/>
              </a:ext>
            </a:extLst>
          </p:cNvPr>
          <p:cNvGrpSpPr>
            <a:grpSpLocks/>
          </p:cNvGrpSpPr>
          <p:nvPr/>
        </p:nvGrpSpPr>
        <p:grpSpPr bwMode="auto">
          <a:xfrm>
            <a:off x="453602" y="3336738"/>
            <a:ext cx="2306654" cy="597727"/>
            <a:chOff x="3088789" y="2866421"/>
            <a:chExt cx="1628638" cy="596663"/>
          </a:xfrm>
        </p:grpSpPr>
        <p:sp>
          <p:nvSpPr>
            <p:cNvPr id="46" name="淘宝网Chenying0907出品 35">
              <a:extLst>
                <a:ext uri="{FF2B5EF4-FFF2-40B4-BE49-F238E27FC236}">
                  <a16:creationId xmlns:a16="http://schemas.microsoft.com/office/drawing/2014/main" id="{71E93739-41B9-42B6-A3CE-D40A8BF79A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6233" y="2866421"/>
              <a:ext cx="721194" cy="26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淘宝网Chenying0907出品 66">
              <a:extLst>
                <a:ext uri="{FF2B5EF4-FFF2-40B4-BE49-F238E27FC236}">
                  <a16:creationId xmlns:a16="http://schemas.microsoft.com/office/drawing/2014/main" id="{62850E99-A489-4D99-B6DE-B7BB57F0E0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8789" y="3020035"/>
              <a:ext cx="1610946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淘宝网Chenying0907出品 34">
            <a:extLst>
              <a:ext uri="{FF2B5EF4-FFF2-40B4-BE49-F238E27FC236}">
                <a16:creationId xmlns:a16="http://schemas.microsoft.com/office/drawing/2014/main" id="{68A253EC-3121-4BE7-BD48-64808B46BDCD}"/>
              </a:ext>
            </a:extLst>
          </p:cNvPr>
          <p:cNvGrpSpPr>
            <a:grpSpLocks/>
          </p:cNvGrpSpPr>
          <p:nvPr/>
        </p:nvGrpSpPr>
        <p:grpSpPr bwMode="auto">
          <a:xfrm>
            <a:off x="6087982" y="3386436"/>
            <a:ext cx="2256818" cy="597727"/>
            <a:chOff x="3624747" y="2866421"/>
            <a:chExt cx="1593451" cy="596663"/>
          </a:xfrm>
        </p:grpSpPr>
        <p:sp>
          <p:nvSpPr>
            <p:cNvPr id="49" name="淘宝网Chenying0907出品 35">
              <a:extLst>
                <a:ext uri="{FF2B5EF4-FFF2-40B4-BE49-F238E27FC236}">
                  <a16:creationId xmlns:a16="http://schemas.microsoft.com/office/drawing/2014/main" id="{8A54789C-5088-423D-B9BC-5EA232D0E0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087" y="2866421"/>
              <a:ext cx="721194" cy="26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淘宝网Chenying0907出品 66">
              <a:extLst>
                <a:ext uri="{FF2B5EF4-FFF2-40B4-BE49-F238E27FC236}">
                  <a16:creationId xmlns:a16="http://schemas.microsoft.com/office/drawing/2014/main" id="{2F695C71-ACF2-4808-B6D5-223AE44E47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747" y="3020035"/>
              <a:ext cx="1593451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3439910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5" name="Chart 2145"/>
          <p:cNvGraphicFramePr/>
          <p:nvPr>
            <p:extLst>
              <p:ext uri="{D42A27DB-BD31-4B8C-83A1-F6EECF244321}">
                <p14:modId xmlns:p14="http://schemas.microsoft.com/office/powerpoint/2010/main" val="3266820328"/>
              </p:ext>
            </p:extLst>
          </p:nvPr>
        </p:nvGraphicFramePr>
        <p:xfrm>
          <a:off x="819979" y="1310700"/>
          <a:ext cx="3687183" cy="2523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2150"/>
          <p:cNvGrpSpPr/>
          <p:nvPr/>
        </p:nvGrpSpPr>
        <p:grpSpPr>
          <a:xfrm>
            <a:off x="4858542" y="1549128"/>
            <a:ext cx="403165" cy="403242"/>
            <a:chOff x="-1" y="235194"/>
            <a:chExt cx="1269970" cy="1269970"/>
          </a:xfrm>
        </p:grpSpPr>
        <p:sp>
          <p:nvSpPr>
            <p:cNvPr id="2146" name="Shape 2146"/>
            <p:cNvSpPr/>
            <p:nvPr/>
          </p:nvSpPr>
          <p:spPr>
            <a:xfrm>
              <a:off x="-1" y="235194"/>
              <a:ext cx="1269970" cy="1269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49" name="Shape 2149"/>
            <p:cNvSpPr/>
            <p:nvPr/>
          </p:nvSpPr>
          <p:spPr>
            <a:xfrm>
              <a:off x="400064" y="579725"/>
              <a:ext cx="494846" cy="5809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2155"/>
          <p:cNvGrpSpPr/>
          <p:nvPr/>
        </p:nvGrpSpPr>
        <p:grpSpPr>
          <a:xfrm>
            <a:off x="4858545" y="2774211"/>
            <a:ext cx="403165" cy="403242"/>
            <a:chOff x="-1" y="235192"/>
            <a:chExt cx="1269970" cy="1269971"/>
          </a:xfrm>
        </p:grpSpPr>
        <p:sp>
          <p:nvSpPr>
            <p:cNvPr id="2151" name="Shape 2151"/>
            <p:cNvSpPr/>
            <p:nvPr/>
          </p:nvSpPr>
          <p:spPr>
            <a:xfrm>
              <a:off x="-1" y="235192"/>
              <a:ext cx="1269970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54" name="Shape 2154"/>
            <p:cNvSpPr/>
            <p:nvPr/>
          </p:nvSpPr>
          <p:spPr>
            <a:xfrm>
              <a:off x="400065" y="585177"/>
              <a:ext cx="494846" cy="5809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2160"/>
          <p:cNvGrpSpPr/>
          <p:nvPr/>
        </p:nvGrpSpPr>
        <p:grpSpPr>
          <a:xfrm>
            <a:off x="6665040" y="1549129"/>
            <a:ext cx="403165" cy="403242"/>
            <a:chOff x="0" y="235193"/>
            <a:chExt cx="1269969" cy="1269971"/>
          </a:xfrm>
        </p:grpSpPr>
        <p:sp>
          <p:nvSpPr>
            <p:cNvPr id="2156" name="Shape 2156"/>
            <p:cNvSpPr/>
            <p:nvPr/>
          </p:nvSpPr>
          <p:spPr>
            <a:xfrm>
              <a:off x="0" y="235193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59" name="Shape 2159"/>
            <p:cNvSpPr/>
            <p:nvPr/>
          </p:nvSpPr>
          <p:spPr>
            <a:xfrm>
              <a:off x="400069" y="579726"/>
              <a:ext cx="494846" cy="5809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2165"/>
          <p:cNvGrpSpPr/>
          <p:nvPr/>
        </p:nvGrpSpPr>
        <p:grpSpPr>
          <a:xfrm>
            <a:off x="6665042" y="2774211"/>
            <a:ext cx="403165" cy="403242"/>
            <a:chOff x="0" y="235192"/>
            <a:chExt cx="1269969" cy="1269971"/>
          </a:xfrm>
        </p:grpSpPr>
        <p:sp>
          <p:nvSpPr>
            <p:cNvPr id="2161" name="Shape 2161"/>
            <p:cNvSpPr/>
            <p:nvPr/>
          </p:nvSpPr>
          <p:spPr>
            <a:xfrm>
              <a:off x="0" y="235192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64" name="Shape 2164"/>
            <p:cNvSpPr/>
            <p:nvPr/>
          </p:nvSpPr>
          <p:spPr>
            <a:xfrm>
              <a:off x="400066" y="585177"/>
              <a:ext cx="494846" cy="5809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0B44758E-3773-45CB-B33F-CEDD05C6D946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4" name="矩形 259">
            <a:extLst>
              <a:ext uri="{FF2B5EF4-FFF2-40B4-BE49-F238E27FC236}">
                <a16:creationId xmlns:a16="http://schemas.microsoft.com/office/drawing/2014/main" id="{54AE710F-DBF4-46A2-938F-29A62488D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25" name="淘宝网Chenying0907出品 34">
            <a:extLst>
              <a:ext uri="{FF2B5EF4-FFF2-40B4-BE49-F238E27FC236}">
                <a16:creationId xmlns:a16="http://schemas.microsoft.com/office/drawing/2014/main" id="{E7327AC3-ADAA-4510-85D1-EAA79F5B786B}"/>
              </a:ext>
            </a:extLst>
          </p:cNvPr>
          <p:cNvGrpSpPr>
            <a:grpSpLocks/>
          </p:cNvGrpSpPr>
          <p:nvPr/>
        </p:nvGrpSpPr>
        <p:grpSpPr bwMode="auto">
          <a:xfrm>
            <a:off x="5286494" y="1513352"/>
            <a:ext cx="1259482" cy="1024176"/>
            <a:chOff x="3166310" y="2866421"/>
            <a:chExt cx="889271" cy="1022352"/>
          </a:xfrm>
        </p:grpSpPr>
        <p:sp>
          <p:nvSpPr>
            <p:cNvPr id="26" name="淘宝网Chenying0907出品 35">
              <a:extLst>
                <a:ext uri="{FF2B5EF4-FFF2-40B4-BE49-F238E27FC236}">
                  <a16:creationId xmlns:a16="http://schemas.microsoft.com/office/drawing/2014/main" id="{4BA1129A-268C-4152-B803-1E9EF61221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6310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淘宝网Chenying0907出品 66">
              <a:extLst>
                <a:ext uri="{FF2B5EF4-FFF2-40B4-BE49-F238E27FC236}">
                  <a16:creationId xmlns:a16="http://schemas.microsoft.com/office/drawing/2014/main" id="{527D595D-0717-4615-A65C-AF0FCDE70A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887960" cy="81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淘宝网Chenying0907出品 34">
            <a:extLst>
              <a:ext uri="{FF2B5EF4-FFF2-40B4-BE49-F238E27FC236}">
                <a16:creationId xmlns:a16="http://schemas.microsoft.com/office/drawing/2014/main" id="{E513DCB1-F5AA-4621-A12F-DF712259EDD9}"/>
              </a:ext>
            </a:extLst>
          </p:cNvPr>
          <p:cNvGrpSpPr>
            <a:grpSpLocks/>
          </p:cNvGrpSpPr>
          <p:nvPr/>
        </p:nvGrpSpPr>
        <p:grpSpPr bwMode="auto">
          <a:xfrm>
            <a:off x="5286494" y="2810211"/>
            <a:ext cx="1259482" cy="1024176"/>
            <a:chOff x="3166310" y="2866421"/>
            <a:chExt cx="889271" cy="1022352"/>
          </a:xfrm>
        </p:grpSpPr>
        <p:sp>
          <p:nvSpPr>
            <p:cNvPr id="29" name="淘宝网Chenying0907出品 35">
              <a:extLst>
                <a:ext uri="{FF2B5EF4-FFF2-40B4-BE49-F238E27FC236}">
                  <a16:creationId xmlns:a16="http://schemas.microsoft.com/office/drawing/2014/main" id="{381440D4-CC96-4451-B483-97853EDF81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6310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淘宝网Chenying0907出品 66">
              <a:extLst>
                <a:ext uri="{FF2B5EF4-FFF2-40B4-BE49-F238E27FC236}">
                  <a16:creationId xmlns:a16="http://schemas.microsoft.com/office/drawing/2014/main" id="{EA7D8C3F-02C2-4F04-957F-B9788159A2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887960" cy="81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淘宝网Chenying0907出品 34">
            <a:extLst>
              <a:ext uri="{FF2B5EF4-FFF2-40B4-BE49-F238E27FC236}">
                <a16:creationId xmlns:a16="http://schemas.microsoft.com/office/drawing/2014/main" id="{4193A902-4368-47EC-BE84-2A88078D0278}"/>
              </a:ext>
            </a:extLst>
          </p:cNvPr>
          <p:cNvGrpSpPr>
            <a:grpSpLocks/>
          </p:cNvGrpSpPr>
          <p:nvPr/>
        </p:nvGrpSpPr>
        <p:grpSpPr bwMode="auto">
          <a:xfrm>
            <a:off x="7181212" y="1513352"/>
            <a:ext cx="1259482" cy="1024176"/>
            <a:chOff x="3166310" y="2866421"/>
            <a:chExt cx="889271" cy="1022352"/>
          </a:xfrm>
        </p:grpSpPr>
        <p:sp>
          <p:nvSpPr>
            <p:cNvPr id="32" name="淘宝网Chenying0907出品 35">
              <a:extLst>
                <a:ext uri="{FF2B5EF4-FFF2-40B4-BE49-F238E27FC236}">
                  <a16:creationId xmlns:a16="http://schemas.microsoft.com/office/drawing/2014/main" id="{6146EBC7-64DB-43B6-AB0D-BFF1E31E34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6310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淘宝网Chenying0907出品 66">
              <a:extLst>
                <a:ext uri="{FF2B5EF4-FFF2-40B4-BE49-F238E27FC236}">
                  <a16:creationId xmlns:a16="http://schemas.microsoft.com/office/drawing/2014/main" id="{77021AC6-EF19-484A-B6E9-1E3B9D4D5A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887960" cy="81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淘宝网Chenying0907出品 34">
            <a:extLst>
              <a:ext uri="{FF2B5EF4-FFF2-40B4-BE49-F238E27FC236}">
                <a16:creationId xmlns:a16="http://schemas.microsoft.com/office/drawing/2014/main" id="{1E36CF2D-17C6-485E-9DDD-9084B4709443}"/>
              </a:ext>
            </a:extLst>
          </p:cNvPr>
          <p:cNvGrpSpPr>
            <a:grpSpLocks/>
          </p:cNvGrpSpPr>
          <p:nvPr/>
        </p:nvGrpSpPr>
        <p:grpSpPr bwMode="auto">
          <a:xfrm>
            <a:off x="7181212" y="2810211"/>
            <a:ext cx="1259482" cy="1024176"/>
            <a:chOff x="3166310" y="2866421"/>
            <a:chExt cx="889271" cy="1022352"/>
          </a:xfrm>
        </p:grpSpPr>
        <p:sp>
          <p:nvSpPr>
            <p:cNvPr id="35" name="淘宝网Chenying0907出品 35">
              <a:extLst>
                <a:ext uri="{FF2B5EF4-FFF2-40B4-BE49-F238E27FC236}">
                  <a16:creationId xmlns:a16="http://schemas.microsoft.com/office/drawing/2014/main" id="{C49DC336-1A9C-451C-BE9D-37B2DBE25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6310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淘宝网Chenying0907出品 66">
              <a:extLst>
                <a:ext uri="{FF2B5EF4-FFF2-40B4-BE49-F238E27FC236}">
                  <a16:creationId xmlns:a16="http://schemas.microsoft.com/office/drawing/2014/main" id="{7FCECB4E-1B6F-4BAC-A4AE-3A48BD5942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7621" y="3077050"/>
              <a:ext cx="887960" cy="81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780965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A836D682-9471-47D4-AD96-030948F77F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5337" y="414657"/>
            <a:ext cx="1474169" cy="4730431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8E86C24B-88F2-4D27-A388-2DDF1EAA74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735" y="414657"/>
            <a:ext cx="1439218" cy="4730431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7854311B-AA0C-4BAD-A58B-2A65726A5771}"/>
              </a:ext>
            </a:extLst>
          </p:cNvPr>
          <p:cNvGrpSpPr/>
          <p:nvPr/>
        </p:nvGrpSpPr>
        <p:grpSpPr>
          <a:xfrm>
            <a:off x="1315085" y="3784600"/>
            <a:ext cx="6914515" cy="1364716"/>
            <a:chOff x="1315085" y="3784600"/>
            <a:chExt cx="6914515" cy="136471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8E54620-B805-459B-BCB9-004A0B0AFD83}"/>
                </a:ext>
              </a:extLst>
            </p:cNvPr>
            <p:cNvGrpSpPr/>
            <p:nvPr/>
          </p:nvGrpSpPr>
          <p:grpSpPr>
            <a:xfrm>
              <a:off x="2359580" y="3784600"/>
              <a:ext cx="4424839" cy="1364716"/>
              <a:chOff x="2238377" y="3206980"/>
              <a:chExt cx="6297665" cy="1942336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EFAE2E54-4544-4328-92F3-B07238529C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38377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2F88EDB1-17E0-47FA-875F-AA4271A45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86308" y="3206980"/>
                <a:ext cx="3149734" cy="1942336"/>
              </a:xfrm>
              <a:prstGeom prst="rect">
                <a:avLst/>
              </a:prstGeom>
            </p:spPr>
          </p:pic>
        </p:grp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93BF6061-0D77-42D2-8A24-EDC5BE16D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9359" y="3970963"/>
              <a:ext cx="5790241" cy="11741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60FBC034-DD17-4339-BFDD-EBB23C65A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315085" y="3970963"/>
              <a:ext cx="5313682" cy="117412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95CFBD95-360D-47FD-98A0-9EAE539F472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3805199" y="-1447155"/>
            <a:ext cx="2227959" cy="5122267"/>
          </a:xfrm>
          <a:prstGeom prst="rect">
            <a:avLst/>
          </a:prstGeom>
        </p:spPr>
      </p:pic>
      <p:sp>
        <p:nvSpPr>
          <p:cNvPr id="67" name="矩形 66">
            <a:extLst>
              <a:ext uri="{FF2B5EF4-FFF2-40B4-BE49-F238E27FC236}">
                <a16:creationId xmlns:a16="http://schemas.microsoft.com/office/drawing/2014/main" id="{1C143605-68B0-47DF-A3A6-A6E83BF1318A}"/>
              </a:ext>
            </a:extLst>
          </p:cNvPr>
          <p:cNvSpPr/>
          <p:nvPr/>
        </p:nvSpPr>
        <p:spPr>
          <a:xfrm>
            <a:off x="0" y="0"/>
            <a:ext cx="9144000" cy="5145088"/>
          </a:xfrm>
          <a:prstGeom prst="rect">
            <a:avLst/>
          </a:prstGeom>
          <a:noFill/>
          <a:ln w="381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59">
            <a:extLst>
              <a:ext uri="{FF2B5EF4-FFF2-40B4-BE49-F238E27FC236}">
                <a16:creationId xmlns:a16="http://schemas.microsoft.com/office/drawing/2014/main" id="{C94879BB-9118-4BF5-B9EB-B1E3783F4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9504" y="395469"/>
            <a:ext cx="190499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cap="all" dirty="0">
                <a:blipFill>
                  <a:blip r:embed="rId9"/>
                  <a:stretch>
                    <a:fillRect/>
                  </a:stretch>
                </a:blip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目录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F9321D5-096B-4AB1-B473-5594B8F1CCD9}"/>
              </a:ext>
            </a:extLst>
          </p:cNvPr>
          <p:cNvGrpSpPr/>
          <p:nvPr/>
        </p:nvGrpSpPr>
        <p:grpSpPr>
          <a:xfrm>
            <a:off x="2160090" y="1113978"/>
            <a:ext cx="4840946" cy="752744"/>
            <a:chOff x="2160090" y="1450019"/>
            <a:chExt cx="4840946" cy="752744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3D2774C-24E7-461A-9AD1-E07A8F0415AA}"/>
                </a:ext>
              </a:extLst>
            </p:cNvPr>
            <p:cNvSpPr/>
            <p:nvPr/>
          </p:nvSpPr>
          <p:spPr>
            <a:xfrm>
              <a:off x="2234758" y="1676765"/>
              <a:ext cx="4766278" cy="525998"/>
            </a:xfrm>
            <a:custGeom>
              <a:avLst/>
              <a:gdLst>
                <a:gd name="connsiteX0" fmla="*/ 4419199 w 4766278"/>
                <a:gd name="connsiteY0" fmla="*/ 259 h 525998"/>
                <a:gd name="connsiteX1" fmla="*/ 4714377 w 4766278"/>
                <a:gd name="connsiteY1" fmla="*/ 19236 h 525998"/>
                <a:gd name="connsiteX2" fmla="*/ 4766119 w 4766278"/>
                <a:gd name="connsiteY2" fmla="*/ 70978 h 525998"/>
                <a:gd name="connsiteX3" fmla="*/ 4763441 w 4766278"/>
                <a:gd name="connsiteY3" fmla="*/ 229020 h 525998"/>
                <a:gd name="connsiteX4" fmla="*/ 4764851 w 4766278"/>
                <a:gd name="connsiteY4" fmla="*/ 254766 h 525998"/>
                <a:gd name="connsiteX5" fmla="*/ 4766119 w 4766278"/>
                <a:gd name="connsiteY5" fmla="*/ 257341 h 525998"/>
                <a:gd name="connsiteX6" fmla="*/ 4765777 w 4766278"/>
                <a:gd name="connsiteY6" fmla="*/ 271694 h 525998"/>
                <a:gd name="connsiteX7" fmla="*/ 4766119 w 4766278"/>
                <a:gd name="connsiteY7" fmla="*/ 277940 h 525998"/>
                <a:gd name="connsiteX8" fmla="*/ 4765594 w 4766278"/>
                <a:gd name="connsiteY8" fmla="*/ 279403 h 525998"/>
                <a:gd name="connsiteX9" fmla="*/ 4765066 w 4766278"/>
                <a:gd name="connsiteY9" fmla="*/ 301531 h 525998"/>
                <a:gd name="connsiteX10" fmla="*/ 4766119 w 4766278"/>
                <a:gd name="connsiteY10" fmla="*/ 464303 h 525998"/>
                <a:gd name="connsiteX11" fmla="*/ 4714377 w 4766278"/>
                <a:gd name="connsiteY11" fmla="*/ 516045 h 525998"/>
                <a:gd name="connsiteX12" fmla="*/ 4188574 w 4766278"/>
                <a:gd name="connsiteY12" fmla="*/ 516045 h 525998"/>
                <a:gd name="connsiteX13" fmla="*/ 3429819 w 4766278"/>
                <a:gd name="connsiteY13" fmla="*/ 516045 h 525998"/>
                <a:gd name="connsiteX14" fmla="*/ 2857426 w 4766278"/>
                <a:gd name="connsiteY14" fmla="*/ 516045 h 525998"/>
                <a:gd name="connsiteX15" fmla="*/ 2191852 w 4766278"/>
                <a:gd name="connsiteY15" fmla="*/ 516045 h 525998"/>
                <a:gd name="connsiteX16" fmla="*/ 1433098 w 4766278"/>
                <a:gd name="connsiteY16" fmla="*/ 516045 h 525998"/>
                <a:gd name="connsiteX17" fmla="*/ 767524 w 4766278"/>
                <a:gd name="connsiteY17" fmla="*/ 516045 h 525998"/>
                <a:gd name="connsiteX18" fmla="*/ 55360 w 4766278"/>
                <a:gd name="connsiteY18" fmla="*/ 516045 h 525998"/>
                <a:gd name="connsiteX19" fmla="*/ 3618 w 4766278"/>
                <a:gd name="connsiteY19" fmla="*/ 464303 h 525998"/>
                <a:gd name="connsiteX20" fmla="*/ 3310 w 4766278"/>
                <a:gd name="connsiteY20" fmla="*/ 322614 h 525998"/>
                <a:gd name="connsiteX21" fmla="*/ 3525 w 4766278"/>
                <a:gd name="connsiteY21" fmla="*/ 276959 h 525998"/>
                <a:gd name="connsiteX22" fmla="*/ 64 w 4766278"/>
                <a:gd name="connsiteY22" fmla="*/ 240287 h 525998"/>
                <a:gd name="connsiteX23" fmla="*/ 3618 w 4766278"/>
                <a:gd name="connsiteY23" fmla="*/ 70978 h 525998"/>
                <a:gd name="connsiteX24" fmla="*/ 55360 w 4766278"/>
                <a:gd name="connsiteY24" fmla="*/ 19236 h 525998"/>
                <a:gd name="connsiteX25" fmla="*/ 814114 w 4766278"/>
                <a:gd name="connsiteY25" fmla="*/ 19236 h 525998"/>
                <a:gd name="connsiteX26" fmla="*/ 1433098 w 4766278"/>
                <a:gd name="connsiteY26" fmla="*/ 19236 h 525998"/>
                <a:gd name="connsiteX27" fmla="*/ 2005491 w 4766278"/>
                <a:gd name="connsiteY27" fmla="*/ 19236 h 525998"/>
                <a:gd name="connsiteX28" fmla="*/ 2717655 w 4766278"/>
                <a:gd name="connsiteY28" fmla="*/ 19236 h 525998"/>
                <a:gd name="connsiteX29" fmla="*/ 3336639 w 4766278"/>
                <a:gd name="connsiteY29" fmla="*/ 19236 h 525998"/>
                <a:gd name="connsiteX30" fmla="*/ 4095393 w 4766278"/>
                <a:gd name="connsiteY30" fmla="*/ 19236 h 525998"/>
                <a:gd name="connsiteX31" fmla="*/ 4419199 w 4766278"/>
                <a:gd name="connsiteY31" fmla="*/ 259 h 52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66278" h="525998">
                  <a:moveTo>
                    <a:pt x="4419199" y="259"/>
                  </a:moveTo>
                  <a:cubicBezTo>
                    <a:pt x="4526548" y="1757"/>
                    <a:pt x="4629127" y="9581"/>
                    <a:pt x="4714377" y="19236"/>
                  </a:cubicBezTo>
                  <a:cubicBezTo>
                    <a:pt x="4739516" y="24922"/>
                    <a:pt x="4762829" y="38586"/>
                    <a:pt x="4766119" y="70978"/>
                  </a:cubicBezTo>
                  <a:cubicBezTo>
                    <a:pt x="4765799" y="105736"/>
                    <a:pt x="4762468" y="173975"/>
                    <a:pt x="4763441" y="229020"/>
                  </a:cubicBezTo>
                  <a:lnTo>
                    <a:pt x="4764851" y="254766"/>
                  </a:lnTo>
                  <a:lnTo>
                    <a:pt x="4766119" y="257341"/>
                  </a:lnTo>
                  <a:lnTo>
                    <a:pt x="4765777" y="271694"/>
                  </a:lnTo>
                  <a:lnTo>
                    <a:pt x="4766119" y="277940"/>
                  </a:lnTo>
                  <a:lnTo>
                    <a:pt x="4765594" y="279403"/>
                  </a:lnTo>
                  <a:lnTo>
                    <a:pt x="4765066" y="301531"/>
                  </a:lnTo>
                  <a:cubicBezTo>
                    <a:pt x="4763552" y="353423"/>
                    <a:pt x="4761465" y="423238"/>
                    <a:pt x="4766119" y="464303"/>
                  </a:cubicBezTo>
                  <a:cubicBezTo>
                    <a:pt x="4768526" y="496463"/>
                    <a:pt x="4743306" y="519702"/>
                    <a:pt x="4714377" y="516045"/>
                  </a:cubicBezTo>
                  <a:cubicBezTo>
                    <a:pt x="4579907" y="499239"/>
                    <a:pt x="4354989" y="537863"/>
                    <a:pt x="4188574" y="516045"/>
                  </a:cubicBezTo>
                  <a:cubicBezTo>
                    <a:pt x="4022159" y="494227"/>
                    <a:pt x="3640403" y="534557"/>
                    <a:pt x="3429819" y="516045"/>
                  </a:cubicBezTo>
                  <a:cubicBezTo>
                    <a:pt x="3219236" y="497533"/>
                    <a:pt x="3041134" y="537604"/>
                    <a:pt x="2857426" y="516045"/>
                  </a:cubicBezTo>
                  <a:cubicBezTo>
                    <a:pt x="2673718" y="494486"/>
                    <a:pt x="2460705" y="500126"/>
                    <a:pt x="2191852" y="516045"/>
                  </a:cubicBezTo>
                  <a:cubicBezTo>
                    <a:pt x="1922999" y="531964"/>
                    <a:pt x="1788628" y="526378"/>
                    <a:pt x="1433098" y="516045"/>
                  </a:cubicBezTo>
                  <a:cubicBezTo>
                    <a:pt x="1077568" y="505712"/>
                    <a:pt x="1013548" y="508229"/>
                    <a:pt x="767524" y="516045"/>
                  </a:cubicBezTo>
                  <a:cubicBezTo>
                    <a:pt x="521500" y="523861"/>
                    <a:pt x="251706" y="496734"/>
                    <a:pt x="55360" y="516045"/>
                  </a:cubicBezTo>
                  <a:cubicBezTo>
                    <a:pt x="21628" y="516257"/>
                    <a:pt x="4220" y="491794"/>
                    <a:pt x="3618" y="464303"/>
                  </a:cubicBezTo>
                  <a:cubicBezTo>
                    <a:pt x="-3284" y="431716"/>
                    <a:pt x="1481" y="383653"/>
                    <a:pt x="3310" y="322614"/>
                  </a:cubicBezTo>
                  <a:lnTo>
                    <a:pt x="3525" y="276959"/>
                  </a:lnTo>
                  <a:lnTo>
                    <a:pt x="64" y="240287"/>
                  </a:lnTo>
                  <a:cubicBezTo>
                    <a:pt x="-682" y="197660"/>
                    <a:pt x="5371" y="140391"/>
                    <a:pt x="3618" y="70978"/>
                  </a:cubicBezTo>
                  <a:cubicBezTo>
                    <a:pt x="-2274" y="38768"/>
                    <a:pt x="25565" y="19694"/>
                    <a:pt x="55360" y="19236"/>
                  </a:cubicBezTo>
                  <a:cubicBezTo>
                    <a:pt x="267036" y="41092"/>
                    <a:pt x="610951" y="-6111"/>
                    <a:pt x="814114" y="19236"/>
                  </a:cubicBezTo>
                  <a:cubicBezTo>
                    <a:pt x="1017277" y="44583"/>
                    <a:pt x="1186099" y="20200"/>
                    <a:pt x="1433098" y="19236"/>
                  </a:cubicBezTo>
                  <a:cubicBezTo>
                    <a:pt x="1680097" y="18272"/>
                    <a:pt x="1762536" y="11126"/>
                    <a:pt x="2005491" y="19236"/>
                  </a:cubicBezTo>
                  <a:cubicBezTo>
                    <a:pt x="2248446" y="27346"/>
                    <a:pt x="2461485" y="13968"/>
                    <a:pt x="2717655" y="19236"/>
                  </a:cubicBezTo>
                  <a:cubicBezTo>
                    <a:pt x="2973825" y="24504"/>
                    <a:pt x="3081745" y="45944"/>
                    <a:pt x="3336639" y="19236"/>
                  </a:cubicBezTo>
                  <a:cubicBezTo>
                    <a:pt x="3591533" y="-7472"/>
                    <a:pt x="3886723" y="50531"/>
                    <a:pt x="4095393" y="19236"/>
                  </a:cubicBezTo>
                  <a:cubicBezTo>
                    <a:pt x="4199728" y="3588"/>
                    <a:pt x="4311849" y="-1239"/>
                    <a:pt x="4419199" y="259"/>
                  </a:cubicBezTo>
                  <a:close/>
                </a:path>
              </a:pathLst>
            </a:custGeom>
            <a:blipFill dpi="0" rotWithShape="1">
              <a:blip r:embed="rId10"/>
              <a:srcRect/>
              <a:tile tx="-698500" ty="50800" sx="100000" sy="100000" flip="none" algn="tl"/>
            </a:blip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1561219B-C946-4DE8-876E-BA0A2A97DC19}"/>
                </a:ext>
              </a:extLst>
            </p:cNvPr>
            <p:cNvSpPr/>
            <p:nvPr/>
          </p:nvSpPr>
          <p:spPr>
            <a:xfrm>
              <a:off x="2160090" y="1587406"/>
              <a:ext cx="599624" cy="599624"/>
            </a:xfrm>
            <a:prstGeom prst="ellipse">
              <a:avLst/>
            </a:prstGeom>
            <a:gradFill>
              <a:gsLst>
                <a:gs pos="100000">
                  <a:srgbClr val="CEEC61"/>
                </a:gs>
                <a:gs pos="0">
                  <a:srgbClr val="7EB85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0D63BC3-CCFA-4C12-8FF6-A902E525B4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20264" y="1450019"/>
              <a:ext cx="599624" cy="742791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D491B72-6A20-40DA-A08F-66D2530B22EB}"/>
                </a:ext>
              </a:extLst>
            </p:cNvPr>
            <p:cNvSpPr txBox="1"/>
            <p:nvPr/>
          </p:nvSpPr>
          <p:spPr>
            <a:xfrm>
              <a:off x="3253375" y="1764623"/>
              <a:ext cx="2889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gradFill>
                    <a:gsLst>
                      <a:gs pos="100000">
                        <a:srgbClr val="2E640C"/>
                      </a:gs>
                      <a:gs pos="0">
                        <a:srgbClr val="7EB852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4788BD2B-E926-4F18-A61D-2C4873E27AA6}"/>
              </a:ext>
            </a:extLst>
          </p:cNvPr>
          <p:cNvGrpSpPr/>
          <p:nvPr/>
        </p:nvGrpSpPr>
        <p:grpSpPr>
          <a:xfrm>
            <a:off x="2160090" y="1928994"/>
            <a:ext cx="4840946" cy="752744"/>
            <a:chOff x="2160090" y="1450019"/>
            <a:chExt cx="4840946" cy="752744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E7584DE-64C6-4063-8CC5-0AF3F995F03E}"/>
                </a:ext>
              </a:extLst>
            </p:cNvPr>
            <p:cNvSpPr/>
            <p:nvPr/>
          </p:nvSpPr>
          <p:spPr>
            <a:xfrm>
              <a:off x="2234758" y="1676765"/>
              <a:ext cx="4766278" cy="525998"/>
            </a:xfrm>
            <a:custGeom>
              <a:avLst/>
              <a:gdLst>
                <a:gd name="connsiteX0" fmla="*/ 4419199 w 4766278"/>
                <a:gd name="connsiteY0" fmla="*/ 259 h 525998"/>
                <a:gd name="connsiteX1" fmla="*/ 4714377 w 4766278"/>
                <a:gd name="connsiteY1" fmla="*/ 19236 h 525998"/>
                <a:gd name="connsiteX2" fmla="*/ 4766119 w 4766278"/>
                <a:gd name="connsiteY2" fmla="*/ 70978 h 525998"/>
                <a:gd name="connsiteX3" fmla="*/ 4763441 w 4766278"/>
                <a:gd name="connsiteY3" fmla="*/ 229020 h 525998"/>
                <a:gd name="connsiteX4" fmla="*/ 4764851 w 4766278"/>
                <a:gd name="connsiteY4" fmla="*/ 254766 h 525998"/>
                <a:gd name="connsiteX5" fmla="*/ 4766119 w 4766278"/>
                <a:gd name="connsiteY5" fmla="*/ 257341 h 525998"/>
                <a:gd name="connsiteX6" fmla="*/ 4765777 w 4766278"/>
                <a:gd name="connsiteY6" fmla="*/ 271694 h 525998"/>
                <a:gd name="connsiteX7" fmla="*/ 4766119 w 4766278"/>
                <a:gd name="connsiteY7" fmla="*/ 277940 h 525998"/>
                <a:gd name="connsiteX8" fmla="*/ 4765594 w 4766278"/>
                <a:gd name="connsiteY8" fmla="*/ 279403 h 525998"/>
                <a:gd name="connsiteX9" fmla="*/ 4765066 w 4766278"/>
                <a:gd name="connsiteY9" fmla="*/ 301531 h 525998"/>
                <a:gd name="connsiteX10" fmla="*/ 4766119 w 4766278"/>
                <a:gd name="connsiteY10" fmla="*/ 464303 h 525998"/>
                <a:gd name="connsiteX11" fmla="*/ 4714377 w 4766278"/>
                <a:gd name="connsiteY11" fmla="*/ 516045 h 525998"/>
                <a:gd name="connsiteX12" fmla="*/ 4188574 w 4766278"/>
                <a:gd name="connsiteY12" fmla="*/ 516045 h 525998"/>
                <a:gd name="connsiteX13" fmla="*/ 3429819 w 4766278"/>
                <a:gd name="connsiteY13" fmla="*/ 516045 h 525998"/>
                <a:gd name="connsiteX14" fmla="*/ 2857426 w 4766278"/>
                <a:gd name="connsiteY14" fmla="*/ 516045 h 525998"/>
                <a:gd name="connsiteX15" fmla="*/ 2191852 w 4766278"/>
                <a:gd name="connsiteY15" fmla="*/ 516045 h 525998"/>
                <a:gd name="connsiteX16" fmla="*/ 1433098 w 4766278"/>
                <a:gd name="connsiteY16" fmla="*/ 516045 h 525998"/>
                <a:gd name="connsiteX17" fmla="*/ 767524 w 4766278"/>
                <a:gd name="connsiteY17" fmla="*/ 516045 h 525998"/>
                <a:gd name="connsiteX18" fmla="*/ 55360 w 4766278"/>
                <a:gd name="connsiteY18" fmla="*/ 516045 h 525998"/>
                <a:gd name="connsiteX19" fmla="*/ 3618 w 4766278"/>
                <a:gd name="connsiteY19" fmla="*/ 464303 h 525998"/>
                <a:gd name="connsiteX20" fmla="*/ 3310 w 4766278"/>
                <a:gd name="connsiteY20" fmla="*/ 322614 h 525998"/>
                <a:gd name="connsiteX21" fmla="*/ 3525 w 4766278"/>
                <a:gd name="connsiteY21" fmla="*/ 276959 h 525998"/>
                <a:gd name="connsiteX22" fmla="*/ 64 w 4766278"/>
                <a:gd name="connsiteY22" fmla="*/ 240287 h 525998"/>
                <a:gd name="connsiteX23" fmla="*/ 3618 w 4766278"/>
                <a:gd name="connsiteY23" fmla="*/ 70978 h 525998"/>
                <a:gd name="connsiteX24" fmla="*/ 55360 w 4766278"/>
                <a:gd name="connsiteY24" fmla="*/ 19236 h 525998"/>
                <a:gd name="connsiteX25" fmla="*/ 814114 w 4766278"/>
                <a:gd name="connsiteY25" fmla="*/ 19236 h 525998"/>
                <a:gd name="connsiteX26" fmla="*/ 1433098 w 4766278"/>
                <a:gd name="connsiteY26" fmla="*/ 19236 h 525998"/>
                <a:gd name="connsiteX27" fmla="*/ 2005491 w 4766278"/>
                <a:gd name="connsiteY27" fmla="*/ 19236 h 525998"/>
                <a:gd name="connsiteX28" fmla="*/ 2717655 w 4766278"/>
                <a:gd name="connsiteY28" fmla="*/ 19236 h 525998"/>
                <a:gd name="connsiteX29" fmla="*/ 3336639 w 4766278"/>
                <a:gd name="connsiteY29" fmla="*/ 19236 h 525998"/>
                <a:gd name="connsiteX30" fmla="*/ 4095393 w 4766278"/>
                <a:gd name="connsiteY30" fmla="*/ 19236 h 525998"/>
                <a:gd name="connsiteX31" fmla="*/ 4419199 w 4766278"/>
                <a:gd name="connsiteY31" fmla="*/ 259 h 52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66278" h="525998">
                  <a:moveTo>
                    <a:pt x="4419199" y="259"/>
                  </a:moveTo>
                  <a:cubicBezTo>
                    <a:pt x="4526548" y="1757"/>
                    <a:pt x="4629127" y="9581"/>
                    <a:pt x="4714377" y="19236"/>
                  </a:cubicBezTo>
                  <a:cubicBezTo>
                    <a:pt x="4739516" y="24922"/>
                    <a:pt x="4762829" y="38586"/>
                    <a:pt x="4766119" y="70978"/>
                  </a:cubicBezTo>
                  <a:cubicBezTo>
                    <a:pt x="4765799" y="105736"/>
                    <a:pt x="4762468" y="173975"/>
                    <a:pt x="4763441" y="229020"/>
                  </a:cubicBezTo>
                  <a:lnTo>
                    <a:pt x="4764851" y="254766"/>
                  </a:lnTo>
                  <a:lnTo>
                    <a:pt x="4766119" y="257341"/>
                  </a:lnTo>
                  <a:lnTo>
                    <a:pt x="4765777" y="271694"/>
                  </a:lnTo>
                  <a:lnTo>
                    <a:pt x="4766119" y="277940"/>
                  </a:lnTo>
                  <a:lnTo>
                    <a:pt x="4765594" y="279403"/>
                  </a:lnTo>
                  <a:lnTo>
                    <a:pt x="4765066" y="301531"/>
                  </a:lnTo>
                  <a:cubicBezTo>
                    <a:pt x="4763552" y="353423"/>
                    <a:pt x="4761465" y="423238"/>
                    <a:pt x="4766119" y="464303"/>
                  </a:cubicBezTo>
                  <a:cubicBezTo>
                    <a:pt x="4768526" y="496463"/>
                    <a:pt x="4743306" y="519702"/>
                    <a:pt x="4714377" y="516045"/>
                  </a:cubicBezTo>
                  <a:cubicBezTo>
                    <a:pt x="4579907" y="499239"/>
                    <a:pt x="4354989" y="537863"/>
                    <a:pt x="4188574" y="516045"/>
                  </a:cubicBezTo>
                  <a:cubicBezTo>
                    <a:pt x="4022159" y="494227"/>
                    <a:pt x="3640403" y="534557"/>
                    <a:pt x="3429819" y="516045"/>
                  </a:cubicBezTo>
                  <a:cubicBezTo>
                    <a:pt x="3219236" y="497533"/>
                    <a:pt x="3041134" y="537604"/>
                    <a:pt x="2857426" y="516045"/>
                  </a:cubicBezTo>
                  <a:cubicBezTo>
                    <a:pt x="2673718" y="494486"/>
                    <a:pt x="2460705" y="500126"/>
                    <a:pt x="2191852" y="516045"/>
                  </a:cubicBezTo>
                  <a:cubicBezTo>
                    <a:pt x="1922999" y="531964"/>
                    <a:pt x="1788628" y="526378"/>
                    <a:pt x="1433098" y="516045"/>
                  </a:cubicBezTo>
                  <a:cubicBezTo>
                    <a:pt x="1077568" y="505712"/>
                    <a:pt x="1013548" y="508229"/>
                    <a:pt x="767524" y="516045"/>
                  </a:cubicBezTo>
                  <a:cubicBezTo>
                    <a:pt x="521500" y="523861"/>
                    <a:pt x="251706" y="496734"/>
                    <a:pt x="55360" y="516045"/>
                  </a:cubicBezTo>
                  <a:cubicBezTo>
                    <a:pt x="21628" y="516257"/>
                    <a:pt x="4220" y="491794"/>
                    <a:pt x="3618" y="464303"/>
                  </a:cubicBezTo>
                  <a:cubicBezTo>
                    <a:pt x="-3284" y="431716"/>
                    <a:pt x="1481" y="383653"/>
                    <a:pt x="3310" y="322614"/>
                  </a:cubicBezTo>
                  <a:lnTo>
                    <a:pt x="3525" y="276959"/>
                  </a:lnTo>
                  <a:lnTo>
                    <a:pt x="64" y="240287"/>
                  </a:lnTo>
                  <a:cubicBezTo>
                    <a:pt x="-682" y="197660"/>
                    <a:pt x="5371" y="140391"/>
                    <a:pt x="3618" y="70978"/>
                  </a:cubicBezTo>
                  <a:cubicBezTo>
                    <a:pt x="-2274" y="38768"/>
                    <a:pt x="25565" y="19694"/>
                    <a:pt x="55360" y="19236"/>
                  </a:cubicBezTo>
                  <a:cubicBezTo>
                    <a:pt x="267036" y="41092"/>
                    <a:pt x="610951" y="-6111"/>
                    <a:pt x="814114" y="19236"/>
                  </a:cubicBezTo>
                  <a:cubicBezTo>
                    <a:pt x="1017277" y="44583"/>
                    <a:pt x="1186099" y="20200"/>
                    <a:pt x="1433098" y="19236"/>
                  </a:cubicBezTo>
                  <a:cubicBezTo>
                    <a:pt x="1680097" y="18272"/>
                    <a:pt x="1762536" y="11126"/>
                    <a:pt x="2005491" y="19236"/>
                  </a:cubicBezTo>
                  <a:cubicBezTo>
                    <a:pt x="2248446" y="27346"/>
                    <a:pt x="2461485" y="13968"/>
                    <a:pt x="2717655" y="19236"/>
                  </a:cubicBezTo>
                  <a:cubicBezTo>
                    <a:pt x="2973825" y="24504"/>
                    <a:pt x="3081745" y="45944"/>
                    <a:pt x="3336639" y="19236"/>
                  </a:cubicBezTo>
                  <a:cubicBezTo>
                    <a:pt x="3591533" y="-7472"/>
                    <a:pt x="3886723" y="50531"/>
                    <a:pt x="4095393" y="19236"/>
                  </a:cubicBezTo>
                  <a:cubicBezTo>
                    <a:pt x="4199728" y="3588"/>
                    <a:pt x="4311849" y="-1239"/>
                    <a:pt x="4419199" y="259"/>
                  </a:cubicBezTo>
                  <a:close/>
                </a:path>
              </a:pathLst>
            </a:custGeom>
            <a:blipFill dpi="0" rotWithShape="1">
              <a:blip r:embed="rId10"/>
              <a:srcRect/>
              <a:tile tx="-698500" ty="50800" sx="100000" sy="100000" flip="none" algn="tl"/>
            </a:blip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364A6CA0-A2A6-4E5F-BEE0-11FC4A63DA38}"/>
                </a:ext>
              </a:extLst>
            </p:cNvPr>
            <p:cNvSpPr/>
            <p:nvPr/>
          </p:nvSpPr>
          <p:spPr>
            <a:xfrm>
              <a:off x="2160090" y="1587406"/>
              <a:ext cx="599624" cy="599624"/>
            </a:xfrm>
            <a:prstGeom prst="ellipse">
              <a:avLst/>
            </a:prstGeom>
            <a:gradFill>
              <a:gsLst>
                <a:gs pos="100000">
                  <a:srgbClr val="CEEC61"/>
                </a:gs>
                <a:gs pos="0">
                  <a:srgbClr val="7EB85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C69111DA-3E08-4B08-9770-24C3058383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20264" y="1450019"/>
              <a:ext cx="599624" cy="742791"/>
            </a:xfrm>
            <a:prstGeom prst="rect">
              <a:avLst/>
            </a:prstGeom>
          </p:spPr>
        </p:pic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3B5535B-6B2A-42B0-B9E1-5F931665A95E}"/>
                </a:ext>
              </a:extLst>
            </p:cNvPr>
            <p:cNvSpPr txBox="1"/>
            <p:nvPr/>
          </p:nvSpPr>
          <p:spPr>
            <a:xfrm>
              <a:off x="3253375" y="1764623"/>
              <a:ext cx="2889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gradFill>
                    <a:gsLst>
                      <a:gs pos="100000">
                        <a:srgbClr val="2E640C"/>
                      </a:gs>
                      <a:gs pos="0">
                        <a:srgbClr val="7EB852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72ED30E-2101-4E1E-AC8D-83D4EBE02231}"/>
              </a:ext>
            </a:extLst>
          </p:cNvPr>
          <p:cNvGrpSpPr/>
          <p:nvPr/>
        </p:nvGrpSpPr>
        <p:grpSpPr>
          <a:xfrm>
            <a:off x="2160090" y="2744010"/>
            <a:ext cx="4840946" cy="752744"/>
            <a:chOff x="2160090" y="1450019"/>
            <a:chExt cx="4840946" cy="752744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63024A1-2061-4487-8D9D-4D74C5F55339}"/>
                </a:ext>
              </a:extLst>
            </p:cNvPr>
            <p:cNvSpPr/>
            <p:nvPr/>
          </p:nvSpPr>
          <p:spPr>
            <a:xfrm>
              <a:off x="2234758" y="1676765"/>
              <a:ext cx="4766278" cy="525998"/>
            </a:xfrm>
            <a:custGeom>
              <a:avLst/>
              <a:gdLst>
                <a:gd name="connsiteX0" fmla="*/ 4419199 w 4766278"/>
                <a:gd name="connsiteY0" fmla="*/ 259 h 525998"/>
                <a:gd name="connsiteX1" fmla="*/ 4714377 w 4766278"/>
                <a:gd name="connsiteY1" fmla="*/ 19236 h 525998"/>
                <a:gd name="connsiteX2" fmla="*/ 4766119 w 4766278"/>
                <a:gd name="connsiteY2" fmla="*/ 70978 h 525998"/>
                <a:gd name="connsiteX3" fmla="*/ 4763441 w 4766278"/>
                <a:gd name="connsiteY3" fmla="*/ 229020 h 525998"/>
                <a:gd name="connsiteX4" fmla="*/ 4764851 w 4766278"/>
                <a:gd name="connsiteY4" fmla="*/ 254766 h 525998"/>
                <a:gd name="connsiteX5" fmla="*/ 4766119 w 4766278"/>
                <a:gd name="connsiteY5" fmla="*/ 257341 h 525998"/>
                <a:gd name="connsiteX6" fmla="*/ 4765777 w 4766278"/>
                <a:gd name="connsiteY6" fmla="*/ 271694 h 525998"/>
                <a:gd name="connsiteX7" fmla="*/ 4766119 w 4766278"/>
                <a:gd name="connsiteY7" fmla="*/ 277940 h 525998"/>
                <a:gd name="connsiteX8" fmla="*/ 4765594 w 4766278"/>
                <a:gd name="connsiteY8" fmla="*/ 279403 h 525998"/>
                <a:gd name="connsiteX9" fmla="*/ 4765066 w 4766278"/>
                <a:gd name="connsiteY9" fmla="*/ 301531 h 525998"/>
                <a:gd name="connsiteX10" fmla="*/ 4766119 w 4766278"/>
                <a:gd name="connsiteY10" fmla="*/ 464303 h 525998"/>
                <a:gd name="connsiteX11" fmla="*/ 4714377 w 4766278"/>
                <a:gd name="connsiteY11" fmla="*/ 516045 h 525998"/>
                <a:gd name="connsiteX12" fmla="*/ 4188574 w 4766278"/>
                <a:gd name="connsiteY12" fmla="*/ 516045 h 525998"/>
                <a:gd name="connsiteX13" fmla="*/ 3429819 w 4766278"/>
                <a:gd name="connsiteY13" fmla="*/ 516045 h 525998"/>
                <a:gd name="connsiteX14" fmla="*/ 2857426 w 4766278"/>
                <a:gd name="connsiteY14" fmla="*/ 516045 h 525998"/>
                <a:gd name="connsiteX15" fmla="*/ 2191852 w 4766278"/>
                <a:gd name="connsiteY15" fmla="*/ 516045 h 525998"/>
                <a:gd name="connsiteX16" fmla="*/ 1433098 w 4766278"/>
                <a:gd name="connsiteY16" fmla="*/ 516045 h 525998"/>
                <a:gd name="connsiteX17" fmla="*/ 767524 w 4766278"/>
                <a:gd name="connsiteY17" fmla="*/ 516045 h 525998"/>
                <a:gd name="connsiteX18" fmla="*/ 55360 w 4766278"/>
                <a:gd name="connsiteY18" fmla="*/ 516045 h 525998"/>
                <a:gd name="connsiteX19" fmla="*/ 3618 w 4766278"/>
                <a:gd name="connsiteY19" fmla="*/ 464303 h 525998"/>
                <a:gd name="connsiteX20" fmla="*/ 3310 w 4766278"/>
                <a:gd name="connsiteY20" fmla="*/ 322614 h 525998"/>
                <a:gd name="connsiteX21" fmla="*/ 3525 w 4766278"/>
                <a:gd name="connsiteY21" fmla="*/ 276959 h 525998"/>
                <a:gd name="connsiteX22" fmla="*/ 64 w 4766278"/>
                <a:gd name="connsiteY22" fmla="*/ 240287 h 525998"/>
                <a:gd name="connsiteX23" fmla="*/ 3618 w 4766278"/>
                <a:gd name="connsiteY23" fmla="*/ 70978 h 525998"/>
                <a:gd name="connsiteX24" fmla="*/ 55360 w 4766278"/>
                <a:gd name="connsiteY24" fmla="*/ 19236 h 525998"/>
                <a:gd name="connsiteX25" fmla="*/ 814114 w 4766278"/>
                <a:gd name="connsiteY25" fmla="*/ 19236 h 525998"/>
                <a:gd name="connsiteX26" fmla="*/ 1433098 w 4766278"/>
                <a:gd name="connsiteY26" fmla="*/ 19236 h 525998"/>
                <a:gd name="connsiteX27" fmla="*/ 2005491 w 4766278"/>
                <a:gd name="connsiteY27" fmla="*/ 19236 h 525998"/>
                <a:gd name="connsiteX28" fmla="*/ 2717655 w 4766278"/>
                <a:gd name="connsiteY28" fmla="*/ 19236 h 525998"/>
                <a:gd name="connsiteX29" fmla="*/ 3336639 w 4766278"/>
                <a:gd name="connsiteY29" fmla="*/ 19236 h 525998"/>
                <a:gd name="connsiteX30" fmla="*/ 4095393 w 4766278"/>
                <a:gd name="connsiteY30" fmla="*/ 19236 h 525998"/>
                <a:gd name="connsiteX31" fmla="*/ 4419199 w 4766278"/>
                <a:gd name="connsiteY31" fmla="*/ 259 h 52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766278" h="525998">
                  <a:moveTo>
                    <a:pt x="4419199" y="259"/>
                  </a:moveTo>
                  <a:cubicBezTo>
                    <a:pt x="4526548" y="1757"/>
                    <a:pt x="4629127" y="9581"/>
                    <a:pt x="4714377" y="19236"/>
                  </a:cubicBezTo>
                  <a:cubicBezTo>
                    <a:pt x="4739516" y="24922"/>
                    <a:pt x="4762829" y="38586"/>
                    <a:pt x="4766119" y="70978"/>
                  </a:cubicBezTo>
                  <a:cubicBezTo>
                    <a:pt x="4765799" y="105736"/>
                    <a:pt x="4762468" y="173975"/>
                    <a:pt x="4763441" y="229020"/>
                  </a:cubicBezTo>
                  <a:lnTo>
                    <a:pt x="4764851" y="254766"/>
                  </a:lnTo>
                  <a:lnTo>
                    <a:pt x="4766119" y="257341"/>
                  </a:lnTo>
                  <a:lnTo>
                    <a:pt x="4765777" y="271694"/>
                  </a:lnTo>
                  <a:lnTo>
                    <a:pt x="4766119" y="277940"/>
                  </a:lnTo>
                  <a:lnTo>
                    <a:pt x="4765594" y="279403"/>
                  </a:lnTo>
                  <a:lnTo>
                    <a:pt x="4765066" y="301531"/>
                  </a:lnTo>
                  <a:cubicBezTo>
                    <a:pt x="4763552" y="353423"/>
                    <a:pt x="4761465" y="423238"/>
                    <a:pt x="4766119" y="464303"/>
                  </a:cubicBezTo>
                  <a:cubicBezTo>
                    <a:pt x="4768526" y="496463"/>
                    <a:pt x="4743306" y="519702"/>
                    <a:pt x="4714377" y="516045"/>
                  </a:cubicBezTo>
                  <a:cubicBezTo>
                    <a:pt x="4579907" y="499239"/>
                    <a:pt x="4354989" y="537863"/>
                    <a:pt x="4188574" y="516045"/>
                  </a:cubicBezTo>
                  <a:cubicBezTo>
                    <a:pt x="4022159" y="494227"/>
                    <a:pt x="3640403" y="534557"/>
                    <a:pt x="3429819" y="516045"/>
                  </a:cubicBezTo>
                  <a:cubicBezTo>
                    <a:pt x="3219236" y="497533"/>
                    <a:pt x="3041134" y="537604"/>
                    <a:pt x="2857426" y="516045"/>
                  </a:cubicBezTo>
                  <a:cubicBezTo>
                    <a:pt x="2673718" y="494486"/>
                    <a:pt x="2460705" y="500126"/>
                    <a:pt x="2191852" y="516045"/>
                  </a:cubicBezTo>
                  <a:cubicBezTo>
                    <a:pt x="1922999" y="531964"/>
                    <a:pt x="1788628" y="526378"/>
                    <a:pt x="1433098" y="516045"/>
                  </a:cubicBezTo>
                  <a:cubicBezTo>
                    <a:pt x="1077568" y="505712"/>
                    <a:pt x="1013548" y="508229"/>
                    <a:pt x="767524" y="516045"/>
                  </a:cubicBezTo>
                  <a:cubicBezTo>
                    <a:pt x="521500" y="523861"/>
                    <a:pt x="251706" y="496734"/>
                    <a:pt x="55360" y="516045"/>
                  </a:cubicBezTo>
                  <a:cubicBezTo>
                    <a:pt x="21628" y="516257"/>
                    <a:pt x="4220" y="491794"/>
                    <a:pt x="3618" y="464303"/>
                  </a:cubicBezTo>
                  <a:cubicBezTo>
                    <a:pt x="-3284" y="431716"/>
                    <a:pt x="1481" y="383653"/>
                    <a:pt x="3310" y="322614"/>
                  </a:cubicBezTo>
                  <a:lnTo>
                    <a:pt x="3525" y="276959"/>
                  </a:lnTo>
                  <a:lnTo>
                    <a:pt x="64" y="240287"/>
                  </a:lnTo>
                  <a:cubicBezTo>
                    <a:pt x="-682" y="197660"/>
                    <a:pt x="5371" y="140391"/>
                    <a:pt x="3618" y="70978"/>
                  </a:cubicBezTo>
                  <a:cubicBezTo>
                    <a:pt x="-2274" y="38768"/>
                    <a:pt x="25565" y="19694"/>
                    <a:pt x="55360" y="19236"/>
                  </a:cubicBezTo>
                  <a:cubicBezTo>
                    <a:pt x="267036" y="41092"/>
                    <a:pt x="610951" y="-6111"/>
                    <a:pt x="814114" y="19236"/>
                  </a:cubicBezTo>
                  <a:cubicBezTo>
                    <a:pt x="1017277" y="44583"/>
                    <a:pt x="1186099" y="20200"/>
                    <a:pt x="1433098" y="19236"/>
                  </a:cubicBezTo>
                  <a:cubicBezTo>
                    <a:pt x="1680097" y="18272"/>
                    <a:pt x="1762536" y="11126"/>
                    <a:pt x="2005491" y="19236"/>
                  </a:cubicBezTo>
                  <a:cubicBezTo>
                    <a:pt x="2248446" y="27346"/>
                    <a:pt x="2461485" y="13968"/>
                    <a:pt x="2717655" y="19236"/>
                  </a:cubicBezTo>
                  <a:cubicBezTo>
                    <a:pt x="2973825" y="24504"/>
                    <a:pt x="3081745" y="45944"/>
                    <a:pt x="3336639" y="19236"/>
                  </a:cubicBezTo>
                  <a:cubicBezTo>
                    <a:pt x="3591533" y="-7472"/>
                    <a:pt x="3886723" y="50531"/>
                    <a:pt x="4095393" y="19236"/>
                  </a:cubicBezTo>
                  <a:cubicBezTo>
                    <a:pt x="4199728" y="3588"/>
                    <a:pt x="4311849" y="-1239"/>
                    <a:pt x="4419199" y="259"/>
                  </a:cubicBezTo>
                  <a:close/>
                </a:path>
              </a:pathLst>
            </a:custGeom>
            <a:blipFill dpi="0" rotWithShape="1">
              <a:blip r:embed="rId10"/>
              <a:srcRect/>
              <a:tile tx="-698500" ty="50800" sx="100000" sy="100000" flip="none" algn="tl"/>
            </a:blip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627659A-1E04-4857-B6EE-151C4DA83F2A}"/>
                </a:ext>
              </a:extLst>
            </p:cNvPr>
            <p:cNvSpPr/>
            <p:nvPr/>
          </p:nvSpPr>
          <p:spPr>
            <a:xfrm>
              <a:off x="2160090" y="1587406"/>
              <a:ext cx="599624" cy="599624"/>
            </a:xfrm>
            <a:prstGeom prst="ellipse">
              <a:avLst/>
            </a:prstGeom>
            <a:gradFill>
              <a:gsLst>
                <a:gs pos="100000">
                  <a:srgbClr val="CEEC61"/>
                </a:gs>
                <a:gs pos="0">
                  <a:srgbClr val="7EB85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058C863E-830E-4E8E-B195-56373BC58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20264" y="1450019"/>
              <a:ext cx="599624" cy="742791"/>
            </a:xfrm>
            <a:prstGeom prst="rect">
              <a:avLst/>
            </a:prstGeom>
          </p:spPr>
        </p:pic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C71EFE6-4CCA-4998-A18B-3D2B60C3FE8D}"/>
                </a:ext>
              </a:extLst>
            </p:cNvPr>
            <p:cNvSpPr txBox="1"/>
            <p:nvPr/>
          </p:nvSpPr>
          <p:spPr>
            <a:xfrm>
              <a:off x="3253375" y="1764623"/>
              <a:ext cx="2889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gradFill>
                    <a:gsLst>
                      <a:gs pos="100000">
                        <a:srgbClr val="2E640C"/>
                      </a:gs>
                      <a:gs pos="0">
                        <a:srgbClr val="7EB852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977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535858" y="1978202"/>
            <a:ext cx="6072282" cy="975308"/>
            <a:chOff x="967802" y="1902099"/>
            <a:chExt cx="10256393" cy="1647031"/>
          </a:xfrm>
        </p:grpSpPr>
        <p:grpSp>
          <p:nvGrpSpPr>
            <p:cNvPr id="3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463" tIns="289463" rIns="289463" bIns="289463" numCol="1" spcCol="1270" anchor="ctr" anchorCtr="0">
                <a:noAutofit/>
              </a:bodyPr>
              <a:lstStyle/>
              <a:p>
                <a:pPr algn="just" defTabSz="1157748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600" dirty="0">
                  <a:cs typeface="+mn-ea"/>
                  <a:sym typeface="+mn-lt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37" tIns="367940" rIns="127537" bIns="367940" numCol="1" spcCol="1270" anchor="ctr" anchorCtr="0">
                <a:noAutofit/>
              </a:bodyPr>
              <a:lstStyle/>
              <a:p>
                <a:pPr algn="just" defTabSz="492043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600" dirty="0"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463" tIns="289463" rIns="289463" bIns="289463" numCol="1" spcCol="1270" anchor="ctr" anchorCtr="0">
                <a:noAutofit/>
              </a:bodyPr>
              <a:lstStyle/>
              <a:p>
                <a:pPr algn="just" defTabSz="1157748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600" dirty="0">
                  <a:cs typeface="+mn-ea"/>
                  <a:sym typeface="+mn-lt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37" tIns="198211" rIns="127537" bIns="198211" numCol="1" spcCol="1270" anchor="ctr" anchorCtr="0">
                <a:noAutofit/>
              </a:bodyPr>
              <a:lstStyle/>
              <a:p>
                <a:pPr algn="just" defTabSz="1273523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600" dirty="0">
                  <a:cs typeface="+mn-ea"/>
                  <a:sym typeface="+mn-lt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463" tIns="289463" rIns="289463" bIns="289463" numCol="1" spcCol="1270" anchor="ctr" anchorCtr="0">
                <a:noAutofit/>
              </a:bodyPr>
              <a:lstStyle/>
              <a:p>
                <a:pPr algn="just" defTabSz="1157748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600" dirty="0">
                  <a:cs typeface="+mn-ea"/>
                  <a:sym typeface="+mn-lt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463" tIns="289463" rIns="289463" bIns="289463" numCol="1" spcCol="1270" anchor="ctr" anchorCtr="0">
                <a:noAutofit/>
              </a:bodyPr>
              <a:lstStyle/>
              <a:p>
                <a:pPr algn="just" defTabSz="1157748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600" dirty="0">
                  <a:cs typeface="+mn-ea"/>
                  <a:sym typeface="+mn-lt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37" tIns="367940" rIns="127537" bIns="367940" numCol="1" spcCol="1270" anchor="ctr" anchorCtr="0">
                <a:noAutofit/>
              </a:bodyPr>
              <a:lstStyle/>
              <a:p>
                <a:pPr algn="just" defTabSz="492043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2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3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8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  <p:sp>
            <p:nvSpPr>
              <p:cNvPr id="11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  <p:sp>
            <p:nvSpPr>
              <p:cNvPr id="12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  <p:sp>
            <p:nvSpPr>
              <p:cNvPr id="13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  <p:sp>
            <p:nvSpPr>
              <p:cNvPr id="14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  <p:sp>
            <p:nvSpPr>
              <p:cNvPr id="15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  <p:sp>
            <p:nvSpPr>
              <p:cNvPr id="16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4" tIns="17444" rIns="17444" bIns="17444" anchor="ctr"/>
              <a:lstStyle/>
              <a:p>
                <a:pPr algn="just" defTabSz="148854" hangingPunct="0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E1A1C549-8AF0-415D-8093-2C035A288292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45" name="矩形 259">
            <a:extLst>
              <a:ext uri="{FF2B5EF4-FFF2-40B4-BE49-F238E27FC236}">
                <a16:creationId xmlns:a16="http://schemas.microsoft.com/office/drawing/2014/main" id="{0C303545-6683-43B8-9457-5F1396E549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47" name="淘宝网Chenying0907出品 34">
            <a:extLst>
              <a:ext uri="{FF2B5EF4-FFF2-40B4-BE49-F238E27FC236}">
                <a16:creationId xmlns:a16="http://schemas.microsoft.com/office/drawing/2014/main" id="{BA605C93-8316-40C7-9E07-9C6135AD472A}"/>
              </a:ext>
            </a:extLst>
          </p:cNvPr>
          <p:cNvGrpSpPr>
            <a:grpSpLocks/>
          </p:cNvGrpSpPr>
          <p:nvPr/>
        </p:nvGrpSpPr>
        <p:grpSpPr bwMode="auto">
          <a:xfrm>
            <a:off x="1242162" y="1080798"/>
            <a:ext cx="1653836" cy="792237"/>
            <a:chOff x="3549743" y="2856594"/>
            <a:chExt cx="1167709" cy="790827"/>
          </a:xfrm>
        </p:grpSpPr>
        <p:sp>
          <p:nvSpPr>
            <p:cNvPr id="48" name="淘宝网Chenying0907出品 35">
              <a:extLst>
                <a:ext uri="{FF2B5EF4-FFF2-40B4-BE49-F238E27FC236}">
                  <a16:creationId xmlns:a16="http://schemas.microsoft.com/office/drawing/2014/main" id="{1D777C6B-FB6E-4B2B-A896-587CB9E402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8710" y="2856594"/>
              <a:ext cx="721194" cy="26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342830"/>
              <a:r>
                <a:rPr kumimoji="1"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淘宝网Chenying0907出品 66">
              <a:extLst>
                <a:ext uri="{FF2B5EF4-FFF2-40B4-BE49-F238E27FC236}">
                  <a16:creationId xmlns:a16="http://schemas.microsoft.com/office/drawing/2014/main" id="{8F1A5B96-0F45-468D-8328-AB226E3606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9743" y="3020035"/>
              <a:ext cx="1167709" cy="62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淘宝网Chenying0907出品 34">
            <a:extLst>
              <a:ext uri="{FF2B5EF4-FFF2-40B4-BE49-F238E27FC236}">
                <a16:creationId xmlns:a16="http://schemas.microsoft.com/office/drawing/2014/main" id="{DD5382A9-C8E9-4D58-AA40-9246E6A5549A}"/>
              </a:ext>
            </a:extLst>
          </p:cNvPr>
          <p:cNvGrpSpPr>
            <a:grpSpLocks/>
          </p:cNvGrpSpPr>
          <p:nvPr/>
        </p:nvGrpSpPr>
        <p:grpSpPr bwMode="auto">
          <a:xfrm>
            <a:off x="4594607" y="1080798"/>
            <a:ext cx="1653836" cy="792237"/>
            <a:chOff x="3549743" y="2856594"/>
            <a:chExt cx="1167709" cy="790827"/>
          </a:xfrm>
        </p:grpSpPr>
        <p:sp>
          <p:nvSpPr>
            <p:cNvPr id="51" name="淘宝网Chenying0907出品 35">
              <a:extLst>
                <a:ext uri="{FF2B5EF4-FFF2-40B4-BE49-F238E27FC236}">
                  <a16:creationId xmlns:a16="http://schemas.microsoft.com/office/drawing/2014/main" id="{48327BD8-39D5-4355-809F-9CBC73C608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8710" y="2856594"/>
              <a:ext cx="721194" cy="26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342830"/>
              <a:r>
                <a:rPr kumimoji="1"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淘宝网Chenying0907出品 66">
              <a:extLst>
                <a:ext uri="{FF2B5EF4-FFF2-40B4-BE49-F238E27FC236}">
                  <a16:creationId xmlns:a16="http://schemas.microsoft.com/office/drawing/2014/main" id="{6D28C454-7F43-4891-9894-569331AE9A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9743" y="3020035"/>
              <a:ext cx="1167709" cy="62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淘宝网Chenying0907出品 34">
            <a:extLst>
              <a:ext uri="{FF2B5EF4-FFF2-40B4-BE49-F238E27FC236}">
                <a16:creationId xmlns:a16="http://schemas.microsoft.com/office/drawing/2014/main" id="{847F82B3-04FA-4ACE-A70D-9B0DAB27F5E6}"/>
              </a:ext>
            </a:extLst>
          </p:cNvPr>
          <p:cNvGrpSpPr>
            <a:grpSpLocks/>
          </p:cNvGrpSpPr>
          <p:nvPr/>
        </p:nvGrpSpPr>
        <p:grpSpPr bwMode="auto">
          <a:xfrm>
            <a:off x="2918164" y="3064618"/>
            <a:ext cx="1653836" cy="792237"/>
            <a:chOff x="3549743" y="2856594"/>
            <a:chExt cx="1167709" cy="790827"/>
          </a:xfrm>
        </p:grpSpPr>
        <p:sp>
          <p:nvSpPr>
            <p:cNvPr id="61" name="淘宝网Chenying0907出品 35">
              <a:extLst>
                <a:ext uri="{FF2B5EF4-FFF2-40B4-BE49-F238E27FC236}">
                  <a16:creationId xmlns:a16="http://schemas.microsoft.com/office/drawing/2014/main" id="{7D17921B-30DC-4A27-9D8A-C099DB0FE3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8710" y="2856594"/>
              <a:ext cx="721194" cy="26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342830"/>
              <a:r>
                <a:rPr kumimoji="1"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2" name="淘宝网Chenying0907出品 66">
              <a:extLst>
                <a:ext uri="{FF2B5EF4-FFF2-40B4-BE49-F238E27FC236}">
                  <a16:creationId xmlns:a16="http://schemas.microsoft.com/office/drawing/2014/main" id="{6515B738-3CE7-409E-9D09-190E7880F8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9743" y="3020035"/>
              <a:ext cx="1167709" cy="62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淘宝网Chenying0907出品 34">
            <a:extLst>
              <a:ext uri="{FF2B5EF4-FFF2-40B4-BE49-F238E27FC236}">
                <a16:creationId xmlns:a16="http://schemas.microsoft.com/office/drawing/2014/main" id="{646E2C85-A11D-400B-9242-9AD0760A3B22}"/>
              </a:ext>
            </a:extLst>
          </p:cNvPr>
          <p:cNvGrpSpPr>
            <a:grpSpLocks/>
          </p:cNvGrpSpPr>
          <p:nvPr/>
        </p:nvGrpSpPr>
        <p:grpSpPr bwMode="auto">
          <a:xfrm>
            <a:off x="6293660" y="3064618"/>
            <a:ext cx="1653836" cy="792237"/>
            <a:chOff x="3549743" y="2856594"/>
            <a:chExt cx="1167709" cy="790827"/>
          </a:xfrm>
        </p:grpSpPr>
        <p:sp>
          <p:nvSpPr>
            <p:cNvPr id="64" name="淘宝网Chenying0907出品 35">
              <a:extLst>
                <a:ext uri="{FF2B5EF4-FFF2-40B4-BE49-F238E27FC236}">
                  <a16:creationId xmlns:a16="http://schemas.microsoft.com/office/drawing/2014/main" id="{7C7398FD-F3D3-44C7-A2F9-E04A60BCA9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8710" y="2856594"/>
              <a:ext cx="721194" cy="26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342830"/>
              <a:r>
                <a:rPr kumimoji="1"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淘宝网Chenying0907出品 66">
              <a:extLst>
                <a:ext uri="{FF2B5EF4-FFF2-40B4-BE49-F238E27FC236}">
                  <a16:creationId xmlns:a16="http://schemas.microsoft.com/office/drawing/2014/main" id="{7EE03033-E586-4E09-8A89-F2C51DC0CC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9743" y="3020035"/>
              <a:ext cx="1167709" cy="62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1365509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B7412B1B-F679-44EF-AAD2-02E81B33F8C6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9" name="矩形 259">
            <a:extLst>
              <a:ext uri="{FF2B5EF4-FFF2-40B4-BE49-F238E27FC236}">
                <a16:creationId xmlns:a16="http://schemas.microsoft.com/office/drawing/2014/main" id="{4C7ED275-8BD7-4440-8C3A-F0C11EAF2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E219CF1-7BCE-4859-846A-0B5636C16FFE}"/>
              </a:ext>
            </a:extLst>
          </p:cNvPr>
          <p:cNvGrpSpPr/>
          <p:nvPr/>
        </p:nvGrpSpPr>
        <p:grpSpPr>
          <a:xfrm>
            <a:off x="1007928" y="926751"/>
            <a:ext cx="3363229" cy="944079"/>
            <a:chOff x="1007928" y="1070751"/>
            <a:chExt cx="3363229" cy="944079"/>
          </a:xfrm>
        </p:grpSpPr>
        <p:sp>
          <p:nvSpPr>
            <p:cNvPr id="10" name="等腰三角形 2"/>
            <p:cNvSpPr/>
            <p:nvPr/>
          </p:nvSpPr>
          <p:spPr bwMode="auto">
            <a:xfrm rot="2747878">
              <a:off x="1075755" y="1002924"/>
              <a:ext cx="863759" cy="999414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defTabSz="685526"/>
              <a:endParaRPr lang="zh-CN" altLang="en-US" sz="134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61"/>
            <p:cNvSpPr txBox="1"/>
            <p:nvPr/>
          </p:nvSpPr>
          <p:spPr>
            <a:xfrm>
              <a:off x="1140163" y="1331750"/>
              <a:ext cx="710451" cy="369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799" dirty="0">
                  <a:solidFill>
                    <a:schemeClr val="bg1"/>
                  </a:solidFill>
                  <a:cs typeface="+mn-ea"/>
                  <a:sym typeface="+mn-lt"/>
                </a:rPr>
                <a:t>标 题</a:t>
              </a:r>
            </a:p>
          </p:txBody>
        </p:sp>
        <p:sp>
          <p:nvSpPr>
            <p:cNvPr id="30" name="淘宝网Chenying0907出品 66">
              <a:extLst>
                <a:ext uri="{FF2B5EF4-FFF2-40B4-BE49-F238E27FC236}">
                  <a16:creationId xmlns:a16="http://schemas.microsoft.com/office/drawing/2014/main" id="{B500EE8E-15C3-41A1-8A89-CBD5E777B3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3210" y="1109830"/>
              <a:ext cx="2367947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淘宝网Chenying0907出品 66">
              <a:extLst>
                <a:ext uri="{FF2B5EF4-FFF2-40B4-BE49-F238E27FC236}">
                  <a16:creationId xmlns:a16="http://schemas.microsoft.com/office/drawing/2014/main" id="{C9D4D19A-389F-458A-92C6-E8F9A209E4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3210" y="1570991"/>
              <a:ext cx="2367947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305AFD0-C1E4-467B-B0C3-263C6A80545E}"/>
              </a:ext>
            </a:extLst>
          </p:cNvPr>
          <p:cNvGrpSpPr/>
          <p:nvPr/>
        </p:nvGrpSpPr>
        <p:grpSpPr>
          <a:xfrm>
            <a:off x="1007928" y="2031710"/>
            <a:ext cx="3363229" cy="944079"/>
            <a:chOff x="1007928" y="2215870"/>
            <a:chExt cx="3363229" cy="944079"/>
          </a:xfrm>
        </p:grpSpPr>
        <p:sp>
          <p:nvSpPr>
            <p:cNvPr id="14" name="等腰三角形 2"/>
            <p:cNvSpPr/>
            <p:nvPr/>
          </p:nvSpPr>
          <p:spPr bwMode="auto">
            <a:xfrm rot="2747878">
              <a:off x="1075755" y="2148043"/>
              <a:ext cx="863759" cy="999414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defTabSz="685526"/>
              <a:endParaRPr lang="zh-CN" altLang="en-US" sz="134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69"/>
            <p:cNvSpPr txBox="1"/>
            <p:nvPr/>
          </p:nvSpPr>
          <p:spPr>
            <a:xfrm>
              <a:off x="1140163" y="2501767"/>
              <a:ext cx="710451" cy="369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799" dirty="0">
                  <a:solidFill>
                    <a:schemeClr val="bg1"/>
                  </a:solidFill>
                  <a:cs typeface="+mn-ea"/>
                  <a:sym typeface="+mn-lt"/>
                </a:rPr>
                <a:t>标 题</a:t>
              </a:r>
            </a:p>
          </p:txBody>
        </p:sp>
        <p:sp>
          <p:nvSpPr>
            <p:cNvPr id="32" name="淘宝网Chenying0907出品 66">
              <a:extLst>
                <a:ext uri="{FF2B5EF4-FFF2-40B4-BE49-F238E27FC236}">
                  <a16:creationId xmlns:a16="http://schemas.microsoft.com/office/drawing/2014/main" id="{EC299389-1C16-4B70-896F-77305C8CF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3210" y="2254949"/>
              <a:ext cx="2367947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淘宝网Chenying0907出品 66">
              <a:extLst>
                <a:ext uri="{FF2B5EF4-FFF2-40B4-BE49-F238E27FC236}">
                  <a16:creationId xmlns:a16="http://schemas.microsoft.com/office/drawing/2014/main" id="{F5D2EEB6-244D-4921-905A-95088A7E20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3210" y="2716110"/>
              <a:ext cx="2367947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DFCCB87-00DB-4D0B-9903-C0B2CE8ED388}"/>
              </a:ext>
            </a:extLst>
          </p:cNvPr>
          <p:cNvGrpSpPr/>
          <p:nvPr/>
        </p:nvGrpSpPr>
        <p:grpSpPr>
          <a:xfrm>
            <a:off x="1007928" y="3133953"/>
            <a:ext cx="3363229" cy="944079"/>
            <a:chOff x="1007928" y="1070751"/>
            <a:chExt cx="3363229" cy="944079"/>
          </a:xfrm>
        </p:grpSpPr>
        <p:sp>
          <p:nvSpPr>
            <p:cNvPr id="36" name="等腰三角形 2">
              <a:extLst>
                <a:ext uri="{FF2B5EF4-FFF2-40B4-BE49-F238E27FC236}">
                  <a16:creationId xmlns:a16="http://schemas.microsoft.com/office/drawing/2014/main" id="{5C45D92D-8913-42CB-8A5F-D5A93EF27043}"/>
                </a:ext>
              </a:extLst>
            </p:cNvPr>
            <p:cNvSpPr/>
            <p:nvPr/>
          </p:nvSpPr>
          <p:spPr bwMode="auto">
            <a:xfrm rot="2747878">
              <a:off x="1075755" y="1002924"/>
              <a:ext cx="863759" cy="999414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defTabSz="685526"/>
              <a:endParaRPr lang="zh-CN" altLang="en-US" sz="134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61">
              <a:extLst>
                <a:ext uri="{FF2B5EF4-FFF2-40B4-BE49-F238E27FC236}">
                  <a16:creationId xmlns:a16="http://schemas.microsoft.com/office/drawing/2014/main" id="{1E13D1F1-F1A7-4A59-8EA2-47EC33D9B539}"/>
                </a:ext>
              </a:extLst>
            </p:cNvPr>
            <p:cNvSpPr txBox="1"/>
            <p:nvPr/>
          </p:nvSpPr>
          <p:spPr>
            <a:xfrm>
              <a:off x="1140163" y="1331750"/>
              <a:ext cx="710451" cy="369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799" dirty="0">
                  <a:solidFill>
                    <a:schemeClr val="bg1"/>
                  </a:solidFill>
                  <a:cs typeface="+mn-ea"/>
                  <a:sym typeface="+mn-lt"/>
                </a:rPr>
                <a:t>标 题</a:t>
              </a:r>
            </a:p>
          </p:txBody>
        </p:sp>
        <p:sp>
          <p:nvSpPr>
            <p:cNvPr id="38" name="淘宝网Chenying0907出品 66">
              <a:extLst>
                <a:ext uri="{FF2B5EF4-FFF2-40B4-BE49-F238E27FC236}">
                  <a16:creationId xmlns:a16="http://schemas.microsoft.com/office/drawing/2014/main" id="{0ABACCC1-6F5A-4466-B512-2F33167DB5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3210" y="1109830"/>
              <a:ext cx="2367947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淘宝网Chenying0907出品 66">
              <a:extLst>
                <a:ext uri="{FF2B5EF4-FFF2-40B4-BE49-F238E27FC236}">
                  <a16:creationId xmlns:a16="http://schemas.microsoft.com/office/drawing/2014/main" id="{B30948D9-8DC3-4B47-8538-236CDBBCA5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3210" y="1570991"/>
              <a:ext cx="2367947" cy="443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eaLnBrk="1" hangingPunct="1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82F1555-CFB7-4E40-A1A9-90823BF3193E}"/>
              </a:ext>
            </a:extLst>
          </p:cNvPr>
          <p:cNvCxnSpPr/>
          <p:nvPr/>
        </p:nvCxnSpPr>
        <p:spPr>
          <a:xfrm>
            <a:off x="1216800" y="1958400"/>
            <a:ext cx="30456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22A8124-3DE0-4C47-A5AD-A7948002277E}"/>
              </a:ext>
            </a:extLst>
          </p:cNvPr>
          <p:cNvCxnSpPr/>
          <p:nvPr/>
        </p:nvCxnSpPr>
        <p:spPr>
          <a:xfrm>
            <a:off x="1216800" y="3045600"/>
            <a:ext cx="30456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>
            <a:extLst>
              <a:ext uri="{FF2B5EF4-FFF2-40B4-BE49-F238E27FC236}">
                <a16:creationId xmlns:a16="http://schemas.microsoft.com/office/drawing/2014/main" id="{87DBF726-FCE2-4F64-974C-B42CDD2778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845" y="1051486"/>
            <a:ext cx="3393256" cy="29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42071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1633393" y="1212989"/>
            <a:ext cx="398152" cy="398228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18" tIns="71418" rIns="71418" bIns="71418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63" tIns="53563" rIns="53563" bIns="53563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199" dirty="0">
                  <a:cs typeface="+mn-ea"/>
                  <a:sym typeface="+mn-lt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63" tIns="53563" rIns="53563" bIns="53563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199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030366" y="1411390"/>
            <a:ext cx="98323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3608119" y="1411390"/>
            <a:ext cx="98323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5185873" y="1411390"/>
            <a:ext cx="98323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2229088" y="3123361"/>
            <a:ext cx="98323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3806841" y="3123361"/>
            <a:ext cx="98323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5384594" y="3123361"/>
            <a:ext cx="98205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6763068" y="1411390"/>
            <a:ext cx="12066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7968880" y="1418900"/>
            <a:ext cx="0" cy="170853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6962349" y="3123361"/>
            <a:ext cx="100669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138138" y="3123361"/>
            <a:ext cx="4993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139907" y="1411391"/>
            <a:ext cx="0" cy="171604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135634" y="1411390"/>
            <a:ext cx="3002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38093" tIns="38093" rIns="38093" bIns="38093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99" dirty="0">
              <a:cs typeface="+mn-ea"/>
              <a:sym typeface="+mn-lt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3211145" y="1212989"/>
            <a:ext cx="398152" cy="398228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18" tIns="71418" rIns="71418" bIns="71418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63" tIns="53563" rIns="53563" bIns="53563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199" dirty="0">
                  <a:cs typeface="+mn-ea"/>
                  <a:sym typeface="+mn-lt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63" tIns="53563" rIns="53563" bIns="53563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199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4788898" y="1212989"/>
            <a:ext cx="398152" cy="398228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18" tIns="71418" rIns="71418" bIns="71418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3" tIns="53563" rIns="53563" bIns="53563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6366652" y="1212989"/>
            <a:ext cx="398152" cy="398228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18" tIns="71418" rIns="71418" bIns="71418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3" tIns="53563" rIns="53563" bIns="53563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6366652" y="2924072"/>
            <a:ext cx="398152" cy="398228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18" tIns="71418" rIns="71418" bIns="71418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3" tIns="53563" rIns="53563" bIns="53563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4788898" y="2924072"/>
            <a:ext cx="398152" cy="398228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18" tIns="71418" rIns="71418" bIns="71418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3" tIns="53563" rIns="53563" bIns="53563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3211146" y="2924072"/>
            <a:ext cx="398152" cy="398228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18" tIns="71418" rIns="71418" bIns="71418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3" tIns="53563" rIns="53563" bIns="53563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1633393" y="2924072"/>
            <a:ext cx="398152" cy="398228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18" tIns="71418" rIns="71418" bIns="71418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99" dirty="0">
                <a:cs typeface="+mn-ea"/>
                <a:sym typeface="+mn-lt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63" tIns="53563" rIns="53563" bIns="53563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199" dirty="0">
                  <a:cs typeface="+mn-ea"/>
                  <a:sym typeface="+mn-lt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63" tIns="53563" rIns="53563" bIns="53563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199" dirty="0">
                  <a:cs typeface="+mn-ea"/>
                  <a:sym typeface="+mn-lt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63" tIns="53563" rIns="53563" bIns="53563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199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1633393" y="1929768"/>
            <a:ext cx="1312374" cy="332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1652853" y="1713862"/>
            <a:ext cx="1617470" cy="1739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EB852"/>
                </a:solidFill>
                <a:cs typeface="+mn-ea"/>
                <a:sym typeface="+mn-lt"/>
              </a:rPr>
              <a:t>添加标题文本</a:t>
            </a:r>
            <a:endParaRPr lang="en-GB" altLang="zh-CN" sz="1000" dirty="0">
              <a:solidFill>
                <a:srgbClr val="7EB852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11146" y="1929768"/>
            <a:ext cx="1312374" cy="332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3230606" y="1713862"/>
            <a:ext cx="1695759" cy="1739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EB852"/>
                </a:solidFill>
                <a:cs typeface="+mn-ea"/>
                <a:sym typeface="+mn-lt"/>
              </a:rPr>
              <a:t>添加标题文本</a:t>
            </a:r>
            <a:endParaRPr lang="en-GB" altLang="zh-CN" sz="1000" dirty="0">
              <a:solidFill>
                <a:srgbClr val="7EB852"/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8900" y="1929768"/>
            <a:ext cx="1312374" cy="332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4808361" y="1713862"/>
            <a:ext cx="1617470" cy="1739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EB852"/>
                </a:solidFill>
                <a:cs typeface="+mn-ea"/>
                <a:sym typeface="+mn-lt"/>
              </a:rPr>
              <a:t>添加标题文本</a:t>
            </a:r>
            <a:endParaRPr lang="en-GB" altLang="zh-CN" sz="1000" dirty="0">
              <a:solidFill>
                <a:srgbClr val="7EB852"/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366652" y="1929768"/>
            <a:ext cx="1312374" cy="332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6386113" y="1713862"/>
            <a:ext cx="1617470" cy="1739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EB852"/>
                </a:solidFill>
                <a:cs typeface="+mn-ea"/>
                <a:sym typeface="+mn-lt"/>
              </a:rPr>
              <a:t>添加标题文本</a:t>
            </a:r>
            <a:endParaRPr lang="en-GB" altLang="zh-CN" sz="1000" dirty="0">
              <a:solidFill>
                <a:srgbClr val="7EB852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33393" y="3662934"/>
            <a:ext cx="1312374" cy="332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1652853" y="3447025"/>
            <a:ext cx="1617470" cy="1739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EB852"/>
                </a:solidFill>
                <a:cs typeface="+mn-ea"/>
                <a:sym typeface="+mn-lt"/>
              </a:rPr>
              <a:t>添加标题文本</a:t>
            </a:r>
            <a:endParaRPr lang="en-GB" altLang="zh-CN" sz="1000" dirty="0">
              <a:solidFill>
                <a:srgbClr val="7EB852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11146" y="3662934"/>
            <a:ext cx="1312374" cy="332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3230606" y="3447025"/>
            <a:ext cx="1695759" cy="1739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EB852"/>
                </a:solidFill>
                <a:cs typeface="+mn-ea"/>
                <a:sym typeface="+mn-lt"/>
              </a:rPr>
              <a:t>添加标题文本</a:t>
            </a:r>
            <a:endParaRPr lang="en-GB" altLang="zh-CN" sz="1000" dirty="0">
              <a:solidFill>
                <a:srgbClr val="7EB852"/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88900" y="3662934"/>
            <a:ext cx="1312374" cy="332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4808361" y="3447025"/>
            <a:ext cx="1617470" cy="1739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EB852"/>
                </a:solidFill>
                <a:cs typeface="+mn-ea"/>
                <a:sym typeface="+mn-lt"/>
              </a:rPr>
              <a:t>添加标题文本</a:t>
            </a:r>
            <a:endParaRPr lang="en-GB" altLang="zh-CN" sz="1000" dirty="0">
              <a:solidFill>
                <a:srgbClr val="7EB852"/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366652" y="3662934"/>
            <a:ext cx="1312374" cy="332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6386113" y="3447025"/>
            <a:ext cx="1617470" cy="1739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rgbClr val="7EB852"/>
                </a:solidFill>
                <a:cs typeface="+mn-ea"/>
                <a:sym typeface="+mn-lt"/>
              </a:rPr>
              <a:t>添加标题文本</a:t>
            </a:r>
            <a:endParaRPr lang="en-GB" altLang="zh-CN" sz="1000" dirty="0">
              <a:solidFill>
                <a:srgbClr val="7EB852"/>
              </a:solidFill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9BA50ED-4E32-485D-AB7E-95A2588A085A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62" name="矩形 259">
            <a:extLst>
              <a:ext uri="{FF2B5EF4-FFF2-40B4-BE49-F238E27FC236}">
                <a16:creationId xmlns:a16="http://schemas.microsoft.com/office/drawing/2014/main" id="{357FF6EB-951F-420D-AF76-96CCA0435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884898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95CFBD95-360D-47FD-98A0-9EAE539F47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3805199" y="-1447155"/>
            <a:ext cx="2227959" cy="5122267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A836D682-9471-47D4-AD96-030948F77F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5337" y="414657"/>
            <a:ext cx="1474169" cy="4730431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8E86C24B-88F2-4D27-A388-2DDF1EAA74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6260" y="414657"/>
            <a:ext cx="1439218" cy="4730431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7854311B-AA0C-4BAD-A58B-2A65726A5771}"/>
              </a:ext>
            </a:extLst>
          </p:cNvPr>
          <p:cNvGrpSpPr/>
          <p:nvPr/>
        </p:nvGrpSpPr>
        <p:grpSpPr>
          <a:xfrm>
            <a:off x="1315085" y="3784600"/>
            <a:ext cx="6914515" cy="1364716"/>
            <a:chOff x="1315085" y="3784600"/>
            <a:chExt cx="6914515" cy="136471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8E54620-B805-459B-BCB9-004A0B0AFD83}"/>
                </a:ext>
              </a:extLst>
            </p:cNvPr>
            <p:cNvGrpSpPr/>
            <p:nvPr/>
          </p:nvGrpSpPr>
          <p:grpSpPr>
            <a:xfrm>
              <a:off x="2359580" y="3784600"/>
              <a:ext cx="4424839" cy="1364716"/>
              <a:chOff x="2238377" y="3206980"/>
              <a:chExt cx="6297665" cy="1942336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EFAE2E54-4544-4328-92F3-B07238529C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38377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2F88EDB1-17E0-47FA-875F-AA4271A45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86308" y="3206980"/>
                <a:ext cx="3149734" cy="1942336"/>
              </a:xfrm>
              <a:prstGeom prst="rect">
                <a:avLst/>
              </a:prstGeom>
            </p:spPr>
          </p:pic>
        </p:grp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93BF6061-0D77-42D2-8A24-EDC5BE16D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9359" y="3970963"/>
              <a:ext cx="5790241" cy="11741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60FBC034-DD17-4339-BFDD-EBB23C65A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315085" y="3970963"/>
              <a:ext cx="5313682" cy="1174125"/>
            </a:xfrm>
            <a:prstGeom prst="rect">
              <a:avLst/>
            </a:prstGeom>
          </p:spPr>
        </p:pic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1C143605-68B0-47DF-A3A6-A6E83BF1318A}"/>
              </a:ext>
            </a:extLst>
          </p:cNvPr>
          <p:cNvSpPr/>
          <p:nvPr/>
        </p:nvSpPr>
        <p:spPr>
          <a:xfrm>
            <a:off x="0" y="0"/>
            <a:ext cx="9144000" cy="5145088"/>
          </a:xfrm>
          <a:prstGeom prst="rect">
            <a:avLst/>
          </a:prstGeom>
          <a:noFill/>
          <a:ln w="381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Rectangle 20">
            <a:extLst>
              <a:ext uri="{FF2B5EF4-FFF2-40B4-BE49-F238E27FC236}">
                <a16:creationId xmlns:a16="http://schemas.microsoft.com/office/drawing/2014/main" id="{E94928B0-7229-4270-8166-044E1C75E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8264" y="3239415"/>
            <a:ext cx="45429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汇报人：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51PPT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模板网    时间：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itchFamily="34" charset="0"/>
              </a:rPr>
              <a:t>2022.02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DD4D7F4-B048-4ED8-86C1-61ECF65B5E02}"/>
              </a:ext>
            </a:extLst>
          </p:cNvPr>
          <p:cNvGrpSpPr/>
          <p:nvPr/>
        </p:nvGrpSpPr>
        <p:grpSpPr>
          <a:xfrm>
            <a:off x="1914526" y="1595312"/>
            <a:ext cx="5314952" cy="1326109"/>
            <a:chOff x="1304924" y="1150391"/>
            <a:chExt cx="5314952" cy="1326109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BCDA1767-A761-48A5-B910-146B6802DB13}"/>
                </a:ext>
              </a:extLst>
            </p:cNvPr>
            <p:cNvSpPr/>
            <p:nvPr/>
          </p:nvSpPr>
          <p:spPr>
            <a:xfrm>
              <a:off x="1628775" y="2166054"/>
              <a:ext cx="4762501" cy="310446"/>
            </a:xfrm>
            <a:custGeom>
              <a:avLst/>
              <a:gdLst>
                <a:gd name="connsiteX0" fmla="*/ 0 w 4762501"/>
                <a:gd name="connsiteY0" fmla="*/ 51742 h 310446"/>
                <a:gd name="connsiteX1" fmla="*/ 51742 w 4762501"/>
                <a:gd name="connsiteY1" fmla="*/ 0 h 310446"/>
                <a:gd name="connsiteX2" fmla="*/ 763906 w 4762501"/>
                <a:gd name="connsiteY2" fmla="*/ 0 h 310446"/>
                <a:gd name="connsiteX3" fmla="*/ 1289709 w 4762501"/>
                <a:gd name="connsiteY3" fmla="*/ 0 h 310446"/>
                <a:gd name="connsiteX4" fmla="*/ 1955283 w 4762501"/>
                <a:gd name="connsiteY4" fmla="*/ 0 h 310446"/>
                <a:gd name="connsiteX5" fmla="*/ 2527677 w 4762501"/>
                <a:gd name="connsiteY5" fmla="*/ 0 h 310446"/>
                <a:gd name="connsiteX6" fmla="*/ 3239841 w 4762501"/>
                <a:gd name="connsiteY6" fmla="*/ 0 h 310446"/>
                <a:gd name="connsiteX7" fmla="*/ 3812234 w 4762501"/>
                <a:gd name="connsiteY7" fmla="*/ 0 h 310446"/>
                <a:gd name="connsiteX8" fmla="*/ 4710759 w 4762501"/>
                <a:gd name="connsiteY8" fmla="*/ 0 h 310446"/>
                <a:gd name="connsiteX9" fmla="*/ 4762501 w 4762501"/>
                <a:gd name="connsiteY9" fmla="*/ 51742 h 310446"/>
                <a:gd name="connsiteX10" fmla="*/ 4762501 w 4762501"/>
                <a:gd name="connsiteY10" fmla="*/ 258704 h 310446"/>
                <a:gd name="connsiteX11" fmla="*/ 4710759 w 4762501"/>
                <a:gd name="connsiteY11" fmla="*/ 310446 h 310446"/>
                <a:gd name="connsiteX12" fmla="*/ 3952005 w 4762501"/>
                <a:gd name="connsiteY12" fmla="*/ 310446 h 310446"/>
                <a:gd name="connsiteX13" fmla="*/ 3379611 w 4762501"/>
                <a:gd name="connsiteY13" fmla="*/ 310446 h 310446"/>
                <a:gd name="connsiteX14" fmla="*/ 2853808 w 4762501"/>
                <a:gd name="connsiteY14" fmla="*/ 310446 h 310446"/>
                <a:gd name="connsiteX15" fmla="*/ 2281414 w 4762501"/>
                <a:gd name="connsiteY15" fmla="*/ 310446 h 310446"/>
                <a:gd name="connsiteX16" fmla="*/ 1662431 w 4762501"/>
                <a:gd name="connsiteY16" fmla="*/ 310446 h 310446"/>
                <a:gd name="connsiteX17" fmla="*/ 996857 w 4762501"/>
                <a:gd name="connsiteY17" fmla="*/ 310446 h 310446"/>
                <a:gd name="connsiteX18" fmla="*/ 51742 w 4762501"/>
                <a:gd name="connsiteY18" fmla="*/ 310446 h 310446"/>
                <a:gd name="connsiteX19" fmla="*/ 0 w 4762501"/>
                <a:gd name="connsiteY19" fmla="*/ 258704 h 310446"/>
                <a:gd name="connsiteX20" fmla="*/ 0 w 4762501"/>
                <a:gd name="connsiteY20" fmla="*/ 51742 h 31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62501" h="310446" fill="none" extrusionOk="0">
                  <a:moveTo>
                    <a:pt x="0" y="51742"/>
                  </a:moveTo>
                  <a:cubicBezTo>
                    <a:pt x="476" y="24108"/>
                    <a:pt x="17991" y="2729"/>
                    <a:pt x="51742" y="0"/>
                  </a:cubicBezTo>
                  <a:cubicBezTo>
                    <a:pt x="239191" y="4597"/>
                    <a:pt x="586764" y="-14659"/>
                    <a:pt x="763906" y="0"/>
                  </a:cubicBezTo>
                  <a:cubicBezTo>
                    <a:pt x="941048" y="14659"/>
                    <a:pt x="1087076" y="-13833"/>
                    <a:pt x="1289709" y="0"/>
                  </a:cubicBezTo>
                  <a:cubicBezTo>
                    <a:pt x="1492342" y="13833"/>
                    <a:pt x="1641083" y="-25102"/>
                    <a:pt x="1955283" y="0"/>
                  </a:cubicBezTo>
                  <a:cubicBezTo>
                    <a:pt x="2269483" y="25102"/>
                    <a:pt x="2295689" y="-27536"/>
                    <a:pt x="2527677" y="0"/>
                  </a:cubicBezTo>
                  <a:cubicBezTo>
                    <a:pt x="2759665" y="27536"/>
                    <a:pt x="3071182" y="-32417"/>
                    <a:pt x="3239841" y="0"/>
                  </a:cubicBezTo>
                  <a:cubicBezTo>
                    <a:pt x="3408500" y="32417"/>
                    <a:pt x="3639521" y="-25534"/>
                    <a:pt x="3812234" y="0"/>
                  </a:cubicBezTo>
                  <a:cubicBezTo>
                    <a:pt x="3984947" y="25534"/>
                    <a:pt x="4419057" y="-26770"/>
                    <a:pt x="4710759" y="0"/>
                  </a:cubicBezTo>
                  <a:cubicBezTo>
                    <a:pt x="4736231" y="3142"/>
                    <a:pt x="4759676" y="29211"/>
                    <a:pt x="4762501" y="51742"/>
                  </a:cubicBezTo>
                  <a:cubicBezTo>
                    <a:pt x="4770127" y="151423"/>
                    <a:pt x="4755632" y="160345"/>
                    <a:pt x="4762501" y="258704"/>
                  </a:cubicBezTo>
                  <a:cubicBezTo>
                    <a:pt x="4756839" y="290455"/>
                    <a:pt x="4741147" y="315357"/>
                    <a:pt x="4710759" y="310446"/>
                  </a:cubicBezTo>
                  <a:cubicBezTo>
                    <a:pt x="4518957" y="322757"/>
                    <a:pt x="4179751" y="338806"/>
                    <a:pt x="3952005" y="310446"/>
                  </a:cubicBezTo>
                  <a:cubicBezTo>
                    <a:pt x="3724259" y="282086"/>
                    <a:pt x="3635280" y="333152"/>
                    <a:pt x="3379611" y="310446"/>
                  </a:cubicBezTo>
                  <a:cubicBezTo>
                    <a:pt x="3123942" y="287740"/>
                    <a:pt x="3059718" y="296948"/>
                    <a:pt x="2853808" y="310446"/>
                  </a:cubicBezTo>
                  <a:cubicBezTo>
                    <a:pt x="2647898" y="323944"/>
                    <a:pt x="2533156" y="287270"/>
                    <a:pt x="2281414" y="310446"/>
                  </a:cubicBezTo>
                  <a:cubicBezTo>
                    <a:pt x="2029672" y="333622"/>
                    <a:pt x="1803656" y="291503"/>
                    <a:pt x="1662431" y="310446"/>
                  </a:cubicBezTo>
                  <a:cubicBezTo>
                    <a:pt x="1521206" y="329389"/>
                    <a:pt x="1188300" y="321353"/>
                    <a:pt x="996857" y="310446"/>
                  </a:cubicBezTo>
                  <a:cubicBezTo>
                    <a:pt x="805414" y="299539"/>
                    <a:pt x="518968" y="308123"/>
                    <a:pt x="51742" y="310446"/>
                  </a:cubicBezTo>
                  <a:cubicBezTo>
                    <a:pt x="25113" y="315451"/>
                    <a:pt x="5865" y="290008"/>
                    <a:pt x="0" y="258704"/>
                  </a:cubicBezTo>
                  <a:cubicBezTo>
                    <a:pt x="1109" y="185187"/>
                    <a:pt x="6267" y="134552"/>
                    <a:pt x="0" y="51742"/>
                  </a:cubicBezTo>
                  <a:close/>
                </a:path>
                <a:path w="4762501" h="310446" stroke="0" extrusionOk="0">
                  <a:moveTo>
                    <a:pt x="0" y="51742"/>
                  </a:moveTo>
                  <a:cubicBezTo>
                    <a:pt x="-5892" y="19532"/>
                    <a:pt x="21947" y="458"/>
                    <a:pt x="51742" y="0"/>
                  </a:cubicBezTo>
                  <a:cubicBezTo>
                    <a:pt x="263418" y="21856"/>
                    <a:pt x="607333" y="-25347"/>
                    <a:pt x="810496" y="0"/>
                  </a:cubicBezTo>
                  <a:cubicBezTo>
                    <a:pt x="1013659" y="25347"/>
                    <a:pt x="1182481" y="964"/>
                    <a:pt x="1429480" y="0"/>
                  </a:cubicBezTo>
                  <a:cubicBezTo>
                    <a:pt x="1676479" y="-964"/>
                    <a:pt x="1758918" y="-8110"/>
                    <a:pt x="2001873" y="0"/>
                  </a:cubicBezTo>
                  <a:cubicBezTo>
                    <a:pt x="2244828" y="8110"/>
                    <a:pt x="2457867" y="-5268"/>
                    <a:pt x="2714037" y="0"/>
                  </a:cubicBezTo>
                  <a:cubicBezTo>
                    <a:pt x="2970207" y="5268"/>
                    <a:pt x="3078127" y="26708"/>
                    <a:pt x="3333021" y="0"/>
                  </a:cubicBezTo>
                  <a:cubicBezTo>
                    <a:pt x="3587915" y="-26708"/>
                    <a:pt x="3883105" y="31295"/>
                    <a:pt x="4091775" y="0"/>
                  </a:cubicBezTo>
                  <a:cubicBezTo>
                    <a:pt x="4300445" y="-31295"/>
                    <a:pt x="4540258" y="-19310"/>
                    <a:pt x="4710759" y="0"/>
                  </a:cubicBezTo>
                  <a:cubicBezTo>
                    <a:pt x="4735898" y="5686"/>
                    <a:pt x="4759211" y="19350"/>
                    <a:pt x="4762501" y="51742"/>
                  </a:cubicBezTo>
                  <a:cubicBezTo>
                    <a:pt x="4762074" y="98086"/>
                    <a:pt x="4756295" y="203951"/>
                    <a:pt x="4762501" y="258704"/>
                  </a:cubicBezTo>
                  <a:cubicBezTo>
                    <a:pt x="4764908" y="290864"/>
                    <a:pt x="4739688" y="314103"/>
                    <a:pt x="4710759" y="310446"/>
                  </a:cubicBezTo>
                  <a:cubicBezTo>
                    <a:pt x="4576289" y="293640"/>
                    <a:pt x="4351371" y="332264"/>
                    <a:pt x="4184956" y="310446"/>
                  </a:cubicBezTo>
                  <a:cubicBezTo>
                    <a:pt x="4018541" y="288628"/>
                    <a:pt x="3636785" y="328958"/>
                    <a:pt x="3426201" y="310446"/>
                  </a:cubicBezTo>
                  <a:cubicBezTo>
                    <a:pt x="3215618" y="291934"/>
                    <a:pt x="3037516" y="332005"/>
                    <a:pt x="2853808" y="310446"/>
                  </a:cubicBezTo>
                  <a:cubicBezTo>
                    <a:pt x="2670100" y="288887"/>
                    <a:pt x="2457087" y="294527"/>
                    <a:pt x="2188234" y="310446"/>
                  </a:cubicBezTo>
                  <a:cubicBezTo>
                    <a:pt x="1919381" y="326365"/>
                    <a:pt x="1785010" y="320779"/>
                    <a:pt x="1429480" y="310446"/>
                  </a:cubicBezTo>
                  <a:cubicBezTo>
                    <a:pt x="1073950" y="300113"/>
                    <a:pt x="1009930" y="302630"/>
                    <a:pt x="763906" y="310446"/>
                  </a:cubicBezTo>
                  <a:cubicBezTo>
                    <a:pt x="517882" y="318262"/>
                    <a:pt x="248088" y="291135"/>
                    <a:pt x="51742" y="310446"/>
                  </a:cubicBezTo>
                  <a:cubicBezTo>
                    <a:pt x="18010" y="310658"/>
                    <a:pt x="602" y="286195"/>
                    <a:pt x="0" y="258704"/>
                  </a:cubicBezTo>
                  <a:cubicBezTo>
                    <a:pt x="-9203" y="215254"/>
                    <a:pt x="2337" y="144293"/>
                    <a:pt x="0" y="51742"/>
                  </a:cubicBezTo>
                  <a:close/>
                </a:path>
              </a:pathLst>
            </a:custGeom>
            <a:blipFill dpi="0" rotWithShape="1">
              <a:blip r:embed="rId9"/>
              <a:srcRect/>
              <a:tile tx="-698500" ty="-44450" sx="100000" sy="100000" flip="none" algn="tl"/>
            </a:blipFill>
            <a:ln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59">
              <a:extLst>
                <a:ext uri="{FF2B5EF4-FFF2-40B4-BE49-F238E27FC236}">
                  <a16:creationId xmlns:a16="http://schemas.microsoft.com/office/drawing/2014/main" id="{C94879BB-9118-4BF5-B9EB-B1E3783F4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924" y="1150391"/>
              <a:ext cx="5314952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6600" cap="all" dirty="0">
                  <a:blipFill>
                    <a:blip r:embed="rId10"/>
                    <a:stretch>
                      <a:fillRect/>
                    </a:stretch>
                  </a:blipFill>
                  <a:latin typeface="江城律动宋" panose="02020700000000000000" pitchFamily="18" charset="-122"/>
                  <a:ea typeface="江城律动宋" panose="02020700000000000000" pitchFamily="18" charset="-122"/>
                  <a:cs typeface="Arial" panose="020B0604020202020204" pitchFamily="34" charset="0"/>
                </a:rPr>
                <a:t>感谢您的观看</a:t>
              </a:r>
            </a:p>
          </p:txBody>
        </p:sp>
        <p:sp>
          <p:nvSpPr>
            <p:cNvPr id="26" name="矩形 259">
              <a:extLst>
                <a:ext uri="{FF2B5EF4-FFF2-40B4-BE49-F238E27FC236}">
                  <a16:creationId xmlns:a16="http://schemas.microsoft.com/office/drawing/2014/main" id="{15AF3300-115F-4308-92A3-4BA0F2A18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757" y="2223080"/>
              <a:ext cx="436053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dist">
                <a:buNone/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江城律动宋" panose="02020700000000000000" pitchFamily="18" charset="-122"/>
                  <a:ea typeface="江城律动宋" panose="02020700000000000000" pitchFamily="18" charset="-122"/>
                  <a:cs typeface="Arial" panose="020B0604020202020204" pitchFamily="34" charset="0"/>
                </a:rPr>
                <a:t> SPRING WORK PLAN </a:t>
              </a:r>
            </a:p>
          </p:txBody>
        </p:sp>
      </p:grpSp>
      <p:sp>
        <p:nvSpPr>
          <p:cNvPr id="70" name="矩形 259">
            <a:extLst>
              <a:ext uri="{FF2B5EF4-FFF2-40B4-BE49-F238E27FC236}">
                <a16:creationId xmlns:a16="http://schemas.microsoft.com/office/drawing/2014/main" id="{4A28D803-217D-437E-8CD8-9D5D754C1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2150" y="203475"/>
            <a:ext cx="531495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cap="all" dirty="0">
                <a:blipFill>
                  <a:blip r:embed="rId10"/>
                  <a:stretch>
                    <a:fillRect/>
                  </a:stretch>
                </a:blipFill>
                <a:latin typeface="胡晓波骚包体" panose="02010600030101010101" pitchFamily="2" charset="-122"/>
                <a:ea typeface="胡晓波骚包体" panose="02010600030101010101" pitchFamily="2" charset="-122"/>
                <a:cs typeface="Arial" panose="020B0604020202020204" pitchFamily="34" charset="0"/>
              </a:rPr>
              <a:t>202X</a:t>
            </a:r>
            <a:endParaRPr lang="zh-CN" altLang="en-US" sz="9600" cap="all" dirty="0">
              <a:blipFill>
                <a:blip r:embed="rId10"/>
                <a:stretch>
                  <a:fillRect/>
                </a:stretch>
              </a:blipFill>
              <a:latin typeface="胡晓波骚包体" panose="02010600030101010101" pitchFamily="2" charset="-122"/>
              <a:ea typeface="胡晓波骚包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11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7CF2AA-FE86-4747-9C47-BF313874E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076891-8ABD-451F-807E-B68F99EAD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902412757"/>
      </p:ext>
    </p:extLst>
  </p:cSld>
  <p:clrMapOvr>
    <a:masterClrMapping/>
  </p:clrMapOvr>
  <p:transition spd="slow" advClick="0" advTm="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95CFBD95-360D-47FD-98A0-9EAE539F47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3805199" y="-1447155"/>
            <a:ext cx="2227959" cy="5122267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1561219B-C946-4DE8-876E-BA0A2A97DC19}"/>
              </a:ext>
            </a:extLst>
          </p:cNvPr>
          <p:cNvSpPr/>
          <p:nvPr/>
        </p:nvSpPr>
        <p:spPr>
          <a:xfrm>
            <a:off x="3646269" y="955792"/>
            <a:ext cx="1608977" cy="1608977"/>
          </a:xfrm>
          <a:prstGeom prst="ellipse">
            <a:avLst/>
          </a:prstGeom>
          <a:gradFill>
            <a:gsLst>
              <a:gs pos="100000">
                <a:srgbClr val="CEEC61"/>
              </a:gs>
              <a:gs pos="0">
                <a:srgbClr val="7EB8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748C6A7-8756-4ACE-9C55-6E17D53FD0D2}"/>
              </a:ext>
            </a:extLst>
          </p:cNvPr>
          <p:cNvSpPr/>
          <p:nvPr/>
        </p:nvSpPr>
        <p:spPr>
          <a:xfrm>
            <a:off x="2234758" y="2390029"/>
            <a:ext cx="4766278" cy="525998"/>
          </a:xfrm>
          <a:custGeom>
            <a:avLst/>
            <a:gdLst>
              <a:gd name="connsiteX0" fmla="*/ 4419199 w 4766278"/>
              <a:gd name="connsiteY0" fmla="*/ 259 h 525998"/>
              <a:gd name="connsiteX1" fmla="*/ 4714377 w 4766278"/>
              <a:gd name="connsiteY1" fmla="*/ 19236 h 525998"/>
              <a:gd name="connsiteX2" fmla="*/ 4766119 w 4766278"/>
              <a:gd name="connsiteY2" fmla="*/ 70978 h 525998"/>
              <a:gd name="connsiteX3" fmla="*/ 4763441 w 4766278"/>
              <a:gd name="connsiteY3" fmla="*/ 229020 h 525998"/>
              <a:gd name="connsiteX4" fmla="*/ 4764851 w 4766278"/>
              <a:gd name="connsiteY4" fmla="*/ 254766 h 525998"/>
              <a:gd name="connsiteX5" fmla="*/ 4766119 w 4766278"/>
              <a:gd name="connsiteY5" fmla="*/ 257341 h 525998"/>
              <a:gd name="connsiteX6" fmla="*/ 4765777 w 4766278"/>
              <a:gd name="connsiteY6" fmla="*/ 271694 h 525998"/>
              <a:gd name="connsiteX7" fmla="*/ 4766119 w 4766278"/>
              <a:gd name="connsiteY7" fmla="*/ 277940 h 525998"/>
              <a:gd name="connsiteX8" fmla="*/ 4765594 w 4766278"/>
              <a:gd name="connsiteY8" fmla="*/ 279403 h 525998"/>
              <a:gd name="connsiteX9" fmla="*/ 4765066 w 4766278"/>
              <a:gd name="connsiteY9" fmla="*/ 301531 h 525998"/>
              <a:gd name="connsiteX10" fmla="*/ 4766119 w 4766278"/>
              <a:gd name="connsiteY10" fmla="*/ 464303 h 525998"/>
              <a:gd name="connsiteX11" fmla="*/ 4714377 w 4766278"/>
              <a:gd name="connsiteY11" fmla="*/ 516045 h 525998"/>
              <a:gd name="connsiteX12" fmla="*/ 4188574 w 4766278"/>
              <a:gd name="connsiteY12" fmla="*/ 516045 h 525998"/>
              <a:gd name="connsiteX13" fmla="*/ 3429819 w 4766278"/>
              <a:gd name="connsiteY13" fmla="*/ 516045 h 525998"/>
              <a:gd name="connsiteX14" fmla="*/ 2857426 w 4766278"/>
              <a:gd name="connsiteY14" fmla="*/ 516045 h 525998"/>
              <a:gd name="connsiteX15" fmla="*/ 2191852 w 4766278"/>
              <a:gd name="connsiteY15" fmla="*/ 516045 h 525998"/>
              <a:gd name="connsiteX16" fmla="*/ 1433098 w 4766278"/>
              <a:gd name="connsiteY16" fmla="*/ 516045 h 525998"/>
              <a:gd name="connsiteX17" fmla="*/ 767524 w 4766278"/>
              <a:gd name="connsiteY17" fmla="*/ 516045 h 525998"/>
              <a:gd name="connsiteX18" fmla="*/ 55360 w 4766278"/>
              <a:gd name="connsiteY18" fmla="*/ 516045 h 525998"/>
              <a:gd name="connsiteX19" fmla="*/ 3618 w 4766278"/>
              <a:gd name="connsiteY19" fmla="*/ 464303 h 525998"/>
              <a:gd name="connsiteX20" fmla="*/ 3310 w 4766278"/>
              <a:gd name="connsiteY20" fmla="*/ 322614 h 525998"/>
              <a:gd name="connsiteX21" fmla="*/ 3525 w 4766278"/>
              <a:gd name="connsiteY21" fmla="*/ 276959 h 525998"/>
              <a:gd name="connsiteX22" fmla="*/ 64 w 4766278"/>
              <a:gd name="connsiteY22" fmla="*/ 240287 h 525998"/>
              <a:gd name="connsiteX23" fmla="*/ 3618 w 4766278"/>
              <a:gd name="connsiteY23" fmla="*/ 70978 h 525998"/>
              <a:gd name="connsiteX24" fmla="*/ 55360 w 4766278"/>
              <a:gd name="connsiteY24" fmla="*/ 19236 h 525998"/>
              <a:gd name="connsiteX25" fmla="*/ 814114 w 4766278"/>
              <a:gd name="connsiteY25" fmla="*/ 19236 h 525998"/>
              <a:gd name="connsiteX26" fmla="*/ 1433098 w 4766278"/>
              <a:gd name="connsiteY26" fmla="*/ 19236 h 525998"/>
              <a:gd name="connsiteX27" fmla="*/ 2005491 w 4766278"/>
              <a:gd name="connsiteY27" fmla="*/ 19236 h 525998"/>
              <a:gd name="connsiteX28" fmla="*/ 2717655 w 4766278"/>
              <a:gd name="connsiteY28" fmla="*/ 19236 h 525998"/>
              <a:gd name="connsiteX29" fmla="*/ 3336639 w 4766278"/>
              <a:gd name="connsiteY29" fmla="*/ 19236 h 525998"/>
              <a:gd name="connsiteX30" fmla="*/ 4095393 w 4766278"/>
              <a:gd name="connsiteY30" fmla="*/ 19236 h 525998"/>
              <a:gd name="connsiteX31" fmla="*/ 4419199 w 4766278"/>
              <a:gd name="connsiteY31" fmla="*/ 259 h 52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766278" h="525998">
                <a:moveTo>
                  <a:pt x="4419199" y="259"/>
                </a:moveTo>
                <a:cubicBezTo>
                  <a:pt x="4526548" y="1757"/>
                  <a:pt x="4629127" y="9581"/>
                  <a:pt x="4714377" y="19236"/>
                </a:cubicBezTo>
                <a:cubicBezTo>
                  <a:pt x="4739516" y="24922"/>
                  <a:pt x="4762829" y="38586"/>
                  <a:pt x="4766119" y="70978"/>
                </a:cubicBezTo>
                <a:cubicBezTo>
                  <a:pt x="4765799" y="105736"/>
                  <a:pt x="4762468" y="173975"/>
                  <a:pt x="4763441" y="229020"/>
                </a:cubicBezTo>
                <a:lnTo>
                  <a:pt x="4764851" y="254766"/>
                </a:lnTo>
                <a:lnTo>
                  <a:pt x="4766119" y="257341"/>
                </a:lnTo>
                <a:lnTo>
                  <a:pt x="4765777" y="271694"/>
                </a:lnTo>
                <a:lnTo>
                  <a:pt x="4766119" y="277940"/>
                </a:lnTo>
                <a:lnTo>
                  <a:pt x="4765594" y="279403"/>
                </a:lnTo>
                <a:lnTo>
                  <a:pt x="4765066" y="301531"/>
                </a:lnTo>
                <a:cubicBezTo>
                  <a:pt x="4763552" y="353423"/>
                  <a:pt x="4761465" y="423238"/>
                  <a:pt x="4766119" y="464303"/>
                </a:cubicBezTo>
                <a:cubicBezTo>
                  <a:pt x="4768526" y="496463"/>
                  <a:pt x="4743306" y="519702"/>
                  <a:pt x="4714377" y="516045"/>
                </a:cubicBezTo>
                <a:cubicBezTo>
                  <a:pt x="4579907" y="499239"/>
                  <a:pt x="4354989" y="537863"/>
                  <a:pt x="4188574" y="516045"/>
                </a:cubicBezTo>
                <a:cubicBezTo>
                  <a:pt x="4022159" y="494227"/>
                  <a:pt x="3640403" y="534557"/>
                  <a:pt x="3429819" y="516045"/>
                </a:cubicBezTo>
                <a:cubicBezTo>
                  <a:pt x="3219236" y="497533"/>
                  <a:pt x="3041134" y="537604"/>
                  <a:pt x="2857426" y="516045"/>
                </a:cubicBezTo>
                <a:cubicBezTo>
                  <a:pt x="2673718" y="494486"/>
                  <a:pt x="2460705" y="500126"/>
                  <a:pt x="2191852" y="516045"/>
                </a:cubicBezTo>
                <a:cubicBezTo>
                  <a:pt x="1922999" y="531964"/>
                  <a:pt x="1788628" y="526378"/>
                  <a:pt x="1433098" y="516045"/>
                </a:cubicBezTo>
                <a:cubicBezTo>
                  <a:pt x="1077568" y="505712"/>
                  <a:pt x="1013548" y="508229"/>
                  <a:pt x="767524" y="516045"/>
                </a:cubicBezTo>
                <a:cubicBezTo>
                  <a:pt x="521500" y="523861"/>
                  <a:pt x="251706" y="496734"/>
                  <a:pt x="55360" y="516045"/>
                </a:cubicBezTo>
                <a:cubicBezTo>
                  <a:pt x="21628" y="516257"/>
                  <a:pt x="4220" y="491794"/>
                  <a:pt x="3618" y="464303"/>
                </a:cubicBezTo>
                <a:cubicBezTo>
                  <a:pt x="-3284" y="431716"/>
                  <a:pt x="1481" y="383653"/>
                  <a:pt x="3310" y="322614"/>
                </a:cubicBezTo>
                <a:lnTo>
                  <a:pt x="3525" y="276959"/>
                </a:lnTo>
                <a:lnTo>
                  <a:pt x="64" y="240287"/>
                </a:lnTo>
                <a:cubicBezTo>
                  <a:pt x="-682" y="197660"/>
                  <a:pt x="5371" y="140391"/>
                  <a:pt x="3618" y="70978"/>
                </a:cubicBezTo>
                <a:cubicBezTo>
                  <a:pt x="-2274" y="38768"/>
                  <a:pt x="25565" y="19694"/>
                  <a:pt x="55360" y="19236"/>
                </a:cubicBezTo>
                <a:cubicBezTo>
                  <a:pt x="267036" y="41092"/>
                  <a:pt x="610951" y="-6111"/>
                  <a:pt x="814114" y="19236"/>
                </a:cubicBezTo>
                <a:cubicBezTo>
                  <a:pt x="1017277" y="44583"/>
                  <a:pt x="1186099" y="20200"/>
                  <a:pt x="1433098" y="19236"/>
                </a:cubicBezTo>
                <a:cubicBezTo>
                  <a:pt x="1680097" y="18272"/>
                  <a:pt x="1762536" y="11126"/>
                  <a:pt x="2005491" y="19236"/>
                </a:cubicBezTo>
                <a:cubicBezTo>
                  <a:pt x="2248446" y="27346"/>
                  <a:pt x="2461485" y="13968"/>
                  <a:pt x="2717655" y="19236"/>
                </a:cubicBezTo>
                <a:cubicBezTo>
                  <a:pt x="2973825" y="24504"/>
                  <a:pt x="3081745" y="45944"/>
                  <a:pt x="3336639" y="19236"/>
                </a:cubicBezTo>
                <a:cubicBezTo>
                  <a:pt x="3591533" y="-7472"/>
                  <a:pt x="3886723" y="50531"/>
                  <a:pt x="4095393" y="19236"/>
                </a:cubicBezTo>
                <a:cubicBezTo>
                  <a:pt x="4199728" y="3588"/>
                  <a:pt x="4311849" y="-1239"/>
                  <a:pt x="4419199" y="259"/>
                </a:cubicBezTo>
                <a:close/>
              </a:path>
            </a:pathLst>
          </a:custGeom>
          <a:solidFill>
            <a:schemeClr val="bg1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4F5A9E91-9A15-4EFB-880C-189F88025DCB}"/>
              </a:ext>
            </a:extLst>
          </p:cNvPr>
          <p:cNvSpPr/>
          <p:nvPr/>
        </p:nvSpPr>
        <p:spPr>
          <a:xfrm>
            <a:off x="6419748" y="3018044"/>
            <a:ext cx="529699" cy="529699"/>
          </a:xfrm>
          <a:prstGeom prst="ellipse">
            <a:avLst/>
          </a:prstGeom>
          <a:gradFill>
            <a:gsLst>
              <a:gs pos="100000">
                <a:srgbClr val="7EB852"/>
              </a:gs>
              <a:gs pos="0">
                <a:srgbClr val="CEEC61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0D63BC3-CCFA-4C12-8FF6-A902E525B4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7007" y="744563"/>
            <a:ext cx="1399240" cy="1733324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7854311B-AA0C-4BAD-A58B-2A65726A5771}"/>
              </a:ext>
            </a:extLst>
          </p:cNvPr>
          <p:cNvGrpSpPr/>
          <p:nvPr/>
        </p:nvGrpSpPr>
        <p:grpSpPr>
          <a:xfrm>
            <a:off x="1315085" y="3784600"/>
            <a:ext cx="6914515" cy="1364716"/>
            <a:chOff x="1315085" y="3784600"/>
            <a:chExt cx="6914515" cy="136471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8E54620-B805-459B-BCB9-004A0B0AFD83}"/>
                </a:ext>
              </a:extLst>
            </p:cNvPr>
            <p:cNvGrpSpPr/>
            <p:nvPr/>
          </p:nvGrpSpPr>
          <p:grpSpPr>
            <a:xfrm>
              <a:off x="2359580" y="3784600"/>
              <a:ext cx="4424839" cy="1364716"/>
              <a:chOff x="2238377" y="3206980"/>
              <a:chExt cx="6297665" cy="1942336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EFAE2E54-4544-4328-92F3-B07238529C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38377" y="3206980"/>
                <a:ext cx="3149734" cy="1942336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id="{2F88EDB1-17E0-47FA-875F-AA4271A45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86308" y="3206980"/>
                <a:ext cx="3149734" cy="1942336"/>
              </a:xfrm>
              <a:prstGeom prst="rect">
                <a:avLst/>
              </a:prstGeom>
            </p:spPr>
          </p:pic>
        </p:grp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93BF6061-0D77-42D2-8A24-EDC5BE16D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39359" y="3970963"/>
              <a:ext cx="5790241" cy="1174125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60FBC034-DD17-4339-BFDD-EBB23C65A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315085" y="3970963"/>
              <a:ext cx="5313682" cy="1174125"/>
            </a:xfrm>
            <a:prstGeom prst="rect">
              <a:avLst/>
            </a:prstGeom>
          </p:spPr>
        </p:pic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1C143605-68B0-47DF-A3A6-A6E83BF1318A}"/>
              </a:ext>
            </a:extLst>
          </p:cNvPr>
          <p:cNvSpPr/>
          <p:nvPr/>
        </p:nvSpPr>
        <p:spPr>
          <a:xfrm>
            <a:off x="0" y="0"/>
            <a:ext cx="9144000" cy="5145088"/>
          </a:xfrm>
          <a:prstGeom prst="rect">
            <a:avLst/>
          </a:prstGeom>
          <a:noFill/>
          <a:ln w="381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A836D682-9471-47D4-AD96-030948F77F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5337" y="414657"/>
            <a:ext cx="1474169" cy="4730431"/>
          </a:xfrm>
          <a:prstGeom prst="rect">
            <a:avLst/>
          </a:prstGeom>
        </p:spPr>
      </p:pic>
      <p:sp>
        <p:nvSpPr>
          <p:cNvPr id="25" name="矩形 259">
            <a:extLst>
              <a:ext uri="{FF2B5EF4-FFF2-40B4-BE49-F238E27FC236}">
                <a16:creationId xmlns:a16="http://schemas.microsoft.com/office/drawing/2014/main" id="{C94879BB-9118-4BF5-B9EB-B1E3783F4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8868" y="1305558"/>
            <a:ext cx="19049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66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8E86C24B-88F2-4D27-A388-2DDF1EAA744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6260" y="414657"/>
            <a:ext cx="1439218" cy="4730431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3D2774C-24E7-461A-9AD1-E07A8F0415AA}"/>
              </a:ext>
            </a:extLst>
          </p:cNvPr>
          <p:cNvSpPr/>
          <p:nvPr/>
        </p:nvSpPr>
        <p:spPr>
          <a:xfrm>
            <a:off x="2234758" y="2390029"/>
            <a:ext cx="4766278" cy="525998"/>
          </a:xfrm>
          <a:custGeom>
            <a:avLst/>
            <a:gdLst>
              <a:gd name="connsiteX0" fmla="*/ 4419199 w 4766278"/>
              <a:gd name="connsiteY0" fmla="*/ 259 h 525998"/>
              <a:gd name="connsiteX1" fmla="*/ 4714377 w 4766278"/>
              <a:gd name="connsiteY1" fmla="*/ 19236 h 525998"/>
              <a:gd name="connsiteX2" fmla="*/ 4766119 w 4766278"/>
              <a:gd name="connsiteY2" fmla="*/ 70978 h 525998"/>
              <a:gd name="connsiteX3" fmla="*/ 4763441 w 4766278"/>
              <a:gd name="connsiteY3" fmla="*/ 229020 h 525998"/>
              <a:gd name="connsiteX4" fmla="*/ 4764851 w 4766278"/>
              <a:gd name="connsiteY4" fmla="*/ 254766 h 525998"/>
              <a:gd name="connsiteX5" fmla="*/ 4766119 w 4766278"/>
              <a:gd name="connsiteY5" fmla="*/ 257341 h 525998"/>
              <a:gd name="connsiteX6" fmla="*/ 4765777 w 4766278"/>
              <a:gd name="connsiteY6" fmla="*/ 271694 h 525998"/>
              <a:gd name="connsiteX7" fmla="*/ 4766119 w 4766278"/>
              <a:gd name="connsiteY7" fmla="*/ 277940 h 525998"/>
              <a:gd name="connsiteX8" fmla="*/ 4765594 w 4766278"/>
              <a:gd name="connsiteY8" fmla="*/ 279403 h 525998"/>
              <a:gd name="connsiteX9" fmla="*/ 4765066 w 4766278"/>
              <a:gd name="connsiteY9" fmla="*/ 301531 h 525998"/>
              <a:gd name="connsiteX10" fmla="*/ 4766119 w 4766278"/>
              <a:gd name="connsiteY10" fmla="*/ 464303 h 525998"/>
              <a:gd name="connsiteX11" fmla="*/ 4714377 w 4766278"/>
              <a:gd name="connsiteY11" fmla="*/ 516045 h 525998"/>
              <a:gd name="connsiteX12" fmla="*/ 4188574 w 4766278"/>
              <a:gd name="connsiteY12" fmla="*/ 516045 h 525998"/>
              <a:gd name="connsiteX13" fmla="*/ 3429819 w 4766278"/>
              <a:gd name="connsiteY13" fmla="*/ 516045 h 525998"/>
              <a:gd name="connsiteX14" fmla="*/ 2857426 w 4766278"/>
              <a:gd name="connsiteY14" fmla="*/ 516045 h 525998"/>
              <a:gd name="connsiteX15" fmla="*/ 2191852 w 4766278"/>
              <a:gd name="connsiteY15" fmla="*/ 516045 h 525998"/>
              <a:gd name="connsiteX16" fmla="*/ 1433098 w 4766278"/>
              <a:gd name="connsiteY16" fmla="*/ 516045 h 525998"/>
              <a:gd name="connsiteX17" fmla="*/ 767524 w 4766278"/>
              <a:gd name="connsiteY17" fmla="*/ 516045 h 525998"/>
              <a:gd name="connsiteX18" fmla="*/ 55360 w 4766278"/>
              <a:gd name="connsiteY18" fmla="*/ 516045 h 525998"/>
              <a:gd name="connsiteX19" fmla="*/ 3618 w 4766278"/>
              <a:gd name="connsiteY19" fmla="*/ 464303 h 525998"/>
              <a:gd name="connsiteX20" fmla="*/ 3310 w 4766278"/>
              <a:gd name="connsiteY20" fmla="*/ 322614 h 525998"/>
              <a:gd name="connsiteX21" fmla="*/ 3525 w 4766278"/>
              <a:gd name="connsiteY21" fmla="*/ 276959 h 525998"/>
              <a:gd name="connsiteX22" fmla="*/ 64 w 4766278"/>
              <a:gd name="connsiteY22" fmla="*/ 240287 h 525998"/>
              <a:gd name="connsiteX23" fmla="*/ 3618 w 4766278"/>
              <a:gd name="connsiteY23" fmla="*/ 70978 h 525998"/>
              <a:gd name="connsiteX24" fmla="*/ 55360 w 4766278"/>
              <a:gd name="connsiteY24" fmla="*/ 19236 h 525998"/>
              <a:gd name="connsiteX25" fmla="*/ 814114 w 4766278"/>
              <a:gd name="connsiteY25" fmla="*/ 19236 h 525998"/>
              <a:gd name="connsiteX26" fmla="*/ 1433098 w 4766278"/>
              <a:gd name="connsiteY26" fmla="*/ 19236 h 525998"/>
              <a:gd name="connsiteX27" fmla="*/ 2005491 w 4766278"/>
              <a:gd name="connsiteY27" fmla="*/ 19236 h 525998"/>
              <a:gd name="connsiteX28" fmla="*/ 2717655 w 4766278"/>
              <a:gd name="connsiteY28" fmla="*/ 19236 h 525998"/>
              <a:gd name="connsiteX29" fmla="*/ 3336639 w 4766278"/>
              <a:gd name="connsiteY29" fmla="*/ 19236 h 525998"/>
              <a:gd name="connsiteX30" fmla="*/ 4095393 w 4766278"/>
              <a:gd name="connsiteY30" fmla="*/ 19236 h 525998"/>
              <a:gd name="connsiteX31" fmla="*/ 4419199 w 4766278"/>
              <a:gd name="connsiteY31" fmla="*/ 259 h 52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766278" h="525998">
                <a:moveTo>
                  <a:pt x="4419199" y="259"/>
                </a:moveTo>
                <a:cubicBezTo>
                  <a:pt x="4526548" y="1757"/>
                  <a:pt x="4629127" y="9581"/>
                  <a:pt x="4714377" y="19236"/>
                </a:cubicBezTo>
                <a:cubicBezTo>
                  <a:pt x="4739516" y="24922"/>
                  <a:pt x="4762829" y="38586"/>
                  <a:pt x="4766119" y="70978"/>
                </a:cubicBezTo>
                <a:cubicBezTo>
                  <a:pt x="4765799" y="105736"/>
                  <a:pt x="4762468" y="173975"/>
                  <a:pt x="4763441" y="229020"/>
                </a:cubicBezTo>
                <a:lnTo>
                  <a:pt x="4764851" y="254766"/>
                </a:lnTo>
                <a:lnTo>
                  <a:pt x="4766119" y="257341"/>
                </a:lnTo>
                <a:lnTo>
                  <a:pt x="4765777" y="271694"/>
                </a:lnTo>
                <a:lnTo>
                  <a:pt x="4766119" y="277940"/>
                </a:lnTo>
                <a:lnTo>
                  <a:pt x="4765594" y="279403"/>
                </a:lnTo>
                <a:lnTo>
                  <a:pt x="4765066" y="301531"/>
                </a:lnTo>
                <a:cubicBezTo>
                  <a:pt x="4763552" y="353423"/>
                  <a:pt x="4761465" y="423238"/>
                  <a:pt x="4766119" y="464303"/>
                </a:cubicBezTo>
                <a:cubicBezTo>
                  <a:pt x="4768526" y="496463"/>
                  <a:pt x="4743306" y="519702"/>
                  <a:pt x="4714377" y="516045"/>
                </a:cubicBezTo>
                <a:cubicBezTo>
                  <a:pt x="4579907" y="499239"/>
                  <a:pt x="4354989" y="537863"/>
                  <a:pt x="4188574" y="516045"/>
                </a:cubicBezTo>
                <a:cubicBezTo>
                  <a:pt x="4022159" y="494227"/>
                  <a:pt x="3640403" y="534557"/>
                  <a:pt x="3429819" y="516045"/>
                </a:cubicBezTo>
                <a:cubicBezTo>
                  <a:pt x="3219236" y="497533"/>
                  <a:pt x="3041134" y="537604"/>
                  <a:pt x="2857426" y="516045"/>
                </a:cubicBezTo>
                <a:cubicBezTo>
                  <a:pt x="2673718" y="494486"/>
                  <a:pt x="2460705" y="500126"/>
                  <a:pt x="2191852" y="516045"/>
                </a:cubicBezTo>
                <a:cubicBezTo>
                  <a:pt x="1922999" y="531964"/>
                  <a:pt x="1788628" y="526378"/>
                  <a:pt x="1433098" y="516045"/>
                </a:cubicBezTo>
                <a:cubicBezTo>
                  <a:pt x="1077568" y="505712"/>
                  <a:pt x="1013548" y="508229"/>
                  <a:pt x="767524" y="516045"/>
                </a:cubicBezTo>
                <a:cubicBezTo>
                  <a:pt x="521500" y="523861"/>
                  <a:pt x="251706" y="496734"/>
                  <a:pt x="55360" y="516045"/>
                </a:cubicBezTo>
                <a:cubicBezTo>
                  <a:pt x="21628" y="516257"/>
                  <a:pt x="4220" y="491794"/>
                  <a:pt x="3618" y="464303"/>
                </a:cubicBezTo>
                <a:cubicBezTo>
                  <a:pt x="-3284" y="431716"/>
                  <a:pt x="1481" y="383653"/>
                  <a:pt x="3310" y="322614"/>
                </a:cubicBezTo>
                <a:lnTo>
                  <a:pt x="3525" y="276959"/>
                </a:lnTo>
                <a:lnTo>
                  <a:pt x="64" y="240287"/>
                </a:lnTo>
                <a:cubicBezTo>
                  <a:pt x="-682" y="197660"/>
                  <a:pt x="5371" y="140391"/>
                  <a:pt x="3618" y="70978"/>
                </a:cubicBezTo>
                <a:cubicBezTo>
                  <a:pt x="-2274" y="38768"/>
                  <a:pt x="25565" y="19694"/>
                  <a:pt x="55360" y="19236"/>
                </a:cubicBezTo>
                <a:cubicBezTo>
                  <a:pt x="267036" y="41092"/>
                  <a:pt x="610951" y="-6111"/>
                  <a:pt x="814114" y="19236"/>
                </a:cubicBezTo>
                <a:cubicBezTo>
                  <a:pt x="1017277" y="44583"/>
                  <a:pt x="1186099" y="20200"/>
                  <a:pt x="1433098" y="19236"/>
                </a:cubicBezTo>
                <a:cubicBezTo>
                  <a:pt x="1680097" y="18272"/>
                  <a:pt x="1762536" y="11126"/>
                  <a:pt x="2005491" y="19236"/>
                </a:cubicBezTo>
                <a:cubicBezTo>
                  <a:pt x="2248446" y="27346"/>
                  <a:pt x="2461485" y="13968"/>
                  <a:pt x="2717655" y="19236"/>
                </a:cubicBezTo>
                <a:cubicBezTo>
                  <a:pt x="2973825" y="24504"/>
                  <a:pt x="3081745" y="45944"/>
                  <a:pt x="3336639" y="19236"/>
                </a:cubicBezTo>
                <a:cubicBezTo>
                  <a:pt x="3591533" y="-7472"/>
                  <a:pt x="3886723" y="50531"/>
                  <a:pt x="4095393" y="19236"/>
                </a:cubicBezTo>
                <a:cubicBezTo>
                  <a:pt x="4199728" y="3588"/>
                  <a:pt x="4311849" y="-1239"/>
                  <a:pt x="4419199" y="259"/>
                </a:cubicBezTo>
                <a:close/>
              </a:path>
            </a:pathLst>
          </a:custGeom>
          <a:blipFill>
            <a:blip r:embed="rId10"/>
            <a:tile tx="-698500" ty="50800" sx="100000" sy="100000" flip="none" algn="tl"/>
          </a:blip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D491B72-6A20-40DA-A08F-66D2530B22EB}"/>
              </a:ext>
            </a:extLst>
          </p:cNvPr>
          <p:cNvSpPr txBox="1"/>
          <p:nvPr/>
        </p:nvSpPr>
        <p:spPr>
          <a:xfrm>
            <a:off x="3253375" y="2477887"/>
            <a:ext cx="288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BA6AD6B-ACF7-4DC0-8F69-8ABAC1B2EEB9}"/>
              </a:ext>
            </a:extLst>
          </p:cNvPr>
          <p:cNvSpPr txBox="1"/>
          <p:nvPr/>
        </p:nvSpPr>
        <p:spPr>
          <a:xfrm>
            <a:off x="2275841" y="3010042"/>
            <a:ext cx="4591050" cy="575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E5CA281-13D5-498C-BECD-09A1233393B8}"/>
              </a:ext>
            </a:extLst>
          </p:cNvPr>
          <p:cNvSpPr txBox="1"/>
          <p:nvPr/>
        </p:nvSpPr>
        <p:spPr>
          <a:xfrm>
            <a:off x="-3457940" y="-27599067"/>
            <a:ext cx="4673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4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9A654F86-05F4-474E-9E68-B0AAE93B66DA}"/>
              </a:ext>
            </a:extLst>
          </p:cNvPr>
          <p:cNvSpPr/>
          <p:nvPr/>
        </p:nvSpPr>
        <p:spPr>
          <a:xfrm>
            <a:off x="3828115" y="3675102"/>
            <a:ext cx="1258490" cy="4549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圆角矩形 34">
            <a:extLst>
              <a:ext uri="{FF2B5EF4-FFF2-40B4-BE49-F238E27FC236}">
                <a16:creationId xmlns:a16="http://schemas.microsoft.com/office/drawing/2014/main" id="{88044BA6-A1AF-4F6B-B66F-438488AEE20D}"/>
              </a:ext>
            </a:extLst>
          </p:cNvPr>
          <p:cNvSpPr/>
          <p:nvPr/>
        </p:nvSpPr>
        <p:spPr>
          <a:xfrm>
            <a:off x="4418664" y="1315745"/>
            <a:ext cx="80963" cy="25856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五边形 35">
            <a:extLst>
              <a:ext uri="{FF2B5EF4-FFF2-40B4-BE49-F238E27FC236}">
                <a16:creationId xmlns:a16="http://schemas.microsoft.com/office/drawing/2014/main" id="{BCB7667D-5D98-4851-BC00-6B3A8106AB04}"/>
              </a:ext>
            </a:extLst>
          </p:cNvPr>
          <p:cNvSpPr/>
          <p:nvPr/>
        </p:nvSpPr>
        <p:spPr>
          <a:xfrm rot="201853">
            <a:off x="4251977" y="1544415"/>
            <a:ext cx="989409" cy="302512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>
            <a:outerShdw dist="38100" dir="3000000" algn="tl" rotWithShape="0">
              <a:schemeClr val="accent4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7" name="文本框 7">
            <a:extLst>
              <a:ext uri="{FF2B5EF4-FFF2-40B4-BE49-F238E27FC236}">
                <a16:creationId xmlns:a16="http://schemas.microsoft.com/office/drawing/2014/main" id="{42DE913C-2417-421B-8F65-400E57942BA1}"/>
              </a:ext>
            </a:extLst>
          </p:cNvPr>
          <p:cNvSpPr txBox="1">
            <a:spLocks noChangeArrowheads="1"/>
          </p:cNvSpPr>
          <p:nvPr/>
        </p:nvSpPr>
        <p:spPr bwMode="auto">
          <a:xfrm rot="201853">
            <a:off x="5547706" y="1542299"/>
            <a:ext cx="1858721" cy="60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4E4E4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4E4E4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1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五边形 37">
            <a:extLst>
              <a:ext uri="{FF2B5EF4-FFF2-40B4-BE49-F238E27FC236}">
                <a16:creationId xmlns:a16="http://schemas.microsoft.com/office/drawing/2014/main" id="{5019684D-CCDD-449B-9BC7-BCD1A6925481}"/>
              </a:ext>
            </a:extLst>
          </p:cNvPr>
          <p:cNvSpPr/>
          <p:nvPr/>
        </p:nvSpPr>
        <p:spPr>
          <a:xfrm rot="21347357" flipH="1">
            <a:off x="3668570" y="2060116"/>
            <a:ext cx="989409" cy="302512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dist="38100" dir="7800000" algn="tl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id="{63BB8EAC-3EB1-4403-9BB0-CC2E9BBFFC63}"/>
              </a:ext>
            </a:extLst>
          </p:cNvPr>
          <p:cNvSpPr txBox="1">
            <a:spLocks noChangeArrowheads="1"/>
          </p:cNvSpPr>
          <p:nvPr/>
        </p:nvSpPr>
        <p:spPr bwMode="auto">
          <a:xfrm rot="21347357" flipH="1">
            <a:off x="1696325" y="2041938"/>
            <a:ext cx="1864850" cy="602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4E4E4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4E4E4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1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五边形 39">
            <a:extLst>
              <a:ext uri="{FF2B5EF4-FFF2-40B4-BE49-F238E27FC236}">
                <a16:creationId xmlns:a16="http://schemas.microsoft.com/office/drawing/2014/main" id="{C7E63E26-55C4-4EC1-905C-A69CB7F23215}"/>
              </a:ext>
            </a:extLst>
          </p:cNvPr>
          <p:cNvSpPr/>
          <p:nvPr/>
        </p:nvSpPr>
        <p:spPr>
          <a:xfrm rot="201853">
            <a:off x="4251977" y="2631792"/>
            <a:ext cx="989409" cy="30251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>
            <a:outerShdw dist="38100" dir="3000000" algn="tl" rotWithShape="0">
              <a:schemeClr val="accent3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5">
            <a:extLst>
              <a:ext uri="{FF2B5EF4-FFF2-40B4-BE49-F238E27FC236}">
                <a16:creationId xmlns:a16="http://schemas.microsoft.com/office/drawing/2014/main" id="{5B3276FB-BFEF-4C02-A5D9-565EB8ABC1DB}"/>
              </a:ext>
            </a:extLst>
          </p:cNvPr>
          <p:cNvSpPr txBox="1">
            <a:spLocks noChangeArrowheads="1"/>
          </p:cNvSpPr>
          <p:nvPr/>
        </p:nvSpPr>
        <p:spPr bwMode="auto">
          <a:xfrm rot="201853">
            <a:off x="5547706" y="2629675"/>
            <a:ext cx="1858721" cy="602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4E4E4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4E4E4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1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五边形 41">
            <a:extLst>
              <a:ext uri="{FF2B5EF4-FFF2-40B4-BE49-F238E27FC236}">
                <a16:creationId xmlns:a16="http://schemas.microsoft.com/office/drawing/2014/main" id="{DC1FDE61-26FB-4C1B-8F4E-234D08508782}"/>
              </a:ext>
            </a:extLst>
          </p:cNvPr>
          <p:cNvSpPr/>
          <p:nvPr/>
        </p:nvSpPr>
        <p:spPr>
          <a:xfrm rot="21347357" flipH="1">
            <a:off x="3668570" y="3158211"/>
            <a:ext cx="989409" cy="302512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dist="38100" dir="7800000" algn="tl" rotWithShape="0">
              <a:schemeClr val="accent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文本框 18">
            <a:extLst>
              <a:ext uri="{FF2B5EF4-FFF2-40B4-BE49-F238E27FC236}">
                <a16:creationId xmlns:a16="http://schemas.microsoft.com/office/drawing/2014/main" id="{8F27A2D0-4059-4591-BCBA-EDD1D6677896}"/>
              </a:ext>
            </a:extLst>
          </p:cNvPr>
          <p:cNvSpPr txBox="1">
            <a:spLocks noChangeArrowheads="1"/>
          </p:cNvSpPr>
          <p:nvPr/>
        </p:nvSpPr>
        <p:spPr bwMode="auto">
          <a:xfrm rot="21347357" flipH="1">
            <a:off x="1675256" y="3140807"/>
            <a:ext cx="1885947" cy="602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4E4E4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4E4E4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1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AEEF28C-8838-427D-B260-AF314A63AF72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15" name="矩形 259">
            <a:extLst>
              <a:ext uri="{FF2B5EF4-FFF2-40B4-BE49-F238E27FC236}">
                <a16:creationId xmlns:a16="http://schemas.microsoft.com/office/drawing/2014/main" id="{A4C949F0-7C91-43F9-BE64-8211FC014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859513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76"/>
          <p:cNvGrpSpPr/>
          <p:nvPr/>
        </p:nvGrpSpPr>
        <p:grpSpPr>
          <a:xfrm>
            <a:off x="855591" y="1164096"/>
            <a:ext cx="1350000" cy="1350183"/>
            <a:chOff x="998722" y="2077464"/>
            <a:chExt cx="1800000" cy="1800000"/>
          </a:xfrm>
        </p:grpSpPr>
        <p:sp>
          <p:nvSpPr>
            <p:cNvPr id="64" name="椭圆 63"/>
            <p:cNvSpPr/>
            <p:nvPr/>
          </p:nvSpPr>
          <p:spPr>
            <a:xfrm>
              <a:off x="998722" y="2077464"/>
              <a:ext cx="1800000" cy="1800000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弧形 61"/>
            <p:cNvSpPr/>
            <p:nvPr/>
          </p:nvSpPr>
          <p:spPr>
            <a:xfrm>
              <a:off x="998722" y="2077464"/>
              <a:ext cx="1800000" cy="1800000"/>
            </a:xfrm>
            <a:prstGeom prst="arc">
              <a:avLst>
                <a:gd name="adj1" fmla="val 16200000"/>
                <a:gd name="adj2" fmla="val 8851924"/>
              </a:avLst>
            </a:prstGeom>
            <a:ln w="1270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75"/>
          <p:cNvGrpSpPr/>
          <p:nvPr/>
        </p:nvGrpSpPr>
        <p:grpSpPr>
          <a:xfrm>
            <a:off x="2685140" y="1164096"/>
            <a:ext cx="1350000" cy="1350183"/>
            <a:chOff x="3580187" y="2077464"/>
            <a:chExt cx="1800000" cy="1800000"/>
          </a:xfrm>
        </p:grpSpPr>
        <p:sp>
          <p:nvSpPr>
            <p:cNvPr id="65" name="椭圆 64"/>
            <p:cNvSpPr/>
            <p:nvPr/>
          </p:nvSpPr>
          <p:spPr>
            <a:xfrm>
              <a:off x="3580187" y="2077464"/>
              <a:ext cx="1800000" cy="1800000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弧形 62"/>
            <p:cNvSpPr/>
            <p:nvPr/>
          </p:nvSpPr>
          <p:spPr>
            <a:xfrm>
              <a:off x="3580187" y="2077464"/>
              <a:ext cx="1800000" cy="1800000"/>
            </a:xfrm>
            <a:prstGeom prst="arc">
              <a:avLst>
                <a:gd name="adj1" fmla="val 16200000"/>
                <a:gd name="adj2" fmla="val 11250901"/>
              </a:avLst>
            </a:prstGeom>
            <a:ln w="1270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74"/>
          <p:cNvGrpSpPr/>
          <p:nvPr/>
        </p:nvGrpSpPr>
        <p:grpSpPr>
          <a:xfrm>
            <a:off x="1059007" y="1367539"/>
            <a:ext cx="943168" cy="943296"/>
            <a:chOff x="1269943" y="2348685"/>
            <a:chExt cx="1257558" cy="1257558"/>
          </a:xfrm>
        </p:grpSpPr>
        <p:sp>
          <p:nvSpPr>
            <p:cNvPr id="68" name="椭圆 67"/>
            <p:cNvSpPr/>
            <p:nvPr/>
          </p:nvSpPr>
          <p:spPr>
            <a:xfrm>
              <a:off x="1269943" y="2348685"/>
              <a:ext cx="1257558" cy="1257558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313947" y="2639042"/>
              <a:ext cx="1169551" cy="67684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699" dirty="0">
                  <a:solidFill>
                    <a:schemeClr val="bg1"/>
                  </a:solidFill>
                  <a:cs typeface="+mn-ea"/>
                  <a:sym typeface="+mn-lt"/>
                </a:rPr>
                <a:t>65%</a:t>
              </a:r>
              <a:endParaRPr lang="zh-CN" altLang="en-US" sz="26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71"/>
          <p:cNvGrpSpPr/>
          <p:nvPr/>
        </p:nvGrpSpPr>
        <p:grpSpPr>
          <a:xfrm>
            <a:off x="2888556" y="1367539"/>
            <a:ext cx="943168" cy="943296"/>
            <a:chOff x="3862790" y="2348685"/>
            <a:chExt cx="1257558" cy="1257558"/>
          </a:xfrm>
        </p:grpSpPr>
        <p:sp>
          <p:nvSpPr>
            <p:cNvPr id="69" name="椭圆 68"/>
            <p:cNvSpPr/>
            <p:nvPr/>
          </p:nvSpPr>
          <p:spPr>
            <a:xfrm>
              <a:off x="3862790" y="2348685"/>
              <a:ext cx="1257558" cy="125755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884030" y="2661903"/>
              <a:ext cx="1169551" cy="67684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699" dirty="0">
                  <a:solidFill>
                    <a:schemeClr val="bg1"/>
                  </a:solidFill>
                  <a:cs typeface="+mn-ea"/>
                  <a:sym typeface="+mn-lt"/>
                </a:rPr>
                <a:t>75%</a:t>
              </a:r>
              <a:endParaRPr lang="zh-CN" altLang="en-US" sz="26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858666" y="3018836"/>
            <a:ext cx="3314969" cy="464741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marL="171450" indent="-171450">
              <a:lnSpc>
                <a:spcPct val="150000"/>
              </a:lnSpc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9" name="矩形 78"/>
          <p:cNvSpPr/>
          <p:nvPr/>
        </p:nvSpPr>
        <p:spPr>
          <a:xfrm>
            <a:off x="902749" y="2685246"/>
            <a:ext cx="1042587" cy="253914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0" name="矩形 79"/>
          <p:cNvSpPr/>
          <p:nvPr/>
        </p:nvSpPr>
        <p:spPr>
          <a:xfrm>
            <a:off x="2814037" y="2685246"/>
            <a:ext cx="1042587" cy="253914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104923D-0A74-475B-AA6E-9C6F3F02C6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3635" y="91906"/>
            <a:ext cx="4675526" cy="4675526"/>
          </a:xfrm>
          <a:prstGeom prst="rect">
            <a:avLst/>
          </a:prstGeom>
        </p:spPr>
      </p:pic>
      <p:sp>
        <p:nvSpPr>
          <p:cNvPr id="71" name="矩形 70">
            <a:extLst>
              <a:ext uri="{FF2B5EF4-FFF2-40B4-BE49-F238E27FC236}">
                <a16:creationId xmlns:a16="http://schemas.microsoft.com/office/drawing/2014/main" id="{333FDB54-1FDD-4DB6-A5F0-AF724864B810}"/>
              </a:ext>
            </a:extLst>
          </p:cNvPr>
          <p:cNvSpPr/>
          <p:nvPr/>
        </p:nvSpPr>
        <p:spPr>
          <a:xfrm>
            <a:off x="858666" y="3449177"/>
            <a:ext cx="3314969" cy="464741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marL="171450" indent="-171450">
              <a:lnSpc>
                <a:spcPct val="150000"/>
              </a:lnSpc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F474FD5C-6746-4A20-97C8-34742375DB31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73" name="矩形 259">
            <a:extLst>
              <a:ext uri="{FF2B5EF4-FFF2-40B4-BE49-F238E27FC236}">
                <a16:creationId xmlns:a16="http://schemas.microsoft.com/office/drawing/2014/main" id="{93AEB98C-9C30-4DCA-B737-7F8E40A68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A35ABB0-2E8D-4519-986A-9EB8862E27E3}"/>
              </a:ext>
            </a:extLst>
          </p:cNvPr>
          <p:cNvSpPr/>
          <p:nvPr/>
        </p:nvSpPr>
        <p:spPr>
          <a:xfrm>
            <a:off x="5152560" y="1070640"/>
            <a:ext cx="2718058" cy="2718058"/>
          </a:xfrm>
          <a:prstGeom prst="ellips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4215710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77ABC5-44C8-4DA9-B560-C434E9CA407E}"/>
              </a:ext>
            </a:extLst>
          </p:cNvPr>
          <p:cNvGrpSpPr/>
          <p:nvPr/>
        </p:nvGrpSpPr>
        <p:grpSpPr>
          <a:xfrm>
            <a:off x="3472202" y="1276537"/>
            <a:ext cx="2199596" cy="2437649"/>
            <a:chOff x="695325" y="1982624"/>
            <a:chExt cx="1852996" cy="1444575"/>
          </a:xfrm>
        </p:grpSpPr>
        <p:sp>
          <p:nvSpPr>
            <p:cNvPr id="34" name="Rectangle 4">
              <a:extLst>
                <a:ext uri="{FF2B5EF4-FFF2-40B4-BE49-F238E27FC236}">
                  <a16:creationId xmlns:a16="http://schemas.microsoft.com/office/drawing/2014/main" id="{65B87283-1235-4B24-A756-86D915915ED6}"/>
                </a:ext>
              </a:extLst>
            </p:cNvPr>
            <p:cNvSpPr/>
            <p:nvPr/>
          </p:nvSpPr>
          <p:spPr>
            <a:xfrm>
              <a:off x="695325" y="1982624"/>
              <a:ext cx="1852996" cy="1444575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20">
              <a:extLst>
                <a:ext uri="{FF2B5EF4-FFF2-40B4-BE49-F238E27FC236}">
                  <a16:creationId xmlns:a16="http://schemas.microsoft.com/office/drawing/2014/main" id="{6D0DD012-CB5E-46B0-A67A-14D048C568AB}"/>
                </a:ext>
              </a:extLst>
            </p:cNvPr>
            <p:cNvSpPr txBox="1"/>
            <p:nvPr/>
          </p:nvSpPr>
          <p:spPr>
            <a:xfrm>
              <a:off x="1123200" y="2395444"/>
              <a:ext cx="982961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0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id-ID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37">
              <a:extLst>
                <a:ext uri="{FF2B5EF4-FFF2-40B4-BE49-F238E27FC236}">
                  <a16:creationId xmlns:a16="http://schemas.microsoft.com/office/drawing/2014/main" id="{19481BE5-8413-49AB-B7CE-1346EE221127}"/>
                </a:ext>
              </a:extLst>
            </p:cNvPr>
            <p:cNvSpPr/>
            <p:nvPr/>
          </p:nvSpPr>
          <p:spPr>
            <a:xfrm>
              <a:off x="805306" y="2647780"/>
              <a:ext cx="1618751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id-ID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Rectangle 9"/>
          <p:cNvSpPr/>
          <p:nvPr/>
        </p:nvSpPr>
        <p:spPr>
          <a:xfrm>
            <a:off x="4053048" y="3584859"/>
            <a:ext cx="1037905" cy="2570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 sz="13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A9EBFAE-29DB-4363-9AFD-72AE839C464B}"/>
              </a:ext>
            </a:extLst>
          </p:cNvPr>
          <p:cNvGrpSpPr/>
          <p:nvPr/>
        </p:nvGrpSpPr>
        <p:grpSpPr>
          <a:xfrm>
            <a:off x="4197466" y="894606"/>
            <a:ext cx="749069" cy="747482"/>
            <a:chOff x="4197466" y="778252"/>
            <a:chExt cx="749069" cy="747482"/>
          </a:xfrm>
        </p:grpSpPr>
        <p:sp>
          <p:nvSpPr>
            <p:cNvPr id="6" name="Oval 8"/>
            <p:cNvSpPr/>
            <p:nvPr/>
          </p:nvSpPr>
          <p:spPr>
            <a:xfrm>
              <a:off x="4197466" y="778252"/>
              <a:ext cx="749069" cy="747482"/>
            </a:xfrm>
            <a:prstGeom prst="ellipse">
              <a:avLst/>
            </a:prstGeom>
            <a:solidFill>
              <a:schemeClr val="accent1"/>
            </a:solidFill>
            <a:ln w="4762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35"/>
            <p:cNvGrpSpPr/>
            <p:nvPr/>
          </p:nvGrpSpPr>
          <p:grpSpPr>
            <a:xfrm>
              <a:off x="4442271" y="1024816"/>
              <a:ext cx="259458" cy="256153"/>
              <a:chOff x="1030288" y="614363"/>
              <a:chExt cx="498475" cy="492125"/>
            </a:xfrm>
            <a:solidFill>
              <a:schemeClr val="bg1"/>
            </a:solidFill>
          </p:grpSpPr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1303338" y="676276"/>
                <a:ext cx="160338" cy="160338"/>
              </a:xfrm>
              <a:custGeom>
                <a:avLst/>
                <a:gdLst>
                  <a:gd name="T0" fmla="*/ 38 w 42"/>
                  <a:gd name="T1" fmla="*/ 40 h 42"/>
                  <a:gd name="T2" fmla="*/ 38 w 42"/>
                  <a:gd name="T3" fmla="*/ 40 h 42"/>
                  <a:gd name="T4" fmla="*/ 40 w 42"/>
                  <a:gd name="T5" fmla="*/ 42 h 42"/>
                  <a:gd name="T6" fmla="*/ 42 w 42"/>
                  <a:gd name="T7" fmla="*/ 40 h 42"/>
                  <a:gd name="T8" fmla="*/ 42 w 42"/>
                  <a:gd name="T9" fmla="*/ 40 h 42"/>
                  <a:gd name="T10" fmla="*/ 2 w 42"/>
                  <a:gd name="T11" fmla="*/ 0 h 42"/>
                  <a:gd name="T12" fmla="*/ 2 w 42"/>
                  <a:gd name="T13" fmla="*/ 0 h 42"/>
                  <a:gd name="T14" fmla="*/ 0 w 42"/>
                  <a:gd name="T15" fmla="*/ 2 h 42"/>
                  <a:gd name="T16" fmla="*/ 2 w 42"/>
                  <a:gd name="T17" fmla="*/ 4 h 42"/>
                  <a:gd name="T18" fmla="*/ 2 w 42"/>
                  <a:gd name="T19" fmla="*/ 4 h 42"/>
                  <a:gd name="T20" fmla="*/ 38 w 42"/>
                  <a:gd name="T21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38" y="40"/>
                    </a:move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9" y="42"/>
                      <a:pt x="40" y="42"/>
                    </a:cubicBezTo>
                    <a:cubicBezTo>
                      <a:pt x="41" y="42"/>
                      <a:pt x="42" y="41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18"/>
                      <a:pt x="2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2" y="4"/>
                      <a:pt x="38" y="20"/>
                      <a:pt x="3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59" tIns="34280" rIns="68559" bIns="34280"/>
              <a:lstStyle/>
              <a:p>
                <a:pPr>
                  <a:defRPr/>
                </a:pPr>
                <a:endParaRPr lang="id-ID" sz="1349">
                  <a:cs typeface="+mn-ea"/>
                  <a:sym typeface="+mn-lt"/>
                </a:endParaRPr>
              </a:p>
            </p:txBody>
          </p:sp>
          <p:sp>
            <p:nvSpPr>
              <p:cNvPr id="19" name="Freeform 17"/>
              <p:cNvSpPr>
                <a:spLocks noEditPoints="1"/>
              </p:cNvSpPr>
              <p:nvPr/>
            </p:nvSpPr>
            <p:spPr bwMode="auto">
              <a:xfrm>
                <a:off x="1030288" y="614363"/>
                <a:ext cx="498475" cy="492125"/>
              </a:xfrm>
              <a:custGeom>
                <a:avLst/>
                <a:gdLst>
                  <a:gd name="T0" fmla="*/ 37 w 130"/>
                  <a:gd name="T1" fmla="*/ 4 h 128"/>
                  <a:gd name="T2" fmla="*/ 29 w 130"/>
                  <a:gd name="T3" fmla="*/ 0 h 128"/>
                  <a:gd name="T4" fmla="*/ 24 w 130"/>
                  <a:gd name="T5" fmla="*/ 1 h 128"/>
                  <a:gd name="T6" fmla="*/ 17 w 130"/>
                  <a:gd name="T7" fmla="*/ 12 h 128"/>
                  <a:gd name="T8" fmla="*/ 17 w 130"/>
                  <a:gd name="T9" fmla="*/ 67 h 128"/>
                  <a:gd name="T10" fmla="*/ 5 w 130"/>
                  <a:gd name="T11" fmla="*/ 80 h 128"/>
                  <a:gd name="T12" fmla="*/ 5 w 130"/>
                  <a:gd name="T13" fmla="*/ 96 h 128"/>
                  <a:gd name="T14" fmla="*/ 33 w 130"/>
                  <a:gd name="T15" fmla="*/ 124 h 128"/>
                  <a:gd name="T16" fmla="*/ 41 w 130"/>
                  <a:gd name="T17" fmla="*/ 128 h 128"/>
                  <a:gd name="T18" fmla="*/ 49 w 130"/>
                  <a:gd name="T19" fmla="*/ 124 h 128"/>
                  <a:gd name="T20" fmla="*/ 62 w 130"/>
                  <a:gd name="T21" fmla="*/ 112 h 128"/>
                  <a:gd name="T22" fmla="*/ 117 w 130"/>
                  <a:gd name="T23" fmla="*/ 112 h 128"/>
                  <a:gd name="T24" fmla="*/ 128 w 130"/>
                  <a:gd name="T25" fmla="*/ 105 h 128"/>
                  <a:gd name="T26" fmla="*/ 125 w 130"/>
                  <a:gd name="T27" fmla="*/ 92 h 128"/>
                  <a:gd name="T28" fmla="*/ 37 w 130"/>
                  <a:gd name="T29" fmla="*/ 4 h 128"/>
                  <a:gd name="T30" fmla="*/ 56 w 130"/>
                  <a:gd name="T31" fmla="*/ 106 h 128"/>
                  <a:gd name="T32" fmla="*/ 44 w 130"/>
                  <a:gd name="T33" fmla="*/ 119 h 128"/>
                  <a:gd name="T34" fmla="*/ 41 w 130"/>
                  <a:gd name="T35" fmla="*/ 120 h 128"/>
                  <a:gd name="T36" fmla="*/ 38 w 130"/>
                  <a:gd name="T37" fmla="*/ 119 h 128"/>
                  <a:gd name="T38" fmla="*/ 10 w 130"/>
                  <a:gd name="T39" fmla="*/ 91 h 128"/>
                  <a:gd name="T40" fmla="*/ 9 w 130"/>
                  <a:gd name="T41" fmla="*/ 88 h 128"/>
                  <a:gd name="T42" fmla="*/ 10 w 130"/>
                  <a:gd name="T43" fmla="*/ 85 h 128"/>
                  <a:gd name="T44" fmla="*/ 23 w 130"/>
                  <a:gd name="T45" fmla="*/ 73 h 128"/>
                  <a:gd name="T46" fmla="*/ 23 w 130"/>
                  <a:gd name="T47" fmla="*/ 73 h 128"/>
                  <a:gd name="T48" fmla="*/ 56 w 130"/>
                  <a:gd name="T49" fmla="*/ 106 h 128"/>
                  <a:gd name="T50" fmla="*/ 56 w 130"/>
                  <a:gd name="T51" fmla="*/ 106 h 128"/>
                  <a:gd name="T52" fmla="*/ 62 w 130"/>
                  <a:gd name="T53" fmla="*/ 104 h 128"/>
                  <a:gd name="T54" fmla="*/ 60 w 130"/>
                  <a:gd name="T55" fmla="*/ 104 h 128"/>
                  <a:gd name="T56" fmla="*/ 25 w 130"/>
                  <a:gd name="T57" fmla="*/ 69 h 128"/>
                  <a:gd name="T58" fmla="*/ 25 w 130"/>
                  <a:gd name="T59" fmla="*/ 67 h 128"/>
                  <a:gd name="T60" fmla="*/ 25 w 130"/>
                  <a:gd name="T61" fmla="*/ 19 h 128"/>
                  <a:gd name="T62" fmla="*/ 110 w 130"/>
                  <a:gd name="T63" fmla="*/ 104 h 128"/>
                  <a:gd name="T64" fmla="*/ 62 w 130"/>
                  <a:gd name="T65" fmla="*/ 104 h 128"/>
                  <a:gd name="T66" fmla="*/ 121 w 130"/>
                  <a:gd name="T67" fmla="*/ 102 h 128"/>
                  <a:gd name="T68" fmla="*/ 117 w 130"/>
                  <a:gd name="T69" fmla="*/ 104 h 128"/>
                  <a:gd name="T70" fmla="*/ 116 w 130"/>
                  <a:gd name="T71" fmla="*/ 104 h 128"/>
                  <a:gd name="T72" fmla="*/ 25 w 130"/>
                  <a:gd name="T73" fmla="*/ 13 h 128"/>
                  <a:gd name="T74" fmla="*/ 25 w 130"/>
                  <a:gd name="T75" fmla="*/ 12 h 128"/>
                  <a:gd name="T76" fmla="*/ 27 w 130"/>
                  <a:gd name="T77" fmla="*/ 8 h 128"/>
                  <a:gd name="T78" fmla="*/ 29 w 130"/>
                  <a:gd name="T79" fmla="*/ 8 h 128"/>
                  <a:gd name="T80" fmla="*/ 32 w 130"/>
                  <a:gd name="T81" fmla="*/ 9 h 128"/>
                  <a:gd name="T82" fmla="*/ 120 w 130"/>
                  <a:gd name="T83" fmla="*/ 97 h 128"/>
                  <a:gd name="T84" fmla="*/ 121 w 130"/>
                  <a:gd name="T85" fmla="*/ 10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0" h="128">
                    <a:moveTo>
                      <a:pt x="37" y="4"/>
                    </a:moveTo>
                    <a:cubicBezTo>
                      <a:pt x="35" y="1"/>
                      <a:pt x="32" y="0"/>
                      <a:pt x="29" y="0"/>
                    </a:cubicBezTo>
                    <a:cubicBezTo>
                      <a:pt x="27" y="0"/>
                      <a:pt x="26" y="0"/>
                      <a:pt x="24" y="1"/>
                    </a:cubicBezTo>
                    <a:cubicBezTo>
                      <a:pt x="20" y="3"/>
                      <a:pt x="17" y="7"/>
                      <a:pt x="17" y="12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0" y="84"/>
                      <a:pt x="0" y="92"/>
                      <a:pt x="5" y="96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5" y="127"/>
                      <a:pt x="38" y="128"/>
                      <a:pt x="41" y="128"/>
                    </a:cubicBezTo>
                    <a:cubicBezTo>
                      <a:pt x="44" y="128"/>
                      <a:pt x="47" y="127"/>
                      <a:pt x="49" y="124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117" y="112"/>
                      <a:pt x="117" y="112"/>
                      <a:pt x="117" y="112"/>
                    </a:cubicBezTo>
                    <a:cubicBezTo>
                      <a:pt x="122" y="112"/>
                      <a:pt x="126" y="109"/>
                      <a:pt x="128" y="105"/>
                    </a:cubicBezTo>
                    <a:cubicBezTo>
                      <a:pt x="130" y="100"/>
                      <a:pt x="129" y="95"/>
                      <a:pt x="125" y="92"/>
                    </a:cubicBezTo>
                    <a:lnTo>
                      <a:pt x="37" y="4"/>
                    </a:lnTo>
                    <a:close/>
                    <a:moveTo>
                      <a:pt x="56" y="106"/>
                    </a:moveTo>
                    <a:cubicBezTo>
                      <a:pt x="44" y="119"/>
                      <a:pt x="44" y="119"/>
                      <a:pt x="44" y="119"/>
                    </a:cubicBezTo>
                    <a:cubicBezTo>
                      <a:pt x="43" y="120"/>
                      <a:pt x="42" y="120"/>
                      <a:pt x="41" y="120"/>
                    </a:cubicBezTo>
                    <a:cubicBezTo>
                      <a:pt x="40" y="120"/>
                      <a:pt x="39" y="120"/>
                      <a:pt x="38" y="119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9" y="90"/>
                      <a:pt x="9" y="89"/>
                      <a:pt x="9" y="88"/>
                    </a:cubicBezTo>
                    <a:cubicBezTo>
                      <a:pt x="9" y="87"/>
                      <a:pt x="9" y="86"/>
                      <a:pt x="10" y="85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lose/>
                    <a:moveTo>
                      <a:pt x="62" y="104"/>
                    </a:moveTo>
                    <a:cubicBezTo>
                      <a:pt x="61" y="104"/>
                      <a:pt x="61" y="104"/>
                      <a:pt x="60" y="104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8"/>
                      <a:pt x="25" y="68"/>
                      <a:pt x="25" y="67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110" y="104"/>
                      <a:pt x="110" y="104"/>
                      <a:pt x="110" y="104"/>
                    </a:cubicBezTo>
                    <a:lnTo>
                      <a:pt x="62" y="104"/>
                    </a:lnTo>
                    <a:close/>
                    <a:moveTo>
                      <a:pt x="121" y="102"/>
                    </a:moveTo>
                    <a:cubicBezTo>
                      <a:pt x="120" y="103"/>
                      <a:pt x="119" y="104"/>
                      <a:pt x="117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0"/>
                      <a:pt x="26" y="9"/>
                      <a:pt x="27" y="8"/>
                    </a:cubicBezTo>
                    <a:cubicBezTo>
                      <a:pt x="28" y="8"/>
                      <a:pt x="28" y="8"/>
                      <a:pt x="29" y="8"/>
                    </a:cubicBezTo>
                    <a:cubicBezTo>
                      <a:pt x="30" y="8"/>
                      <a:pt x="31" y="8"/>
                      <a:pt x="32" y="9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21" y="98"/>
                      <a:pt x="121" y="100"/>
                      <a:pt x="121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59" tIns="34280" rIns="68559" bIns="34280"/>
              <a:lstStyle/>
              <a:p>
                <a:pPr>
                  <a:defRPr/>
                </a:pPr>
                <a:endParaRPr lang="id-ID" sz="1349">
                  <a:cs typeface="+mn-ea"/>
                  <a:sym typeface="+mn-lt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1295401" y="614363"/>
                <a:ext cx="230188" cy="230188"/>
              </a:xfrm>
              <a:custGeom>
                <a:avLst/>
                <a:gdLst>
                  <a:gd name="T0" fmla="*/ 4 w 60"/>
                  <a:gd name="T1" fmla="*/ 8 h 60"/>
                  <a:gd name="T2" fmla="*/ 4 w 60"/>
                  <a:gd name="T3" fmla="*/ 8 h 60"/>
                  <a:gd name="T4" fmla="*/ 52 w 60"/>
                  <a:gd name="T5" fmla="*/ 56 h 60"/>
                  <a:gd name="T6" fmla="*/ 52 w 60"/>
                  <a:gd name="T7" fmla="*/ 56 h 60"/>
                  <a:gd name="T8" fmla="*/ 56 w 60"/>
                  <a:gd name="T9" fmla="*/ 60 h 60"/>
                  <a:gd name="T10" fmla="*/ 60 w 60"/>
                  <a:gd name="T11" fmla="*/ 56 h 60"/>
                  <a:gd name="T12" fmla="*/ 60 w 60"/>
                  <a:gd name="T13" fmla="*/ 56 h 60"/>
                  <a:gd name="T14" fmla="*/ 4 w 60"/>
                  <a:gd name="T15" fmla="*/ 0 h 60"/>
                  <a:gd name="T16" fmla="*/ 4 w 60"/>
                  <a:gd name="T17" fmla="*/ 0 h 60"/>
                  <a:gd name="T18" fmla="*/ 0 w 60"/>
                  <a:gd name="T19" fmla="*/ 4 h 60"/>
                  <a:gd name="T20" fmla="*/ 4 w 60"/>
                  <a:gd name="T21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0"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30" y="8"/>
                      <a:pt x="52" y="30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8"/>
                      <a:pt x="54" y="60"/>
                      <a:pt x="56" y="60"/>
                    </a:cubicBezTo>
                    <a:cubicBezTo>
                      <a:pt x="58" y="60"/>
                      <a:pt x="60" y="58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25"/>
                      <a:pt x="3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59" tIns="34280" rIns="68559" bIns="34280"/>
              <a:lstStyle/>
              <a:p>
                <a:pPr>
                  <a:defRPr/>
                </a:pPr>
                <a:endParaRPr lang="id-ID" sz="134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8808AE1-07B8-46CC-A09A-77A20183440D}"/>
              </a:ext>
            </a:extLst>
          </p:cNvPr>
          <p:cNvGrpSpPr/>
          <p:nvPr/>
        </p:nvGrpSpPr>
        <p:grpSpPr>
          <a:xfrm>
            <a:off x="1494942" y="1276537"/>
            <a:ext cx="1852996" cy="2205946"/>
            <a:chOff x="695325" y="1486087"/>
            <a:chExt cx="1852996" cy="220594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A4DDEED-B578-4824-9894-E7EDFCD515FA}"/>
                </a:ext>
              </a:extLst>
            </p:cNvPr>
            <p:cNvGrpSpPr/>
            <p:nvPr/>
          </p:nvGrpSpPr>
          <p:grpSpPr>
            <a:xfrm>
              <a:off x="695325" y="1852687"/>
              <a:ext cx="1852996" cy="1704449"/>
              <a:chOff x="695325" y="1852687"/>
              <a:chExt cx="1852996" cy="1704449"/>
            </a:xfrm>
          </p:grpSpPr>
          <p:sp>
            <p:nvSpPr>
              <p:cNvPr id="2" name="Rectangle 4"/>
              <p:cNvSpPr/>
              <p:nvPr/>
            </p:nvSpPr>
            <p:spPr>
              <a:xfrm>
                <a:off x="695325" y="1852687"/>
                <a:ext cx="1852996" cy="1704449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zh-CN" altLang="zh-CN" sz="13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123200" y="2395444"/>
                <a:ext cx="982961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id-ID" sz="10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Rectangle 37"/>
              <p:cNvSpPr/>
              <p:nvPr/>
            </p:nvSpPr>
            <p:spPr>
              <a:xfrm>
                <a:off x="805306" y="2647780"/>
                <a:ext cx="1618751" cy="646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id-ID" sz="9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" name="Oval 3"/>
            <p:cNvSpPr/>
            <p:nvPr/>
          </p:nvSpPr>
          <p:spPr>
            <a:xfrm>
              <a:off x="1246495" y="1486087"/>
              <a:ext cx="749069" cy="747482"/>
            </a:xfrm>
            <a:prstGeom prst="ellipse">
              <a:avLst/>
            </a:prstGeom>
            <a:solidFill>
              <a:schemeClr val="accent4"/>
            </a:solidFill>
            <a:ln w="4762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Rectangle 5"/>
            <p:cNvSpPr/>
            <p:nvPr/>
          </p:nvSpPr>
          <p:spPr>
            <a:xfrm>
              <a:off x="1102077" y="3434937"/>
              <a:ext cx="1037905" cy="2570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492481" y="1716204"/>
              <a:ext cx="257096" cy="255509"/>
            </a:xfrm>
            <a:custGeom>
              <a:avLst/>
              <a:gdLst>
                <a:gd name="T0" fmla="*/ 126 w 128"/>
                <a:gd name="T1" fmla="*/ 1 h 128"/>
                <a:gd name="T2" fmla="*/ 124 w 128"/>
                <a:gd name="T3" fmla="*/ 0 h 128"/>
                <a:gd name="T4" fmla="*/ 122 w 128"/>
                <a:gd name="T5" fmla="*/ 1 h 128"/>
                <a:gd name="T6" fmla="*/ 2 w 128"/>
                <a:gd name="T7" fmla="*/ 81 h 128"/>
                <a:gd name="T8" fmla="*/ 0 w 128"/>
                <a:gd name="T9" fmla="*/ 84 h 128"/>
                <a:gd name="T10" fmla="*/ 3 w 128"/>
                <a:gd name="T11" fmla="*/ 88 h 128"/>
                <a:gd name="T12" fmla="*/ 34 w 128"/>
                <a:gd name="T13" fmla="*/ 100 h 128"/>
                <a:gd name="T14" fmla="*/ 49 w 128"/>
                <a:gd name="T15" fmla="*/ 126 h 128"/>
                <a:gd name="T16" fmla="*/ 52 w 128"/>
                <a:gd name="T17" fmla="*/ 128 h 128"/>
                <a:gd name="T18" fmla="*/ 52 w 128"/>
                <a:gd name="T19" fmla="*/ 128 h 128"/>
                <a:gd name="T20" fmla="*/ 55 w 128"/>
                <a:gd name="T21" fmla="*/ 126 h 128"/>
                <a:gd name="T22" fmla="*/ 64 w 128"/>
                <a:gd name="T23" fmla="*/ 112 h 128"/>
                <a:gd name="T24" fmla="*/ 103 w 128"/>
                <a:gd name="T25" fmla="*/ 128 h 128"/>
                <a:gd name="T26" fmla="*/ 104 w 128"/>
                <a:gd name="T27" fmla="*/ 128 h 128"/>
                <a:gd name="T28" fmla="*/ 106 w 128"/>
                <a:gd name="T29" fmla="*/ 127 h 128"/>
                <a:gd name="T30" fmla="*/ 108 w 128"/>
                <a:gd name="T31" fmla="*/ 125 h 128"/>
                <a:gd name="T32" fmla="*/ 128 w 128"/>
                <a:gd name="T33" fmla="*/ 5 h 128"/>
                <a:gd name="T34" fmla="*/ 126 w 128"/>
                <a:gd name="T35" fmla="*/ 1 h 128"/>
                <a:gd name="T36" fmla="*/ 13 w 128"/>
                <a:gd name="T37" fmla="*/ 83 h 128"/>
                <a:gd name="T38" fmla="*/ 105 w 128"/>
                <a:gd name="T39" fmla="*/ 21 h 128"/>
                <a:gd name="T40" fmla="*/ 38 w 128"/>
                <a:gd name="T41" fmla="*/ 93 h 128"/>
                <a:gd name="T42" fmla="*/ 37 w 128"/>
                <a:gd name="T43" fmla="*/ 93 h 128"/>
                <a:gd name="T44" fmla="*/ 13 w 128"/>
                <a:gd name="T45" fmla="*/ 83 h 128"/>
                <a:gd name="T46" fmla="*/ 41 w 128"/>
                <a:gd name="T47" fmla="*/ 96 h 128"/>
                <a:gd name="T48" fmla="*/ 41 w 128"/>
                <a:gd name="T49" fmla="*/ 96 h 128"/>
                <a:gd name="T50" fmla="*/ 117 w 128"/>
                <a:gd name="T51" fmla="*/ 15 h 128"/>
                <a:gd name="T52" fmla="*/ 52 w 128"/>
                <a:gd name="T53" fmla="*/ 116 h 128"/>
                <a:gd name="T54" fmla="*/ 41 w 128"/>
                <a:gd name="T55" fmla="*/ 96 h 128"/>
                <a:gd name="T56" fmla="*/ 101 w 128"/>
                <a:gd name="T57" fmla="*/ 118 h 128"/>
                <a:gd name="T58" fmla="*/ 67 w 128"/>
                <a:gd name="T59" fmla="*/ 105 h 128"/>
                <a:gd name="T60" fmla="*/ 64 w 128"/>
                <a:gd name="T61" fmla="*/ 104 h 128"/>
                <a:gd name="T62" fmla="*/ 117 w 128"/>
                <a:gd name="T63" fmla="*/ 23 h 128"/>
                <a:gd name="T64" fmla="*/ 101 w 128"/>
                <a:gd name="T65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126" y="1"/>
                  </a:moveTo>
                  <a:cubicBezTo>
                    <a:pt x="126" y="0"/>
                    <a:pt x="125" y="0"/>
                    <a:pt x="124" y="0"/>
                  </a:cubicBezTo>
                  <a:cubicBezTo>
                    <a:pt x="123" y="0"/>
                    <a:pt x="122" y="0"/>
                    <a:pt x="122" y="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1"/>
                    <a:pt x="0" y="83"/>
                    <a:pt x="0" y="84"/>
                  </a:cubicBezTo>
                  <a:cubicBezTo>
                    <a:pt x="0" y="86"/>
                    <a:pt x="1" y="87"/>
                    <a:pt x="3" y="88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49" y="127"/>
                    <a:pt x="51" y="128"/>
                    <a:pt x="52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53" y="128"/>
                    <a:pt x="55" y="127"/>
                    <a:pt x="55" y="126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4" y="128"/>
                  </a:cubicBezTo>
                  <a:cubicBezTo>
                    <a:pt x="105" y="128"/>
                    <a:pt x="105" y="128"/>
                    <a:pt x="106" y="127"/>
                  </a:cubicBezTo>
                  <a:cubicBezTo>
                    <a:pt x="107" y="127"/>
                    <a:pt x="108" y="126"/>
                    <a:pt x="108" y="12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3"/>
                    <a:pt x="128" y="2"/>
                    <a:pt x="126" y="1"/>
                  </a:cubicBezTo>
                  <a:close/>
                  <a:moveTo>
                    <a:pt x="13" y="83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7" y="93"/>
                    <a:pt x="37" y="93"/>
                    <a:pt x="37" y="93"/>
                  </a:cubicBezTo>
                  <a:lnTo>
                    <a:pt x="13" y="83"/>
                  </a:lnTo>
                  <a:close/>
                  <a:moveTo>
                    <a:pt x="41" y="96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52" y="116"/>
                    <a:pt x="52" y="116"/>
                    <a:pt x="52" y="116"/>
                  </a:cubicBezTo>
                  <a:lnTo>
                    <a:pt x="41" y="96"/>
                  </a:lnTo>
                  <a:close/>
                  <a:moveTo>
                    <a:pt x="101" y="118"/>
                  </a:moveTo>
                  <a:cubicBezTo>
                    <a:pt x="67" y="105"/>
                    <a:pt x="67" y="105"/>
                    <a:pt x="67" y="105"/>
                  </a:cubicBezTo>
                  <a:cubicBezTo>
                    <a:pt x="66" y="104"/>
                    <a:pt x="65" y="104"/>
                    <a:pt x="64" y="104"/>
                  </a:cubicBezTo>
                  <a:cubicBezTo>
                    <a:pt x="117" y="23"/>
                    <a:pt x="117" y="23"/>
                    <a:pt x="117" y="23"/>
                  </a:cubicBezTo>
                  <a:lnTo>
                    <a:pt x="101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59" tIns="34280" rIns="68559" bIns="34280"/>
            <a:lstStyle/>
            <a:p>
              <a:pPr>
                <a:defRPr/>
              </a:pPr>
              <a:endParaRPr lang="id-ID" sz="1349"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154448" y="3473024"/>
              <a:ext cx="1059906" cy="2135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id-ID" sz="788" spc="225" dirty="0">
                  <a:solidFill>
                    <a:schemeClr val="bg1"/>
                  </a:solidFill>
                  <a:cs typeface="+mn-ea"/>
                  <a:sym typeface="+mn-lt"/>
                </a:rPr>
                <a:t>READ MORE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1E84F4A0-0C89-44CC-9C10-7AD5B3ED8631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1" name="矩形 259">
            <a:extLst>
              <a:ext uri="{FF2B5EF4-FFF2-40B4-BE49-F238E27FC236}">
                <a16:creationId xmlns:a16="http://schemas.microsoft.com/office/drawing/2014/main" id="{CAF17B17-61A6-4940-B02A-80CCFCC76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sp>
        <p:nvSpPr>
          <p:cNvPr id="41" name="TextBox 26">
            <a:extLst>
              <a:ext uri="{FF2B5EF4-FFF2-40B4-BE49-F238E27FC236}">
                <a16:creationId xmlns:a16="http://schemas.microsoft.com/office/drawing/2014/main" id="{EB2FD116-E1EE-464B-8EC8-F1F526AC9802}"/>
              </a:ext>
            </a:extLst>
          </p:cNvPr>
          <p:cNvSpPr txBox="1"/>
          <p:nvPr/>
        </p:nvSpPr>
        <p:spPr>
          <a:xfrm>
            <a:off x="4096169" y="3622946"/>
            <a:ext cx="1059906" cy="2135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sz="788" spc="225" dirty="0">
                <a:solidFill>
                  <a:schemeClr val="bg1"/>
                </a:solidFill>
                <a:cs typeface="+mn-ea"/>
                <a:sym typeface="+mn-lt"/>
              </a:rPr>
              <a:t>READ MORE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A40B0FA-D0D8-47CC-B74D-5C6A281F52BE}"/>
              </a:ext>
            </a:extLst>
          </p:cNvPr>
          <p:cNvGrpSpPr/>
          <p:nvPr/>
        </p:nvGrpSpPr>
        <p:grpSpPr>
          <a:xfrm>
            <a:off x="5796062" y="1276537"/>
            <a:ext cx="1852996" cy="2205946"/>
            <a:chOff x="6442537" y="1486087"/>
            <a:chExt cx="1852996" cy="220594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C81B4DF-219F-462C-8D17-68977D7FF029}"/>
                </a:ext>
              </a:extLst>
            </p:cNvPr>
            <p:cNvGrpSpPr/>
            <p:nvPr/>
          </p:nvGrpSpPr>
          <p:grpSpPr>
            <a:xfrm>
              <a:off x="6442537" y="1852687"/>
              <a:ext cx="1852996" cy="1704449"/>
              <a:chOff x="695325" y="1852687"/>
              <a:chExt cx="1852996" cy="1704449"/>
            </a:xfrm>
          </p:grpSpPr>
          <p:sp>
            <p:nvSpPr>
              <p:cNvPr id="38" name="Rectangle 4">
                <a:extLst>
                  <a:ext uri="{FF2B5EF4-FFF2-40B4-BE49-F238E27FC236}">
                    <a16:creationId xmlns:a16="http://schemas.microsoft.com/office/drawing/2014/main" id="{49B45518-3CFA-4812-AEB8-450CC53E0F4B}"/>
                  </a:ext>
                </a:extLst>
              </p:cNvPr>
              <p:cNvSpPr/>
              <p:nvPr/>
            </p:nvSpPr>
            <p:spPr>
              <a:xfrm>
                <a:off x="695325" y="1852687"/>
                <a:ext cx="1852996" cy="1704449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/>
                <a:endParaRPr lang="zh-CN" altLang="zh-CN" sz="13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TextBox 20">
                <a:extLst>
                  <a:ext uri="{FF2B5EF4-FFF2-40B4-BE49-F238E27FC236}">
                    <a16:creationId xmlns:a16="http://schemas.microsoft.com/office/drawing/2014/main" id="{CE0096B2-D63B-4113-AEA7-F44094EA9963}"/>
                  </a:ext>
                </a:extLst>
              </p:cNvPr>
              <p:cNvSpPr txBox="1"/>
              <p:nvPr/>
            </p:nvSpPr>
            <p:spPr>
              <a:xfrm>
                <a:off x="1123200" y="2395444"/>
                <a:ext cx="982961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id-ID" sz="105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Rectangle 37">
                <a:extLst>
                  <a:ext uri="{FF2B5EF4-FFF2-40B4-BE49-F238E27FC236}">
                    <a16:creationId xmlns:a16="http://schemas.microsoft.com/office/drawing/2014/main" id="{90C901E7-066A-4EBD-AE98-73F721C1CF3A}"/>
                  </a:ext>
                </a:extLst>
              </p:cNvPr>
              <p:cNvSpPr/>
              <p:nvPr/>
            </p:nvSpPr>
            <p:spPr>
              <a:xfrm>
                <a:off x="805306" y="2647780"/>
                <a:ext cx="1618751" cy="6463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id-ID" sz="9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Oval 11"/>
            <p:cNvSpPr/>
            <p:nvPr/>
          </p:nvSpPr>
          <p:spPr>
            <a:xfrm>
              <a:off x="6994645" y="1486087"/>
              <a:ext cx="749069" cy="747482"/>
            </a:xfrm>
            <a:prstGeom prst="ellipse">
              <a:avLst/>
            </a:prstGeom>
            <a:solidFill>
              <a:schemeClr val="accent2"/>
            </a:solidFill>
            <a:ln w="4762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12"/>
            <p:cNvSpPr/>
            <p:nvPr/>
          </p:nvSpPr>
          <p:spPr>
            <a:xfrm>
              <a:off x="6850227" y="3434937"/>
              <a:ext cx="1037905" cy="2570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24"/>
            <p:cNvGrpSpPr/>
            <p:nvPr/>
          </p:nvGrpSpPr>
          <p:grpSpPr>
            <a:xfrm>
              <a:off x="7257072" y="1732650"/>
              <a:ext cx="223927" cy="254501"/>
              <a:chOff x="-1587" y="-1587"/>
              <a:chExt cx="430212" cy="488950"/>
            </a:xfrm>
            <a:solidFill>
              <a:schemeClr val="bg1"/>
            </a:solidFill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30212" cy="488950"/>
              </a:xfrm>
              <a:custGeom>
                <a:avLst/>
                <a:gdLst>
                  <a:gd name="T0" fmla="*/ 56 w 112"/>
                  <a:gd name="T1" fmla="*/ 0 h 128"/>
                  <a:gd name="T2" fmla="*/ 0 w 112"/>
                  <a:gd name="T3" fmla="*/ 26 h 128"/>
                  <a:gd name="T4" fmla="*/ 0 w 112"/>
                  <a:gd name="T5" fmla="*/ 102 h 128"/>
                  <a:gd name="T6" fmla="*/ 56 w 112"/>
                  <a:gd name="T7" fmla="*/ 128 h 128"/>
                  <a:gd name="T8" fmla="*/ 112 w 112"/>
                  <a:gd name="T9" fmla="*/ 102 h 128"/>
                  <a:gd name="T10" fmla="*/ 112 w 112"/>
                  <a:gd name="T11" fmla="*/ 26 h 128"/>
                  <a:gd name="T12" fmla="*/ 56 w 112"/>
                  <a:gd name="T13" fmla="*/ 0 h 128"/>
                  <a:gd name="T14" fmla="*/ 104 w 112"/>
                  <a:gd name="T15" fmla="*/ 102 h 128"/>
                  <a:gd name="T16" fmla="*/ 56 w 112"/>
                  <a:gd name="T17" fmla="*/ 120 h 128"/>
                  <a:gd name="T18" fmla="*/ 8 w 112"/>
                  <a:gd name="T19" fmla="*/ 102 h 128"/>
                  <a:gd name="T20" fmla="*/ 8 w 112"/>
                  <a:gd name="T21" fmla="*/ 87 h 128"/>
                  <a:gd name="T22" fmla="*/ 56 w 112"/>
                  <a:gd name="T23" fmla="*/ 100 h 128"/>
                  <a:gd name="T24" fmla="*/ 104 w 112"/>
                  <a:gd name="T25" fmla="*/ 87 h 128"/>
                  <a:gd name="T26" fmla="*/ 104 w 112"/>
                  <a:gd name="T27" fmla="*/ 102 h 128"/>
                  <a:gd name="T28" fmla="*/ 104 w 112"/>
                  <a:gd name="T29" fmla="*/ 78 h 128"/>
                  <a:gd name="T30" fmla="*/ 104 w 112"/>
                  <a:gd name="T31" fmla="*/ 78 h 128"/>
                  <a:gd name="T32" fmla="*/ 104 w 112"/>
                  <a:gd name="T33" fmla="*/ 78 h 128"/>
                  <a:gd name="T34" fmla="*/ 56 w 112"/>
                  <a:gd name="T35" fmla="*/ 96 h 128"/>
                  <a:gd name="T36" fmla="*/ 8 w 112"/>
                  <a:gd name="T37" fmla="*/ 78 h 128"/>
                  <a:gd name="T38" fmla="*/ 8 w 112"/>
                  <a:gd name="T39" fmla="*/ 78 h 128"/>
                  <a:gd name="T40" fmla="*/ 8 w 112"/>
                  <a:gd name="T41" fmla="*/ 78 h 128"/>
                  <a:gd name="T42" fmla="*/ 8 w 112"/>
                  <a:gd name="T43" fmla="*/ 63 h 128"/>
                  <a:gd name="T44" fmla="*/ 56 w 112"/>
                  <a:gd name="T45" fmla="*/ 76 h 128"/>
                  <a:gd name="T46" fmla="*/ 104 w 112"/>
                  <a:gd name="T47" fmla="*/ 63 h 128"/>
                  <a:gd name="T48" fmla="*/ 104 w 112"/>
                  <a:gd name="T49" fmla="*/ 78 h 128"/>
                  <a:gd name="T50" fmla="*/ 104 w 112"/>
                  <a:gd name="T51" fmla="*/ 54 h 128"/>
                  <a:gd name="T52" fmla="*/ 104 w 112"/>
                  <a:gd name="T53" fmla="*/ 54 h 128"/>
                  <a:gd name="T54" fmla="*/ 104 w 112"/>
                  <a:gd name="T55" fmla="*/ 54 h 128"/>
                  <a:gd name="T56" fmla="*/ 56 w 112"/>
                  <a:gd name="T57" fmla="*/ 72 h 128"/>
                  <a:gd name="T58" fmla="*/ 8 w 112"/>
                  <a:gd name="T59" fmla="*/ 54 h 128"/>
                  <a:gd name="T60" fmla="*/ 8 w 112"/>
                  <a:gd name="T61" fmla="*/ 54 h 128"/>
                  <a:gd name="T62" fmla="*/ 8 w 112"/>
                  <a:gd name="T63" fmla="*/ 54 h 128"/>
                  <a:gd name="T64" fmla="*/ 8 w 112"/>
                  <a:gd name="T65" fmla="*/ 40 h 128"/>
                  <a:gd name="T66" fmla="*/ 56 w 112"/>
                  <a:gd name="T67" fmla="*/ 52 h 128"/>
                  <a:gd name="T68" fmla="*/ 104 w 112"/>
                  <a:gd name="T69" fmla="*/ 40 h 128"/>
                  <a:gd name="T70" fmla="*/ 104 w 112"/>
                  <a:gd name="T71" fmla="*/ 54 h 128"/>
                  <a:gd name="T72" fmla="*/ 56 w 112"/>
                  <a:gd name="T73" fmla="*/ 44 h 128"/>
                  <a:gd name="T74" fmla="*/ 8 w 112"/>
                  <a:gd name="T75" fmla="*/ 26 h 128"/>
                  <a:gd name="T76" fmla="*/ 56 w 112"/>
                  <a:gd name="T77" fmla="*/ 8 h 128"/>
                  <a:gd name="T78" fmla="*/ 104 w 112"/>
                  <a:gd name="T79" fmla="*/ 26 h 128"/>
                  <a:gd name="T80" fmla="*/ 56 w 112"/>
                  <a:gd name="T81" fmla="*/ 4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" h="128">
                    <a:moveTo>
                      <a:pt x="56" y="0"/>
                    </a:moveTo>
                    <a:cubicBezTo>
                      <a:pt x="29" y="0"/>
                      <a:pt x="0" y="8"/>
                      <a:pt x="0" y="2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20"/>
                      <a:pt x="29" y="128"/>
                      <a:pt x="56" y="128"/>
                    </a:cubicBezTo>
                    <a:cubicBezTo>
                      <a:pt x="83" y="128"/>
                      <a:pt x="112" y="120"/>
                      <a:pt x="112" y="102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8"/>
                      <a:pt x="83" y="0"/>
                      <a:pt x="56" y="0"/>
                    </a:cubicBezTo>
                    <a:close/>
                    <a:moveTo>
                      <a:pt x="104" y="102"/>
                    </a:moveTo>
                    <a:cubicBezTo>
                      <a:pt x="104" y="112"/>
                      <a:pt x="83" y="120"/>
                      <a:pt x="56" y="120"/>
                    </a:cubicBezTo>
                    <a:cubicBezTo>
                      <a:pt x="29" y="120"/>
                      <a:pt x="8" y="112"/>
                      <a:pt x="8" y="102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16" y="96"/>
                      <a:pt x="36" y="100"/>
                      <a:pt x="56" y="100"/>
                    </a:cubicBezTo>
                    <a:cubicBezTo>
                      <a:pt x="76" y="100"/>
                      <a:pt x="96" y="96"/>
                      <a:pt x="104" y="87"/>
                    </a:cubicBezTo>
                    <a:lnTo>
                      <a:pt x="104" y="102"/>
                    </a:lnTo>
                    <a:close/>
                    <a:moveTo>
                      <a:pt x="104" y="78"/>
                    </a:move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88"/>
                      <a:pt x="83" y="96"/>
                      <a:pt x="56" y="96"/>
                    </a:cubicBezTo>
                    <a:cubicBezTo>
                      <a:pt x="29" y="96"/>
                      <a:pt x="8" y="8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6" y="72"/>
                      <a:pt x="36" y="76"/>
                      <a:pt x="56" y="76"/>
                    </a:cubicBezTo>
                    <a:cubicBezTo>
                      <a:pt x="76" y="76"/>
                      <a:pt x="96" y="72"/>
                      <a:pt x="104" y="63"/>
                    </a:cubicBezTo>
                    <a:lnTo>
                      <a:pt x="104" y="78"/>
                    </a:lnTo>
                    <a:close/>
                    <a:moveTo>
                      <a:pt x="104" y="54"/>
                    </a:move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64"/>
                      <a:pt x="83" y="72"/>
                      <a:pt x="56" y="72"/>
                    </a:cubicBezTo>
                    <a:cubicBezTo>
                      <a:pt x="29" y="72"/>
                      <a:pt x="8" y="6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48"/>
                      <a:pt x="38" y="52"/>
                      <a:pt x="56" y="52"/>
                    </a:cubicBezTo>
                    <a:cubicBezTo>
                      <a:pt x="74" y="52"/>
                      <a:pt x="94" y="48"/>
                      <a:pt x="104" y="40"/>
                    </a:cubicBezTo>
                    <a:lnTo>
                      <a:pt x="104" y="54"/>
                    </a:lnTo>
                    <a:close/>
                    <a:moveTo>
                      <a:pt x="56" y="44"/>
                    </a:moveTo>
                    <a:cubicBezTo>
                      <a:pt x="29" y="44"/>
                      <a:pt x="8" y="36"/>
                      <a:pt x="8" y="26"/>
                    </a:cubicBezTo>
                    <a:cubicBezTo>
                      <a:pt x="8" y="16"/>
                      <a:pt x="29" y="8"/>
                      <a:pt x="56" y="8"/>
                    </a:cubicBezTo>
                    <a:cubicBezTo>
                      <a:pt x="83" y="8"/>
                      <a:pt x="104" y="16"/>
                      <a:pt x="104" y="26"/>
                    </a:cubicBezTo>
                    <a:cubicBezTo>
                      <a:pt x="104" y="36"/>
                      <a:pt x="83" y="44"/>
                      <a:pt x="5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59" tIns="34280" rIns="68559" bIns="34280"/>
              <a:lstStyle/>
              <a:p>
                <a:pPr>
                  <a:defRPr/>
                </a:pPr>
                <a:endParaRPr lang="id-ID" sz="1349">
                  <a:cs typeface="+mn-ea"/>
                  <a:sym typeface="+mn-lt"/>
                </a:endParaRPr>
              </a:p>
            </p:txBody>
          </p:sp>
          <p:sp>
            <p:nvSpPr>
              <p:cNvPr id="13" name="Oval 6"/>
              <p:cNvSpPr>
                <a:spLocks noChangeArrowheads="1"/>
              </p:cNvSpPr>
              <p:nvPr/>
            </p:nvSpPr>
            <p:spPr bwMode="auto">
              <a:xfrm>
                <a:off x="336550" y="381001"/>
                <a:ext cx="30162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59" tIns="34280" rIns="68559" bIns="34280"/>
              <a:lstStyle/>
              <a:p>
                <a:pPr>
                  <a:defRPr/>
                </a:pPr>
                <a:endParaRPr lang="id-ID" sz="1349">
                  <a:cs typeface="+mn-ea"/>
                  <a:sym typeface="+mn-lt"/>
                </a:endParaRPr>
              </a:p>
            </p:txBody>
          </p:sp>
          <p:sp>
            <p:nvSpPr>
              <p:cNvPr id="14" name="Oval 7"/>
              <p:cNvSpPr>
                <a:spLocks noChangeArrowheads="1"/>
              </p:cNvSpPr>
              <p:nvPr/>
            </p:nvSpPr>
            <p:spPr bwMode="auto">
              <a:xfrm>
                <a:off x="336550" y="288926"/>
                <a:ext cx="30162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59" tIns="34280" rIns="68559" bIns="34280"/>
              <a:lstStyle/>
              <a:p>
                <a:pPr>
                  <a:defRPr/>
                </a:pPr>
                <a:endParaRPr lang="id-ID" sz="1349">
                  <a:cs typeface="+mn-ea"/>
                  <a:sym typeface="+mn-lt"/>
                </a:endParaRPr>
              </a:p>
            </p:txBody>
          </p:sp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336550" y="196851"/>
                <a:ext cx="30162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59" tIns="34280" rIns="68559" bIns="34280"/>
              <a:lstStyle/>
              <a:p>
                <a:pPr>
                  <a:defRPr/>
                </a:pPr>
                <a:endParaRPr lang="id-ID" sz="1349">
                  <a:cs typeface="+mn-ea"/>
                  <a:sym typeface="+mn-lt"/>
                </a:endParaRPr>
              </a:p>
            </p:txBody>
          </p:sp>
        </p:grpSp>
        <p:sp>
          <p:nvSpPr>
            <p:cNvPr id="42" name="TextBox 26">
              <a:extLst>
                <a:ext uri="{FF2B5EF4-FFF2-40B4-BE49-F238E27FC236}">
                  <a16:creationId xmlns:a16="http://schemas.microsoft.com/office/drawing/2014/main" id="{2D57B7E7-3124-4D21-9B4C-4A86AB549461}"/>
                </a:ext>
              </a:extLst>
            </p:cNvPr>
            <p:cNvSpPr txBox="1"/>
            <p:nvPr/>
          </p:nvSpPr>
          <p:spPr>
            <a:xfrm>
              <a:off x="6903121" y="3473024"/>
              <a:ext cx="1059906" cy="2135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id-ID" sz="788" spc="225" dirty="0">
                  <a:solidFill>
                    <a:schemeClr val="bg1"/>
                  </a:solidFill>
                  <a:cs typeface="+mn-ea"/>
                  <a:sym typeface="+mn-lt"/>
                </a:rPr>
                <a:t>READ MORE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7391681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淘宝网Chenying0907出品 18">
            <a:extLst>
              <a:ext uri="{FF2B5EF4-FFF2-40B4-BE49-F238E27FC236}">
                <a16:creationId xmlns:a16="http://schemas.microsoft.com/office/drawing/2014/main" id="{57715E5E-FBEC-434C-864C-2013F834B551}"/>
              </a:ext>
            </a:extLst>
          </p:cNvPr>
          <p:cNvGrpSpPr/>
          <p:nvPr/>
        </p:nvGrpSpPr>
        <p:grpSpPr>
          <a:xfrm>
            <a:off x="2887522" y="1291244"/>
            <a:ext cx="3049101" cy="3282061"/>
            <a:chOff x="2817813" y="604838"/>
            <a:chExt cx="4152900" cy="4468813"/>
          </a:xfrm>
          <a:solidFill>
            <a:schemeClr val="accent1"/>
          </a:solidFill>
        </p:grpSpPr>
        <p:sp>
          <p:nvSpPr>
            <p:cNvPr id="6" name="淘宝网Chenying0907出品 16">
              <a:extLst>
                <a:ext uri="{FF2B5EF4-FFF2-40B4-BE49-F238E27FC236}">
                  <a16:creationId xmlns:a16="http://schemas.microsoft.com/office/drawing/2014/main" id="{02A7A335-6C28-4E3C-805E-F668CBC07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1" y="4338638"/>
              <a:ext cx="644525" cy="735013"/>
            </a:xfrm>
            <a:custGeom>
              <a:avLst/>
              <a:gdLst>
                <a:gd name="T0" fmla="*/ 0 w 168"/>
                <a:gd name="T1" fmla="*/ 21 h 192"/>
                <a:gd name="T2" fmla="*/ 71 w 168"/>
                <a:gd name="T3" fmla="*/ 21 h 192"/>
                <a:gd name="T4" fmla="*/ 147 w 168"/>
                <a:gd name="T5" fmla="*/ 21 h 192"/>
                <a:gd name="T6" fmla="*/ 168 w 168"/>
                <a:gd name="T7" fmla="*/ 21 h 192"/>
                <a:gd name="T8" fmla="*/ 84 w 168"/>
                <a:gd name="T9" fmla="*/ 192 h 192"/>
                <a:gd name="T10" fmla="*/ 0 w 168"/>
                <a:gd name="T11" fmla="*/ 2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92">
                  <a:moveTo>
                    <a:pt x="0" y="21"/>
                  </a:moveTo>
                  <a:cubicBezTo>
                    <a:pt x="20" y="2"/>
                    <a:pt x="58" y="5"/>
                    <a:pt x="71" y="21"/>
                  </a:cubicBezTo>
                  <a:cubicBezTo>
                    <a:pt x="89" y="0"/>
                    <a:pt x="134" y="5"/>
                    <a:pt x="147" y="21"/>
                  </a:cubicBezTo>
                  <a:cubicBezTo>
                    <a:pt x="151" y="13"/>
                    <a:pt x="162" y="10"/>
                    <a:pt x="168" y="21"/>
                  </a:cubicBezTo>
                  <a:cubicBezTo>
                    <a:pt x="84" y="192"/>
                    <a:pt x="84" y="192"/>
                    <a:pt x="84" y="192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" name="淘宝网Chenying0907出品 17">
              <a:extLst>
                <a:ext uri="{FF2B5EF4-FFF2-40B4-BE49-F238E27FC236}">
                  <a16:creationId xmlns:a16="http://schemas.microsoft.com/office/drawing/2014/main" id="{8A1DDFA7-82FD-4745-84D6-7671BA486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5201" y="4778375"/>
              <a:ext cx="233363" cy="295275"/>
            </a:xfrm>
            <a:custGeom>
              <a:avLst/>
              <a:gdLst>
                <a:gd name="T0" fmla="*/ 61 w 61"/>
                <a:gd name="T1" fmla="*/ 15 h 77"/>
                <a:gd name="T2" fmla="*/ 31 w 61"/>
                <a:gd name="T3" fmla="*/ 77 h 77"/>
                <a:gd name="T4" fmla="*/ 0 w 61"/>
                <a:gd name="T5" fmla="*/ 14 h 77"/>
                <a:gd name="T6" fmla="*/ 23 w 61"/>
                <a:gd name="T7" fmla="*/ 16 h 77"/>
                <a:gd name="T8" fmla="*/ 56 w 61"/>
                <a:gd name="T9" fmla="*/ 16 h 77"/>
                <a:gd name="T10" fmla="*/ 61 w 61"/>
                <a:gd name="T11" fmla="*/ 1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7">
                  <a:moveTo>
                    <a:pt x="61" y="15"/>
                  </a:moveTo>
                  <a:cubicBezTo>
                    <a:pt x="31" y="77"/>
                    <a:pt x="31" y="77"/>
                    <a:pt x="31" y="7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6"/>
                    <a:pt x="16" y="30"/>
                    <a:pt x="23" y="16"/>
                  </a:cubicBezTo>
                  <a:cubicBezTo>
                    <a:pt x="33" y="0"/>
                    <a:pt x="35" y="39"/>
                    <a:pt x="56" y="16"/>
                  </a:cubicBezTo>
                  <a:cubicBezTo>
                    <a:pt x="58" y="14"/>
                    <a:pt x="59" y="14"/>
                    <a:pt x="6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淘宝网Chenying0907出品 18">
              <a:extLst>
                <a:ext uri="{FF2B5EF4-FFF2-40B4-BE49-F238E27FC236}">
                  <a16:creationId xmlns:a16="http://schemas.microsoft.com/office/drawing/2014/main" id="{94E6584F-7140-4078-93DA-83D01D56A0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7813" y="604838"/>
              <a:ext cx="4152900" cy="3813175"/>
            </a:xfrm>
            <a:custGeom>
              <a:avLst/>
              <a:gdLst>
                <a:gd name="T0" fmla="*/ 1083 w 1084"/>
                <a:gd name="T1" fmla="*/ 515 h 997"/>
                <a:gd name="T2" fmla="*/ 1070 w 1084"/>
                <a:gd name="T3" fmla="*/ 421 h 997"/>
                <a:gd name="T4" fmla="*/ 777 w 1084"/>
                <a:gd name="T5" fmla="*/ 473 h 997"/>
                <a:gd name="T6" fmla="*/ 764 w 1084"/>
                <a:gd name="T7" fmla="*/ 462 h 997"/>
                <a:gd name="T8" fmla="*/ 650 w 1084"/>
                <a:gd name="T9" fmla="*/ 509 h 997"/>
                <a:gd name="T10" fmla="*/ 1067 w 1084"/>
                <a:gd name="T11" fmla="*/ 409 h 997"/>
                <a:gd name="T12" fmla="*/ 1021 w 1084"/>
                <a:gd name="T13" fmla="*/ 289 h 997"/>
                <a:gd name="T14" fmla="*/ 989 w 1084"/>
                <a:gd name="T15" fmla="*/ 236 h 997"/>
                <a:gd name="T16" fmla="*/ 968 w 1084"/>
                <a:gd name="T17" fmla="*/ 207 h 997"/>
                <a:gd name="T18" fmla="*/ 888 w 1084"/>
                <a:gd name="T19" fmla="*/ 301 h 997"/>
                <a:gd name="T20" fmla="*/ 893 w 1084"/>
                <a:gd name="T21" fmla="*/ 199 h 997"/>
                <a:gd name="T22" fmla="*/ 794 w 1084"/>
                <a:gd name="T23" fmla="*/ 383 h 997"/>
                <a:gd name="T24" fmla="*/ 699 w 1084"/>
                <a:gd name="T25" fmla="*/ 358 h 997"/>
                <a:gd name="T26" fmla="*/ 851 w 1084"/>
                <a:gd name="T27" fmla="*/ 198 h 997"/>
                <a:gd name="T28" fmla="*/ 853 w 1084"/>
                <a:gd name="T29" fmla="*/ 99 h 997"/>
                <a:gd name="T30" fmla="*/ 795 w 1084"/>
                <a:gd name="T31" fmla="*/ 157 h 997"/>
                <a:gd name="T32" fmla="*/ 756 w 1084"/>
                <a:gd name="T33" fmla="*/ 44 h 997"/>
                <a:gd name="T34" fmla="*/ 715 w 1084"/>
                <a:gd name="T35" fmla="*/ 66 h 997"/>
                <a:gd name="T36" fmla="*/ 645 w 1084"/>
                <a:gd name="T37" fmla="*/ 68 h 997"/>
                <a:gd name="T38" fmla="*/ 767 w 1084"/>
                <a:gd name="T39" fmla="*/ 198 h 997"/>
                <a:gd name="T40" fmla="*/ 669 w 1084"/>
                <a:gd name="T41" fmla="*/ 277 h 997"/>
                <a:gd name="T42" fmla="*/ 614 w 1084"/>
                <a:gd name="T43" fmla="*/ 462 h 997"/>
                <a:gd name="T44" fmla="*/ 583 w 1084"/>
                <a:gd name="T45" fmla="*/ 336 h 997"/>
                <a:gd name="T46" fmla="*/ 583 w 1084"/>
                <a:gd name="T47" fmla="*/ 128 h 997"/>
                <a:gd name="T48" fmla="*/ 514 w 1084"/>
                <a:gd name="T49" fmla="*/ 40 h 997"/>
                <a:gd name="T50" fmla="*/ 496 w 1084"/>
                <a:gd name="T51" fmla="*/ 58 h 997"/>
                <a:gd name="T52" fmla="*/ 415 w 1084"/>
                <a:gd name="T53" fmla="*/ 104 h 997"/>
                <a:gd name="T54" fmla="*/ 480 w 1084"/>
                <a:gd name="T55" fmla="*/ 120 h 997"/>
                <a:gd name="T56" fmla="*/ 298 w 1084"/>
                <a:gd name="T57" fmla="*/ 126 h 997"/>
                <a:gd name="T58" fmla="*/ 550 w 1084"/>
                <a:gd name="T59" fmla="*/ 493 h 997"/>
                <a:gd name="T60" fmla="*/ 376 w 1084"/>
                <a:gd name="T61" fmla="*/ 220 h 997"/>
                <a:gd name="T62" fmla="*/ 271 w 1084"/>
                <a:gd name="T63" fmla="*/ 242 h 997"/>
                <a:gd name="T64" fmla="*/ 211 w 1084"/>
                <a:gd name="T65" fmla="*/ 113 h 997"/>
                <a:gd name="T66" fmla="*/ 225 w 1084"/>
                <a:gd name="T67" fmla="*/ 226 h 997"/>
                <a:gd name="T68" fmla="*/ 164 w 1084"/>
                <a:gd name="T69" fmla="*/ 251 h 997"/>
                <a:gd name="T70" fmla="*/ 375 w 1084"/>
                <a:gd name="T71" fmla="*/ 399 h 997"/>
                <a:gd name="T72" fmla="*/ 199 w 1084"/>
                <a:gd name="T73" fmla="*/ 374 h 997"/>
                <a:gd name="T74" fmla="*/ 142 w 1084"/>
                <a:gd name="T75" fmla="*/ 337 h 997"/>
                <a:gd name="T76" fmla="*/ 129 w 1084"/>
                <a:gd name="T77" fmla="*/ 310 h 997"/>
                <a:gd name="T78" fmla="*/ 35 w 1084"/>
                <a:gd name="T79" fmla="*/ 350 h 997"/>
                <a:gd name="T80" fmla="*/ 217 w 1084"/>
                <a:gd name="T81" fmla="*/ 476 h 997"/>
                <a:gd name="T82" fmla="*/ 322 w 1084"/>
                <a:gd name="T83" fmla="*/ 541 h 997"/>
                <a:gd name="T84" fmla="*/ 434 w 1084"/>
                <a:gd name="T85" fmla="*/ 562 h 997"/>
                <a:gd name="T86" fmla="*/ 220 w 1084"/>
                <a:gd name="T87" fmla="*/ 535 h 997"/>
                <a:gd name="T88" fmla="*/ 139 w 1084"/>
                <a:gd name="T89" fmla="*/ 476 h 997"/>
                <a:gd name="T90" fmla="*/ 10 w 1084"/>
                <a:gd name="T91" fmla="*/ 438 h 997"/>
                <a:gd name="T92" fmla="*/ 64 w 1084"/>
                <a:gd name="T93" fmla="*/ 542 h 997"/>
                <a:gd name="T94" fmla="*/ 53 w 1084"/>
                <a:gd name="T95" fmla="*/ 550 h 997"/>
                <a:gd name="T96" fmla="*/ 128 w 1084"/>
                <a:gd name="T97" fmla="*/ 619 h 997"/>
                <a:gd name="T98" fmla="*/ 5 w 1084"/>
                <a:gd name="T99" fmla="*/ 611 h 997"/>
                <a:gd name="T100" fmla="*/ 10 w 1084"/>
                <a:gd name="T101" fmla="*/ 644 h 997"/>
                <a:gd name="T102" fmla="*/ 25 w 1084"/>
                <a:gd name="T103" fmla="*/ 705 h 997"/>
                <a:gd name="T104" fmla="*/ 72 w 1084"/>
                <a:gd name="T105" fmla="*/ 810 h 997"/>
                <a:gd name="T106" fmla="*/ 216 w 1084"/>
                <a:gd name="T107" fmla="*/ 724 h 997"/>
                <a:gd name="T108" fmla="*/ 458 w 1084"/>
                <a:gd name="T109" fmla="*/ 665 h 997"/>
                <a:gd name="T110" fmla="*/ 769 w 1084"/>
                <a:gd name="T111" fmla="*/ 580 h 997"/>
                <a:gd name="T112" fmla="*/ 980 w 1084"/>
                <a:gd name="T113" fmla="*/ 727 h 997"/>
                <a:gd name="T114" fmla="*/ 1013 w 1084"/>
                <a:gd name="T115" fmla="*/ 710 h 997"/>
                <a:gd name="T116" fmla="*/ 1075 w 1084"/>
                <a:gd name="T117" fmla="*/ 638 h 997"/>
                <a:gd name="T118" fmla="*/ 1081 w 1084"/>
                <a:gd name="T119" fmla="*/ 596 h 997"/>
                <a:gd name="T120" fmla="*/ 546 w 1084"/>
                <a:gd name="T121" fmla="*/ 347 h 997"/>
                <a:gd name="T122" fmla="*/ 526 w 1084"/>
                <a:gd name="T123" fmla="*/ 664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4" h="997">
                  <a:moveTo>
                    <a:pt x="1084" y="552"/>
                  </a:moveTo>
                  <a:cubicBezTo>
                    <a:pt x="1084" y="551"/>
                    <a:pt x="1084" y="551"/>
                    <a:pt x="1084" y="551"/>
                  </a:cubicBezTo>
                  <a:cubicBezTo>
                    <a:pt x="1051" y="539"/>
                    <a:pt x="1004" y="539"/>
                    <a:pt x="986" y="553"/>
                  </a:cubicBezTo>
                  <a:cubicBezTo>
                    <a:pt x="983" y="551"/>
                    <a:pt x="979" y="550"/>
                    <a:pt x="974" y="549"/>
                  </a:cubicBezTo>
                  <a:cubicBezTo>
                    <a:pt x="953" y="546"/>
                    <a:pt x="928" y="557"/>
                    <a:pt x="906" y="559"/>
                  </a:cubicBezTo>
                  <a:cubicBezTo>
                    <a:pt x="914" y="548"/>
                    <a:pt x="931" y="526"/>
                    <a:pt x="957" y="533"/>
                  </a:cubicBezTo>
                  <a:cubicBezTo>
                    <a:pt x="985" y="540"/>
                    <a:pt x="982" y="510"/>
                    <a:pt x="1017" y="522"/>
                  </a:cubicBezTo>
                  <a:cubicBezTo>
                    <a:pt x="987" y="504"/>
                    <a:pt x="980" y="533"/>
                    <a:pt x="961" y="527"/>
                  </a:cubicBezTo>
                  <a:cubicBezTo>
                    <a:pt x="933" y="517"/>
                    <a:pt x="905" y="544"/>
                    <a:pt x="895" y="558"/>
                  </a:cubicBezTo>
                  <a:cubicBezTo>
                    <a:pt x="886" y="557"/>
                    <a:pt x="878" y="554"/>
                    <a:pt x="870" y="546"/>
                  </a:cubicBezTo>
                  <a:cubicBezTo>
                    <a:pt x="905" y="534"/>
                    <a:pt x="930" y="508"/>
                    <a:pt x="956" y="483"/>
                  </a:cubicBezTo>
                  <a:cubicBezTo>
                    <a:pt x="970" y="494"/>
                    <a:pt x="983" y="505"/>
                    <a:pt x="1019" y="500"/>
                  </a:cubicBezTo>
                  <a:cubicBezTo>
                    <a:pt x="1026" y="511"/>
                    <a:pt x="1049" y="530"/>
                    <a:pt x="1084" y="534"/>
                  </a:cubicBezTo>
                  <a:cubicBezTo>
                    <a:pt x="1084" y="533"/>
                    <a:pt x="1084" y="532"/>
                    <a:pt x="1084" y="532"/>
                  </a:cubicBezTo>
                  <a:cubicBezTo>
                    <a:pt x="1049" y="523"/>
                    <a:pt x="1030" y="508"/>
                    <a:pt x="1024" y="499"/>
                  </a:cubicBezTo>
                  <a:cubicBezTo>
                    <a:pt x="1043" y="491"/>
                    <a:pt x="1062" y="493"/>
                    <a:pt x="1083" y="515"/>
                  </a:cubicBezTo>
                  <a:cubicBezTo>
                    <a:pt x="1083" y="514"/>
                    <a:pt x="1083" y="512"/>
                    <a:pt x="1083" y="511"/>
                  </a:cubicBezTo>
                  <a:cubicBezTo>
                    <a:pt x="1070" y="495"/>
                    <a:pt x="1051" y="487"/>
                    <a:pt x="1043" y="488"/>
                  </a:cubicBezTo>
                  <a:cubicBezTo>
                    <a:pt x="1046" y="483"/>
                    <a:pt x="1052" y="477"/>
                    <a:pt x="1058" y="474"/>
                  </a:cubicBezTo>
                  <a:cubicBezTo>
                    <a:pt x="1063" y="484"/>
                    <a:pt x="1071" y="491"/>
                    <a:pt x="1082" y="494"/>
                  </a:cubicBezTo>
                  <a:cubicBezTo>
                    <a:pt x="1081" y="492"/>
                    <a:pt x="1081" y="492"/>
                    <a:pt x="1081" y="492"/>
                  </a:cubicBezTo>
                  <a:cubicBezTo>
                    <a:pt x="1072" y="488"/>
                    <a:pt x="1065" y="481"/>
                    <a:pt x="1061" y="472"/>
                  </a:cubicBezTo>
                  <a:cubicBezTo>
                    <a:pt x="1065" y="471"/>
                    <a:pt x="1065" y="468"/>
                    <a:pt x="1078" y="463"/>
                  </a:cubicBezTo>
                  <a:cubicBezTo>
                    <a:pt x="1078" y="461"/>
                    <a:pt x="1078" y="460"/>
                    <a:pt x="1077" y="459"/>
                  </a:cubicBezTo>
                  <a:cubicBezTo>
                    <a:pt x="1060" y="465"/>
                    <a:pt x="1044" y="480"/>
                    <a:pt x="1038" y="489"/>
                  </a:cubicBezTo>
                  <a:cubicBezTo>
                    <a:pt x="1027" y="492"/>
                    <a:pt x="1011" y="497"/>
                    <a:pt x="994" y="493"/>
                  </a:cubicBezTo>
                  <a:cubicBezTo>
                    <a:pt x="1005" y="464"/>
                    <a:pt x="1046" y="445"/>
                    <a:pt x="1074" y="438"/>
                  </a:cubicBezTo>
                  <a:cubicBezTo>
                    <a:pt x="1073" y="437"/>
                    <a:pt x="1073" y="437"/>
                    <a:pt x="1073" y="437"/>
                  </a:cubicBezTo>
                  <a:cubicBezTo>
                    <a:pt x="1044" y="442"/>
                    <a:pt x="997" y="462"/>
                    <a:pt x="986" y="492"/>
                  </a:cubicBezTo>
                  <a:cubicBezTo>
                    <a:pt x="974" y="489"/>
                    <a:pt x="973" y="485"/>
                    <a:pt x="961" y="478"/>
                  </a:cubicBezTo>
                  <a:cubicBezTo>
                    <a:pt x="991" y="450"/>
                    <a:pt x="1023" y="424"/>
                    <a:pt x="1070" y="423"/>
                  </a:cubicBezTo>
                  <a:cubicBezTo>
                    <a:pt x="1070" y="421"/>
                    <a:pt x="1070" y="421"/>
                    <a:pt x="1070" y="421"/>
                  </a:cubicBezTo>
                  <a:cubicBezTo>
                    <a:pt x="1070" y="420"/>
                    <a:pt x="1070" y="420"/>
                    <a:pt x="1070" y="419"/>
                  </a:cubicBezTo>
                  <a:cubicBezTo>
                    <a:pt x="952" y="422"/>
                    <a:pt x="940" y="561"/>
                    <a:pt x="794" y="535"/>
                  </a:cubicBezTo>
                  <a:cubicBezTo>
                    <a:pt x="770" y="531"/>
                    <a:pt x="747" y="530"/>
                    <a:pt x="724" y="533"/>
                  </a:cubicBezTo>
                  <a:cubicBezTo>
                    <a:pt x="726" y="529"/>
                    <a:pt x="728" y="525"/>
                    <a:pt x="732" y="521"/>
                  </a:cubicBezTo>
                  <a:cubicBezTo>
                    <a:pt x="750" y="535"/>
                    <a:pt x="769" y="511"/>
                    <a:pt x="787" y="508"/>
                  </a:cubicBezTo>
                  <a:cubicBezTo>
                    <a:pt x="763" y="509"/>
                    <a:pt x="747" y="526"/>
                    <a:pt x="734" y="518"/>
                  </a:cubicBezTo>
                  <a:cubicBezTo>
                    <a:pt x="740" y="512"/>
                    <a:pt x="747" y="506"/>
                    <a:pt x="758" y="500"/>
                  </a:cubicBezTo>
                  <a:cubicBezTo>
                    <a:pt x="717" y="513"/>
                    <a:pt x="722" y="531"/>
                    <a:pt x="700" y="538"/>
                  </a:cubicBezTo>
                  <a:cubicBezTo>
                    <a:pt x="645" y="554"/>
                    <a:pt x="606" y="595"/>
                    <a:pt x="609" y="664"/>
                  </a:cubicBezTo>
                  <a:cubicBezTo>
                    <a:pt x="609" y="664"/>
                    <a:pt x="609" y="664"/>
                    <a:pt x="609" y="664"/>
                  </a:cubicBezTo>
                  <a:cubicBezTo>
                    <a:pt x="608" y="645"/>
                    <a:pt x="607" y="628"/>
                    <a:pt x="605" y="612"/>
                  </a:cubicBezTo>
                  <a:cubicBezTo>
                    <a:pt x="611" y="575"/>
                    <a:pt x="621" y="557"/>
                    <a:pt x="631" y="542"/>
                  </a:cubicBezTo>
                  <a:cubicBezTo>
                    <a:pt x="667" y="517"/>
                    <a:pt x="698" y="525"/>
                    <a:pt x="729" y="496"/>
                  </a:cubicBezTo>
                  <a:cubicBezTo>
                    <a:pt x="742" y="484"/>
                    <a:pt x="760" y="472"/>
                    <a:pt x="769" y="472"/>
                  </a:cubicBezTo>
                  <a:cubicBezTo>
                    <a:pt x="781" y="492"/>
                    <a:pt x="800" y="514"/>
                    <a:pt x="830" y="516"/>
                  </a:cubicBezTo>
                  <a:cubicBezTo>
                    <a:pt x="802" y="509"/>
                    <a:pt x="789" y="490"/>
                    <a:pt x="777" y="473"/>
                  </a:cubicBezTo>
                  <a:cubicBezTo>
                    <a:pt x="794" y="478"/>
                    <a:pt x="806" y="493"/>
                    <a:pt x="824" y="493"/>
                  </a:cubicBezTo>
                  <a:cubicBezTo>
                    <a:pt x="827" y="493"/>
                    <a:pt x="831" y="492"/>
                    <a:pt x="835" y="491"/>
                  </a:cubicBezTo>
                  <a:cubicBezTo>
                    <a:pt x="841" y="508"/>
                    <a:pt x="864" y="513"/>
                    <a:pt x="891" y="504"/>
                  </a:cubicBezTo>
                  <a:cubicBezTo>
                    <a:pt x="863" y="509"/>
                    <a:pt x="847" y="502"/>
                    <a:pt x="842" y="488"/>
                  </a:cubicBezTo>
                  <a:cubicBezTo>
                    <a:pt x="869" y="477"/>
                    <a:pt x="899" y="451"/>
                    <a:pt x="922" y="495"/>
                  </a:cubicBezTo>
                  <a:cubicBezTo>
                    <a:pt x="909" y="466"/>
                    <a:pt x="894" y="462"/>
                    <a:pt x="878" y="466"/>
                  </a:cubicBezTo>
                  <a:cubicBezTo>
                    <a:pt x="886" y="458"/>
                    <a:pt x="896" y="451"/>
                    <a:pt x="906" y="445"/>
                  </a:cubicBezTo>
                  <a:cubicBezTo>
                    <a:pt x="944" y="476"/>
                    <a:pt x="975" y="430"/>
                    <a:pt x="1002" y="424"/>
                  </a:cubicBezTo>
                  <a:cubicBezTo>
                    <a:pt x="974" y="426"/>
                    <a:pt x="940" y="468"/>
                    <a:pt x="911" y="443"/>
                  </a:cubicBezTo>
                  <a:cubicBezTo>
                    <a:pt x="921" y="438"/>
                    <a:pt x="930" y="435"/>
                    <a:pt x="942" y="433"/>
                  </a:cubicBezTo>
                  <a:cubicBezTo>
                    <a:pt x="917" y="434"/>
                    <a:pt x="889" y="447"/>
                    <a:pt x="869" y="469"/>
                  </a:cubicBezTo>
                  <a:cubicBezTo>
                    <a:pt x="855" y="475"/>
                    <a:pt x="841" y="484"/>
                    <a:pt x="827" y="484"/>
                  </a:cubicBezTo>
                  <a:cubicBezTo>
                    <a:pt x="819" y="484"/>
                    <a:pt x="812" y="480"/>
                    <a:pt x="805" y="476"/>
                  </a:cubicBezTo>
                  <a:cubicBezTo>
                    <a:pt x="826" y="451"/>
                    <a:pt x="856" y="433"/>
                    <a:pt x="894" y="426"/>
                  </a:cubicBezTo>
                  <a:cubicBezTo>
                    <a:pt x="862" y="427"/>
                    <a:pt x="824" y="444"/>
                    <a:pt x="799" y="472"/>
                  </a:cubicBezTo>
                  <a:cubicBezTo>
                    <a:pt x="789" y="466"/>
                    <a:pt x="779" y="460"/>
                    <a:pt x="764" y="462"/>
                  </a:cubicBezTo>
                  <a:cubicBezTo>
                    <a:pt x="785" y="440"/>
                    <a:pt x="813" y="425"/>
                    <a:pt x="848" y="418"/>
                  </a:cubicBezTo>
                  <a:cubicBezTo>
                    <a:pt x="816" y="419"/>
                    <a:pt x="778" y="437"/>
                    <a:pt x="753" y="465"/>
                  </a:cubicBezTo>
                  <a:cubicBezTo>
                    <a:pt x="749" y="467"/>
                    <a:pt x="740" y="471"/>
                    <a:pt x="716" y="488"/>
                  </a:cubicBezTo>
                  <a:cubicBezTo>
                    <a:pt x="708" y="494"/>
                    <a:pt x="699" y="499"/>
                    <a:pt x="690" y="502"/>
                  </a:cubicBezTo>
                  <a:cubicBezTo>
                    <a:pt x="693" y="497"/>
                    <a:pt x="696" y="492"/>
                    <a:pt x="697" y="486"/>
                  </a:cubicBezTo>
                  <a:cubicBezTo>
                    <a:pt x="735" y="474"/>
                    <a:pt x="718" y="438"/>
                    <a:pt x="762" y="429"/>
                  </a:cubicBezTo>
                  <a:cubicBezTo>
                    <a:pt x="723" y="430"/>
                    <a:pt x="722" y="473"/>
                    <a:pt x="699" y="480"/>
                  </a:cubicBezTo>
                  <a:cubicBezTo>
                    <a:pt x="701" y="471"/>
                    <a:pt x="701" y="465"/>
                    <a:pt x="701" y="457"/>
                  </a:cubicBezTo>
                  <a:cubicBezTo>
                    <a:pt x="710" y="450"/>
                    <a:pt x="715" y="436"/>
                    <a:pt x="713" y="422"/>
                  </a:cubicBezTo>
                  <a:cubicBezTo>
                    <a:pt x="713" y="437"/>
                    <a:pt x="708" y="447"/>
                    <a:pt x="700" y="453"/>
                  </a:cubicBezTo>
                  <a:cubicBezTo>
                    <a:pt x="697" y="431"/>
                    <a:pt x="685" y="412"/>
                    <a:pt x="674" y="400"/>
                  </a:cubicBezTo>
                  <a:cubicBezTo>
                    <a:pt x="684" y="414"/>
                    <a:pt x="696" y="437"/>
                    <a:pt x="696" y="462"/>
                  </a:cubicBezTo>
                  <a:cubicBezTo>
                    <a:pt x="682" y="458"/>
                    <a:pt x="670" y="446"/>
                    <a:pt x="663" y="425"/>
                  </a:cubicBezTo>
                  <a:cubicBezTo>
                    <a:pt x="667" y="445"/>
                    <a:pt x="679" y="462"/>
                    <a:pt x="696" y="467"/>
                  </a:cubicBezTo>
                  <a:cubicBezTo>
                    <a:pt x="695" y="480"/>
                    <a:pt x="688" y="494"/>
                    <a:pt x="678" y="506"/>
                  </a:cubicBezTo>
                  <a:cubicBezTo>
                    <a:pt x="669" y="508"/>
                    <a:pt x="660" y="509"/>
                    <a:pt x="650" y="509"/>
                  </a:cubicBezTo>
                  <a:cubicBezTo>
                    <a:pt x="652" y="504"/>
                    <a:pt x="654" y="498"/>
                    <a:pt x="655" y="491"/>
                  </a:cubicBezTo>
                  <a:cubicBezTo>
                    <a:pt x="659" y="466"/>
                    <a:pt x="653" y="438"/>
                    <a:pt x="647" y="414"/>
                  </a:cubicBezTo>
                  <a:cubicBezTo>
                    <a:pt x="702" y="355"/>
                    <a:pt x="729" y="446"/>
                    <a:pt x="804" y="412"/>
                  </a:cubicBezTo>
                  <a:cubicBezTo>
                    <a:pt x="811" y="409"/>
                    <a:pt x="819" y="405"/>
                    <a:pt x="826" y="401"/>
                  </a:cubicBezTo>
                  <a:cubicBezTo>
                    <a:pt x="855" y="409"/>
                    <a:pt x="887" y="402"/>
                    <a:pt x="899" y="398"/>
                  </a:cubicBezTo>
                  <a:cubicBezTo>
                    <a:pt x="907" y="417"/>
                    <a:pt x="937" y="426"/>
                    <a:pt x="947" y="426"/>
                  </a:cubicBezTo>
                  <a:cubicBezTo>
                    <a:pt x="921" y="418"/>
                    <a:pt x="911" y="408"/>
                    <a:pt x="904" y="396"/>
                  </a:cubicBezTo>
                  <a:cubicBezTo>
                    <a:pt x="914" y="393"/>
                    <a:pt x="927" y="391"/>
                    <a:pt x="943" y="390"/>
                  </a:cubicBezTo>
                  <a:cubicBezTo>
                    <a:pt x="903" y="382"/>
                    <a:pt x="872" y="408"/>
                    <a:pt x="838" y="394"/>
                  </a:cubicBezTo>
                  <a:cubicBezTo>
                    <a:pt x="848" y="389"/>
                    <a:pt x="857" y="383"/>
                    <a:pt x="867" y="376"/>
                  </a:cubicBezTo>
                  <a:cubicBezTo>
                    <a:pt x="884" y="384"/>
                    <a:pt x="897" y="381"/>
                    <a:pt x="931" y="373"/>
                  </a:cubicBezTo>
                  <a:cubicBezTo>
                    <a:pt x="942" y="391"/>
                    <a:pt x="965" y="403"/>
                    <a:pt x="991" y="403"/>
                  </a:cubicBezTo>
                  <a:cubicBezTo>
                    <a:pt x="963" y="399"/>
                    <a:pt x="946" y="387"/>
                    <a:pt x="937" y="371"/>
                  </a:cubicBezTo>
                  <a:cubicBezTo>
                    <a:pt x="946" y="369"/>
                    <a:pt x="956" y="366"/>
                    <a:pt x="966" y="364"/>
                  </a:cubicBezTo>
                  <a:cubicBezTo>
                    <a:pt x="983" y="396"/>
                    <a:pt x="1025" y="380"/>
                    <a:pt x="1068" y="410"/>
                  </a:cubicBezTo>
                  <a:cubicBezTo>
                    <a:pt x="1067" y="409"/>
                    <a:pt x="1067" y="409"/>
                    <a:pt x="1067" y="409"/>
                  </a:cubicBezTo>
                  <a:cubicBezTo>
                    <a:pt x="1046" y="391"/>
                    <a:pt x="1020" y="388"/>
                    <a:pt x="999" y="382"/>
                  </a:cubicBezTo>
                  <a:cubicBezTo>
                    <a:pt x="1012" y="373"/>
                    <a:pt x="1034" y="371"/>
                    <a:pt x="1058" y="376"/>
                  </a:cubicBezTo>
                  <a:cubicBezTo>
                    <a:pt x="1057" y="374"/>
                    <a:pt x="1057" y="374"/>
                    <a:pt x="1057" y="374"/>
                  </a:cubicBezTo>
                  <a:cubicBezTo>
                    <a:pt x="1035" y="368"/>
                    <a:pt x="1010" y="370"/>
                    <a:pt x="994" y="381"/>
                  </a:cubicBezTo>
                  <a:cubicBezTo>
                    <a:pt x="983" y="377"/>
                    <a:pt x="975" y="372"/>
                    <a:pt x="970" y="363"/>
                  </a:cubicBezTo>
                  <a:cubicBezTo>
                    <a:pt x="994" y="357"/>
                    <a:pt x="1021" y="353"/>
                    <a:pt x="1051" y="355"/>
                  </a:cubicBezTo>
                  <a:cubicBezTo>
                    <a:pt x="1050" y="354"/>
                    <a:pt x="1050" y="354"/>
                    <a:pt x="1050" y="353"/>
                  </a:cubicBezTo>
                  <a:cubicBezTo>
                    <a:pt x="1012" y="348"/>
                    <a:pt x="978" y="354"/>
                    <a:pt x="948" y="361"/>
                  </a:cubicBezTo>
                  <a:cubicBezTo>
                    <a:pt x="959" y="341"/>
                    <a:pt x="974" y="329"/>
                    <a:pt x="991" y="322"/>
                  </a:cubicBezTo>
                  <a:cubicBezTo>
                    <a:pt x="1003" y="337"/>
                    <a:pt x="1024" y="345"/>
                    <a:pt x="1046" y="343"/>
                  </a:cubicBezTo>
                  <a:cubicBezTo>
                    <a:pt x="1046" y="343"/>
                    <a:pt x="1046" y="343"/>
                    <a:pt x="1046" y="342"/>
                  </a:cubicBezTo>
                  <a:cubicBezTo>
                    <a:pt x="1023" y="341"/>
                    <a:pt x="1006" y="333"/>
                    <a:pt x="997" y="320"/>
                  </a:cubicBezTo>
                  <a:cubicBezTo>
                    <a:pt x="1008" y="315"/>
                    <a:pt x="1021" y="313"/>
                    <a:pt x="1033" y="313"/>
                  </a:cubicBezTo>
                  <a:cubicBezTo>
                    <a:pt x="1032" y="311"/>
                    <a:pt x="1031" y="310"/>
                    <a:pt x="1031" y="308"/>
                  </a:cubicBezTo>
                  <a:cubicBezTo>
                    <a:pt x="1022" y="308"/>
                    <a:pt x="1014" y="309"/>
                    <a:pt x="1005" y="310"/>
                  </a:cubicBezTo>
                  <a:cubicBezTo>
                    <a:pt x="1008" y="303"/>
                    <a:pt x="1013" y="295"/>
                    <a:pt x="1021" y="289"/>
                  </a:cubicBezTo>
                  <a:cubicBezTo>
                    <a:pt x="1020" y="288"/>
                    <a:pt x="1020" y="288"/>
                    <a:pt x="1020" y="288"/>
                  </a:cubicBezTo>
                  <a:cubicBezTo>
                    <a:pt x="1011" y="293"/>
                    <a:pt x="1003" y="302"/>
                    <a:pt x="1001" y="312"/>
                  </a:cubicBezTo>
                  <a:cubicBezTo>
                    <a:pt x="990" y="314"/>
                    <a:pt x="980" y="319"/>
                    <a:pt x="970" y="326"/>
                  </a:cubicBezTo>
                  <a:cubicBezTo>
                    <a:pt x="969" y="297"/>
                    <a:pt x="994" y="279"/>
                    <a:pt x="1012" y="272"/>
                  </a:cubicBezTo>
                  <a:cubicBezTo>
                    <a:pt x="1012" y="272"/>
                    <a:pt x="1012" y="272"/>
                    <a:pt x="1012" y="272"/>
                  </a:cubicBezTo>
                  <a:cubicBezTo>
                    <a:pt x="992" y="277"/>
                    <a:pt x="964" y="293"/>
                    <a:pt x="967" y="329"/>
                  </a:cubicBezTo>
                  <a:cubicBezTo>
                    <a:pt x="956" y="337"/>
                    <a:pt x="947" y="348"/>
                    <a:pt x="939" y="363"/>
                  </a:cubicBezTo>
                  <a:cubicBezTo>
                    <a:pt x="902" y="371"/>
                    <a:pt x="895" y="373"/>
                    <a:pt x="878" y="368"/>
                  </a:cubicBezTo>
                  <a:cubicBezTo>
                    <a:pt x="923" y="336"/>
                    <a:pt x="966" y="297"/>
                    <a:pt x="1003" y="258"/>
                  </a:cubicBezTo>
                  <a:cubicBezTo>
                    <a:pt x="1003" y="258"/>
                    <a:pt x="1003" y="257"/>
                    <a:pt x="1003" y="257"/>
                  </a:cubicBezTo>
                  <a:cubicBezTo>
                    <a:pt x="973" y="285"/>
                    <a:pt x="940" y="314"/>
                    <a:pt x="906" y="340"/>
                  </a:cubicBezTo>
                  <a:cubicBezTo>
                    <a:pt x="902" y="333"/>
                    <a:pt x="902" y="325"/>
                    <a:pt x="903" y="318"/>
                  </a:cubicBezTo>
                  <a:cubicBezTo>
                    <a:pt x="916" y="313"/>
                    <a:pt x="939" y="311"/>
                    <a:pt x="962" y="272"/>
                  </a:cubicBezTo>
                  <a:cubicBezTo>
                    <a:pt x="973" y="271"/>
                    <a:pt x="983" y="262"/>
                    <a:pt x="987" y="249"/>
                  </a:cubicBezTo>
                  <a:cubicBezTo>
                    <a:pt x="980" y="261"/>
                    <a:pt x="972" y="268"/>
                    <a:pt x="963" y="269"/>
                  </a:cubicBezTo>
                  <a:cubicBezTo>
                    <a:pt x="965" y="255"/>
                    <a:pt x="972" y="243"/>
                    <a:pt x="989" y="236"/>
                  </a:cubicBezTo>
                  <a:cubicBezTo>
                    <a:pt x="987" y="234"/>
                    <a:pt x="987" y="234"/>
                    <a:pt x="987" y="234"/>
                  </a:cubicBezTo>
                  <a:cubicBezTo>
                    <a:pt x="975" y="238"/>
                    <a:pt x="966" y="247"/>
                    <a:pt x="964" y="252"/>
                  </a:cubicBezTo>
                  <a:cubicBezTo>
                    <a:pt x="962" y="248"/>
                    <a:pt x="961" y="243"/>
                    <a:pt x="962" y="238"/>
                  </a:cubicBezTo>
                  <a:cubicBezTo>
                    <a:pt x="970" y="238"/>
                    <a:pt x="977" y="234"/>
                    <a:pt x="983" y="227"/>
                  </a:cubicBezTo>
                  <a:cubicBezTo>
                    <a:pt x="983" y="227"/>
                    <a:pt x="982" y="227"/>
                    <a:pt x="982" y="226"/>
                  </a:cubicBezTo>
                  <a:cubicBezTo>
                    <a:pt x="976" y="233"/>
                    <a:pt x="969" y="237"/>
                    <a:pt x="962" y="237"/>
                  </a:cubicBezTo>
                  <a:cubicBezTo>
                    <a:pt x="963" y="232"/>
                    <a:pt x="965" y="227"/>
                    <a:pt x="967" y="222"/>
                  </a:cubicBezTo>
                  <a:cubicBezTo>
                    <a:pt x="960" y="233"/>
                    <a:pt x="957" y="246"/>
                    <a:pt x="962" y="256"/>
                  </a:cubicBezTo>
                  <a:cubicBezTo>
                    <a:pt x="961" y="262"/>
                    <a:pt x="961" y="269"/>
                    <a:pt x="956" y="275"/>
                  </a:cubicBezTo>
                  <a:cubicBezTo>
                    <a:pt x="953" y="279"/>
                    <a:pt x="951" y="284"/>
                    <a:pt x="947" y="287"/>
                  </a:cubicBezTo>
                  <a:cubicBezTo>
                    <a:pt x="941" y="276"/>
                    <a:pt x="939" y="259"/>
                    <a:pt x="948" y="242"/>
                  </a:cubicBezTo>
                  <a:cubicBezTo>
                    <a:pt x="938" y="256"/>
                    <a:pt x="935" y="279"/>
                    <a:pt x="944" y="290"/>
                  </a:cubicBezTo>
                  <a:cubicBezTo>
                    <a:pt x="935" y="301"/>
                    <a:pt x="920" y="308"/>
                    <a:pt x="905" y="311"/>
                  </a:cubicBezTo>
                  <a:cubicBezTo>
                    <a:pt x="911" y="293"/>
                    <a:pt x="927" y="275"/>
                    <a:pt x="931" y="257"/>
                  </a:cubicBezTo>
                  <a:cubicBezTo>
                    <a:pt x="933" y="251"/>
                    <a:pt x="933" y="245"/>
                    <a:pt x="933" y="239"/>
                  </a:cubicBezTo>
                  <a:cubicBezTo>
                    <a:pt x="951" y="235"/>
                    <a:pt x="962" y="221"/>
                    <a:pt x="968" y="207"/>
                  </a:cubicBezTo>
                  <a:cubicBezTo>
                    <a:pt x="968" y="207"/>
                    <a:pt x="967" y="207"/>
                    <a:pt x="967" y="207"/>
                  </a:cubicBezTo>
                  <a:cubicBezTo>
                    <a:pt x="961" y="218"/>
                    <a:pt x="954" y="226"/>
                    <a:pt x="945" y="231"/>
                  </a:cubicBezTo>
                  <a:cubicBezTo>
                    <a:pt x="944" y="218"/>
                    <a:pt x="949" y="207"/>
                    <a:pt x="958" y="195"/>
                  </a:cubicBezTo>
                  <a:cubicBezTo>
                    <a:pt x="958" y="195"/>
                    <a:pt x="958" y="195"/>
                    <a:pt x="957" y="194"/>
                  </a:cubicBezTo>
                  <a:cubicBezTo>
                    <a:pt x="948" y="204"/>
                    <a:pt x="941" y="217"/>
                    <a:pt x="942" y="233"/>
                  </a:cubicBezTo>
                  <a:cubicBezTo>
                    <a:pt x="939" y="234"/>
                    <a:pt x="936" y="235"/>
                    <a:pt x="933" y="236"/>
                  </a:cubicBezTo>
                  <a:cubicBezTo>
                    <a:pt x="931" y="220"/>
                    <a:pt x="927" y="203"/>
                    <a:pt x="945" y="180"/>
                  </a:cubicBezTo>
                  <a:cubicBezTo>
                    <a:pt x="945" y="180"/>
                    <a:pt x="945" y="180"/>
                    <a:pt x="945" y="180"/>
                  </a:cubicBezTo>
                  <a:cubicBezTo>
                    <a:pt x="915" y="214"/>
                    <a:pt x="934" y="231"/>
                    <a:pt x="926" y="257"/>
                  </a:cubicBezTo>
                  <a:cubicBezTo>
                    <a:pt x="919" y="283"/>
                    <a:pt x="886" y="310"/>
                    <a:pt x="899" y="345"/>
                  </a:cubicBezTo>
                  <a:cubicBezTo>
                    <a:pt x="885" y="355"/>
                    <a:pt x="872" y="364"/>
                    <a:pt x="858" y="373"/>
                  </a:cubicBezTo>
                  <a:cubicBezTo>
                    <a:pt x="860" y="353"/>
                    <a:pt x="886" y="337"/>
                    <a:pt x="891" y="309"/>
                  </a:cubicBezTo>
                  <a:cubicBezTo>
                    <a:pt x="877" y="342"/>
                    <a:pt x="850" y="352"/>
                    <a:pt x="851" y="377"/>
                  </a:cubicBezTo>
                  <a:cubicBezTo>
                    <a:pt x="839" y="384"/>
                    <a:pt x="828" y="390"/>
                    <a:pt x="816" y="396"/>
                  </a:cubicBezTo>
                  <a:cubicBezTo>
                    <a:pt x="815" y="387"/>
                    <a:pt x="815" y="378"/>
                    <a:pt x="815" y="369"/>
                  </a:cubicBezTo>
                  <a:cubicBezTo>
                    <a:pt x="854" y="376"/>
                    <a:pt x="859" y="315"/>
                    <a:pt x="888" y="301"/>
                  </a:cubicBezTo>
                  <a:cubicBezTo>
                    <a:pt x="865" y="303"/>
                    <a:pt x="857" y="343"/>
                    <a:pt x="836" y="358"/>
                  </a:cubicBezTo>
                  <a:cubicBezTo>
                    <a:pt x="834" y="344"/>
                    <a:pt x="848" y="333"/>
                    <a:pt x="849" y="314"/>
                  </a:cubicBezTo>
                  <a:cubicBezTo>
                    <a:pt x="844" y="336"/>
                    <a:pt x="830" y="344"/>
                    <a:pt x="832" y="360"/>
                  </a:cubicBezTo>
                  <a:cubicBezTo>
                    <a:pt x="828" y="362"/>
                    <a:pt x="822" y="364"/>
                    <a:pt x="816" y="363"/>
                  </a:cubicBezTo>
                  <a:cubicBezTo>
                    <a:pt x="818" y="344"/>
                    <a:pt x="823" y="324"/>
                    <a:pt x="831" y="304"/>
                  </a:cubicBezTo>
                  <a:cubicBezTo>
                    <a:pt x="856" y="302"/>
                    <a:pt x="899" y="274"/>
                    <a:pt x="912" y="253"/>
                  </a:cubicBezTo>
                  <a:cubicBezTo>
                    <a:pt x="895" y="274"/>
                    <a:pt x="856" y="296"/>
                    <a:pt x="834" y="298"/>
                  </a:cubicBezTo>
                  <a:cubicBezTo>
                    <a:pt x="840" y="285"/>
                    <a:pt x="846" y="272"/>
                    <a:pt x="854" y="259"/>
                  </a:cubicBezTo>
                  <a:cubicBezTo>
                    <a:pt x="877" y="260"/>
                    <a:pt x="900" y="246"/>
                    <a:pt x="913" y="223"/>
                  </a:cubicBezTo>
                  <a:cubicBezTo>
                    <a:pt x="896" y="244"/>
                    <a:pt x="876" y="254"/>
                    <a:pt x="858" y="253"/>
                  </a:cubicBezTo>
                  <a:cubicBezTo>
                    <a:pt x="867" y="239"/>
                    <a:pt x="877" y="225"/>
                    <a:pt x="888" y="211"/>
                  </a:cubicBezTo>
                  <a:cubicBezTo>
                    <a:pt x="904" y="212"/>
                    <a:pt x="921" y="201"/>
                    <a:pt x="931" y="184"/>
                  </a:cubicBezTo>
                  <a:cubicBezTo>
                    <a:pt x="918" y="200"/>
                    <a:pt x="904" y="207"/>
                    <a:pt x="891" y="206"/>
                  </a:cubicBezTo>
                  <a:cubicBezTo>
                    <a:pt x="903" y="192"/>
                    <a:pt x="916" y="177"/>
                    <a:pt x="929" y="163"/>
                  </a:cubicBezTo>
                  <a:cubicBezTo>
                    <a:pt x="928" y="162"/>
                    <a:pt x="928" y="162"/>
                    <a:pt x="928" y="162"/>
                  </a:cubicBezTo>
                  <a:cubicBezTo>
                    <a:pt x="916" y="175"/>
                    <a:pt x="904" y="187"/>
                    <a:pt x="893" y="199"/>
                  </a:cubicBezTo>
                  <a:cubicBezTo>
                    <a:pt x="887" y="186"/>
                    <a:pt x="904" y="167"/>
                    <a:pt x="919" y="153"/>
                  </a:cubicBezTo>
                  <a:cubicBezTo>
                    <a:pt x="918" y="153"/>
                    <a:pt x="918" y="153"/>
                    <a:pt x="918" y="153"/>
                  </a:cubicBezTo>
                  <a:cubicBezTo>
                    <a:pt x="902" y="166"/>
                    <a:pt x="882" y="188"/>
                    <a:pt x="889" y="203"/>
                  </a:cubicBezTo>
                  <a:cubicBezTo>
                    <a:pt x="855" y="242"/>
                    <a:pt x="830" y="282"/>
                    <a:pt x="817" y="323"/>
                  </a:cubicBezTo>
                  <a:cubicBezTo>
                    <a:pt x="811" y="307"/>
                    <a:pt x="813" y="287"/>
                    <a:pt x="825" y="264"/>
                  </a:cubicBezTo>
                  <a:cubicBezTo>
                    <a:pt x="809" y="285"/>
                    <a:pt x="805" y="312"/>
                    <a:pt x="814" y="332"/>
                  </a:cubicBezTo>
                  <a:cubicBezTo>
                    <a:pt x="810" y="348"/>
                    <a:pt x="807" y="365"/>
                    <a:pt x="807" y="381"/>
                  </a:cubicBezTo>
                  <a:cubicBezTo>
                    <a:pt x="781" y="368"/>
                    <a:pt x="804" y="326"/>
                    <a:pt x="788" y="313"/>
                  </a:cubicBezTo>
                  <a:cubicBezTo>
                    <a:pt x="800" y="334"/>
                    <a:pt x="777" y="376"/>
                    <a:pt x="807" y="386"/>
                  </a:cubicBezTo>
                  <a:cubicBezTo>
                    <a:pt x="807" y="391"/>
                    <a:pt x="807" y="395"/>
                    <a:pt x="808" y="399"/>
                  </a:cubicBezTo>
                  <a:cubicBezTo>
                    <a:pt x="805" y="401"/>
                    <a:pt x="802" y="402"/>
                    <a:pt x="799" y="403"/>
                  </a:cubicBezTo>
                  <a:cubicBezTo>
                    <a:pt x="773" y="413"/>
                    <a:pt x="750" y="403"/>
                    <a:pt x="728" y="391"/>
                  </a:cubicBezTo>
                  <a:cubicBezTo>
                    <a:pt x="736" y="391"/>
                    <a:pt x="745" y="389"/>
                    <a:pt x="753" y="386"/>
                  </a:cubicBezTo>
                  <a:cubicBezTo>
                    <a:pt x="761" y="397"/>
                    <a:pt x="783" y="401"/>
                    <a:pt x="790" y="401"/>
                  </a:cubicBezTo>
                  <a:cubicBezTo>
                    <a:pt x="782" y="399"/>
                    <a:pt x="776" y="397"/>
                    <a:pt x="771" y="395"/>
                  </a:cubicBezTo>
                  <a:cubicBezTo>
                    <a:pt x="775" y="390"/>
                    <a:pt x="781" y="386"/>
                    <a:pt x="794" y="383"/>
                  </a:cubicBezTo>
                  <a:cubicBezTo>
                    <a:pt x="789" y="383"/>
                    <a:pt x="774" y="385"/>
                    <a:pt x="768" y="394"/>
                  </a:cubicBezTo>
                  <a:cubicBezTo>
                    <a:pt x="763" y="391"/>
                    <a:pt x="759" y="388"/>
                    <a:pt x="757" y="385"/>
                  </a:cubicBezTo>
                  <a:cubicBezTo>
                    <a:pt x="769" y="381"/>
                    <a:pt x="780" y="376"/>
                    <a:pt x="785" y="372"/>
                  </a:cubicBezTo>
                  <a:cubicBezTo>
                    <a:pt x="770" y="378"/>
                    <a:pt x="758" y="382"/>
                    <a:pt x="747" y="384"/>
                  </a:cubicBezTo>
                  <a:cubicBezTo>
                    <a:pt x="748" y="378"/>
                    <a:pt x="749" y="372"/>
                    <a:pt x="752" y="366"/>
                  </a:cubicBezTo>
                  <a:cubicBezTo>
                    <a:pt x="764" y="368"/>
                    <a:pt x="782" y="359"/>
                    <a:pt x="787" y="354"/>
                  </a:cubicBezTo>
                  <a:cubicBezTo>
                    <a:pt x="780" y="358"/>
                    <a:pt x="775" y="360"/>
                    <a:pt x="770" y="361"/>
                  </a:cubicBezTo>
                  <a:cubicBezTo>
                    <a:pt x="770" y="355"/>
                    <a:pt x="772" y="348"/>
                    <a:pt x="780" y="339"/>
                  </a:cubicBezTo>
                  <a:cubicBezTo>
                    <a:pt x="776" y="341"/>
                    <a:pt x="766" y="352"/>
                    <a:pt x="767" y="362"/>
                  </a:cubicBezTo>
                  <a:cubicBezTo>
                    <a:pt x="762" y="363"/>
                    <a:pt x="757" y="363"/>
                    <a:pt x="753" y="362"/>
                  </a:cubicBezTo>
                  <a:cubicBezTo>
                    <a:pt x="757" y="355"/>
                    <a:pt x="763" y="347"/>
                    <a:pt x="772" y="338"/>
                  </a:cubicBezTo>
                  <a:cubicBezTo>
                    <a:pt x="765" y="342"/>
                    <a:pt x="749" y="356"/>
                    <a:pt x="744" y="373"/>
                  </a:cubicBezTo>
                  <a:cubicBezTo>
                    <a:pt x="742" y="372"/>
                    <a:pt x="741" y="371"/>
                    <a:pt x="740" y="370"/>
                  </a:cubicBezTo>
                  <a:cubicBezTo>
                    <a:pt x="739" y="361"/>
                    <a:pt x="730" y="353"/>
                    <a:pt x="727" y="351"/>
                  </a:cubicBezTo>
                  <a:cubicBezTo>
                    <a:pt x="733" y="358"/>
                    <a:pt x="736" y="363"/>
                    <a:pt x="737" y="368"/>
                  </a:cubicBezTo>
                  <a:cubicBezTo>
                    <a:pt x="726" y="362"/>
                    <a:pt x="710" y="358"/>
                    <a:pt x="699" y="358"/>
                  </a:cubicBezTo>
                  <a:cubicBezTo>
                    <a:pt x="703" y="358"/>
                    <a:pt x="708" y="360"/>
                    <a:pt x="714" y="362"/>
                  </a:cubicBezTo>
                  <a:cubicBezTo>
                    <a:pt x="710" y="365"/>
                    <a:pt x="704" y="367"/>
                    <a:pt x="694" y="368"/>
                  </a:cubicBezTo>
                  <a:cubicBezTo>
                    <a:pt x="698" y="369"/>
                    <a:pt x="711" y="368"/>
                    <a:pt x="717" y="362"/>
                  </a:cubicBezTo>
                  <a:cubicBezTo>
                    <a:pt x="722" y="364"/>
                    <a:pt x="726" y="365"/>
                    <a:pt x="728" y="366"/>
                  </a:cubicBezTo>
                  <a:cubicBezTo>
                    <a:pt x="724" y="371"/>
                    <a:pt x="719" y="375"/>
                    <a:pt x="706" y="377"/>
                  </a:cubicBezTo>
                  <a:cubicBezTo>
                    <a:pt x="711" y="378"/>
                    <a:pt x="725" y="376"/>
                    <a:pt x="731" y="367"/>
                  </a:cubicBezTo>
                  <a:cubicBezTo>
                    <a:pt x="736" y="370"/>
                    <a:pt x="740" y="373"/>
                    <a:pt x="742" y="376"/>
                  </a:cubicBezTo>
                  <a:cubicBezTo>
                    <a:pt x="742" y="379"/>
                    <a:pt x="742" y="382"/>
                    <a:pt x="742" y="385"/>
                  </a:cubicBezTo>
                  <a:cubicBezTo>
                    <a:pt x="730" y="386"/>
                    <a:pt x="721" y="385"/>
                    <a:pt x="713" y="383"/>
                  </a:cubicBezTo>
                  <a:cubicBezTo>
                    <a:pt x="690" y="372"/>
                    <a:pt x="667" y="365"/>
                    <a:pt x="642" y="389"/>
                  </a:cubicBezTo>
                  <a:cubicBezTo>
                    <a:pt x="637" y="360"/>
                    <a:pt x="643" y="341"/>
                    <a:pt x="695" y="349"/>
                  </a:cubicBezTo>
                  <a:cubicBezTo>
                    <a:pt x="750" y="358"/>
                    <a:pt x="794" y="321"/>
                    <a:pt x="805" y="273"/>
                  </a:cubicBezTo>
                  <a:cubicBezTo>
                    <a:pt x="817" y="266"/>
                    <a:pt x="825" y="245"/>
                    <a:pt x="829" y="235"/>
                  </a:cubicBezTo>
                  <a:cubicBezTo>
                    <a:pt x="858" y="236"/>
                    <a:pt x="862" y="209"/>
                    <a:pt x="878" y="197"/>
                  </a:cubicBezTo>
                  <a:cubicBezTo>
                    <a:pt x="858" y="207"/>
                    <a:pt x="853" y="233"/>
                    <a:pt x="830" y="232"/>
                  </a:cubicBezTo>
                  <a:cubicBezTo>
                    <a:pt x="836" y="219"/>
                    <a:pt x="844" y="208"/>
                    <a:pt x="851" y="198"/>
                  </a:cubicBezTo>
                  <a:cubicBezTo>
                    <a:pt x="826" y="218"/>
                    <a:pt x="818" y="256"/>
                    <a:pt x="806" y="263"/>
                  </a:cubicBezTo>
                  <a:cubicBezTo>
                    <a:pt x="807" y="255"/>
                    <a:pt x="807" y="247"/>
                    <a:pt x="806" y="238"/>
                  </a:cubicBezTo>
                  <a:cubicBezTo>
                    <a:pt x="819" y="228"/>
                    <a:pt x="834" y="207"/>
                    <a:pt x="833" y="187"/>
                  </a:cubicBezTo>
                  <a:cubicBezTo>
                    <a:pt x="866" y="186"/>
                    <a:pt x="895" y="162"/>
                    <a:pt x="909" y="144"/>
                  </a:cubicBezTo>
                  <a:cubicBezTo>
                    <a:pt x="909" y="143"/>
                    <a:pt x="908" y="143"/>
                    <a:pt x="908" y="142"/>
                  </a:cubicBezTo>
                  <a:cubicBezTo>
                    <a:pt x="892" y="159"/>
                    <a:pt x="865" y="179"/>
                    <a:pt x="833" y="182"/>
                  </a:cubicBezTo>
                  <a:cubicBezTo>
                    <a:pt x="833" y="176"/>
                    <a:pt x="833" y="172"/>
                    <a:pt x="833" y="165"/>
                  </a:cubicBezTo>
                  <a:cubicBezTo>
                    <a:pt x="850" y="167"/>
                    <a:pt x="862" y="148"/>
                    <a:pt x="889" y="126"/>
                  </a:cubicBezTo>
                  <a:cubicBezTo>
                    <a:pt x="889" y="126"/>
                    <a:pt x="888" y="125"/>
                    <a:pt x="887" y="125"/>
                  </a:cubicBezTo>
                  <a:cubicBezTo>
                    <a:pt x="875" y="133"/>
                    <a:pt x="864" y="142"/>
                    <a:pt x="858" y="148"/>
                  </a:cubicBezTo>
                  <a:cubicBezTo>
                    <a:pt x="852" y="138"/>
                    <a:pt x="856" y="124"/>
                    <a:pt x="868" y="109"/>
                  </a:cubicBezTo>
                  <a:cubicBezTo>
                    <a:pt x="867" y="109"/>
                    <a:pt x="867" y="109"/>
                    <a:pt x="867" y="109"/>
                  </a:cubicBezTo>
                  <a:cubicBezTo>
                    <a:pt x="853" y="122"/>
                    <a:pt x="848" y="139"/>
                    <a:pt x="856" y="150"/>
                  </a:cubicBezTo>
                  <a:cubicBezTo>
                    <a:pt x="850" y="156"/>
                    <a:pt x="843" y="161"/>
                    <a:pt x="833" y="163"/>
                  </a:cubicBezTo>
                  <a:cubicBezTo>
                    <a:pt x="833" y="144"/>
                    <a:pt x="836" y="122"/>
                    <a:pt x="854" y="99"/>
                  </a:cubicBezTo>
                  <a:cubicBezTo>
                    <a:pt x="853" y="99"/>
                    <a:pt x="853" y="99"/>
                    <a:pt x="853" y="99"/>
                  </a:cubicBezTo>
                  <a:cubicBezTo>
                    <a:pt x="829" y="127"/>
                    <a:pt x="826" y="153"/>
                    <a:pt x="826" y="176"/>
                  </a:cubicBezTo>
                  <a:cubicBezTo>
                    <a:pt x="809" y="168"/>
                    <a:pt x="801" y="157"/>
                    <a:pt x="798" y="147"/>
                  </a:cubicBezTo>
                  <a:cubicBezTo>
                    <a:pt x="815" y="141"/>
                    <a:pt x="831" y="108"/>
                    <a:pt x="835" y="86"/>
                  </a:cubicBezTo>
                  <a:cubicBezTo>
                    <a:pt x="835" y="86"/>
                    <a:pt x="834" y="86"/>
                    <a:pt x="833" y="85"/>
                  </a:cubicBezTo>
                  <a:cubicBezTo>
                    <a:pt x="826" y="105"/>
                    <a:pt x="811" y="136"/>
                    <a:pt x="797" y="141"/>
                  </a:cubicBezTo>
                  <a:cubicBezTo>
                    <a:pt x="794" y="124"/>
                    <a:pt x="802" y="96"/>
                    <a:pt x="820" y="77"/>
                  </a:cubicBezTo>
                  <a:cubicBezTo>
                    <a:pt x="818" y="76"/>
                    <a:pt x="818" y="76"/>
                    <a:pt x="818" y="76"/>
                  </a:cubicBezTo>
                  <a:cubicBezTo>
                    <a:pt x="807" y="86"/>
                    <a:pt x="799" y="101"/>
                    <a:pt x="795" y="114"/>
                  </a:cubicBezTo>
                  <a:cubicBezTo>
                    <a:pt x="783" y="99"/>
                    <a:pt x="794" y="80"/>
                    <a:pt x="800" y="65"/>
                  </a:cubicBezTo>
                  <a:cubicBezTo>
                    <a:pt x="799" y="65"/>
                    <a:pt x="798" y="65"/>
                    <a:pt x="798" y="64"/>
                  </a:cubicBezTo>
                  <a:cubicBezTo>
                    <a:pt x="790" y="82"/>
                    <a:pt x="776" y="105"/>
                    <a:pt x="793" y="119"/>
                  </a:cubicBezTo>
                  <a:cubicBezTo>
                    <a:pt x="793" y="118"/>
                    <a:pt x="793" y="118"/>
                    <a:pt x="793" y="118"/>
                  </a:cubicBezTo>
                  <a:cubicBezTo>
                    <a:pt x="792" y="125"/>
                    <a:pt x="791" y="130"/>
                    <a:pt x="790" y="135"/>
                  </a:cubicBezTo>
                  <a:cubicBezTo>
                    <a:pt x="780" y="132"/>
                    <a:pt x="767" y="121"/>
                    <a:pt x="764" y="110"/>
                  </a:cubicBezTo>
                  <a:cubicBezTo>
                    <a:pt x="764" y="121"/>
                    <a:pt x="777" y="136"/>
                    <a:pt x="790" y="140"/>
                  </a:cubicBezTo>
                  <a:cubicBezTo>
                    <a:pt x="790" y="146"/>
                    <a:pt x="791" y="150"/>
                    <a:pt x="795" y="157"/>
                  </a:cubicBezTo>
                  <a:cubicBezTo>
                    <a:pt x="768" y="159"/>
                    <a:pt x="760" y="144"/>
                    <a:pt x="759" y="134"/>
                  </a:cubicBezTo>
                  <a:cubicBezTo>
                    <a:pt x="756" y="148"/>
                    <a:pt x="772" y="165"/>
                    <a:pt x="800" y="163"/>
                  </a:cubicBezTo>
                  <a:cubicBezTo>
                    <a:pt x="805" y="169"/>
                    <a:pt x="813" y="175"/>
                    <a:pt x="826" y="181"/>
                  </a:cubicBezTo>
                  <a:cubicBezTo>
                    <a:pt x="825" y="203"/>
                    <a:pt x="815" y="216"/>
                    <a:pt x="804" y="228"/>
                  </a:cubicBezTo>
                  <a:cubicBezTo>
                    <a:pt x="802" y="215"/>
                    <a:pt x="797" y="202"/>
                    <a:pt x="789" y="190"/>
                  </a:cubicBezTo>
                  <a:cubicBezTo>
                    <a:pt x="778" y="172"/>
                    <a:pt x="762" y="161"/>
                    <a:pt x="745" y="152"/>
                  </a:cubicBezTo>
                  <a:cubicBezTo>
                    <a:pt x="739" y="148"/>
                    <a:pt x="737" y="143"/>
                    <a:pt x="735" y="137"/>
                  </a:cubicBezTo>
                  <a:cubicBezTo>
                    <a:pt x="748" y="126"/>
                    <a:pt x="780" y="97"/>
                    <a:pt x="782" y="56"/>
                  </a:cubicBezTo>
                  <a:cubicBezTo>
                    <a:pt x="781" y="56"/>
                    <a:pt x="781" y="56"/>
                    <a:pt x="781" y="56"/>
                  </a:cubicBezTo>
                  <a:cubicBezTo>
                    <a:pt x="778" y="73"/>
                    <a:pt x="769" y="94"/>
                    <a:pt x="754" y="112"/>
                  </a:cubicBezTo>
                  <a:cubicBezTo>
                    <a:pt x="747" y="102"/>
                    <a:pt x="745" y="86"/>
                    <a:pt x="748" y="75"/>
                  </a:cubicBezTo>
                  <a:cubicBezTo>
                    <a:pt x="770" y="71"/>
                    <a:pt x="766" y="62"/>
                    <a:pt x="771" y="51"/>
                  </a:cubicBezTo>
                  <a:cubicBezTo>
                    <a:pt x="770" y="50"/>
                    <a:pt x="770" y="50"/>
                    <a:pt x="770" y="50"/>
                  </a:cubicBezTo>
                  <a:cubicBezTo>
                    <a:pt x="762" y="61"/>
                    <a:pt x="766" y="69"/>
                    <a:pt x="749" y="72"/>
                  </a:cubicBezTo>
                  <a:cubicBezTo>
                    <a:pt x="751" y="63"/>
                    <a:pt x="754" y="53"/>
                    <a:pt x="757" y="45"/>
                  </a:cubicBezTo>
                  <a:cubicBezTo>
                    <a:pt x="756" y="44"/>
                    <a:pt x="756" y="44"/>
                    <a:pt x="756" y="44"/>
                  </a:cubicBezTo>
                  <a:cubicBezTo>
                    <a:pt x="747" y="62"/>
                    <a:pt x="735" y="91"/>
                    <a:pt x="750" y="117"/>
                  </a:cubicBezTo>
                  <a:cubicBezTo>
                    <a:pt x="746" y="122"/>
                    <a:pt x="740" y="127"/>
                    <a:pt x="734" y="131"/>
                  </a:cubicBezTo>
                  <a:cubicBezTo>
                    <a:pt x="734" y="117"/>
                    <a:pt x="739" y="100"/>
                    <a:pt x="736" y="87"/>
                  </a:cubicBezTo>
                  <a:cubicBezTo>
                    <a:pt x="735" y="85"/>
                    <a:pt x="734" y="82"/>
                    <a:pt x="733" y="80"/>
                  </a:cubicBezTo>
                  <a:cubicBezTo>
                    <a:pt x="739" y="70"/>
                    <a:pt x="737" y="50"/>
                    <a:pt x="731" y="34"/>
                  </a:cubicBezTo>
                  <a:cubicBezTo>
                    <a:pt x="731" y="34"/>
                    <a:pt x="730" y="34"/>
                    <a:pt x="730" y="34"/>
                  </a:cubicBezTo>
                  <a:cubicBezTo>
                    <a:pt x="734" y="50"/>
                    <a:pt x="735" y="67"/>
                    <a:pt x="730" y="76"/>
                  </a:cubicBezTo>
                  <a:cubicBezTo>
                    <a:pt x="720" y="64"/>
                    <a:pt x="704" y="55"/>
                    <a:pt x="713" y="28"/>
                  </a:cubicBezTo>
                  <a:cubicBezTo>
                    <a:pt x="712" y="28"/>
                    <a:pt x="712" y="28"/>
                    <a:pt x="712" y="28"/>
                  </a:cubicBezTo>
                  <a:cubicBezTo>
                    <a:pt x="706" y="43"/>
                    <a:pt x="707" y="53"/>
                    <a:pt x="711" y="61"/>
                  </a:cubicBezTo>
                  <a:cubicBezTo>
                    <a:pt x="706" y="59"/>
                    <a:pt x="700" y="56"/>
                    <a:pt x="695" y="51"/>
                  </a:cubicBezTo>
                  <a:cubicBezTo>
                    <a:pt x="700" y="44"/>
                    <a:pt x="702" y="34"/>
                    <a:pt x="702" y="24"/>
                  </a:cubicBezTo>
                  <a:cubicBezTo>
                    <a:pt x="701" y="24"/>
                    <a:pt x="700" y="24"/>
                    <a:pt x="700" y="24"/>
                  </a:cubicBezTo>
                  <a:cubicBezTo>
                    <a:pt x="700" y="34"/>
                    <a:pt x="698" y="42"/>
                    <a:pt x="693" y="49"/>
                  </a:cubicBezTo>
                  <a:cubicBezTo>
                    <a:pt x="689" y="44"/>
                    <a:pt x="685" y="38"/>
                    <a:pt x="682" y="31"/>
                  </a:cubicBezTo>
                  <a:cubicBezTo>
                    <a:pt x="687" y="49"/>
                    <a:pt x="700" y="63"/>
                    <a:pt x="715" y="66"/>
                  </a:cubicBezTo>
                  <a:cubicBezTo>
                    <a:pt x="720" y="73"/>
                    <a:pt x="728" y="79"/>
                    <a:pt x="731" y="90"/>
                  </a:cubicBezTo>
                  <a:cubicBezTo>
                    <a:pt x="732" y="96"/>
                    <a:pt x="731" y="103"/>
                    <a:pt x="730" y="110"/>
                  </a:cubicBezTo>
                  <a:cubicBezTo>
                    <a:pt x="713" y="107"/>
                    <a:pt x="698" y="94"/>
                    <a:pt x="687" y="70"/>
                  </a:cubicBezTo>
                  <a:cubicBezTo>
                    <a:pt x="694" y="93"/>
                    <a:pt x="710" y="111"/>
                    <a:pt x="730" y="115"/>
                  </a:cubicBezTo>
                  <a:cubicBezTo>
                    <a:pt x="728" y="126"/>
                    <a:pt x="727" y="136"/>
                    <a:pt x="731" y="146"/>
                  </a:cubicBezTo>
                  <a:cubicBezTo>
                    <a:pt x="727" y="144"/>
                    <a:pt x="723" y="143"/>
                    <a:pt x="719" y="141"/>
                  </a:cubicBezTo>
                  <a:cubicBezTo>
                    <a:pt x="709" y="134"/>
                    <a:pt x="699" y="123"/>
                    <a:pt x="692" y="107"/>
                  </a:cubicBezTo>
                  <a:cubicBezTo>
                    <a:pt x="695" y="119"/>
                    <a:pt x="701" y="129"/>
                    <a:pt x="708" y="137"/>
                  </a:cubicBezTo>
                  <a:cubicBezTo>
                    <a:pt x="697" y="133"/>
                    <a:pt x="686" y="129"/>
                    <a:pt x="675" y="124"/>
                  </a:cubicBezTo>
                  <a:cubicBezTo>
                    <a:pt x="682" y="86"/>
                    <a:pt x="679" y="44"/>
                    <a:pt x="668" y="15"/>
                  </a:cubicBezTo>
                  <a:cubicBezTo>
                    <a:pt x="667" y="15"/>
                    <a:pt x="666" y="15"/>
                    <a:pt x="666" y="15"/>
                  </a:cubicBezTo>
                  <a:cubicBezTo>
                    <a:pt x="671" y="36"/>
                    <a:pt x="675" y="68"/>
                    <a:pt x="673" y="86"/>
                  </a:cubicBezTo>
                  <a:cubicBezTo>
                    <a:pt x="662" y="84"/>
                    <a:pt x="655" y="79"/>
                    <a:pt x="649" y="73"/>
                  </a:cubicBezTo>
                  <a:cubicBezTo>
                    <a:pt x="656" y="57"/>
                    <a:pt x="654" y="33"/>
                    <a:pt x="644" y="10"/>
                  </a:cubicBezTo>
                  <a:cubicBezTo>
                    <a:pt x="644" y="10"/>
                    <a:pt x="643" y="10"/>
                    <a:pt x="642" y="10"/>
                  </a:cubicBezTo>
                  <a:cubicBezTo>
                    <a:pt x="650" y="34"/>
                    <a:pt x="650" y="54"/>
                    <a:pt x="645" y="68"/>
                  </a:cubicBezTo>
                  <a:cubicBezTo>
                    <a:pt x="636" y="55"/>
                    <a:pt x="630" y="37"/>
                    <a:pt x="615" y="23"/>
                  </a:cubicBezTo>
                  <a:cubicBezTo>
                    <a:pt x="635" y="48"/>
                    <a:pt x="630" y="85"/>
                    <a:pt x="674" y="92"/>
                  </a:cubicBezTo>
                  <a:cubicBezTo>
                    <a:pt x="673" y="106"/>
                    <a:pt x="671" y="113"/>
                    <a:pt x="670" y="122"/>
                  </a:cubicBezTo>
                  <a:cubicBezTo>
                    <a:pt x="631" y="104"/>
                    <a:pt x="601" y="77"/>
                    <a:pt x="609" y="4"/>
                  </a:cubicBezTo>
                  <a:cubicBezTo>
                    <a:pt x="608" y="4"/>
                    <a:pt x="607" y="4"/>
                    <a:pt x="606" y="4"/>
                  </a:cubicBezTo>
                  <a:cubicBezTo>
                    <a:pt x="598" y="41"/>
                    <a:pt x="601" y="67"/>
                    <a:pt x="611" y="87"/>
                  </a:cubicBezTo>
                  <a:cubicBezTo>
                    <a:pt x="609" y="87"/>
                    <a:pt x="606" y="87"/>
                    <a:pt x="604" y="86"/>
                  </a:cubicBezTo>
                  <a:cubicBezTo>
                    <a:pt x="596" y="75"/>
                    <a:pt x="584" y="42"/>
                    <a:pt x="584" y="2"/>
                  </a:cubicBezTo>
                  <a:cubicBezTo>
                    <a:pt x="584" y="2"/>
                    <a:pt x="583" y="2"/>
                    <a:pt x="582" y="2"/>
                  </a:cubicBezTo>
                  <a:cubicBezTo>
                    <a:pt x="580" y="29"/>
                    <a:pt x="586" y="70"/>
                    <a:pt x="595" y="83"/>
                  </a:cubicBezTo>
                  <a:cubicBezTo>
                    <a:pt x="587" y="79"/>
                    <a:pt x="578" y="74"/>
                    <a:pt x="569" y="65"/>
                  </a:cubicBezTo>
                  <a:cubicBezTo>
                    <a:pt x="583" y="82"/>
                    <a:pt x="600" y="93"/>
                    <a:pt x="614" y="93"/>
                  </a:cubicBezTo>
                  <a:cubicBezTo>
                    <a:pt x="620" y="103"/>
                    <a:pt x="627" y="111"/>
                    <a:pt x="636" y="118"/>
                  </a:cubicBezTo>
                  <a:cubicBezTo>
                    <a:pt x="619" y="118"/>
                    <a:pt x="598" y="112"/>
                    <a:pt x="572" y="95"/>
                  </a:cubicBezTo>
                  <a:cubicBezTo>
                    <a:pt x="594" y="115"/>
                    <a:pt x="623" y="126"/>
                    <a:pt x="642" y="122"/>
                  </a:cubicBezTo>
                  <a:cubicBezTo>
                    <a:pt x="682" y="150"/>
                    <a:pt x="741" y="159"/>
                    <a:pt x="767" y="198"/>
                  </a:cubicBezTo>
                  <a:cubicBezTo>
                    <a:pt x="810" y="263"/>
                    <a:pt x="763" y="337"/>
                    <a:pt x="698" y="326"/>
                  </a:cubicBezTo>
                  <a:cubicBezTo>
                    <a:pt x="678" y="323"/>
                    <a:pt x="661" y="319"/>
                    <a:pt x="646" y="320"/>
                  </a:cubicBezTo>
                  <a:cubicBezTo>
                    <a:pt x="649" y="315"/>
                    <a:pt x="653" y="310"/>
                    <a:pt x="657" y="305"/>
                  </a:cubicBezTo>
                  <a:cubicBezTo>
                    <a:pt x="673" y="304"/>
                    <a:pt x="685" y="302"/>
                    <a:pt x="697" y="296"/>
                  </a:cubicBezTo>
                  <a:cubicBezTo>
                    <a:pt x="730" y="314"/>
                    <a:pt x="759" y="290"/>
                    <a:pt x="771" y="274"/>
                  </a:cubicBezTo>
                  <a:cubicBezTo>
                    <a:pt x="759" y="287"/>
                    <a:pt x="731" y="306"/>
                    <a:pt x="703" y="292"/>
                  </a:cubicBezTo>
                  <a:cubicBezTo>
                    <a:pt x="713" y="286"/>
                    <a:pt x="722" y="279"/>
                    <a:pt x="729" y="270"/>
                  </a:cubicBezTo>
                  <a:cubicBezTo>
                    <a:pt x="743" y="273"/>
                    <a:pt x="760" y="264"/>
                    <a:pt x="771" y="250"/>
                  </a:cubicBezTo>
                  <a:cubicBezTo>
                    <a:pt x="757" y="263"/>
                    <a:pt x="744" y="268"/>
                    <a:pt x="731" y="266"/>
                  </a:cubicBezTo>
                  <a:cubicBezTo>
                    <a:pt x="748" y="244"/>
                    <a:pt x="755" y="215"/>
                    <a:pt x="756" y="195"/>
                  </a:cubicBezTo>
                  <a:cubicBezTo>
                    <a:pt x="752" y="216"/>
                    <a:pt x="742" y="248"/>
                    <a:pt x="719" y="271"/>
                  </a:cubicBezTo>
                  <a:cubicBezTo>
                    <a:pt x="711" y="254"/>
                    <a:pt x="714" y="230"/>
                    <a:pt x="727" y="204"/>
                  </a:cubicBezTo>
                  <a:cubicBezTo>
                    <a:pt x="712" y="226"/>
                    <a:pt x="705" y="256"/>
                    <a:pt x="715" y="275"/>
                  </a:cubicBezTo>
                  <a:cubicBezTo>
                    <a:pt x="701" y="287"/>
                    <a:pt x="684" y="296"/>
                    <a:pt x="662" y="298"/>
                  </a:cubicBezTo>
                  <a:cubicBezTo>
                    <a:pt x="690" y="261"/>
                    <a:pt x="713" y="232"/>
                    <a:pt x="714" y="161"/>
                  </a:cubicBezTo>
                  <a:cubicBezTo>
                    <a:pt x="707" y="216"/>
                    <a:pt x="694" y="244"/>
                    <a:pt x="669" y="277"/>
                  </a:cubicBezTo>
                  <a:cubicBezTo>
                    <a:pt x="663" y="269"/>
                    <a:pt x="662" y="259"/>
                    <a:pt x="663" y="248"/>
                  </a:cubicBezTo>
                  <a:cubicBezTo>
                    <a:pt x="682" y="236"/>
                    <a:pt x="696" y="194"/>
                    <a:pt x="695" y="168"/>
                  </a:cubicBezTo>
                  <a:cubicBezTo>
                    <a:pt x="692" y="196"/>
                    <a:pt x="680" y="229"/>
                    <a:pt x="663" y="239"/>
                  </a:cubicBezTo>
                  <a:cubicBezTo>
                    <a:pt x="667" y="216"/>
                    <a:pt x="677" y="161"/>
                    <a:pt x="657" y="147"/>
                  </a:cubicBezTo>
                  <a:cubicBezTo>
                    <a:pt x="668" y="166"/>
                    <a:pt x="666" y="189"/>
                    <a:pt x="663" y="210"/>
                  </a:cubicBezTo>
                  <a:cubicBezTo>
                    <a:pt x="637" y="182"/>
                    <a:pt x="611" y="214"/>
                    <a:pt x="581" y="207"/>
                  </a:cubicBezTo>
                  <a:cubicBezTo>
                    <a:pt x="601" y="216"/>
                    <a:pt x="622" y="201"/>
                    <a:pt x="640" y="203"/>
                  </a:cubicBezTo>
                  <a:cubicBezTo>
                    <a:pt x="622" y="206"/>
                    <a:pt x="621" y="230"/>
                    <a:pt x="604" y="238"/>
                  </a:cubicBezTo>
                  <a:cubicBezTo>
                    <a:pt x="625" y="231"/>
                    <a:pt x="624" y="199"/>
                    <a:pt x="653" y="208"/>
                  </a:cubicBezTo>
                  <a:cubicBezTo>
                    <a:pt x="656" y="210"/>
                    <a:pt x="659" y="213"/>
                    <a:pt x="662" y="217"/>
                  </a:cubicBezTo>
                  <a:cubicBezTo>
                    <a:pt x="657" y="244"/>
                    <a:pt x="652" y="269"/>
                    <a:pt x="667" y="280"/>
                  </a:cubicBezTo>
                  <a:cubicBezTo>
                    <a:pt x="660" y="288"/>
                    <a:pt x="659" y="290"/>
                    <a:pt x="653" y="297"/>
                  </a:cubicBezTo>
                  <a:cubicBezTo>
                    <a:pt x="642" y="283"/>
                    <a:pt x="636" y="263"/>
                    <a:pt x="643" y="236"/>
                  </a:cubicBezTo>
                  <a:cubicBezTo>
                    <a:pt x="633" y="259"/>
                    <a:pt x="637" y="285"/>
                    <a:pt x="649" y="302"/>
                  </a:cubicBezTo>
                  <a:cubicBezTo>
                    <a:pt x="644" y="308"/>
                    <a:pt x="639" y="315"/>
                    <a:pt x="635" y="322"/>
                  </a:cubicBezTo>
                  <a:cubicBezTo>
                    <a:pt x="610" y="329"/>
                    <a:pt x="600" y="362"/>
                    <a:pt x="614" y="462"/>
                  </a:cubicBezTo>
                  <a:cubicBezTo>
                    <a:pt x="616" y="477"/>
                    <a:pt x="613" y="489"/>
                    <a:pt x="607" y="499"/>
                  </a:cubicBezTo>
                  <a:cubicBezTo>
                    <a:pt x="605" y="485"/>
                    <a:pt x="597" y="468"/>
                    <a:pt x="588" y="460"/>
                  </a:cubicBezTo>
                  <a:cubicBezTo>
                    <a:pt x="616" y="427"/>
                    <a:pt x="589" y="404"/>
                    <a:pt x="589" y="374"/>
                  </a:cubicBezTo>
                  <a:cubicBezTo>
                    <a:pt x="586" y="393"/>
                    <a:pt x="593" y="409"/>
                    <a:pt x="594" y="425"/>
                  </a:cubicBezTo>
                  <a:cubicBezTo>
                    <a:pt x="580" y="416"/>
                    <a:pt x="567" y="398"/>
                    <a:pt x="556" y="369"/>
                  </a:cubicBezTo>
                  <a:cubicBezTo>
                    <a:pt x="562" y="398"/>
                    <a:pt x="577" y="422"/>
                    <a:pt x="594" y="431"/>
                  </a:cubicBezTo>
                  <a:cubicBezTo>
                    <a:pt x="594" y="439"/>
                    <a:pt x="592" y="447"/>
                    <a:pt x="585" y="455"/>
                  </a:cubicBezTo>
                  <a:cubicBezTo>
                    <a:pt x="570" y="439"/>
                    <a:pt x="561" y="420"/>
                    <a:pt x="555" y="401"/>
                  </a:cubicBezTo>
                  <a:cubicBezTo>
                    <a:pt x="556" y="429"/>
                    <a:pt x="573" y="451"/>
                    <a:pt x="588" y="470"/>
                  </a:cubicBezTo>
                  <a:cubicBezTo>
                    <a:pt x="597" y="481"/>
                    <a:pt x="598" y="494"/>
                    <a:pt x="595" y="516"/>
                  </a:cubicBezTo>
                  <a:cubicBezTo>
                    <a:pt x="593" y="518"/>
                    <a:pt x="591" y="521"/>
                    <a:pt x="589" y="523"/>
                  </a:cubicBezTo>
                  <a:cubicBezTo>
                    <a:pt x="577" y="482"/>
                    <a:pt x="561" y="457"/>
                    <a:pt x="545" y="437"/>
                  </a:cubicBezTo>
                  <a:cubicBezTo>
                    <a:pt x="542" y="417"/>
                    <a:pt x="546" y="395"/>
                    <a:pt x="549" y="370"/>
                  </a:cubicBezTo>
                  <a:cubicBezTo>
                    <a:pt x="563" y="361"/>
                    <a:pt x="574" y="351"/>
                    <a:pt x="581" y="340"/>
                  </a:cubicBezTo>
                  <a:cubicBezTo>
                    <a:pt x="618" y="340"/>
                    <a:pt x="631" y="307"/>
                    <a:pt x="634" y="287"/>
                  </a:cubicBezTo>
                  <a:cubicBezTo>
                    <a:pt x="630" y="305"/>
                    <a:pt x="614" y="335"/>
                    <a:pt x="583" y="336"/>
                  </a:cubicBezTo>
                  <a:cubicBezTo>
                    <a:pt x="590" y="326"/>
                    <a:pt x="593" y="315"/>
                    <a:pt x="595" y="305"/>
                  </a:cubicBezTo>
                  <a:cubicBezTo>
                    <a:pt x="609" y="300"/>
                    <a:pt x="620" y="284"/>
                    <a:pt x="623" y="267"/>
                  </a:cubicBezTo>
                  <a:cubicBezTo>
                    <a:pt x="617" y="285"/>
                    <a:pt x="608" y="296"/>
                    <a:pt x="596" y="300"/>
                  </a:cubicBezTo>
                  <a:cubicBezTo>
                    <a:pt x="600" y="272"/>
                    <a:pt x="591" y="244"/>
                    <a:pt x="583" y="225"/>
                  </a:cubicBezTo>
                  <a:cubicBezTo>
                    <a:pt x="590" y="246"/>
                    <a:pt x="596" y="279"/>
                    <a:pt x="588" y="309"/>
                  </a:cubicBezTo>
                  <a:cubicBezTo>
                    <a:pt x="572" y="299"/>
                    <a:pt x="562" y="281"/>
                    <a:pt x="560" y="252"/>
                  </a:cubicBezTo>
                  <a:cubicBezTo>
                    <a:pt x="558" y="278"/>
                    <a:pt x="568" y="303"/>
                    <a:pt x="586" y="315"/>
                  </a:cubicBezTo>
                  <a:cubicBezTo>
                    <a:pt x="580" y="333"/>
                    <a:pt x="569" y="349"/>
                    <a:pt x="550" y="361"/>
                  </a:cubicBezTo>
                  <a:cubicBezTo>
                    <a:pt x="557" y="317"/>
                    <a:pt x="561" y="264"/>
                    <a:pt x="531" y="204"/>
                  </a:cubicBezTo>
                  <a:cubicBezTo>
                    <a:pt x="532" y="203"/>
                    <a:pt x="534" y="202"/>
                    <a:pt x="535" y="201"/>
                  </a:cubicBezTo>
                  <a:cubicBezTo>
                    <a:pt x="582" y="207"/>
                    <a:pt x="624" y="184"/>
                    <a:pt x="651" y="166"/>
                  </a:cubicBezTo>
                  <a:cubicBezTo>
                    <a:pt x="634" y="174"/>
                    <a:pt x="599" y="189"/>
                    <a:pt x="577" y="193"/>
                  </a:cubicBezTo>
                  <a:cubicBezTo>
                    <a:pt x="581" y="158"/>
                    <a:pt x="615" y="160"/>
                    <a:pt x="636" y="133"/>
                  </a:cubicBezTo>
                  <a:cubicBezTo>
                    <a:pt x="613" y="155"/>
                    <a:pt x="575" y="150"/>
                    <a:pt x="571" y="194"/>
                  </a:cubicBezTo>
                  <a:cubicBezTo>
                    <a:pt x="556" y="198"/>
                    <a:pt x="550" y="196"/>
                    <a:pt x="541" y="196"/>
                  </a:cubicBezTo>
                  <a:cubicBezTo>
                    <a:pt x="561" y="175"/>
                    <a:pt x="575" y="149"/>
                    <a:pt x="583" y="128"/>
                  </a:cubicBezTo>
                  <a:cubicBezTo>
                    <a:pt x="573" y="144"/>
                    <a:pt x="563" y="162"/>
                    <a:pt x="549" y="178"/>
                  </a:cubicBezTo>
                  <a:cubicBezTo>
                    <a:pt x="533" y="147"/>
                    <a:pt x="566" y="124"/>
                    <a:pt x="568" y="89"/>
                  </a:cubicBezTo>
                  <a:cubicBezTo>
                    <a:pt x="561" y="120"/>
                    <a:pt x="525" y="142"/>
                    <a:pt x="546" y="182"/>
                  </a:cubicBezTo>
                  <a:cubicBezTo>
                    <a:pt x="540" y="188"/>
                    <a:pt x="534" y="193"/>
                    <a:pt x="528" y="199"/>
                  </a:cubicBezTo>
                  <a:cubicBezTo>
                    <a:pt x="528" y="198"/>
                    <a:pt x="528" y="198"/>
                    <a:pt x="528" y="198"/>
                  </a:cubicBezTo>
                  <a:cubicBezTo>
                    <a:pt x="528" y="198"/>
                    <a:pt x="528" y="198"/>
                    <a:pt x="528" y="199"/>
                  </a:cubicBezTo>
                  <a:cubicBezTo>
                    <a:pt x="521" y="204"/>
                    <a:pt x="514" y="209"/>
                    <a:pt x="506" y="212"/>
                  </a:cubicBezTo>
                  <a:cubicBezTo>
                    <a:pt x="507" y="201"/>
                    <a:pt x="507" y="191"/>
                    <a:pt x="507" y="180"/>
                  </a:cubicBezTo>
                  <a:cubicBezTo>
                    <a:pt x="521" y="163"/>
                    <a:pt x="535" y="144"/>
                    <a:pt x="537" y="99"/>
                  </a:cubicBezTo>
                  <a:cubicBezTo>
                    <a:pt x="554" y="90"/>
                    <a:pt x="565" y="69"/>
                    <a:pt x="565" y="46"/>
                  </a:cubicBezTo>
                  <a:cubicBezTo>
                    <a:pt x="561" y="70"/>
                    <a:pt x="551" y="85"/>
                    <a:pt x="537" y="93"/>
                  </a:cubicBezTo>
                  <a:cubicBezTo>
                    <a:pt x="535" y="85"/>
                    <a:pt x="535" y="63"/>
                    <a:pt x="540" y="55"/>
                  </a:cubicBezTo>
                  <a:cubicBezTo>
                    <a:pt x="555" y="31"/>
                    <a:pt x="563" y="16"/>
                    <a:pt x="565" y="1"/>
                  </a:cubicBezTo>
                  <a:cubicBezTo>
                    <a:pt x="563" y="1"/>
                    <a:pt x="562" y="1"/>
                    <a:pt x="561" y="1"/>
                  </a:cubicBezTo>
                  <a:cubicBezTo>
                    <a:pt x="554" y="35"/>
                    <a:pt x="533" y="49"/>
                    <a:pt x="531" y="65"/>
                  </a:cubicBezTo>
                  <a:cubicBezTo>
                    <a:pt x="526" y="60"/>
                    <a:pt x="516" y="49"/>
                    <a:pt x="514" y="40"/>
                  </a:cubicBezTo>
                  <a:cubicBezTo>
                    <a:pt x="527" y="35"/>
                    <a:pt x="531" y="18"/>
                    <a:pt x="532" y="0"/>
                  </a:cubicBezTo>
                  <a:cubicBezTo>
                    <a:pt x="532" y="0"/>
                    <a:pt x="531" y="0"/>
                    <a:pt x="530" y="0"/>
                  </a:cubicBezTo>
                  <a:cubicBezTo>
                    <a:pt x="527" y="18"/>
                    <a:pt x="524" y="32"/>
                    <a:pt x="513" y="36"/>
                  </a:cubicBezTo>
                  <a:cubicBezTo>
                    <a:pt x="511" y="29"/>
                    <a:pt x="507" y="29"/>
                    <a:pt x="503" y="2"/>
                  </a:cubicBezTo>
                  <a:cubicBezTo>
                    <a:pt x="502" y="2"/>
                    <a:pt x="501" y="2"/>
                    <a:pt x="500" y="2"/>
                  </a:cubicBezTo>
                  <a:cubicBezTo>
                    <a:pt x="500" y="19"/>
                    <a:pt x="507" y="38"/>
                    <a:pt x="514" y="53"/>
                  </a:cubicBezTo>
                  <a:cubicBezTo>
                    <a:pt x="502" y="51"/>
                    <a:pt x="490" y="46"/>
                    <a:pt x="479" y="40"/>
                  </a:cubicBezTo>
                  <a:cubicBezTo>
                    <a:pt x="488" y="25"/>
                    <a:pt x="484" y="16"/>
                    <a:pt x="476" y="4"/>
                  </a:cubicBezTo>
                  <a:cubicBezTo>
                    <a:pt x="475" y="4"/>
                    <a:pt x="474" y="5"/>
                    <a:pt x="473" y="5"/>
                  </a:cubicBezTo>
                  <a:cubicBezTo>
                    <a:pt x="480" y="17"/>
                    <a:pt x="484" y="24"/>
                    <a:pt x="476" y="38"/>
                  </a:cubicBezTo>
                  <a:cubicBezTo>
                    <a:pt x="464" y="31"/>
                    <a:pt x="456" y="22"/>
                    <a:pt x="448" y="8"/>
                  </a:cubicBezTo>
                  <a:cubicBezTo>
                    <a:pt x="448" y="8"/>
                    <a:pt x="447" y="9"/>
                    <a:pt x="447" y="9"/>
                  </a:cubicBezTo>
                  <a:cubicBezTo>
                    <a:pt x="456" y="30"/>
                    <a:pt x="476" y="52"/>
                    <a:pt x="518" y="59"/>
                  </a:cubicBezTo>
                  <a:cubicBezTo>
                    <a:pt x="521" y="64"/>
                    <a:pt x="525" y="69"/>
                    <a:pt x="528" y="71"/>
                  </a:cubicBezTo>
                  <a:cubicBezTo>
                    <a:pt x="529" y="87"/>
                    <a:pt x="533" y="120"/>
                    <a:pt x="522" y="133"/>
                  </a:cubicBezTo>
                  <a:cubicBezTo>
                    <a:pt x="506" y="118"/>
                    <a:pt x="492" y="90"/>
                    <a:pt x="496" y="58"/>
                  </a:cubicBezTo>
                  <a:cubicBezTo>
                    <a:pt x="488" y="86"/>
                    <a:pt x="497" y="128"/>
                    <a:pt x="519" y="140"/>
                  </a:cubicBezTo>
                  <a:cubicBezTo>
                    <a:pt x="515" y="151"/>
                    <a:pt x="511" y="157"/>
                    <a:pt x="506" y="164"/>
                  </a:cubicBezTo>
                  <a:cubicBezTo>
                    <a:pt x="503" y="133"/>
                    <a:pt x="491" y="104"/>
                    <a:pt x="463" y="80"/>
                  </a:cubicBezTo>
                  <a:cubicBezTo>
                    <a:pt x="458" y="51"/>
                    <a:pt x="440" y="29"/>
                    <a:pt x="423" y="13"/>
                  </a:cubicBezTo>
                  <a:cubicBezTo>
                    <a:pt x="422" y="14"/>
                    <a:pt x="421" y="14"/>
                    <a:pt x="421" y="14"/>
                  </a:cubicBezTo>
                  <a:cubicBezTo>
                    <a:pt x="427" y="22"/>
                    <a:pt x="434" y="30"/>
                    <a:pt x="440" y="38"/>
                  </a:cubicBezTo>
                  <a:cubicBezTo>
                    <a:pt x="422" y="42"/>
                    <a:pt x="412" y="30"/>
                    <a:pt x="399" y="19"/>
                  </a:cubicBezTo>
                  <a:cubicBezTo>
                    <a:pt x="398" y="20"/>
                    <a:pt x="396" y="20"/>
                    <a:pt x="395" y="21"/>
                  </a:cubicBezTo>
                  <a:cubicBezTo>
                    <a:pt x="407" y="33"/>
                    <a:pt x="419" y="47"/>
                    <a:pt x="442" y="42"/>
                  </a:cubicBezTo>
                  <a:cubicBezTo>
                    <a:pt x="448" y="52"/>
                    <a:pt x="453" y="63"/>
                    <a:pt x="456" y="74"/>
                  </a:cubicBezTo>
                  <a:cubicBezTo>
                    <a:pt x="433" y="57"/>
                    <a:pt x="401" y="43"/>
                    <a:pt x="356" y="33"/>
                  </a:cubicBezTo>
                  <a:cubicBezTo>
                    <a:pt x="353" y="34"/>
                    <a:pt x="351" y="35"/>
                    <a:pt x="348" y="36"/>
                  </a:cubicBezTo>
                  <a:cubicBezTo>
                    <a:pt x="411" y="48"/>
                    <a:pt x="447" y="69"/>
                    <a:pt x="467" y="96"/>
                  </a:cubicBezTo>
                  <a:cubicBezTo>
                    <a:pt x="448" y="101"/>
                    <a:pt x="441" y="104"/>
                    <a:pt x="423" y="104"/>
                  </a:cubicBezTo>
                  <a:cubicBezTo>
                    <a:pt x="419" y="79"/>
                    <a:pt x="384" y="55"/>
                    <a:pt x="354" y="52"/>
                  </a:cubicBezTo>
                  <a:cubicBezTo>
                    <a:pt x="387" y="60"/>
                    <a:pt x="407" y="84"/>
                    <a:pt x="415" y="104"/>
                  </a:cubicBezTo>
                  <a:cubicBezTo>
                    <a:pt x="399" y="109"/>
                    <a:pt x="370" y="94"/>
                    <a:pt x="356" y="87"/>
                  </a:cubicBezTo>
                  <a:cubicBezTo>
                    <a:pt x="352" y="76"/>
                    <a:pt x="338" y="60"/>
                    <a:pt x="322" y="47"/>
                  </a:cubicBezTo>
                  <a:cubicBezTo>
                    <a:pt x="320" y="48"/>
                    <a:pt x="318" y="48"/>
                    <a:pt x="317" y="49"/>
                  </a:cubicBezTo>
                  <a:cubicBezTo>
                    <a:pt x="324" y="55"/>
                    <a:pt x="324" y="57"/>
                    <a:pt x="328" y="59"/>
                  </a:cubicBezTo>
                  <a:cubicBezTo>
                    <a:pt x="320" y="69"/>
                    <a:pt x="306" y="66"/>
                    <a:pt x="289" y="63"/>
                  </a:cubicBezTo>
                  <a:cubicBezTo>
                    <a:pt x="288" y="64"/>
                    <a:pt x="287" y="64"/>
                    <a:pt x="286" y="65"/>
                  </a:cubicBezTo>
                  <a:cubicBezTo>
                    <a:pt x="304" y="70"/>
                    <a:pt x="322" y="73"/>
                    <a:pt x="332" y="63"/>
                  </a:cubicBezTo>
                  <a:cubicBezTo>
                    <a:pt x="339" y="68"/>
                    <a:pt x="346" y="81"/>
                    <a:pt x="349" y="88"/>
                  </a:cubicBezTo>
                  <a:cubicBezTo>
                    <a:pt x="329" y="82"/>
                    <a:pt x="303" y="105"/>
                    <a:pt x="253" y="84"/>
                  </a:cubicBezTo>
                  <a:cubicBezTo>
                    <a:pt x="253" y="84"/>
                    <a:pt x="252" y="84"/>
                    <a:pt x="252" y="85"/>
                  </a:cubicBezTo>
                  <a:cubicBezTo>
                    <a:pt x="278" y="100"/>
                    <a:pt x="294" y="100"/>
                    <a:pt x="336" y="92"/>
                  </a:cubicBezTo>
                  <a:cubicBezTo>
                    <a:pt x="346" y="91"/>
                    <a:pt x="364" y="98"/>
                    <a:pt x="370" y="102"/>
                  </a:cubicBezTo>
                  <a:cubicBezTo>
                    <a:pt x="358" y="113"/>
                    <a:pt x="313" y="121"/>
                    <a:pt x="279" y="108"/>
                  </a:cubicBezTo>
                  <a:cubicBezTo>
                    <a:pt x="316" y="127"/>
                    <a:pt x="363" y="118"/>
                    <a:pt x="378" y="106"/>
                  </a:cubicBezTo>
                  <a:cubicBezTo>
                    <a:pt x="426" y="121"/>
                    <a:pt x="449" y="112"/>
                    <a:pt x="472" y="104"/>
                  </a:cubicBezTo>
                  <a:cubicBezTo>
                    <a:pt x="475" y="109"/>
                    <a:pt x="478" y="114"/>
                    <a:pt x="480" y="120"/>
                  </a:cubicBezTo>
                  <a:cubicBezTo>
                    <a:pt x="467" y="131"/>
                    <a:pt x="453" y="139"/>
                    <a:pt x="438" y="145"/>
                  </a:cubicBezTo>
                  <a:cubicBezTo>
                    <a:pt x="409" y="111"/>
                    <a:pt x="352" y="137"/>
                    <a:pt x="320" y="131"/>
                  </a:cubicBezTo>
                  <a:cubicBezTo>
                    <a:pt x="353" y="142"/>
                    <a:pt x="410" y="120"/>
                    <a:pt x="433" y="146"/>
                  </a:cubicBezTo>
                  <a:cubicBezTo>
                    <a:pt x="413" y="153"/>
                    <a:pt x="393" y="156"/>
                    <a:pt x="374" y="159"/>
                  </a:cubicBezTo>
                  <a:cubicBezTo>
                    <a:pt x="405" y="159"/>
                    <a:pt x="448" y="154"/>
                    <a:pt x="482" y="127"/>
                  </a:cubicBezTo>
                  <a:cubicBezTo>
                    <a:pt x="493" y="163"/>
                    <a:pt x="487" y="204"/>
                    <a:pt x="479" y="246"/>
                  </a:cubicBezTo>
                  <a:cubicBezTo>
                    <a:pt x="475" y="245"/>
                    <a:pt x="471" y="243"/>
                    <a:pt x="467" y="242"/>
                  </a:cubicBezTo>
                  <a:cubicBezTo>
                    <a:pt x="464" y="217"/>
                    <a:pt x="435" y="175"/>
                    <a:pt x="413" y="162"/>
                  </a:cubicBezTo>
                  <a:cubicBezTo>
                    <a:pt x="434" y="179"/>
                    <a:pt x="458" y="218"/>
                    <a:pt x="460" y="239"/>
                  </a:cubicBezTo>
                  <a:cubicBezTo>
                    <a:pt x="447" y="234"/>
                    <a:pt x="434" y="227"/>
                    <a:pt x="421" y="220"/>
                  </a:cubicBezTo>
                  <a:cubicBezTo>
                    <a:pt x="422" y="198"/>
                    <a:pt x="406" y="175"/>
                    <a:pt x="383" y="162"/>
                  </a:cubicBezTo>
                  <a:cubicBezTo>
                    <a:pt x="405" y="179"/>
                    <a:pt x="415" y="198"/>
                    <a:pt x="415" y="216"/>
                  </a:cubicBezTo>
                  <a:cubicBezTo>
                    <a:pt x="400" y="208"/>
                    <a:pt x="386" y="199"/>
                    <a:pt x="372" y="188"/>
                  </a:cubicBezTo>
                  <a:cubicBezTo>
                    <a:pt x="372" y="172"/>
                    <a:pt x="361" y="155"/>
                    <a:pt x="344" y="146"/>
                  </a:cubicBezTo>
                  <a:cubicBezTo>
                    <a:pt x="360" y="158"/>
                    <a:pt x="367" y="172"/>
                    <a:pt x="367" y="185"/>
                  </a:cubicBezTo>
                  <a:cubicBezTo>
                    <a:pt x="344" y="167"/>
                    <a:pt x="321" y="147"/>
                    <a:pt x="298" y="126"/>
                  </a:cubicBezTo>
                  <a:cubicBezTo>
                    <a:pt x="319" y="147"/>
                    <a:pt x="340" y="166"/>
                    <a:pt x="360" y="183"/>
                  </a:cubicBezTo>
                  <a:cubicBezTo>
                    <a:pt x="344" y="191"/>
                    <a:pt x="319" y="165"/>
                    <a:pt x="305" y="149"/>
                  </a:cubicBezTo>
                  <a:cubicBezTo>
                    <a:pt x="315" y="165"/>
                    <a:pt x="346" y="196"/>
                    <a:pt x="364" y="187"/>
                  </a:cubicBezTo>
                  <a:cubicBezTo>
                    <a:pt x="402" y="218"/>
                    <a:pt x="439" y="241"/>
                    <a:pt x="478" y="253"/>
                  </a:cubicBezTo>
                  <a:cubicBezTo>
                    <a:pt x="471" y="293"/>
                    <a:pt x="464" y="332"/>
                    <a:pt x="473" y="365"/>
                  </a:cubicBezTo>
                  <a:cubicBezTo>
                    <a:pt x="478" y="386"/>
                    <a:pt x="494" y="407"/>
                    <a:pt x="513" y="433"/>
                  </a:cubicBezTo>
                  <a:cubicBezTo>
                    <a:pt x="493" y="421"/>
                    <a:pt x="471" y="417"/>
                    <a:pt x="458" y="404"/>
                  </a:cubicBezTo>
                  <a:cubicBezTo>
                    <a:pt x="464" y="417"/>
                    <a:pt x="490" y="425"/>
                    <a:pt x="498" y="430"/>
                  </a:cubicBezTo>
                  <a:cubicBezTo>
                    <a:pt x="489" y="438"/>
                    <a:pt x="477" y="421"/>
                    <a:pt x="454" y="428"/>
                  </a:cubicBezTo>
                  <a:cubicBezTo>
                    <a:pt x="475" y="425"/>
                    <a:pt x="489" y="447"/>
                    <a:pt x="502" y="433"/>
                  </a:cubicBezTo>
                  <a:cubicBezTo>
                    <a:pt x="509" y="438"/>
                    <a:pt x="519" y="446"/>
                    <a:pt x="527" y="452"/>
                  </a:cubicBezTo>
                  <a:cubicBezTo>
                    <a:pt x="535" y="464"/>
                    <a:pt x="544" y="477"/>
                    <a:pt x="553" y="491"/>
                  </a:cubicBezTo>
                  <a:cubicBezTo>
                    <a:pt x="541" y="482"/>
                    <a:pt x="524" y="472"/>
                    <a:pt x="499" y="463"/>
                  </a:cubicBezTo>
                  <a:cubicBezTo>
                    <a:pt x="507" y="467"/>
                    <a:pt x="542" y="487"/>
                    <a:pt x="547" y="491"/>
                  </a:cubicBezTo>
                  <a:cubicBezTo>
                    <a:pt x="541" y="496"/>
                    <a:pt x="534" y="499"/>
                    <a:pt x="518" y="499"/>
                  </a:cubicBezTo>
                  <a:cubicBezTo>
                    <a:pt x="524" y="500"/>
                    <a:pt x="541" y="502"/>
                    <a:pt x="550" y="493"/>
                  </a:cubicBezTo>
                  <a:cubicBezTo>
                    <a:pt x="555" y="497"/>
                    <a:pt x="559" y="502"/>
                    <a:pt x="561" y="506"/>
                  </a:cubicBezTo>
                  <a:cubicBezTo>
                    <a:pt x="566" y="516"/>
                    <a:pt x="571" y="527"/>
                    <a:pt x="576" y="538"/>
                  </a:cubicBezTo>
                  <a:cubicBezTo>
                    <a:pt x="567" y="549"/>
                    <a:pt x="558" y="561"/>
                    <a:pt x="551" y="578"/>
                  </a:cubicBezTo>
                  <a:cubicBezTo>
                    <a:pt x="547" y="573"/>
                    <a:pt x="543" y="567"/>
                    <a:pt x="539" y="559"/>
                  </a:cubicBezTo>
                  <a:cubicBezTo>
                    <a:pt x="556" y="550"/>
                    <a:pt x="562" y="523"/>
                    <a:pt x="561" y="514"/>
                  </a:cubicBezTo>
                  <a:cubicBezTo>
                    <a:pt x="556" y="538"/>
                    <a:pt x="548" y="548"/>
                    <a:pt x="537" y="555"/>
                  </a:cubicBezTo>
                  <a:cubicBezTo>
                    <a:pt x="534" y="546"/>
                    <a:pt x="531" y="535"/>
                    <a:pt x="529" y="520"/>
                  </a:cubicBezTo>
                  <a:cubicBezTo>
                    <a:pt x="528" y="562"/>
                    <a:pt x="542" y="573"/>
                    <a:pt x="545" y="592"/>
                  </a:cubicBezTo>
                  <a:cubicBezTo>
                    <a:pt x="539" y="611"/>
                    <a:pt x="534" y="634"/>
                    <a:pt x="533" y="664"/>
                  </a:cubicBezTo>
                  <a:cubicBezTo>
                    <a:pt x="533" y="664"/>
                    <a:pt x="533" y="664"/>
                    <a:pt x="533" y="664"/>
                  </a:cubicBezTo>
                  <a:cubicBezTo>
                    <a:pt x="533" y="664"/>
                    <a:pt x="533" y="664"/>
                    <a:pt x="533" y="664"/>
                  </a:cubicBezTo>
                  <a:cubicBezTo>
                    <a:pt x="535" y="550"/>
                    <a:pt x="515" y="461"/>
                    <a:pt x="448" y="435"/>
                  </a:cubicBezTo>
                  <a:cubicBezTo>
                    <a:pt x="455" y="370"/>
                    <a:pt x="449" y="340"/>
                    <a:pt x="435" y="328"/>
                  </a:cubicBezTo>
                  <a:cubicBezTo>
                    <a:pt x="443" y="287"/>
                    <a:pt x="427" y="251"/>
                    <a:pt x="414" y="227"/>
                  </a:cubicBezTo>
                  <a:cubicBezTo>
                    <a:pt x="419" y="243"/>
                    <a:pt x="426" y="260"/>
                    <a:pt x="429" y="278"/>
                  </a:cubicBezTo>
                  <a:cubicBezTo>
                    <a:pt x="397" y="276"/>
                    <a:pt x="400" y="239"/>
                    <a:pt x="376" y="220"/>
                  </a:cubicBezTo>
                  <a:cubicBezTo>
                    <a:pt x="395" y="241"/>
                    <a:pt x="389" y="280"/>
                    <a:pt x="430" y="283"/>
                  </a:cubicBezTo>
                  <a:cubicBezTo>
                    <a:pt x="432" y="296"/>
                    <a:pt x="432" y="310"/>
                    <a:pt x="429" y="324"/>
                  </a:cubicBezTo>
                  <a:cubicBezTo>
                    <a:pt x="423" y="322"/>
                    <a:pt x="417" y="320"/>
                    <a:pt x="410" y="320"/>
                  </a:cubicBezTo>
                  <a:cubicBezTo>
                    <a:pt x="408" y="305"/>
                    <a:pt x="403" y="292"/>
                    <a:pt x="375" y="270"/>
                  </a:cubicBezTo>
                  <a:cubicBezTo>
                    <a:pt x="384" y="238"/>
                    <a:pt x="353" y="228"/>
                    <a:pt x="346" y="200"/>
                  </a:cubicBezTo>
                  <a:cubicBezTo>
                    <a:pt x="349" y="234"/>
                    <a:pt x="375" y="236"/>
                    <a:pt x="370" y="267"/>
                  </a:cubicBezTo>
                  <a:cubicBezTo>
                    <a:pt x="364" y="265"/>
                    <a:pt x="348" y="254"/>
                    <a:pt x="345" y="246"/>
                  </a:cubicBezTo>
                  <a:cubicBezTo>
                    <a:pt x="331" y="201"/>
                    <a:pt x="328" y="183"/>
                    <a:pt x="285" y="170"/>
                  </a:cubicBezTo>
                  <a:cubicBezTo>
                    <a:pt x="307" y="177"/>
                    <a:pt x="318" y="190"/>
                    <a:pt x="325" y="203"/>
                  </a:cubicBezTo>
                  <a:cubicBezTo>
                    <a:pt x="308" y="206"/>
                    <a:pt x="292" y="203"/>
                    <a:pt x="270" y="192"/>
                  </a:cubicBezTo>
                  <a:cubicBezTo>
                    <a:pt x="286" y="203"/>
                    <a:pt x="310" y="210"/>
                    <a:pt x="327" y="209"/>
                  </a:cubicBezTo>
                  <a:cubicBezTo>
                    <a:pt x="335" y="228"/>
                    <a:pt x="336" y="248"/>
                    <a:pt x="347" y="258"/>
                  </a:cubicBezTo>
                  <a:cubicBezTo>
                    <a:pt x="340" y="259"/>
                    <a:pt x="326" y="262"/>
                    <a:pt x="319" y="259"/>
                  </a:cubicBezTo>
                  <a:cubicBezTo>
                    <a:pt x="324" y="242"/>
                    <a:pt x="304" y="228"/>
                    <a:pt x="289" y="215"/>
                  </a:cubicBezTo>
                  <a:cubicBezTo>
                    <a:pt x="303" y="232"/>
                    <a:pt x="320" y="243"/>
                    <a:pt x="314" y="258"/>
                  </a:cubicBezTo>
                  <a:cubicBezTo>
                    <a:pt x="308" y="256"/>
                    <a:pt x="305" y="261"/>
                    <a:pt x="271" y="242"/>
                  </a:cubicBezTo>
                  <a:cubicBezTo>
                    <a:pt x="287" y="263"/>
                    <a:pt x="333" y="268"/>
                    <a:pt x="351" y="264"/>
                  </a:cubicBezTo>
                  <a:cubicBezTo>
                    <a:pt x="364" y="273"/>
                    <a:pt x="374" y="276"/>
                    <a:pt x="386" y="289"/>
                  </a:cubicBezTo>
                  <a:cubicBezTo>
                    <a:pt x="367" y="297"/>
                    <a:pt x="314" y="301"/>
                    <a:pt x="285" y="276"/>
                  </a:cubicBezTo>
                  <a:cubicBezTo>
                    <a:pt x="305" y="304"/>
                    <a:pt x="367" y="306"/>
                    <a:pt x="389" y="295"/>
                  </a:cubicBezTo>
                  <a:cubicBezTo>
                    <a:pt x="395" y="305"/>
                    <a:pt x="397" y="311"/>
                    <a:pt x="400" y="321"/>
                  </a:cubicBezTo>
                  <a:cubicBezTo>
                    <a:pt x="388" y="322"/>
                    <a:pt x="375" y="324"/>
                    <a:pt x="360" y="326"/>
                  </a:cubicBezTo>
                  <a:cubicBezTo>
                    <a:pt x="344" y="328"/>
                    <a:pt x="329" y="329"/>
                    <a:pt x="315" y="330"/>
                  </a:cubicBezTo>
                  <a:cubicBezTo>
                    <a:pt x="287" y="316"/>
                    <a:pt x="269" y="285"/>
                    <a:pt x="248" y="249"/>
                  </a:cubicBezTo>
                  <a:cubicBezTo>
                    <a:pt x="255" y="230"/>
                    <a:pt x="257" y="212"/>
                    <a:pt x="256" y="196"/>
                  </a:cubicBezTo>
                  <a:cubicBezTo>
                    <a:pt x="291" y="167"/>
                    <a:pt x="279" y="126"/>
                    <a:pt x="267" y="105"/>
                  </a:cubicBezTo>
                  <a:cubicBezTo>
                    <a:pt x="276" y="126"/>
                    <a:pt x="284" y="166"/>
                    <a:pt x="255" y="191"/>
                  </a:cubicBezTo>
                  <a:cubicBezTo>
                    <a:pt x="253" y="177"/>
                    <a:pt x="249" y="164"/>
                    <a:pt x="242" y="152"/>
                  </a:cubicBezTo>
                  <a:cubicBezTo>
                    <a:pt x="250" y="139"/>
                    <a:pt x="250" y="115"/>
                    <a:pt x="239" y="93"/>
                  </a:cubicBezTo>
                  <a:cubicBezTo>
                    <a:pt x="238" y="93"/>
                    <a:pt x="237" y="94"/>
                    <a:pt x="237" y="94"/>
                  </a:cubicBezTo>
                  <a:cubicBezTo>
                    <a:pt x="244" y="113"/>
                    <a:pt x="245" y="132"/>
                    <a:pt x="240" y="147"/>
                  </a:cubicBezTo>
                  <a:cubicBezTo>
                    <a:pt x="232" y="134"/>
                    <a:pt x="222" y="123"/>
                    <a:pt x="211" y="113"/>
                  </a:cubicBezTo>
                  <a:cubicBezTo>
                    <a:pt x="210" y="114"/>
                    <a:pt x="209" y="115"/>
                    <a:pt x="207" y="116"/>
                  </a:cubicBezTo>
                  <a:cubicBezTo>
                    <a:pt x="220" y="129"/>
                    <a:pt x="231" y="145"/>
                    <a:pt x="239" y="162"/>
                  </a:cubicBezTo>
                  <a:cubicBezTo>
                    <a:pt x="220" y="164"/>
                    <a:pt x="199" y="157"/>
                    <a:pt x="180" y="139"/>
                  </a:cubicBezTo>
                  <a:cubicBezTo>
                    <a:pt x="179" y="140"/>
                    <a:pt x="179" y="140"/>
                    <a:pt x="178" y="141"/>
                  </a:cubicBezTo>
                  <a:cubicBezTo>
                    <a:pt x="196" y="160"/>
                    <a:pt x="219" y="171"/>
                    <a:pt x="241" y="169"/>
                  </a:cubicBezTo>
                  <a:cubicBezTo>
                    <a:pt x="249" y="190"/>
                    <a:pt x="251" y="214"/>
                    <a:pt x="243" y="240"/>
                  </a:cubicBezTo>
                  <a:cubicBezTo>
                    <a:pt x="225" y="210"/>
                    <a:pt x="203" y="177"/>
                    <a:pt x="170" y="148"/>
                  </a:cubicBezTo>
                  <a:cubicBezTo>
                    <a:pt x="170" y="149"/>
                    <a:pt x="169" y="149"/>
                    <a:pt x="168" y="150"/>
                  </a:cubicBezTo>
                  <a:cubicBezTo>
                    <a:pt x="192" y="173"/>
                    <a:pt x="209" y="198"/>
                    <a:pt x="223" y="222"/>
                  </a:cubicBezTo>
                  <a:cubicBezTo>
                    <a:pt x="210" y="226"/>
                    <a:pt x="198" y="222"/>
                    <a:pt x="186" y="216"/>
                  </a:cubicBezTo>
                  <a:cubicBezTo>
                    <a:pt x="184" y="197"/>
                    <a:pt x="171" y="178"/>
                    <a:pt x="154" y="164"/>
                  </a:cubicBezTo>
                  <a:cubicBezTo>
                    <a:pt x="153" y="165"/>
                    <a:pt x="153" y="165"/>
                    <a:pt x="152" y="166"/>
                  </a:cubicBezTo>
                  <a:cubicBezTo>
                    <a:pt x="168" y="180"/>
                    <a:pt x="179" y="197"/>
                    <a:pt x="181" y="213"/>
                  </a:cubicBezTo>
                  <a:cubicBezTo>
                    <a:pt x="167" y="204"/>
                    <a:pt x="152" y="193"/>
                    <a:pt x="135" y="185"/>
                  </a:cubicBezTo>
                  <a:cubicBezTo>
                    <a:pt x="134" y="186"/>
                    <a:pt x="133" y="186"/>
                    <a:pt x="133" y="187"/>
                  </a:cubicBezTo>
                  <a:cubicBezTo>
                    <a:pt x="171" y="206"/>
                    <a:pt x="191" y="236"/>
                    <a:pt x="225" y="226"/>
                  </a:cubicBezTo>
                  <a:cubicBezTo>
                    <a:pt x="231" y="237"/>
                    <a:pt x="237" y="248"/>
                    <a:pt x="243" y="259"/>
                  </a:cubicBezTo>
                  <a:cubicBezTo>
                    <a:pt x="221" y="264"/>
                    <a:pt x="196" y="258"/>
                    <a:pt x="169" y="237"/>
                  </a:cubicBezTo>
                  <a:cubicBezTo>
                    <a:pt x="191" y="260"/>
                    <a:pt x="221" y="271"/>
                    <a:pt x="246" y="265"/>
                  </a:cubicBezTo>
                  <a:cubicBezTo>
                    <a:pt x="261" y="291"/>
                    <a:pt x="275" y="314"/>
                    <a:pt x="296" y="329"/>
                  </a:cubicBezTo>
                  <a:cubicBezTo>
                    <a:pt x="282" y="329"/>
                    <a:pt x="269" y="327"/>
                    <a:pt x="256" y="324"/>
                  </a:cubicBezTo>
                  <a:cubicBezTo>
                    <a:pt x="249" y="300"/>
                    <a:pt x="231" y="282"/>
                    <a:pt x="217" y="270"/>
                  </a:cubicBezTo>
                  <a:cubicBezTo>
                    <a:pt x="225" y="279"/>
                    <a:pt x="234" y="289"/>
                    <a:pt x="241" y="300"/>
                  </a:cubicBezTo>
                  <a:cubicBezTo>
                    <a:pt x="219" y="304"/>
                    <a:pt x="211" y="280"/>
                    <a:pt x="190" y="272"/>
                  </a:cubicBezTo>
                  <a:cubicBezTo>
                    <a:pt x="208" y="282"/>
                    <a:pt x="214" y="308"/>
                    <a:pt x="243" y="303"/>
                  </a:cubicBezTo>
                  <a:cubicBezTo>
                    <a:pt x="246" y="309"/>
                    <a:pt x="249" y="316"/>
                    <a:pt x="252" y="323"/>
                  </a:cubicBezTo>
                  <a:cubicBezTo>
                    <a:pt x="219" y="316"/>
                    <a:pt x="192" y="302"/>
                    <a:pt x="170" y="283"/>
                  </a:cubicBezTo>
                  <a:cubicBezTo>
                    <a:pt x="173" y="252"/>
                    <a:pt x="160" y="223"/>
                    <a:pt x="148" y="204"/>
                  </a:cubicBezTo>
                  <a:cubicBezTo>
                    <a:pt x="154" y="217"/>
                    <a:pt x="159" y="231"/>
                    <a:pt x="163" y="246"/>
                  </a:cubicBezTo>
                  <a:cubicBezTo>
                    <a:pt x="143" y="243"/>
                    <a:pt x="137" y="216"/>
                    <a:pt x="123" y="199"/>
                  </a:cubicBezTo>
                  <a:cubicBezTo>
                    <a:pt x="122" y="200"/>
                    <a:pt x="122" y="200"/>
                    <a:pt x="121" y="201"/>
                  </a:cubicBezTo>
                  <a:cubicBezTo>
                    <a:pt x="134" y="220"/>
                    <a:pt x="137" y="247"/>
                    <a:pt x="164" y="251"/>
                  </a:cubicBezTo>
                  <a:cubicBezTo>
                    <a:pt x="165" y="261"/>
                    <a:pt x="166" y="270"/>
                    <a:pt x="165" y="279"/>
                  </a:cubicBezTo>
                  <a:cubicBezTo>
                    <a:pt x="144" y="260"/>
                    <a:pt x="127" y="238"/>
                    <a:pt x="112" y="212"/>
                  </a:cubicBezTo>
                  <a:cubicBezTo>
                    <a:pt x="111" y="214"/>
                    <a:pt x="110" y="215"/>
                    <a:pt x="109" y="217"/>
                  </a:cubicBezTo>
                  <a:cubicBezTo>
                    <a:pt x="164" y="326"/>
                    <a:pt x="274" y="367"/>
                    <a:pt x="364" y="349"/>
                  </a:cubicBezTo>
                  <a:cubicBezTo>
                    <a:pt x="434" y="335"/>
                    <a:pt x="419" y="376"/>
                    <a:pt x="408" y="427"/>
                  </a:cubicBezTo>
                  <a:cubicBezTo>
                    <a:pt x="404" y="426"/>
                    <a:pt x="399" y="426"/>
                    <a:pt x="394" y="426"/>
                  </a:cubicBezTo>
                  <a:cubicBezTo>
                    <a:pt x="393" y="421"/>
                    <a:pt x="391" y="417"/>
                    <a:pt x="389" y="412"/>
                  </a:cubicBezTo>
                  <a:cubicBezTo>
                    <a:pt x="404" y="387"/>
                    <a:pt x="387" y="365"/>
                    <a:pt x="375" y="356"/>
                  </a:cubicBezTo>
                  <a:cubicBezTo>
                    <a:pt x="385" y="366"/>
                    <a:pt x="400" y="388"/>
                    <a:pt x="388" y="409"/>
                  </a:cubicBezTo>
                  <a:cubicBezTo>
                    <a:pt x="383" y="401"/>
                    <a:pt x="378" y="394"/>
                    <a:pt x="371" y="389"/>
                  </a:cubicBezTo>
                  <a:cubicBezTo>
                    <a:pt x="373" y="377"/>
                    <a:pt x="367" y="364"/>
                    <a:pt x="357" y="355"/>
                  </a:cubicBezTo>
                  <a:cubicBezTo>
                    <a:pt x="367" y="366"/>
                    <a:pt x="370" y="377"/>
                    <a:pt x="368" y="386"/>
                  </a:cubicBezTo>
                  <a:cubicBezTo>
                    <a:pt x="351" y="373"/>
                    <a:pt x="329" y="367"/>
                    <a:pt x="313" y="365"/>
                  </a:cubicBezTo>
                  <a:cubicBezTo>
                    <a:pt x="330" y="369"/>
                    <a:pt x="354" y="378"/>
                    <a:pt x="371" y="396"/>
                  </a:cubicBezTo>
                  <a:cubicBezTo>
                    <a:pt x="358" y="402"/>
                    <a:pt x="342" y="401"/>
                    <a:pt x="322" y="391"/>
                  </a:cubicBezTo>
                  <a:cubicBezTo>
                    <a:pt x="338" y="403"/>
                    <a:pt x="359" y="407"/>
                    <a:pt x="375" y="399"/>
                  </a:cubicBezTo>
                  <a:cubicBezTo>
                    <a:pt x="381" y="407"/>
                    <a:pt x="386" y="416"/>
                    <a:pt x="389" y="427"/>
                  </a:cubicBezTo>
                  <a:cubicBezTo>
                    <a:pt x="372" y="428"/>
                    <a:pt x="353" y="431"/>
                    <a:pt x="333" y="437"/>
                  </a:cubicBezTo>
                  <a:cubicBezTo>
                    <a:pt x="332" y="436"/>
                    <a:pt x="332" y="435"/>
                    <a:pt x="331" y="434"/>
                  </a:cubicBezTo>
                  <a:cubicBezTo>
                    <a:pt x="333" y="413"/>
                    <a:pt x="320" y="391"/>
                    <a:pt x="299" y="377"/>
                  </a:cubicBezTo>
                  <a:cubicBezTo>
                    <a:pt x="318" y="394"/>
                    <a:pt x="326" y="411"/>
                    <a:pt x="326" y="428"/>
                  </a:cubicBezTo>
                  <a:cubicBezTo>
                    <a:pt x="317" y="421"/>
                    <a:pt x="306" y="419"/>
                    <a:pt x="295" y="417"/>
                  </a:cubicBezTo>
                  <a:cubicBezTo>
                    <a:pt x="297" y="396"/>
                    <a:pt x="284" y="375"/>
                    <a:pt x="263" y="361"/>
                  </a:cubicBezTo>
                  <a:cubicBezTo>
                    <a:pt x="284" y="379"/>
                    <a:pt x="292" y="398"/>
                    <a:pt x="290" y="416"/>
                  </a:cubicBezTo>
                  <a:cubicBezTo>
                    <a:pt x="282" y="415"/>
                    <a:pt x="275" y="413"/>
                    <a:pt x="270" y="410"/>
                  </a:cubicBezTo>
                  <a:cubicBezTo>
                    <a:pt x="260" y="404"/>
                    <a:pt x="257" y="395"/>
                    <a:pt x="251" y="387"/>
                  </a:cubicBezTo>
                  <a:cubicBezTo>
                    <a:pt x="252" y="371"/>
                    <a:pt x="242" y="354"/>
                    <a:pt x="226" y="343"/>
                  </a:cubicBezTo>
                  <a:cubicBezTo>
                    <a:pt x="233" y="349"/>
                    <a:pt x="237" y="355"/>
                    <a:pt x="241" y="360"/>
                  </a:cubicBezTo>
                  <a:cubicBezTo>
                    <a:pt x="228" y="365"/>
                    <a:pt x="212" y="361"/>
                    <a:pt x="194" y="349"/>
                  </a:cubicBezTo>
                  <a:cubicBezTo>
                    <a:pt x="208" y="362"/>
                    <a:pt x="227" y="368"/>
                    <a:pt x="242" y="363"/>
                  </a:cubicBezTo>
                  <a:cubicBezTo>
                    <a:pt x="245" y="369"/>
                    <a:pt x="247" y="376"/>
                    <a:pt x="247" y="382"/>
                  </a:cubicBezTo>
                  <a:cubicBezTo>
                    <a:pt x="239" y="374"/>
                    <a:pt x="227" y="369"/>
                    <a:pt x="199" y="374"/>
                  </a:cubicBezTo>
                  <a:cubicBezTo>
                    <a:pt x="243" y="368"/>
                    <a:pt x="246" y="390"/>
                    <a:pt x="256" y="405"/>
                  </a:cubicBezTo>
                  <a:cubicBezTo>
                    <a:pt x="244" y="408"/>
                    <a:pt x="229" y="404"/>
                    <a:pt x="213" y="391"/>
                  </a:cubicBezTo>
                  <a:cubicBezTo>
                    <a:pt x="226" y="405"/>
                    <a:pt x="244" y="413"/>
                    <a:pt x="259" y="409"/>
                  </a:cubicBezTo>
                  <a:cubicBezTo>
                    <a:pt x="261" y="411"/>
                    <a:pt x="263" y="413"/>
                    <a:pt x="266" y="414"/>
                  </a:cubicBezTo>
                  <a:cubicBezTo>
                    <a:pt x="277" y="422"/>
                    <a:pt x="295" y="421"/>
                    <a:pt x="309" y="427"/>
                  </a:cubicBezTo>
                  <a:cubicBezTo>
                    <a:pt x="295" y="434"/>
                    <a:pt x="275" y="435"/>
                    <a:pt x="252" y="426"/>
                  </a:cubicBezTo>
                  <a:cubicBezTo>
                    <a:pt x="273" y="438"/>
                    <a:pt x="298" y="440"/>
                    <a:pt x="315" y="429"/>
                  </a:cubicBezTo>
                  <a:cubicBezTo>
                    <a:pt x="319" y="432"/>
                    <a:pt x="323" y="435"/>
                    <a:pt x="325" y="439"/>
                  </a:cubicBezTo>
                  <a:cubicBezTo>
                    <a:pt x="320" y="441"/>
                    <a:pt x="314" y="443"/>
                    <a:pt x="309" y="445"/>
                  </a:cubicBezTo>
                  <a:cubicBezTo>
                    <a:pt x="247" y="467"/>
                    <a:pt x="223" y="424"/>
                    <a:pt x="186" y="379"/>
                  </a:cubicBezTo>
                  <a:cubicBezTo>
                    <a:pt x="192" y="350"/>
                    <a:pt x="180" y="323"/>
                    <a:pt x="170" y="305"/>
                  </a:cubicBezTo>
                  <a:cubicBezTo>
                    <a:pt x="174" y="316"/>
                    <a:pt x="179" y="328"/>
                    <a:pt x="181" y="342"/>
                  </a:cubicBezTo>
                  <a:cubicBezTo>
                    <a:pt x="160" y="337"/>
                    <a:pt x="161" y="311"/>
                    <a:pt x="145" y="296"/>
                  </a:cubicBezTo>
                  <a:cubicBezTo>
                    <a:pt x="158" y="312"/>
                    <a:pt x="154" y="339"/>
                    <a:pt x="182" y="345"/>
                  </a:cubicBezTo>
                  <a:cubicBezTo>
                    <a:pt x="184" y="355"/>
                    <a:pt x="184" y="365"/>
                    <a:pt x="182" y="375"/>
                  </a:cubicBezTo>
                  <a:cubicBezTo>
                    <a:pt x="170" y="362"/>
                    <a:pt x="157" y="348"/>
                    <a:pt x="142" y="337"/>
                  </a:cubicBezTo>
                  <a:cubicBezTo>
                    <a:pt x="140" y="322"/>
                    <a:pt x="139" y="308"/>
                    <a:pt x="118" y="287"/>
                  </a:cubicBezTo>
                  <a:cubicBezTo>
                    <a:pt x="120" y="276"/>
                    <a:pt x="116" y="264"/>
                    <a:pt x="106" y="255"/>
                  </a:cubicBezTo>
                  <a:cubicBezTo>
                    <a:pt x="115" y="266"/>
                    <a:pt x="117" y="276"/>
                    <a:pt x="115" y="285"/>
                  </a:cubicBezTo>
                  <a:cubicBezTo>
                    <a:pt x="100" y="277"/>
                    <a:pt x="92" y="263"/>
                    <a:pt x="94" y="238"/>
                  </a:cubicBezTo>
                  <a:cubicBezTo>
                    <a:pt x="93" y="238"/>
                    <a:pt x="93" y="239"/>
                    <a:pt x="92" y="240"/>
                  </a:cubicBezTo>
                  <a:cubicBezTo>
                    <a:pt x="89" y="256"/>
                    <a:pt x="95" y="273"/>
                    <a:pt x="99" y="278"/>
                  </a:cubicBezTo>
                  <a:cubicBezTo>
                    <a:pt x="95" y="278"/>
                    <a:pt x="89" y="277"/>
                    <a:pt x="84" y="275"/>
                  </a:cubicBezTo>
                  <a:cubicBezTo>
                    <a:pt x="87" y="268"/>
                    <a:pt x="87" y="260"/>
                    <a:pt x="84" y="253"/>
                  </a:cubicBezTo>
                  <a:cubicBezTo>
                    <a:pt x="84" y="253"/>
                    <a:pt x="83" y="254"/>
                    <a:pt x="83" y="254"/>
                  </a:cubicBezTo>
                  <a:cubicBezTo>
                    <a:pt x="85" y="262"/>
                    <a:pt x="84" y="268"/>
                    <a:pt x="82" y="274"/>
                  </a:cubicBezTo>
                  <a:cubicBezTo>
                    <a:pt x="80" y="272"/>
                    <a:pt x="78" y="273"/>
                    <a:pt x="73" y="270"/>
                  </a:cubicBezTo>
                  <a:cubicBezTo>
                    <a:pt x="73" y="271"/>
                    <a:pt x="72" y="272"/>
                    <a:pt x="72" y="273"/>
                  </a:cubicBezTo>
                  <a:cubicBezTo>
                    <a:pt x="83" y="278"/>
                    <a:pt x="96" y="281"/>
                    <a:pt x="103" y="281"/>
                  </a:cubicBezTo>
                  <a:cubicBezTo>
                    <a:pt x="110" y="286"/>
                    <a:pt x="125" y="297"/>
                    <a:pt x="127" y="306"/>
                  </a:cubicBezTo>
                  <a:cubicBezTo>
                    <a:pt x="114" y="308"/>
                    <a:pt x="97" y="303"/>
                    <a:pt x="85" y="289"/>
                  </a:cubicBezTo>
                  <a:cubicBezTo>
                    <a:pt x="94" y="303"/>
                    <a:pt x="115" y="315"/>
                    <a:pt x="129" y="310"/>
                  </a:cubicBezTo>
                  <a:cubicBezTo>
                    <a:pt x="133" y="319"/>
                    <a:pt x="134" y="323"/>
                    <a:pt x="136" y="332"/>
                  </a:cubicBezTo>
                  <a:cubicBezTo>
                    <a:pt x="115" y="318"/>
                    <a:pt x="89" y="308"/>
                    <a:pt x="55" y="304"/>
                  </a:cubicBezTo>
                  <a:cubicBezTo>
                    <a:pt x="55" y="305"/>
                    <a:pt x="54" y="306"/>
                    <a:pt x="54" y="30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54" y="308"/>
                    <a:pt x="54" y="308"/>
                    <a:pt x="54" y="308"/>
                  </a:cubicBezTo>
                  <a:cubicBezTo>
                    <a:pt x="98" y="312"/>
                    <a:pt x="129" y="332"/>
                    <a:pt x="153" y="356"/>
                  </a:cubicBezTo>
                  <a:cubicBezTo>
                    <a:pt x="146" y="355"/>
                    <a:pt x="137" y="356"/>
                    <a:pt x="124" y="361"/>
                  </a:cubicBezTo>
                  <a:cubicBezTo>
                    <a:pt x="105" y="330"/>
                    <a:pt x="73" y="321"/>
                    <a:pt x="49" y="318"/>
                  </a:cubicBezTo>
                  <a:cubicBezTo>
                    <a:pt x="49" y="318"/>
                    <a:pt x="49" y="318"/>
                    <a:pt x="48" y="319"/>
                  </a:cubicBezTo>
                  <a:cubicBezTo>
                    <a:pt x="74" y="325"/>
                    <a:pt x="103" y="334"/>
                    <a:pt x="118" y="362"/>
                  </a:cubicBezTo>
                  <a:cubicBezTo>
                    <a:pt x="111" y="365"/>
                    <a:pt x="104" y="367"/>
                    <a:pt x="97" y="367"/>
                  </a:cubicBezTo>
                  <a:cubicBezTo>
                    <a:pt x="87" y="366"/>
                    <a:pt x="79" y="359"/>
                    <a:pt x="70" y="355"/>
                  </a:cubicBezTo>
                  <a:cubicBezTo>
                    <a:pt x="65" y="342"/>
                    <a:pt x="57" y="335"/>
                    <a:pt x="43" y="332"/>
                  </a:cubicBezTo>
                  <a:cubicBezTo>
                    <a:pt x="42" y="332"/>
                    <a:pt x="42" y="333"/>
                    <a:pt x="42" y="333"/>
                  </a:cubicBezTo>
                  <a:cubicBezTo>
                    <a:pt x="47" y="335"/>
                    <a:pt x="52" y="337"/>
                    <a:pt x="55" y="339"/>
                  </a:cubicBezTo>
                  <a:cubicBezTo>
                    <a:pt x="51" y="345"/>
                    <a:pt x="44" y="348"/>
                    <a:pt x="35" y="350"/>
                  </a:cubicBezTo>
                  <a:cubicBezTo>
                    <a:pt x="35" y="351"/>
                    <a:pt x="35" y="351"/>
                    <a:pt x="35" y="352"/>
                  </a:cubicBezTo>
                  <a:cubicBezTo>
                    <a:pt x="44" y="351"/>
                    <a:pt x="52" y="347"/>
                    <a:pt x="58" y="341"/>
                  </a:cubicBezTo>
                  <a:cubicBezTo>
                    <a:pt x="61" y="345"/>
                    <a:pt x="64" y="348"/>
                    <a:pt x="66" y="353"/>
                  </a:cubicBezTo>
                  <a:cubicBezTo>
                    <a:pt x="58" y="351"/>
                    <a:pt x="47" y="351"/>
                    <a:pt x="32" y="359"/>
                  </a:cubicBezTo>
                  <a:cubicBezTo>
                    <a:pt x="32" y="360"/>
                    <a:pt x="31" y="361"/>
                    <a:pt x="31" y="362"/>
                  </a:cubicBezTo>
                  <a:cubicBezTo>
                    <a:pt x="60" y="348"/>
                    <a:pt x="69" y="361"/>
                    <a:pt x="84" y="369"/>
                  </a:cubicBezTo>
                  <a:cubicBezTo>
                    <a:pt x="75" y="376"/>
                    <a:pt x="46" y="378"/>
                    <a:pt x="26" y="376"/>
                  </a:cubicBezTo>
                  <a:cubicBezTo>
                    <a:pt x="26" y="377"/>
                    <a:pt x="26" y="377"/>
                    <a:pt x="26" y="377"/>
                  </a:cubicBezTo>
                  <a:cubicBezTo>
                    <a:pt x="48" y="383"/>
                    <a:pt x="77" y="380"/>
                    <a:pt x="88" y="371"/>
                  </a:cubicBezTo>
                  <a:cubicBezTo>
                    <a:pt x="91" y="371"/>
                    <a:pt x="93" y="372"/>
                    <a:pt x="96" y="372"/>
                  </a:cubicBezTo>
                  <a:cubicBezTo>
                    <a:pt x="110" y="373"/>
                    <a:pt x="126" y="364"/>
                    <a:pt x="140" y="362"/>
                  </a:cubicBezTo>
                  <a:cubicBezTo>
                    <a:pt x="131" y="376"/>
                    <a:pt x="115" y="386"/>
                    <a:pt x="90" y="389"/>
                  </a:cubicBezTo>
                  <a:cubicBezTo>
                    <a:pt x="114" y="390"/>
                    <a:pt x="137" y="379"/>
                    <a:pt x="147" y="362"/>
                  </a:cubicBezTo>
                  <a:cubicBezTo>
                    <a:pt x="154" y="362"/>
                    <a:pt x="160" y="365"/>
                    <a:pt x="166" y="371"/>
                  </a:cubicBezTo>
                  <a:cubicBezTo>
                    <a:pt x="198" y="409"/>
                    <a:pt x="219" y="452"/>
                    <a:pt x="254" y="466"/>
                  </a:cubicBezTo>
                  <a:cubicBezTo>
                    <a:pt x="245" y="472"/>
                    <a:pt x="232" y="475"/>
                    <a:pt x="217" y="476"/>
                  </a:cubicBezTo>
                  <a:cubicBezTo>
                    <a:pt x="234" y="478"/>
                    <a:pt x="249" y="476"/>
                    <a:pt x="262" y="468"/>
                  </a:cubicBezTo>
                  <a:cubicBezTo>
                    <a:pt x="275" y="471"/>
                    <a:pt x="290" y="470"/>
                    <a:pt x="309" y="464"/>
                  </a:cubicBezTo>
                  <a:cubicBezTo>
                    <a:pt x="327" y="457"/>
                    <a:pt x="345" y="452"/>
                    <a:pt x="361" y="449"/>
                  </a:cubicBezTo>
                  <a:cubicBezTo>
                    <a:pt x="357" y="453"/>
                    <a:pt x="354" y="459"/>
                    <a:pt x="351" y="468"/>
                  </a:cubicBezTo>
                  <a:cubicBezTo>
                    <a:pt x="330" y="463"/>
                    <a:pt x="285" y="475"/>
                    <a:pt x="273" y="486"/>
                  </a:cubicBezTo>
                  <a:cubicBezTo>
                    <a:pt x="290" y="477"/>
                    <a:pt x="332" y="467"/>
                    <a:pt x="349" y="471"/>
                  </a:cubicBezTo>
                  <a:cubicBezTo>
                    <a:pt x="347" y="476"/>
                    <a:pt x="344" y="482"/>
                    <a:pt x="342" y="488"/>
                  </a:cubicBezTo>
                  <a:cubicBezTo>
                    <a:pt x="321" y="475"/>
                    <a:pt x="286" y="502"/>
                    <a:pt x="225" y="502"/>
                  </a:cubicBezTo>
                  <a:cubicBezTo>
                    <a:pt x="256" y="509"/>
                    <a:pt x="290" y="498"/>
                    <a:pt x="306" y="492"/>
                  </a:cubicBezTo>
                  <a:cubicBezTo>
                    <a:pt x="308" y="505"/>
                    <a:pt x="274" y="522"/>
                    <a:pt x="242" y="529"/>
                  </a:cubicBezTo>
                  <a:cubicBezTo>
                    <a:pt x="278" y="526"/>
                    <a:pt x="316" y="505"/>
                    <a:pt x="314" y="491"/>
                  </a:cubicBezTo>
                  <a:cubicBezTo>
                    <a:pt x="322" y="488"/>
                    <a:pt x="330" y="487"/>
                    <a:pt x="341" y="490"/>
                  </a:cubicBezTo>
                  <a:cubicBezTo>
                    <a:pt x="329" y="512"/>
                    <a:pt x="312" y="535"/>
                    <a:pt x="267" y="547"/>
                  </a:cubicBezTo>
                  <a:cubicBezTo>
                    <a:pt x="319" y="543"/>
                    <a:pt x="339" y="506"/>
                    <a:pt x="352" y="481"/>
                  </a:cubicBezTo>
                  <a:cubicBezTo>
                    <a:pt x="363" y="496"/>
                    <a:pt x="366" y="509"/>
                    <a:pt x="365" y="520"/>
                  </a:cubicBezTo>
                  <a:cubicBezTo>
                    <a:pt x="344" y="517"/>
                    <a:pt x="330" y="528"/>
                    <a:pt x="322" y="541"/>
                  </a:cubicBezTo>
                  <a:cubicBezTo>
                    <a:pt x="335" y="528"/>
                    <a:pt x="346" y="521"/>
                    <a:pt x="364" y="524"/>
                  </a:cubicBezTo>
                  <a:cubicBezTo>
                    <a:pt x="359" y="542"/>
                    <a:pt x="340" y="555"/>
                    <a:pt x="325" y="561"/>
                  </a:cubicBezTo>
                  <a:cubicBezTo>
                    <a:pt x="341" y="556"/>
                    <a:pt x="359" y="547"/>
                    <a:pt x="367" y="532"/>
                  </a:cubicBezTo>
                  <a:cubicBezTo>
                    <a:pt x="376" y="540"/>
                    <a:pt x="377" y="551"/>
                    <a:pt x="374" y="562"/>
                  </a:cubicBezTo>
                  <a:cubicBezTo>
                    <a:pt x="379" y="552"/>
                    <a:pt x="380" y="538"/>
                    <a:pt x="369" y="528"/>
                  </a:cubicBezTo>
                  <a:cubicBezTo>
                    <a:pt x="372" y="522"/>
                    <a:pt x="372" y="517"/>
                    <a:pt x="371" y="509"/>
                  </a:cubicBezTo>
                  <a:cubicBezTo>
                    <a:pt x="398" y="524"/>
                    <a:pt x="397" y="538"/>
                    <a:pt x="394" y="549"/>
                  </a:cubicBezTo>
                  <a:cubicBezTo>
                    <a:pt x="399" y="538"/>
                    <a:pt x="402" y="517"/>
                    <a:pt x="371" y="506"/>
                  </a:cubicBezTo>
                  <a:cubicBezTo>
                    <a:pt x="369" y="497"/>
                    <a:pt x="364" y="487"/>
                    <a:pt x="355" y="476"/>
                  </a:cubicBezTo>
                  <a:cubicBezTo>
                    <a:pt x="366" y="454"/>
                    <a:pt x="368" y="451"/>
                    <a:pt x="383" y="446"/>
                  </a:cubicBezTo>
                  <a:cubicBezTo>
                    <a:pt x="391" y="445"/>
                    <a:pt x="398" y="444"/>
                    <a:pt x="405" y="444"/>
                  </a:cubicBezTo>
                  <a:cubicBezTo>
                    <a:pt x="402" y="460"/>
                    <a:pt x="401" y="476"/>
                    <a:pt x="403" y="491"/>
                  </a:cubicBezTo>
                  <a:cubicBezTo>
                    <a:pt x="412" y="547"/>
                    <a:pt x="475" y="535"/>
                    <a:pt x="478" y="657"/>
                  </a:cubicBezTo>
                  <a:cubicBezTo>
                    <a:pt x="477" y="628"/>
                    <a:pt x="468" y="609"/>
                    <a:pt x="453" y="597"/>
                  </a:cubicBezTo>
                  <a:cubicBezTo>
                    <a:pt x="453" y="572"/>
                    <a:pt x="422" y="542"/>
                    <a:pt x="411" y="534"/>
                  </a:cubicBezTo>
                  <a:cubicBezTo>
                    <a:pt x="421" y="545"/>
                    <a:pt x="428" y="554"/>
                    <a:pt x="434" y="562"/>
                  </a:cubicBezTo>
                  <a:cubicBezTo>
                    <a:pt x="422" y="566"/>
                    <a:pt x="409" y="566"/>
                    <a:pt x="387" y="557"/>
                  </a:cubicBezTo>
                  <a:cubicBezTo>
                    <a:pt x="394" y="563"/>
                    <a:pt x="419" y="574"/>
                    <a:pt x="436" y="566"/>
                  </a:cubicBezTo>
                  <a:cubicBezTo>
                    <a:pt x="442" y="575"/>
                    <a:pt x="444" y="583"/>
                    <a:pt x="446" y="591"/>
                  </a:cubicBezTo>
                  <a:cubicBezTo>
                    <a:pt x="382" y="551"/>
                    <a:pt x="248" y="599"/>
                    <a:pt x="219" y="506"/>
                  </a:cubicBezTo>
                  <a:cubicBezTo>
                    <a:pt x="192" y="418"/>
                    <a:pt x="146" y="386"/>
                    <a:pt x="82" y="396"/>
                  </a:cubicBezTo>
                  <a:cubicBezTo>
                    <a:pt x="67" y="386"/>
                    <a:pt x="41" y="386"/>
                    <a:pt x="23" y="388"/>
                  </a:cubicBezTo>
                  <a:cubicBezTo>
                    <a:pt x="22" y="389"/>
                    <a:pt x="22" y="389"/>
                    <a:pt x="22" y="390"/>
                  </a:cubicBezTo>
                  <a:cubicBezTo>
                    <a:pt x="35" y="389"/>
                    <a:pt x="46" y="389"/>
                    <a:pt x="54" y="391"/>
                  </a:cubicBezTo>
                  <a:cubicBezTo>
                    <a:pt x="47" y="397"/>
                    <a:pt x="37" y="402"/>
                    <a:pt x="18" y="404"/>
                  </a:cubicBezTo>
                  <a:cubicBezTo>
                    <a:pt x="18" y="404"/>
                    <a:pt x="18" y="404"/>
                    <a:pt x="18" y="405"/>
                  </a:cubicBezTo>
                  <a:cubicBezTo>
                    <a:pt x="30" y="404"/>
                    <a:pt x="49" y="401"/>
                    <a:pt x="58" y="391"/>
                  </a:cubicBezTo>
                  <a:cubicBezTo>
                    <a:pt x="65" y="393"/>
                    <a:pt x="70" y="395"/>
                    <a:pt x="75" y="398"/>
                  </a:cubicBezTo>
                  <a:cubicBezTo>
                    <a:pt x="57" y="401"/>
                    <a:pt x="36" y="409"/>
                    <a:pt x="14" y="419"/>
                  </a:cubicBezTo>
                  <a:cubicBezTo>
                    <a:pt x="14" y="420"/>
                    <a:pt x="14" y="420"/>
                    <a:pt x="14" y="421"/>
                  </a:cubicBezTo>
                  <a:cubicBezTo>
                    <a:pt x="109" y="378"/>
                    <a:pt x="177" y="395"/>
                    <a:pt x="208" y="508"/>
                  </a:cubicBezTo>
                  <a:cubicBezTo>
                    <a:pt x="211" y="518"/>
                    <a:pt x="215" y="527"/>
                    <a:pt x="220" y="535"/>
                  </a:cubicBezTo>
                  <a:cubicBezTo>
                    <a:pt x="207" y="540"/>
                    <a:pt x="194" y="541"/>
                    <a:pt x="181" y="538"/>
                  </a:cubicBezTo>
                  <a:cubicBezTo>
                    <a:pt x="182" y="534"/>
                    <a:pt x="182" y="530"/>
                    <a:pt x="182" y="527"/>
                  </a:cubicBezTo>
                  <a:cubicBezTo>
                    <a:pt x="192" y="512"/>
                    <a:pt x="191" y="491"/>
                    <a:pt x="181" y="472"/>
                  </a:cubicBezTo>
                  <a:cubicBezTo>
                    <a:pt x="188" y="492"/>
                    <a:pt x="187" y="509"/>
                    <a:pt x="180" y="521"/>
                  </a:cubicBezTo>
                  <a:cubicBezTo>
                    <a:pt x="177" y="512"/>
                    <a:pt x="170" y="506"/>
                    <a:pt x="163" y="500"/>
                  </a:cubicBezTo>
                  <a:cubicBezTo>
                    <a:pt x="172" y="486"/>
                    <a:pt x="172" y="464"/>
                    <a:pt x="162" y="446"/>
                  </a:cubicBezTo>
                  <a:cubicBezTo>
                    <a:pt x="169" y="467"/>
                    <a:pt x="168" y="485"/>
                    <a:pt x="159" y="497"/>
                  </a:cubicBezTo>
                  <a:cubicBezTo>
                    <a:pt x="154" y="493"/>
                    <a:pt x="149" y="489"/>
                    <a:pt x="146" y="484"/>
                  </a:cubicBezTo>
                  <a:cubicBezTo>
                    <a:pt x="142" y="476"/>
                    <a:pt x="143" y="468"/>
                    <a:pt x="142" y="460"/>
                  </a:cubicBezTo>
                  <a:cubicBezTo>
                    <a:pt x="150" y="449"/>
                    <a:pt x="149" y="432"/>
                    <a:pt x="142" y="418"/>
                  </a:cubicBezTo>
                  <a:cubicBezTo>
                    <a:pt x="144" y="424"/>
                    <a:pt x="145" y="431"/>
                    <a:pt x="145" y="436"/>
                  </a:cubicBezTo>
                  <a:cubicBezTo>
                    <a:pt x="134" y="434"/>
                    <a:pt x="124" y="425"/>
                    <a:pt x="116" y="408"/>
                  </a:cubicBezTo>
                  <a:cubicBezTo>
                    <a:pt x="121" y="424"/>
                    <a:pt x="132" y="436"/>
                    <a:pt x="145" y="438"/>
                  </a:cubicBezTo>
                  <a:cubicBezTo>
                    <a:pt x="145" y="445"/>
                    <a:pt x="144" y="450"/>
                    <a:pt x="141" y="454"/>
                  </a:cubicBezTo>
                  <a:cubicBezTo>
                    <a:pt x="139" y="446"/>
                    <a:pt x="131" y="437"/>
                    <a:pt x="109" y="429"/>
                  </a:cubicBezTo>
                  <a:cubicBezTo>
                    <a:pt x="144" y="442"/>
                    <a:pt x="137" y="460"/>
                    <a:pt x="139" y="476"/>
                  </a:cubicBezTo>
                  <a:cubicBezTo>
                    <a:pt x="128" y="472"/>
                    <a:pt x="119" y="463"/>
                    <a:pt x="113" y="447"/>
                  </a:cubicBezTo>
                  <a:cubicBezTo>
                    <a:pt x="116" y="463"/>
                    <a:pt x="127" y="476"/>
                    <a:pt x="139" y="480"/>
                  </a:cubicBezTo>
                  <a:cubicBezTo>
                    <a:pt x="140" y="482"/>
                    <a:pt x="141" y="484"/>
                    <a:pt x="142" y="486"/>
                  </a:cubicBezTo>
                  <a:cubicBezTo>
                    <a:pt x="147" y="496"/>
                    <a:pt x="161" y="503"/>
                    <a:pt x="169" y="513"/>
                  </a:cubicBezTo>
                  <a:cubicBezTo>
                    <a:pt x="155" y="513"/>
                    <a:pt x="141" y="505"/>
                    <a:pt x="127" y="489"/>
                  </a:cubicBezTo>
                  <a:cubicBezTo>
                    <a:pt x="138" y="506"/>
                    <a:pt x="155" y="518"/>
                    <a:pt x="172" y="517"/>
                  </a:cubicBezTo>
                  <a:cubicBezTo>
                    <a:pt x="175" y="523"/>
                    <a:pt x="176" y="529"/>
                    <a:pt x="174" y="536"/>
                  </a:cubicBezTo>
                  <a:cubicBezTo>
                    <a:pt x="158" y="532"/>
                    <a:pt x="142" y="523"/>
                    <a:pt x="123" y="514"/>
                  </a:cubicBezTo>
                  <a:cubicBezTo>
                    <a:pt x="119" y="498"/>
                    <a:pt x="113" y="485"/>
                    <a:pt x="105" y="475"/>
                  </a:cubicBezTo>
                  <a:cubicBezTo>
                    <a:pt x="116" y="439"/>
                    <a:pt x="89" y="417"/>
                    <a:pt x="71" y="408"/>
                  </a:cubicBezTo>
                  <a:cubicBezTo>
                    <a:pt x="87" y="418"/>
                    <a:pt x="111" y="442"/>
                    <a:pt x="102" y="472"/>
                  </a:cubicBezTo>
                  <a:cubicBezTo>
                    <a:pt x="94" y="462"/>
                    <a:pt x="85" y="456"/>
                    <a:pt x="76" y="450"/>
                  </a:cubicBezTo>
                  <a:cubicBezTo>
                    <a:pt x="75" y="435"/>
                    <a:pt x="64" y="421"/>
                    <a:pt x="48" y="413"/>
                  </a:cubicBezTo>
                  <a:cubicBezTo>
                    <a:pt x="63" y="424"/>
                    <a:pt x="71" y="436"/>
                    <a:pt x="71" y="448"/>
                  </a:cubicBezTo>
                  <a:cubicBezTo>
                    <a:pt x="51" y="439"/>
                    <a:pt x="29" y="436"/>
                    <a:pt x="11" y="437"/>
                  </a:cubicBezTo>
                  <a:cubicBezTo>
                    <a:pt x="10" y="438"/>
                    <a:pt x="10" y="438"/>
                    <a:pt x="10" y="438"/>
                  </a:cubicBezTo>
                  <a:cubicBezTo>
                    <a:pt x="31" y="440"/>
                    <a:pt x="57" y="445"/>
                    <a:pt x="78" y="459"/>
                  </a:cubicBezTo>
                  <a:cubicBezTo>
                    <a:pt x="63" y="471"/>
                    <a:pt x="42" y="475"/>
                    <a:pt x="15" y="468"/>
                  </a:cubicBezTo>
                  <a:cubicBezTo>
                    <a:pt x="39" y="478"/>
                    <a:pt x="66" y="476"/>
                    <a:pt x="83" y="463"/>
                  </a:cubicBezTo>
                  <a:cubicBezTo>
                    <a:pt x="97" y="474"/>
                    <a:pt x="109" y="489"/>
                    <a:pt x="115" y="510"/>
                  </a:cubicBezTo>
                  <a:cubicBezTo>
                    <a:pt x="84" y="496"/>
                    <a:pt x="49" y="480"/>
                    <a:pt x="4" y="478"/>
                  </a:cubicBezTo>
                  <a:cubicBezTo>
                    <a:pt x="4" y="480"/>
                    <a:pt x="4" y="480"/>
                    <a:pt x="4" y="480"/>
                  </a:cubicBezTo>
                  <a:cubicBezTo>
                    <a:pt x="39" y="483"/>
                    <a:pt x="68" y="494"/>
                    <a:pt x="94" y="507"/>
                  </a:cubicBezTo>
                  <a:cubicBezTo>
                    <a:pt x="87" y="515"/>
                    <a:pt x="77" y="518"/>
                    <a:pt x="66" y="519"/>
                  </a:cubicBezTo>
                  <a:cubicBezTo>
                    <a:pt x="54" y="505"/>
                    <a:pt x="27" y="496"/>
                    <a:pt x="2" y="498"/>
                  </a:cubicBezTo>
                  <a:cubicBezTo>
                    <a:pt x="2" y="499"/>
                    <a:pt x="2" y="500"/>
                    <a:pt x="2" y="500"/>
                  </a:cubicBezTo>
                  <a:cubicBezTo>
                    <a:pt x="26" y="501"/>
                    <a:pt x="51" y="508"/>
                    <a:pt x="61" y="520"/>
                  </a:cubicBezTo>
                  <a:cubicBezTo>
                    <a:pt x="43" y="520"/>
                    <a:pt x="22" y="518"/>
                    <a:pt x="1" y="525"/>
                  </a:cubicBezTo>
                  <a:cubicBezTo>
                    <a:pt x="1" y="526"/>
                    <a:pt x="1" y="526"/>
                    <a:pt x="1" y="527"/>
                  </a:cubicBezTo>
                  <a:cubicBezTo>
                    <a:pt x="43" y="516"/>
                    <a:pt x="75" y="534"/>
                    <a:pt x="97" y="509"/>
                  </a:cubicBezTo>
                  <a:cubicBezTo>
                    <a:pt x="106" y="514"/>
                    <a:pt x="115" y="519"/>
                    <a:pt x="124" y="523"/>
                  </a:cubicBezTo>
                  <a:cubicBezTo>
                    <a:pt x="112" y="537"/>
                    <a:pt x="92" y="544"/>
                    <a:pt x="64" y="542"/>
                  </a:cubicBezTo>
                  <a:cubicBezTo>
                    <a:pt x="89" y="547"/>
                    <a:pt x="115" y="542"/>
                    <a:pt x="129" y="526"/>
                  </a:cubicBezTo>
                  <a:cubicBezTo>
                    <a:pt x="162" y="543"/>
                    <a:pt x="191" y="555"/>
                    <a:pt x="225" y="542"/>
                  </a:cubicBezTo>
                  <a:cubicBezTo>
                    <a:pt x="244" y="566"/>
                    <a:pt x="272" y="576"/>
                    <a:pt x="303" y="580"/>
                  </a:cubicBezTo>
                  <a:cubicBezTo>
                    <a:pt x="299" y="586"/>
                    <a:pt x="293" y="591"/>
                    <a:pt x="285" y="596"/>
                  </a:cubicBezTo>
                  <a:cubicBezTo>
                    <a:pt x="274" y="581"/>
                    <a:pt x="246" y="579"/>
                    <a:pt x="237" y="580"/>
                  </a:cubicBezTo>
                  <a:cubicBezTo>
                    <a:pt x="261" y="582"/>
                    <a:pt x="272" y="589"/>
                    <a:pt x="280" y="598"/>
                  </a:cubicBezTo>
                  <a:cubicBezTo>
                    <a:pt x="272" y="603"/>
                    <a:pt x="262" y="607"/>
                    <a:pt x="248" y="611"/>
                  </a:cubicBezTo>
                  <a:cubicBezTo>
                    <a:pt x="247" y="590"/>
                    <a:pt x="213" y="577"/>
                    <a:pt x="208" y="557"/>
                  </a:cubicBezTo>
                  <a:cubicBezTo>
                    <a:pt x="205" y="578"/>
                    <a:pt x="251" y="592"/>
                    <a:pt x="242" y="620"/>
                  </a:cubicBezTo>
                  <a:cubicBezTo>
                    <a:pt x="230" y="608"/>
                    <a:pt x="216" y="598"/>
                    <a:pt x="202" y="589"/>
                  </a:cubicBezTo>
                  <a:cubicBezTo>
                    <a:pt x="195" y="568"/>
                    <a:pt x="173" y="553"/>
                    <a:pt x="146" y="549"/>
                  </a:cubicBezTo>
                  <a:cubicBezTo>
                    <a:pt x="171" y="556"/>
                    <a:pt x="187" y="569"/>
                    <a:pt x="194" y="585"/>
                  </a:cubicBezTo>
                  <a:cubicBezTo>
                    <a:pt x="156" y="565"/>
                    <a:pt x="110" y="554"/>
                    <a:pt x="58" y="551"/>
                  </a:cubicBezTo>
                  <a:cubicBezTo>
                    <a:pt x="52" y="535"/>
                    <a:pt x="22" y="533"/>
                    <a:pt x="0" y="536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21" y="536"/>
                    <a:pt x="47" y="537"/>
                    <a:pt x="53" y="550"/>
                  </a:cubicBezTo>
                  <a:cubicBezTo>
                    <a:pt x="36" y="549"/>
                    <a:pt x="19" y="549"/>
                    <a:pt x="0" y="549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21" y="551"/>
                    <a:pt x="40" y="552"/>
                    <a:pt x="59" y="554"/>
                  </a:cubicBezTo>
                  <a:cubicBezTo>
                    <a:pt x="50" y="564"/>
                    <a:pt x="35" y="569"/>
                    <a:pt x="15" y="567"/>
                  </a:cubicBezTo>
                  <a:cubicBezTo>
                    <a:pt x="34" y="571"/>
                    <a:pt x="54" y="567"/>
                    <a:pt x="64" y="555"/>
                  </a:cubicBezTo>
                  <a:cubicBezTo>
                    <a:pt x="82" y="557"/>
                    <a:pt x="99" y="560"/>
                    <a:pt x="115" y="564"/>
                  </a:cubicBezTo>
                  <a:cubicBezTo>
                    <a:pt x="103" y="578"/>
                    <a:pt x="83" y="585"/>
                    <a:pt x="55" y="582"/>
                  </a:cubicBezTo>
                  <a:cubicBezTo>
                    <a:pt x="81" y="588"/>
                    <a:pt x="107" y="582"/>
                    <a:pt x="122" y="566"/>
                  </a:cubicBezTo>
                  <a:cubicBezTo>
                    <a:pt x="137" y="569"/>
                    <a:pt x="151" y="574"/>
                    <a:pt x="164" y="579"/>
                  </a:cubicBezTo>
                  <a:cubicBezTo>
                    <a:pt x="147" y="593"/>
                    <a:pt x="104" y="605"/>
                    <a:pt x="76" y="602"/>
                  </a:cubicBezTo>
                  <a:cubicBezTo>
                    <a:pt x="101" y="608"/>
                    <a:pt x="152" y="597"/>
                    <a:pt x="170" y="581"/>
                  </a:cubicBezTo>
                  <a:cubicBezTo>
                    <a:pt x="190" y="590"/>
                    <a:pt x="208" y="600"/>
                    <a:pt x="223" y="613"/>
                  </a:cubicBezTo>
                  <a:cubicBezTo>
                    <a:pt x="219" y="617"/>
                    <a:pt x="214" y="620"/>
                    <a:pt x="209" y="622"/>
                  </a:cubicBezTo>
                  <a:cubicBezTo>
                    <a:pt x="199" y="609"/>
                    <a:pt x="184" y="613"/>
                    <a:pt x="165" y="601"/>
                  </a:cubicBezTo>
                  <a:cubicBezTo>
                    <a:pt x="179" y="613"/>
                    <a:pt x="197" y="612"/>
                    <a:pt x="205" y="623"/>
                  </a:cubicBezTo>
                  <a:cubicBezTo>
                    <a:pt x="179" y="627"/>
                    <a:pt x="145" y="605"/>
                    <a:pt x="128" y="619"/>
                  </a:cubicBezTo>
                  <a:cubicBezTo>
                    <a:pt x="158" y="609"/>
                    <a:pt x="205" y="648"/>
                    <a:pt x="227" y="617"/>
                  </a:cubicBezTo>
                  <a:cubicBezTo>
                    <a:pt x="234" y="623"/>
                    <a:pt x="240" y="629"/>
                    <a:pt x="245" y="636"/>
                  </a:cubicBezTo>
                  <a:cubicBezTo>
                    <a:pt x="233" y="640"/>
                    <a:pt x="220" y="644"/>
                    <a:pt x="207" y="647"/>
                  </a:cubicBezTo>
                  <a:cubicBezTo>
                    <a:pt x="190" y="630"/>
                    <a:pt x="164" y="641"/>
                    <a:pt x="131" y="627"/>
                  </a:cubicBezTo>
                  <a:cubicBezTo>
                    <a:pt x="154" y="643"/>
                    <a:pt x="183" y="636"/>
                    <a:pt x="199" y="649"/>
                  </a:cubicBezTo>
                  <a:cubicBezTo>
                    <a:pt x="183" y="652"/>
                    <a:pt x="167" y="655"/>
                    <a:pt x="151" y="658"/>
                  </a:cubicBezTo>
                  <a:cubicBezTo>
                    <a:pt x="135" y="625"/>
                    <a:pt x="93" y="629"/>
                    <a:pt x="70" y="615"/>
                  </a:cubicBezTo>
                  <a:cubicBezTo>
                    <a:pt x="46" y="602"/>
                    <a:pt x="40" y="573"/>
                    <a:pt x="1" y="572"/>
                  </a:cubicBezTo>
                  <a:cubicBezTo>
                    <a:pt x="1" y="574"/>
                    <a:pt x="1" y="574"/>
                    <a:pt x="1" y="574"/>
                  </a:cubicBezTo>
                  <a:cubicBezTo>
                    <a:pt x="31" y="577"/>
                    <a:pt x="40" y="592"/>
                    <a:pt x="51" y="605"/>
                  </a:cubicBezTo>
                  <a:cubicBezTo>
                    <a:pt x="48" y="607"/>
                    <a:pt x="45" y="608"/>
                    <a:pt x="41" y="609"/>
                  </a:cubicBezTo>
                  <a:cubicBezTo>
                    <a:pt x="31" y="597"/>
                    <a:pt x="16" y="593"/>
                    <a:pt x="3" y="592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18" y="595"/>
                    <a:pt x="29" y="600"/>
                    <a:pt x="38" y="610"/>
                  </a:cubicBezTo>
                  <a:cubicBezTo>
                    <a:pt x="28" y="612"/>
                    <a:pt x="16" y="612"/>
                    <a:pt x="5" y="610"/>
                  </a:cubicBezTo>
                  <a:cubicBezTo>
                    <a:pt x="5" y="611"/>
                    <a:pt x="5" y="611"/>
                    <a:pt x="5" y="611"/>
                  </a:cubicBezTo>
                  <a:cubicBezTo>
                    <a:pt x="20" y="615"/>
                    <a:pt x="39" y="615"/>
                    <a:pt x="52" y="607"/>
                  </a:cubicBezTo>
                  <a:cubicBezTo>
                    <a:pt x="56" y="611"/>
                    <a:pt x="61" y="616"/>
                    <a:pt x="66" y="619"/>
                  </a:cubicBezTo>
                  <a:cubicBezTo>
                    <a:pt x="82" y="628"/>
                    <a:pt x="105" y="630"/>
                    <a:pt x="123" y="639"/>
                  </a:cubicBezTo>
                  <a:cubicBezTo>
                    <a:pt x="110" y="647"/>
                    <a:pt x="94" y="652"/>
                    <a:pt x="80" y="651"/>
                  </a:cubicBezTo>
                  <a:cubicBezTo>
                    <a:pt x="79" y="637"/>
                    <a:pt x="61" y="623"/>
                    <a:pt x="44" y="620"/>
                  </a:cubicBezTo>
                  <a:cubicBezTo>
                    <a:pt x="62" y="626"/>
                    <a:pt x="72" y="639"/>
                    <a:pt x="76" y="651"/>
                  </a:cubicBezTo>
                  <a:cubicBezTo>
                    <a:pt x="71" y="652"/>
                    <a:pt x="66" y="650"/>
                    <a:pt x="61" y="649"/>
                  </a:cubicBezTo>
                  <a:cubicBezTo>
                    <a:pt x="54" y="648"/>
                    <a:pt x="49" y="643"/>
                    <a:pt x="43" y="640"/>
                  </a:cubicBezTo>
                  <a:cubicBezTo>
                    <a:pt x="40" y="629"/>
                    <a:pt x="29" y="621"/>
                    <a:pt x="16" y="619"/>
                  </a:cubicBezTo>
                  <a:cubicBezTo>
                    <a:pt x="21" y="621"/>
                    <a:pt x="26" y="623"/>
                    <a:pt x="30" y="626"/>
                  </a:cubicBezTo>
                  <a:cubicBezTo>
                    <a:pt x="25" y="631"/>
                    <a:pt x="17" y="633"/>
                    <a:pt x="8" y="633"/>
                  </a:cubicBezTo>
                  <a:cubicBezTo>
                    <a:pt x="8" y="634"/>
                    <a:pt x="8" y="634"/>
                    <a:pt x="8" y="634"/>
                  </a:cubicBezTo>
                  <a:cubicBezTo>
                    <a:pt x="17" y="634"/>
                    <a:pt x="25" y="632"/>
                    <a:pt x="31" y="627"/>
                  </a:cubicBezTo>
                  <a:cubicBezTo>
                    <a:pt x="35" y="630"/>
                    <a:pt x="38" y="634"/>
                    <a:pt x="39" y="638"/>
                  </a:cubicBezTo>
                  <a:cubicBezTo>
                    <a:pt x="35" y="636"/>
                    <a:pt x="21" y="636"/>
                    <a:pt x="10" y="642"/>
                  </a:cubicBezTo>
                  <a:cubicBezTo>
                    <a:pt x="10" y="644"/>
                    <a:pt x="10" y="644"/>
                    <a:pt x="10" y="644"/>
                  </a:cubicBezTo>
                  <a:cubicBezTo>
                    <a:pt x="28" y="637"/>
                    <a:pt x="41" y="641"/>
                    <a:pt x="52" y="650"/>
                  </a:cubicBezTo>
                  <a:cubicBezTo>
                    <a:pt x="45" y="655"/>
                    <a:pt x="34" y="656"/>
                    <a:pt x="21" y="652"/>
                  </a:cubicBezTo>
                  <a:cubicBezTo>
                    <a:pt x="33" y="658"/>
                    <a:pt x="46" y="658"/>
                    <a:pt x="55" y="651"/>
                  </a:cubicBezTo>
                  <a:cubicBezTo>
                    <a:pt x="99" y="663"/>
                    <a:pt x="116" y="648"/>
                    <a:pt x="129" y="642"/>
                  </a:cubicBezTo>
                  <a:cubicBezTo>
                    <a:pt x="135" y="646"/>
                    <a:pt x="139" y="652"/>
                    <a:pt x="143" y="659"/>
                  </a:cubicBezTo>
                  <a:cubicBezTo>
                    <a:pt x="100" y="665"/>
                    <a:pt x="56" y="667"/>
                    <a:pt x="15" y="669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70" y="671"/>
                    <a:pt x="129" y="667"/>
                    <a:pt x="184" y="657"/>
                  </a:cubicBezTo>
                  <a:cubicBezTo>
                    <a:pt x="174" y="675"/>
                    <a:pt x="169" y="678"/>
                    <a:pt x="135" y="699"/>
                  </a:cubicBezTo>
                  <a:cubicBezTo>
                    <a:pt x="119" y="694"/>
                    <a:pt x="105" y="693"/>
                    <a:pt x="91" y="694"/>
                  </a:cubicBezTo>
                  <a:cubicBezTo>
                    <a:pt x="73" y="673"/>
                    <a:pt x="41" y="678"/>
                    <a:pt x="20" y="687"/>
                  </a:cubicBezTo>
                  <a:cubicBezTo>
                    <a:pt x="20" y="689"/>
                    <a:pt x="20" y="689"/>
                    <a:pt x="20" y="689"/>
                  </a:cubicBezTo>
                  <a:cubicBezTo>
                    <a:pt x="41" y="682"/>
                    <a:pt x="71" y="677"/>
                    <a:pt x="87" y="695"/>
                  </a:cubicBezTo>
                  <a:cubicBezTo>
                    <a:pt x="75" y="697"/>
                    <a:pt x="65" y="701"/>
                    <a:pt x="55" y="706"/>
                  </a:cubicBezTo>
                  <a:cubicBezTo>
                    <a:pt x="47" y="701"/>
                    <a:pt x="36" y="700"/>
                    <a:pt x="25" y="703"/>
                  </a:cubicBezTo>
                  <a:cubicBezTo>
                    <a:pt x="25" y="705"/>
                    <a:pt x="25" y="705"/>
                    <a:pt x="25" y="705"/>
                  </a:cubicBezTo>
                  <a:cubicBezTo>
                    <a:pt x="35" y="703"/>
                    <a:pt x="44" y="705"/>
                    <a:pt x="51" y="709"/>
                  </a:cubicBezTo>
                  <a:cubicBezTo>
                    <a:pt x="44" y="713"/>
                    <a:pt x="38" y="719"/>
                    <a:pt x="32" y="724"/>
                  </a:cubicBezTo>
                  <a:cubicBezTo>
                    <a:pt x="32" y="726"/>
                    <a:pt x="33" y="728"/>
                    <a:pt x="34" y="729"/>
                  </a:cubicBezTo>
                  <a:cubicBezTo>
                    <a:pt x="42" y="721"/>
                    <a:pt x="53" y="714"/>
                    <a:pt x="64" y="709"/>
                  </a:cubicBezTo>
                  <a:cubicBezTo>
                    <a:pt x="66" y="723"/>
                    <a:pt x="58" y="741"/>
                    <a:pt x="45" y="757"/>
                  </a:cubicBezTo>
                  <a:cubicBezTo>
                    <a:pt x="46" y="760"/>
                    <a:pt x="46" y="760"/>
                    <a:pt x="46" y="760"/>
                  </a:cubicBezTo>
                  <a:cubicBezTo>
                    <a:pt x="61" y="744"/>
                    <a:pt x="72" y="723"/>
                    <a:pt x="70" y="707"/>
                  </a:cubicBezTo>
                  <a:cubicBezTo>
                    <a:pt x="87" y="700"/>
                    <a:pt x="106" y="698"/>
                    <a:pt x="127" y="704"/>
                  </a:cubicBezTo>
                  <a:cubicBezTo>
                    <a:pt x="102" y="720"/>
                    <a:pt x="74" y="739"/>
                    <a:pt x="50" y="769"/>
                  </a:cubicBezTo>
                  <a:cubicBezTo>
                    <a:pt x="51" y="771"/>
                    <a:pt x="51" y="771"/>
                    <a:pt x="51" y="771"/>
                  </a:cubicBezTo>
                  <a:cubicBezTo>
                    <a:pt x="70" y="749"/>
                    <a:pt x="92" y="734"/>
                    <a:pt x="113" y="721"/>
                  </a:cubicBezTo>
                  <a:cubicBezTo>
                    <a:pt x="117" y="731"/>
                    <a:pt x="114" y="741"/>
                    <a:pt x="109" y="751"/>
                  </a:cubicBezTo>
                  <a:cubicBezTo>
                    <a:pt x="90" y="754"/>
                    <a:pt x="71" y="770"/>
                    <a:pt x="60" y="789"/>
                  </a:cubicBezTo>
                  <a:cubicBezTo>
                    <a:pt x="61" y="791"/>
                    <a:pt x="61" y="791"/>
                    <a:pt x="61" y="791"/>
                  </a:cubicBezTo>
                  <a:cubicBezTo>
                    <a:pt x="74" y="771"/>
                    <a:pt x="90" y="758"/>
                    <a:pt x="106" y="755"/>
                  </a:cubicBezTo>
                  <a:cubicBezTo>
                    <a:pt x="93" y="774"/>
                    <a:pt x="76" y="787"/>
                    <a:pt x="72" y="810"/>
                  </a:cubicBezTo>
                  <a:cubicBezTo>
                    <a:pt x="72" y="812"/>
                    <a:pt x="73" y="813"/>
                    <a:pt x="74" y="814"/>
                  </a:cubicBezTo>
                  <a:cubicBezTo>
                    <a:pt x="88" y="771"/>
                    <a:pt x="127" y="752"/>
                    <a:pt x="117" y="719"/>
                  </a:cubicBezTo>
                  <a:cubicBezTo>
                    <a:pt x="125" y="714"/>
                    <a:pt x="134" y="709"/>
                    <a:pt x="143" y="704"/>
                  </a:cubicBezTo>
                  <a:cubicBezTo>
                    <a:pt x="148" y="721"/>
                    <a:pt x="143" y="742"/>
                    <a:pt x="127" y="764"/>
                  </a:cubicBezTo>
                  <a:cubicBezTo>
                    <a:pt x="145" y="746"/>
                    <a:pt x="153" y="721"/>
                    <a:pt x="148" y="701"/>
                  </a:cubicBezTo>
                  <a:cubicBezTo>
                    <a:pt x="180" y="682"/>
                    <a:pt x="190" y="675"/>
                    <a:pt x="197" y="655"/>
                  </a:cubicBezTo>
                  <a:cubicBezTo>
                    <a:pt x="235" y="647"/>
                    <a:pt x="270" y="636"/>
                    <a:pt x="299" y="622"/>
                  </a:cubicBezTo>
                  <a:cubicBezTo>
                    <a:pt x="299" y="632"/>
                    <a:pt x="295" y="640"/>
                    <a:pt x="288" y="646"/>
                  </a:cubicBezTo>
                  <a:cubicBezTo>
                    <a:pt x="261" y="648"/>
                    <a:pt x="228" y="656"/>
                    <a:pt x="205" y="677"/>
                  </a:cubicBezTo>
                  <a:cubicBezTo>
                    <a:pt x="232" y="659"/>
                    <a:pt x="258" y="654"/>
                    <a:pt x="282" y="651"/>
                  </a:cubicBezTo>
                  <a:cubicBezTo>
                    <a:pt x="266" y="661"/>
                    <a:pt x="243" y="666"/>
                    <a:pt x="231" y="678"/>
                  </a:cubicBezTo>
                  <a:cubicBezTo>
                    <a:pt x="228" y="681"/>
                    <a:pt x="226" y="684"/>
                    <a:pt x="224" y="687"/>
                  </a:cubicBezTo>
                  <a:cubicBezTo>
                    <a:pt x="204" y="687"/>
                    <a:pt x="184" y="701"/>
                    <a:pt x="172" y="722"/>
                  </a:cubicBezTo>
                  <a:cubicBezTo>
                    <a:pt x="188" y="702"/>
                    <a:pt x="205" y="692"/>
                    <a:pt x="222" y="692"/>
                  </a:cubicBezTo>
                  <a:cubicBezTo>
                    <a:pt x="213" y="714"/>
                    <a:pt x="215" y="743"/>
                    <a:pt x="159" y="747"/>
                  </a:cubicBezTo>
                  <a:cubicBezTo>
                    <a:pt x="195" y="745"/>
                    <a:pt x="209" y="736"/>
                    <a:pt x="216" y="724"/>
                  </a:cubicBezTo>
                  <a:cubicBezTo>
                    <a:pt x="218" y="732"/>
                    <a:pt x="218" y="740"/>
                    <a:pt x="216" y="749"/>
                  </a:cubicBezTo>
                  <a:cubicBezTo>
                    <a:pt x="196" y="747"/>
                    <a:pt x="174" y="760"/>
                    <a:pt x="161" y="780"/>
                  </a:cubicBezTo>
                  <a:cubicBezTo>
                    <a:pt x="179" y="760"/>
                    <a:pt x="197" y="750"/>
                    <a:pt x="215" y="752"/>
                  </a:cubicBezTo>
                  <a:cubicBezTo>
                    <a:pt x="212" y="760"/>
                    <a:pt x="208" y="769"/>
                    <a:pt x="202" y="778"/>
                  </a:cubicBezTo>
                  <a:cubicBezTo>
                    <a:pt x="219" y="760"/>
                    <a:pt x="226" y="736"/>
                    <a:pt x="220" y="717"/>
                  </a:cubicBezTo>
                  <a:cubicBezTo>
                    <a:pt x="225" y="705"/>
                    <a:pt x="227" y="692"/>
                    <a:pt x="237" y="683"/>
                  </a:cubicBezTo>
                  <a:cubicBezTo>
                    <a:pt x="243" y="677"/>
                    <a:pt x="251" y="673"/>
                    <a:pt x="260" y="669"/>
                  </a:cubicBezTo>
                  <a:cubicBezTo>
                    <a:pt x="268" y="691"/>
                    <a:pt x="263" y="717"/>
                    <a:pt x="242" y="745"/>
                  </a:cubicBezTo>
                  <a:cubicBezTo>
                    <a:pt x="265" y="723"/>
                    <a:pt x="275" y="692"/>
                    <a:pt x="267" y="667"/>
                  </a:cubicBezTo>
                  <a:cubicBezTo>
                    <a:pt x="280" y="661"/>
                    <a:pt x="293" y="655"/>
                    <a:pt x="301" y="644"/>
                  </a:cubicBezTo>
                  <a:cubicBezTo>
                    <a:pt x="307" y="665"/>
                    <a:pt x="301" y="689"/>
                    <a:pt x="282" y="715"/>
                  </a:cubicBezTo>
                  <a:cubicBezTo>
                    <a:pt x="305" y="692"/>
                    <a:pt x="315" y="661"/>
                    <a:pt x="306" y="636"/>
                  </a:cubicBezTo>
                  <a:cubicBezTo>
                    <a:pt x="308" y="631"/>
                    <a:pt x="310" y="623"/>
                    <a:pt x="310" y="616"/>
                  </a:cubicBezTo>
                  <a:cubicBezTo>
                    <a:pt x="311" y="615"/>
                    <a:pt x="312" y="615"/>
                    <a:pt x="313" y="614"/>
                  </a:cubicBezTo>
                  <a:cubicBezTo>
                    <a:pt x="330" y="604"/>
                    <a:pt x="350" y="587"/>
                    <a:pt x="378" y="588"/>
                  </a:cubicBezTo>
                  <a:cubicBezTo>
                    <a:pt x="423" y="593"/>
                    <a:pt x="458" y="607"/>
                    <a:pt x="458" y="665"/>
                  </a:cubicBezTo>
                  <a:cubicBezTo>
                    <a:pt x="458" y="997"/>
                    <a:pt x="458" y="997"/>
                    <a:pt x="458" y="997"/>
                  </a:cubicBezTo>
                  <a:cubicBezTo>
                    <a:pt x="479" y="997"/>
                    <a:pt x="479" y="997"/>
                    <a:pt x="479" y="997"/>
                  </a:cubicBezTo>
                  <a:cubicBezTo>
                    <a:pt x="526" y="997"/>
                    <a:pt x="526" y="997"/>
                    <a:pt x="526" y="997"/>
                  </a:cubicBezTo>
                  <a:cubicBezTo>
                    <a:pt x="533" y="997"/>
                    <a:pt x="533" y="997"/>
                    <a:pt x="533" y="997"/>
                  </a:cubicBezTo>
                  <a:cubicBezTo>
                    <a:pt x="602" y="997"/>
                    <a:pt x="602" y="997"/>
                    <a:pt x="602" y="997"/>
                  </a:cubicBezTo>
                  <a:cubicBezTo>
                    <a:pt x="605" y="997"/>
                    <a:pt x="605" y="997"/>
                    <a:pt x="605" y="997"/>
                  </a:cubicBezTo>
                  <a:cubicBezTo>
                    <a:pt x="609" y="997"/>
                    <a:pt x="609" y="997"/>
                    <a:pt x="609" y="997"/>
                  </a:cubicBezTo>
                  <a:cubicBezTo>
                    <a:pt x="626" y="997"/>
                    <a:pt x="626" y="997"/>
                    <a:pt x="626" y="997"/>
                  </a:cubicBezTo>
                  <a:cubicBezTo>
                    <a:pt x="626" y="665"/>
                    <a:pt x="626" y="665"/>
                    <a:pt x="626" y="665"/>
                  </a:cubicBezTo>
                  <a:cubicBezTo>
                    <a:pt x="626" y="653"/>
                    <a:pt x="635" y="645"/>
                    <a:pt x="647" y="636"/>
                  </a:cubicBezTo>
                  <a:cubicBezTo>
                    <a:pt x="684" y="666"/>
                    <a:pt x="776" y="652"/>
                    <a:pt x="798" y="640"/>
                  </a:cubicBezTo>
                  <a:cubicBezTo>
                    <a:pt x="771" y="650"/>
                    <a:pt x="691" y="658"/>
                    <a:pt x="654" y="631"/>
                  </a:cubicBezTo>
                  <a:cubicBezTo>
                    <a:pt x="672" y="619"/>
                    <a:pt x="694" y="616"/>
                    <a:pt x="708" y="614"/>
                  </a:cubicBezTo>
                  <a:cubicBezTo>
                    <a:pt x="724" y="623"/>
                    <a:pt x="769" y="630"/>
                    <a:pt x="792" y="617"/>
                  </a:cubicBezTo>
                  <a:cubicBezTo>
                    <a:pt x="752" y="623"/>
                    <a:pt x="751" y="618"/>
                    <a:pt x="743" y="619"/>
                  </a:cubicBezTo>
                  <a:cubicBezTo>
                    <a:pt x="743" y="605"/>
                    <a:pt x="750" y="590"/>
                    <a:pt x="769" y="580"/>
                  </a:cubicBezTo>
                  <a:cubicBezTo>
                    <a:pt x="750" y="587"/>
                    <a:pt x="739" y="602"/>
                    <a:pt x="739" y="618"/>
                  </a:cubicBezTo>
                  <a:cubicBezTo>
                    <a:pt x="731" y="618"/>
                    <a:pt x="721" y="615"/>
                    <a:pt x="714" y="612"/>
                  </a:cubicBezTo>
                  <a:cubicBezTo>
                    <a:pt x="725" y="609"/>
                    <a:pt x="749" y="584"/>
                    <a:pt x="748" y="556"/>
                  </a:cubicBezTo>
                  <a:cubicBezTo>
                    <a:pt x="737" y="597"/>
                    <a:pt x="715" y="610"/>
                    <a:pt x="686" y="611"/>
                  </a:cubicBezTo>
                  <a:cubicBezTo>
                    <a:pt x="688" y="598"/>
                    <a:pt x="683" y="583"/>
                    <a:pt x="731" y="554"/>
                  </a:cubicBezTo>
                  <a:cubicBezTo>
                    <a:pt x="681" y="574"/>
                    <a:pt x="681" y="597"/>
                    <a:pt x="679" y="612"/>
                  </a:cubicBezTo>
                  <a:cubicBezTo>
                    <a:pt x="652" y="620"/>
                    <a:pt x="637" y="629"/>
                    <a:pt x="627" y="639"/>
                  </a:cubicBezTo>
                  <a:cubicBezTo>
                    <a:pt x="636" y="578"/>
                    <a:pt x="689" y="546"/>
                    <a:pt x="756" y="546"/>
                  </a:cubicBezTo>
                  <a:cubicBezTo>
                    <a:pt x="792" y="553"/>
                    <a:pt x="777" y="595"/>
                    <a:pt x="817" y="605"/>
                  </a:cubicBezTo>
                  <a:cubicBezTo>
                    <a:pt x="954" y="641"/>
                    <a:pt x="916" y="764"/>
                    <a:pt x="1007" y="820"/>
                  </a:cubicBezTo>
                  <a:cubicBezTo>
                    <a:pt x="1008" y="819"/>
                    <a:pt x="1008" y="818"/>
                    <a:pt x="1009" y="817"/>
                  </a:cubicBezTo>
                  <a:cubicBezTo>
                    <a:pt x="974" y="795"/>
                    <a:pt x="958" y="762"/>
                    <a:pt x="944" y="727"/>
                  </a:cubicBezTo>
                  <a:cubicBezTo>
                    <a:pt x="957" y="726"/>
                    <a:pt x="961" y="723"/>
                    <a:pt x="973" y="725"/>
                  </a:cubicBezTo>
                  <a:cubicBezTo>
                    <a:pt x="970" y="752"/>
                    <a:pt x="995" y="784"/>
                    <a:pt x="1017" y="803"/>
                  </a:cubicBezTo>
                  <a:cubicBezTo>
                    <a:pt x="1017" y="802"/>
                    <a:pt x="1018" y="801"/>
                    <a:pt x="1018" y="800"/>
                  </a:cubicBezTo>
                  <a:cubicBezTo>
                    <a:pt x="999" y="781"/>
                    <a:pt x="978" y="753"/>
                    <a:pt x="980" y="727"/>
                  </a:cubicBezTo>
                  <a:cubicBezTo>
                    <a:pt x="997" y="730"/>
                    <a:pt x="1010" y="742"/>
                    <a:pt x="1018" y="749"/>
                  </a:cubicBezTo>
                  <a:cubicBezTo>
                    <a:pt x="1019" y="756"/>
                    <a:pt x="1023" y="768"/>
                    <a:pt x="1030" y="778"/>
                  </a:cubicBezTo>
                  <a:cubicBezTo>
                    <a:pt x="1031" y="775"/>
                    <a:pt x="1033" y="772"/>
                    <a:pt x="1034" y="769"/>
                  </a:cubicBezTo>
                  <a:cubicBezTo>
                    <a:pt x="1033" y="770"/>
                    <a:pt x="1032" y="770"/>
                    <a:pt x="1031" y="771"/>
                  </a:cubicBezTo>
                  <a:cubicBezTo>
                    <a:pt x="1026" y="766"/>
                    <a:pt x="1024" y="758"/>
                    <a:pt x="1023" y="752"/>
                  </a:cubicBezTo>
                  <a:cubicBezTo>
                    <a:pt x="1026" y="754"/>
                    <a:pt x="1032" y="755"/>
                    <a:pt x="1040" y="755"/>
                  </a:cubicBezTo>
                  <a:cubicBezTo>
                    <a:pt x="1041" y="754"/>
                    <a:pt x="1041" y="752"/>
                    <a:pt x="1042" y="750"/>
                  </a:cubicBezTo>
                  <a:cubicBezTo>
                    <a:pt x="1029" y="750"/>
                    <a:pt x="1018" y="744"/>
                    <a:pt x="1010" y="734"/>
                  </a:cubicBezTo>
                  <a:cubicBezTo>
                    <a:pt x="1017" y="730"/>
                    <a:pt x="1031" y="726"/>
                    <a:pt x="1051" y="727"/>
                  </a:cubicBezTo>
                  <a:cubicBezTo>
                    <a:pt x="1052" y="725"/>
                    <a:pt x="1052" y="724"/>
                    <a:pt x="1053" y="723"/>
                  </a:cubicBezTo>
                  <a:cubicBezTo>
                    <a:pt x="1031" y="721"/>
                    <a:pt x="1014" y="726"/>
                    <a:pt x="1006" y="731"/>
                  </a:cubicBezTo>
                  <a:cubicBezTo>
                    <a:pt x="975" y="712"/>
                    <a:pt x="959" y="717"/>
                    <a:pt x="941" y="720"/>
                  </a:cubicBezTo>
                  <a:cubicBezTo>
                    <a:pt x="928" y="687"/>
                    <a:pt x="916" y="653"/>
                    <a:pt x="890" y="627"/>
                  </a:cubicBezTo>
                  <a:cubicBezTo>
                    <a:pt x="900" y="624"/>
                    <a:pt x="909" y="624"/>
                    <a:pt x="918" y="627"/>
                  </a:cubicBezTo>
                  <a:cubicBezTo>
                    <a:pt x="921" y="644"/>
                    <a:pt x="935" y="680"/>
                    <a:pt x="965" y="683"/>
                  </a:cubicBezTo>
                  <a:cubicBezTo>
                    <a:pt x="985" y="685"/>
                    <a:pt x="979" y="714"/>
                    <a:pt x="1013" y="710"/>
                  </a:cubicBezTo>
                  <a:cubicBezTo>
                    <a:pt x="977" y="706"/>
                    <a:pt x="992" y="681"/>
                    <a:pt x="963" y="676"/>
                  </a:cubicBezTo>
                  <a:cubicBezTo>
                    <a:pt x="937" y="671"/>
                    <a:pt x="930" y="644"/>
                    <a:pt x="927" y="631"/>
                  </a:cubicBezTo>
                  <a:cubicBezTo>
                    <a:pt x="948" y="641"/>
                    <a:pt x="965" y="662"/>
                    <a:pt x="986" y="668"/>
                  </a:cubicBezTo>
                  <a:cubicBezTo>
                    <a:pt x="990" y="670"/>
                    <a:pt x="994" y="670"/>
                    <a:pt x="998" y="670"/>
                  </a:cubicBezTo>
                  <a:cubicBezTo>
                    <a:pt x="1006" y="684"/>
                    <a:pt x="1031" y="699"/>
                    <a:pt x="1058" y="707"/>
                  </a:cubicBezTo>
                  <a:cubicBezTo>
                    <a:pt x="1058" y="706"/>
                    <a:pt x="1059" y="704"/>
                    <a:pt x="1059" y="703"/>
                  </a:cubicBezTo>
                  <a:cubicBezTo>
                    <a:pt x="1035" y="694"/>
                    <a:pt x="1012" y="681"/>
                    <a:pt x="1006" y="670"/>
                  </a:cubicBezTo>
                  <a:cubicBezTo>
                    <a:pt x="1026" y="667"/>
                    <a:pt x="1045" y="657"/>
                    <a:pt x="1068" y="671"/>
                  </a:cubicBezTo>
                  <a:cubicBezTo>
                    <a:pt x="1068" y="670"/>
                    <a:pt x="1069" y="669"/>
                    <a:pt x="1069" y="668"/>
                  </a:cubicBezTo>
                  <a:cubicBezTo>
                    <a:pt x="1058" y="660"/>
                    <a:pt x="1048" y="657"/>
                    <a:pt x="1039" y="657"/>
                  </a:cubicBezTo>
                  <a:cubicBezTo>
                    <a:pt x="1045" y="650"/>
                    <a:pt x="1051" y="647"/>
                    <a:pt x="1058" y="643"/>
                  </a:cubicBezTo>
                  <a:cubicBezTo>
                    <a:pt x="1061" y="650"/>
                    <a:pt x="1065" y="656"/>
                    <a:pt x="1071" y="661"/>
                  </a:cubicBezTo>
                  <a:cubicBezTo>
                    <a:pt x="1071" y="660"/>
                    <a:pt x="1071" y="658"/>
                    <a:pt x="1071" y="657"/>
                  </a:cubicBezTo>
                  <a:cubicBezTo>
                    <a:pt x="1067" y="652"/>
                    <a:pt x="1064" y="647"/>
                    <a:pt x="1062" y="642"/>
                  </a:cubicBezTo>
                  <a:cubicBezTo>
                    <a:pt x="1066" y="641"/>
                    <a:pt x="1070" y="640"/>
                    <a:pt x="1075" y="640"/>
                  </a:cubicBezTo>
                  <a:cubicBezTo>
                    <a:pt x="1075" y="639"/>
                    <a:pt x="1075" y="639"/>
                    <a:pt x="1075" y="638"/>
                  </a:cubicBezTo>
                  <a:cubicBezTo>
                    <a:pt x="1058" y="637"/>
                    <a:pt x="1045" y="644"/>
                    <a:pt x="1032" y="657"/>
                  </a:cubicBezTo>
                  <a:cubicBezTo>
                    <a:pt x="1017" y="659"/>
                    <a:pt x="1003" y="664"/>
                    <a:pt x="987" y="659"/>
                  </a:cubicBezTo>
                  <a:cubicBezTo>
                    <a:pt x="977" y="657"/>
                    <a:pt x="968" y="650"/>
                    <a:pt x="959" y="643"/>
                  </a:cubicBezTo>
                  <a:cubicBezTo>
                    <a:pt x="994" y="611"/>
                    <a:pt x="1040" y="611"/>
                    <a:pt x="1079" y="615"/>
                  </a:cubicBezTo>
                  <a:cubicBezTo>
                    <a:pt x="1079" y="613"/>
                    <a:pt x="1079" y="613"/>
                    <a:pt x="1079" y="613"/>
                  </a:cubicBezTo>
                  <a:cubicBezTo>
                    <a:pt x="1043" y="606"/>
                    <a:pt x="993" y="603"/>
                    <a:pt x="952" y="637"/>
                  </a:cubicBezTo>
                  <a:cubicBezTo>
                    <a:pt x="913" y="606"/>
                    <a:pt x="898" y="613"/>
                    <a:pt x="881" y="619"/>
                  </a:cubicBezTo>
                  <a:cubicBezTo>
                    <a:pt x="867" y="608"/>
                    <a:pt x="856" y="602"/>
                    <a:pt x="834" y="596"/>
                  </a:cubicBezTo>
                  <a:cubicBezTo>
                    <a:pt x="801" y="588"/>
                    <a:pt x="795" y="563"/>
                    <a:pt x="804" y="551"/>
                  </a:cubicBezTo>
                  <a:cubicBezTo>
                    <a:pt x="825" y="554"/>
                    <a:pt x="842" y="553"/>
                    <a:pt x="858" y="550"/>
                  </a:cubicBezTo>
                  <a:cubicBezTo>
                    <a:pt x="872" y="562"/>
                    <a:pt x="882" y="575"/>
                    <a:pt x="931" y="563"/>
                  </a:cubicBezTo>
                  <a:cubicBezTo>
                    <a:pt x="957" y="618"/>
                    <a:pt x="968" y="577"/>
                    <a:pt x="1011" y="603"/>
                  </a:cubicBezTo>
                  <a:cubicBezTo>
                    <a:pt x="971" y="569"/>
                    <a:pt x="960" y="611"/>
                    <a:pt x="939" y="561"/>
                  </a:cubicBezTo>
                  <a:cubicBezTo>
                    <a:pt x="951" y="558"/>
                    <a:pt x="962" y="556"/>
                    <a:pt x="972" y="558"/>
                  </a:cubicBezTo>
                  <a:cubicBezTo>
                    <a:pt x="988" y="560"/>
                    <a:pt x="999" y="571"/>
                    <a:pt x="1012" y="579"/>
                  </a:cubicBezTo>
                  <a:cubicBezTo>
                    <a:pt x="1026" y="612"/>
                    <a:pt x="1055" y="598"/>
                    <a:pt x="1081" y="596"/>
                  </a:cubicBezTo>
                  <a:cubicBezTo>
                    <a:pt x="1081" y="595"/>
                    <a:pt x="1081" y="594"/>
                    <a:pt x="1081" y="593"/>
                  </a:cubicBezTo>
                  <a:cubicBezTo>
                    <a:pt x="1062" y="593"/>
                    <a:pt x="1028" y="602"/>
                    <a:pt x="1021" y="582"/>
                  </a:cubicBezTo>
                  <a:cubicBezTo>
                    <a:pt x="1035" y="586"/>
                    <a:pt x="1062" y="588"/>
                    <a:pt x="1083" y="573"/>
                  </a:cubicBezTo>
                  <a:cubicBezTo>
                    <a:pt x="1083" y="572"/>
                    <a:pt x="1083" y="571"/>
                    <a:pt x="1083" y="569"/>
                  </a:cubicBezTo>
                  <a:cubicBezTo>
                    <a:pt x="1034" y="594"/>
                    <a:pt x="1016" y="570"/>
                    <a:pt x="993" y="556"/>
                  </a:cubicBezTo>
                  <a:cubicBezTo>
                    <a:pt x="1008" y="545"/>
                    <a:pt x="1053" y="546"/>
                    <a:pt x="1084" y="552"/>
                  </a:cubicBezTo>
                  <a:close/>
                  <a:moveTo>
                    <a:pt x="531" y="204"/>
                  </a:moveTo>
                  <a:cubicBezTo>
                    <a:pt x="555" y="256"/>
                    <a:pt x="553" y="300"/>
                    <a:pt x="547" y="340"/>
                  </a:cubicBezTo>
                  <a:cubicBezTo>
                    <a:pt x="537" y="336"/>
                    <a:pt x="531" y="327"/>
                    <a:pt x="527" y="317"/>
                  </a:cubicBezTo>
                  <a:cubicBezTo>
                    <a:pt x="538" y="298"/>
                    <a:pt x="536" y="265"/>
                    <a:pt x="523" y="243"/>
                  </a:cubicBezTo>
                  <a:cubicBezTo>
                    <a:pt x="534" y="269"/>
                    <a:pt x="535" y="296"/>
                    <a:pt x="525" y="312"/>
                  </a:cubicBezTo>
                  <a:cubicBezTo>
                    <a:pt x="519" y="295"/>
                    <a:pt x="514" y="274"/>
                    <a:pt x="501" y="256"/>
                  </a:cubicBezTo>
                  <a:cubicBezTo>
                    <a:pt x="502" y="244"/>
                    <a:pt x="504" y="233"/>
                    <a:pt x="505" y="221"/>
                  </a:cubicBezTo>
                  <a:cubicBezTo>
                    <a:pt x="515" y="216"/>
                    <a:pt x="523" y="211"/>
                    <a:pt x="531" y="204"/>
                  </a:cubicBezTo>
                  <a:close/>
                  <a:moveTo>
                    <a:pt x="500" y="259"/>
                  </a:moveTo>
                  <a:cubicBezTo>
                    <a:pt x="523" y="296"/>
                    <a:pt x="515" y="335"/>
                    <a:pt x="546" y="347"/>
                  </a:cubicBezTo>
                  <a:cubicBezTo>
                    <a:pt x="544" y="358"/>
                    <a:pt x="543" y="363"/>
                    <a:pt x="541" y="373"/>
                  </a:cubicBezTo>
                  <a:cubicBezTo>
                    <a:pt x="524" y="366"/>
                    <a:pt x="512" y="349"/>
                    <a:pt x="505" y="322"/>
                  </a:cubicBezTo>
                  <a:cubicBezTo>
                    <a:pt x="507" y="348"/>
                    <a:pt x="521" y="370"/>
                    <a:pt x="540" y="379"/>
                  </a:cubicBezTo>
                  <a:cubicBezTo>
                    <a:pt x="537" y="395"/>
                    <a:pt x="535" y="410"/>
                    <a:pt x="536" y="425"/>
                  </a:cubicBezTo>
                  <a:cubicBezTo>
                    <a:pt x="518" y="404"/>
                    <a:pt x="502" y="388"/>
                    <a:pt x="497" y="362"/>
                  </a:cubicBezTo>
                  <a:cubicBezTo>
                    <a:pt x="490" y="332"/>
                    <a:pt x="495" y="296"/>
                    <a:pt x="500" y="259"/>
                  </a:cubicBezTo>
                  <a:close/>
                  <a:moveTo>
                    <a:pt x="254" y="633"/>
                  </a:moveTo>
                  <a:cubicBezTo>
                    <a:pt x="251" y="629"/>
                    <a:pt x="248" y="626"/>
                    <a:pt x="245" y="623"/>
                  </a:cubicBezTo>
                  <a:cubicBezTo>
                    <a:pt x="247" y="619"/>
                    <a:pt x="248" y="615"/>
                    <a:pt x="248" y="611"/>
                  </a:cubicBezTo>
                  <a:cubicBezTo>
                    <a:pt x="261" y="610"/>
                    <a:pt x="297" y="600"/>
                    <a:pt x="311" y="582"/>
                  </a:cubicBezTo>
                  <a:cubicBezTo>
                    <a:pt x="318" y="582"/>
                    <a:pt x="325" y="583"/>
                    <a:pt x="332" y="584"/>
                  </a:cubicBezTo>
                  <a:cubicBezTo>
                    <a:pt x="313" y="605"/>
                    <a:pt x="286" y="621"/>
                    <a:pt x="254" y="633"/>
                  </a:cubicBezTo>
                  <a:close/>
                  <a:moveTo>
                    <a:pt x="444" y="462"/>
                  </a:moveTo>
                  <a:cubicBezTo>
                    <a:pt x="445" y="458"/>
                    <a:pt x="445" y="455"/>
                    <a:pt x="446" y="451"/>
                  </a:cubicBezTo>
                  <a:cubicBezTo>
                    <a:pt x="509" y="475"/>
                    <a:pt x="528" y="554"/>
                    <a:pt x="526" y="664"/>
                  </a:cubicBezTo>
                  <a:cubicBezTo>
                    <a:pt x="526" y="664"/>
                    <a:pt x="526" y="664"/>
                    <a:pt x="526" y="664"/>
                  </a:cubicBezTo>
                  <a:cubicBezTo>
                    <a:pt x="526" y="664"/>
                    <a:pt x="526" y="664"/>
                    <a:pt x="526" y="664"/>
                  </a:cubicBezTo>
                  <a:cubicBezTo>
                    <a:pt x="524" y="611"/>
                    <a:pt x="510" y="578"/>
                    <a:pt x="495" y="555"/>
                  </a:cubicBezTo>
                  <a:cubicBezTo>
                    <a:pt x="505" y="533"/>
                    <a:pt x="492" y="499"/>
                    <a:pt x="485" y="485"/>
                  </a:cubicBezTo>
                  <a:cubicBezTo>
                    <a:pt x="488" y="497"/>
                    <a:pt x="493" y="516"/>
                    <a:pt x="494" y="524"/>
                  </a:cubicBezTo>
                  <a:cubicBezTo>
                    <a:pt x="465" y="512"/>
                    <a:pt x="476" y="476"/>
                    <a:pt x="453" y="468"/>
                  </a:cubicBezTo>
                  <a:cubicBezTo>
                    <a:pt x="477" y="488"/>
                    <a:pt x="459" y="516"/>
                    <a:pt x="494" y="528"/>
                  </a:cubicBezTo>
                  <a:cubicBezTo>
                    <a:pt x="494" y="537"/>
                    <a:pt x="493" y="543"/>
                    <a:pt x="491" y="549"/>
                  </a:cubicBezTo>
                  <a:cubicBezTo>
                    <a:pt x="466" y="515"/>
                    <a:pt x="439" y="501"/>
                    <a:pt x="444" y="4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淘宝网Chenying0907出品 34">
            <a:extLst>
              <a:ext uri="{FF2B5EF4-FFF2-40B4-BE49-F238E27FC236}">
                <a16:creationId xmlns:a16="http://schemas.microsoft.com/office/drawing/2014/main" id="{A5E53771-0284-436D-9D79-AED8054E73CA}"/>
              </a:ext>
            </a:extLst>
          </p:cNvPr>
          <p:cNvGrpSpPr>
            <a:grpSpLocks/>
          </p:cNvGrpSpPr>
          <p:nvPr/>
        </p:nvGrpSpPr>
        <p:grpSpPr bwMode="auto">
          <a:xfrm>
            <a:off x="1492496" y="1291244"/>
            <a:ext cx="1522513" cy="839510"/>
            <a:chOff x="3624747" y="2866421"/>
            <a:chExt cx="1074987" cy="838015"/>
          </a:xfrm>
        </p:grpSpPr>
        <p:sp>
          <p:nvSpPr>
            <p:cNvPr id="20" name="淘宝网Chenying0907出品 35">
              <a:extLst>
                <a:ext uri="{FF2B5EF4-FFF2-40B4-BE49-F238E27FC236}">
                  <a16:creationId xmlns:a16="http://schemas.microsoft.com/office/drawing/2014/main" id="{F8707B21-2259-4405-A8A9-EB3BDA208D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6754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淘宝网Chenying0907出品 66">
              <a:extLst>
                <a:ext uri="{FF2B5EF4-FFF2-40B4-BE49-F238E27FC236}">
                  <a16:creationId xmlns:a16="http://schemas.microsoft.com/office/drawing/2014/main" id="{506E2E3C-A49A-4F71-A88E-51C32E1C76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747" y="3077050"/>
              <a:ext cx="1074987" cy="62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淘宝网Chenying0907出品 23">
            <a:extLst>
              <a:ext uri="{FF2B5EF4-FFF2-40B4-BE49-F238E27FC236}">
                <a16:creationId xmlns:a16="http://schemas.microsoft.com/office/drawing/2014/main" id="{2547DD96-E0D7-46E9-A105-7AA93B653072}"/>
              </a:ext>
            </a:extLst>
          </p:cNvPr>
          <p:cNvGrpSpPr/>
          <p:nvPr/>
        </p:nvGrpSpPr>
        <p:grpSpPr>
          <a:xfrm>
            <a:off x="2904476" y="1319709"/>
            <a:ext cx="443320" cy="336429"/>
            <a:chOff x="3667125" y="1257300"/>
            <a:chExt cx="443320" cy="336325"/>
          </a:xfrm>
        </p:grpSpPr>
        <p:sp>
          <p:nvSpPr>
            <p:cNvPr id="23" name="淘宝网Chenying0907出品 58">
              <a:extLst>
                <a:ext uri="{FF2B5EF4-FFF2-40B4-BE49-F238E27FC236}">
                  <a16:creationId xmlns:a16="http://schemas.microsoft.com/office/drawing/2014/main" id="{9E04ED82-C1CF-4FF4-88AF-A554AB0931C6}"/>
                </a:ext>
              </a:extLst>
            </p:cNvPr>
            <p:cNvSpPr/>
            <p:nvPr/>
          </p:nvSpPr>
          <p:spPr>
            <a:xfrm>
              <a:off x="3667125" y="1257300"/>
              <a:ext cx="335280" cy="335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淘宝网Chenying0907出品 20">
              <a:extLst>
                <a:ext uri="{FF2B5EF4-FFF2-40B4-BE49-F238E27FC236}">
                  <a16:creationId xmlns:a16="http://schemas.microsoft.com/office/drawing/2014/main" id="{A1DD6DB5-7AC3-4525-8AC6-6B5B89A67D3F}"/>
                </a:ext>
              </a:extLst>
            </p:cNvPr>
            <p:cNvSpPr/>
            <p:nvPr/>
          </p:nvSpPr>
          <p:spPr>
            <a:xfrm>
              <a:off x="3686931" y="1285943"/>
              <a:ext cx="423514" cy="307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 dirty="0">
                  <a:solidFill>
                    <a:schemeClr val="accent1"/>
                  </a:solidFill>
                  <a:cs typeface="+mn-ea"/>
                  <a:sym typeface="+mn-lt"/>
                </a:rPr>
                <a:t>O1</a:t>
              </a:r>
              <a:endParaRPr lang="zh-CN" alt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淘宝网Chenying0907出品 22">
            <a:extLst>
              <a:ext uri="{FF2B5EF4-FFF2-40B4-BE49-F238E27FC236}">
                <a16:creationId xmlns:a16="http://schemas.microsoft.com/office/drawing/2014/main" id="{AF390AFC-81BA-4D5E-9FA5-5649459A04C7}"/>
              </a:ext>
            </a:extLst>
          </p:cNvPr>
          <p:cNvGrpSpPr/>
          <p:nvPr/>
        </p:nvGrpSpPr>
        <p:grpSpPr>
          <a:xfrm>
            <a:off x="5589627" y="1319709"/>
            <a:ext cx="439510" cy="340240"/>
            <a:chOff x="6071235" y="1184910"/>
            <a:chExt cx="439510" cy="340134"/>
          </a:xfrm>
        </p:grpSpPr>
        <p:sp>
          <p:nvSpPr>
            <p:cNvPr id="26" name="淘宝网Chenying0907出品 56">
              <a:extLst>
                <a:ext uri="{FF2B5EF4-FFF2-40B4-BE49-F238E27FC236}">
                  <a16:creationId xmlns:a16="http://schemas.microsoft.com/office/drawing/2014/main" id="{FC01E77C-F6A4-47BC-9D48-F87DA8D4BF6B}"/>
                </a:ext>
              </a:extLst>
            </p:cNvPr>
            <p:cNvSpPr/>
            <p:nvPr/>
          </p:nvSpPr>
          <p:spPr>
            <a:xfrm>
              <a:off x="6071235" y="1184910"/>
              <a:ext cx="335280" cy="335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淘宝网Chenying0907出品 62">
              <a:extLst>
                <a:ext uri="{FF2B5EF4-FFF2-40B4-BE49-F238E27FC236}">
                  <a16:creationId xmlns:a16="http://schemas.microsoft.com/office/drawing/2014/main" id="{A6390EB8-DA97-4058-80D5-B962ECF18294}"/>
                </a:ext>
              </a:extLst>
            </p:cNvPr>
            <p:cNvSpPr/>
            <p:nvPr/>
          </p:nvSpPr>
          <p:spPr>
            <a:xfrm>
              <a:off x="6087231" y="1217363"/>
              <a:ext cx="423514" cy="307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 dirty="0">
                  <a:solidFill>
                    <a:schemeClr val="accent1"/>
                  </a:solidFill>
                  <a:cs typeface="+mn-ea"/>
                  <a:sym typeface="+mn-lt"/>
                </a:rPr>
                <a:t>O2</a:t>
              </a:r>
              <a:endParaRPr lang="zh-CN" alt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淘宝网Chenying0907出品 65">
            <a:extLst>
              <a:ext uri="{FF2B5EF4-FFF2-40B4-BE49-F238E27FC236}">
                <a16:creationId xmlns:a16="http://schemas.microsoft.com/office/drawing/2014/main" id="{9F66CCE3-C2C5-4721-8A4B-EDEAF1AD156E}"/>
              </a:ext>
            </a:extLst>
          </p:cNvPr>
          <p:cNvGrpSpPr/>
          <p:nvPr/>
        </p:nvGrpSpPr>
        <p:grpSpPr>
          <a:xfrm>
            <a:off x="2412848" y="2921236"/>
            <a:ext cx="424270" cy="335384"/>
            <a:chOff x="3152775" y="2828925"/>
            <a:chExt cx="424270" cy="335280"/>
          </a:xfrm>
        </p:grpSpPr>
        <p:sp>
          <p:nvSpPr>
            <p:cNvPr id="29" name="淘宝网Chenying0907出品 55">
              <a:extLst>
                <a:ext uri="{FF2B5EF4-FFF2-40B4-BE49-F238E27FC236}">
                  <a16:creationId xmlns:a16="http://schemas.microsoft.com/office/drawing/2014/main" id="{34CA2DE6-D1B0-4CE0-8DC6-91566B905B7C}"/>
                </a:ext>
              </a:extLst>
            </p:cNvPr>
            <p:cNvSpPr/>
            <p:nvPr/>
          </p:nvSpPr>
          <p:spPr>
            <a:xfrm>
              <a:off x="3152775" y="2828925"/>
              <a:ext cx="335280" cy="335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淘宝网Chenying0907出品 63">
              <a:extLst>
                <a:ext uri="{FF2B5EF4-FFF2-40B4-BE49-F238E27FC236}">
                  <a16:creationId xmlns:a16="http://schemas.microsoft.com/office/drawing/2014/main" id="{3773B821-D5EA-4399-AB9B-DE020FCCCE17}"/>
                </a:ext>
              </a:extLst>
            </p:cNvPr>
            <p:cNvSpPr/>
            <p:nvPr/>
          </p:nvSpPr>
          <p:spPr>
            <a:xfrm>
              <a:off x="3153531" y="2855663"/>
              <a:ext cx="423514" cy="307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 dirty="0">
                  <a:solidFill>
                    <a:schemeClr val="accent1"/>
                  </a:solidFill>
                  <a:cs typeface="+mn-ea"/>
                  <a:sym typeface="+mn-lt"/>
                </a:rPr>
                <a:t>O3</a:t>
              </a:r>
              <a:endParaRPr lang="zh-CN" alt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淘宝网Chenying0907出品 21">
            <a:extLst>
              <a:ext uri="{FF2B5EF4-FFF2-40B4-BE49-F238E27FC236}">
                <a16:creationId xmlns:a16="http://schemas.microsoft.com/office/drawing/2014/main" id="{C6ED7B64-27C9-4275-885C-D260C01E97F4}"/>
              </a:ext>
            </a:extLst>
          </p:cNvPr>
          <p:cNvGrpSpPr/>
          <p:nvPr/>
        </p:nvGrpSpPr>
        <p:grpSpPr>
          <a:xfrm>
            <a:off x="6112838" y="2921236"/>
            <a:ext cx="439510" cy="335384"/>
            <a:chOff x="6680835" y="2708910"/>
            <a:chExt cx="439510" cy="335280"/>
          </a:xfrm>
        </p:grpSpPr>
        <p:sp>
          <p:nvSpPr>
            <p:cNvPr id="32" name="淘宝网Chenying0907出品 61">
              <a:extLst>
                <a:ext uri="{FF2B5EF4-FFF2-40B4-BE49-F238E27FC236}">
                  <a16:creationId xmlns:a16="http://schemas.microsoft.com/office/drawing/2014/main" id="{D1A9DD2F-ACF2-4509-AAFC-3C313ABCFA12}"/>
                </a:ext>
              </a:extLst>
            </p:cNvPr>
            <p:cNvSpPr/>
            <p:nvPr/>
          </p:nvSpPr>
          <p:spPr>
            <a:xfrm>
              <a:off x="6680835" y="2708910"/>
              <a:ext cx="335280" cy="335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淘宝网Chenying0907出品 64">
              <a:extLst>
                <a:ext uri="{FF2B5EF4-FFF2-40B4-BE49-F238E27FC236}">
                  <a16:creationId xmlns:a16="http://schemas.microsoft.com/office/drawing/2014/main" id="{9B57353C-D298-40EF-A3B4-3A02A0122DA0}"/>
                </a:ext>
              </a:extLst>
            </p:cNvPr>
            <p:cNvSpPr/>
            <p:nvPr/>
          </p:nvSpPr>
          <p:spPr>
            <a:xfrm>
              <a:off x="6696831" y="2733743"/>
              <a:ext cx="423514" cy="307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 dirty="0">
                  <a:solidFill>
                    <a:schemeClr val="accent1"/>
                  </a:solidFill>
                  <a:cs typeface="+mn-ea"/>
                  <a:sym typeface="+mn-lt"/>
                </a:rPr>
                <a:t>O4</a:t>
              </a:r>
              <a:endParaRPr lang="zh-CN" alt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785C06C3-2992-4B88-81C2-984BF39C4C24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35" name="矩形 259">
            <a:extLst>
              <a:ext uri="{FF2B5EF4-FFF2-40B4-BE49-F238E27FC236}">
                <a16:creationId xmlns:a16="http://schemas.microsoft.com/office/drawing/2014/main" id="{18541560-3749-4D63-9E96-F618BDC82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36" name="淘宝网Chenying0907出品 34">
            <a:extLst>
              <a:ext uri="{FF2B5EF4-FFF2-40B4-BE49-F238E27FC236}">
                <a16:creationId xmlns:a16="http://schemas.microsoft.com/office/drawing/2014/main" id="{4DF4657D-6A41-410D-B508-0F16523841B8}"/>
              </a:ext>
            </a:extLst>
          </p:cNvPr>
          <p:cNvGrpSpPr>
            <a:grpSpLocks/>
          </p:cNvGrpSpPr>
          <p:nvPr/>
        </p:nvGrpSpPr>
        <p:grpSpPr bwMode="auto">
          <a:xfrm>
            <a:off x="966411" y="2946077"/>
            <a:ext cx="1522513" cy="839510"/>
            <a:chOff x="3624747" y="2866421"/>
            <a:chExt cx="1074987" cy="838015"/>
          </a:xfrm>
        </p:grpSpPr>
        <p:sp>
          <p:nvSpPr>
            <p:cNvPr id="37" name="淘宝网Chenying0907出品 35">
              <a:extLst>
                <a:ext uri="{FF2B5EF4-FFF2-40B4-BE49-F238E27FC236}">
                  <a16:creationId xmlns:a16="http://schemas.microsoft.com/office/drawing/2014/main" id="{B159AB66-37F8-4D61-9F48-9B4ED2761D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6754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淘宝网Chenying0907出品 66">
              <a:extLst>
                <a:ext uri="{FF2B5EF4-FFF2-40B4-BE49-F238E27FC236}">
                  <a16:creationId xmlns:a16="http://schemas.microsoft.com/office/drawing/2014/main" id="{D1C2A689-2E71-460A-81AA-458C10308B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747" y="3077050"/>
              <a:ext cx="1074987" cy="62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淘宝网Chenying0907出品 34">
            <a:extLst>
              <a:ext uri="{FF2B5EF4-FFF2-40B4-BE49-F238E27FC236}">
                <a16:creationId xmlns:a16="http://schemas.microsoft.com/office/drawing/2014/main" id="{95B550B0-3EAC-4A01-A74B-E3D93960597D}"/>
              </a:ext>
            </a:extLst>
          </p:cNvPr>
          <p:cNvGrpSpPr>
            <a:grpSpLocks/>
          </p:cNvGrpSpPr>
          <p:nvPr/>
        </p:nvGrpSpPr>
        <p:grpSpPr bwMode="auto">
          <a:xfrm>
            <a:off x="5953577" y="1348361"/>
            <a:ext cx="1522513" cy="839510"/>
            <a:chOff x="3624747" y="2866421"/>
            <a:chExt cx="1074987" cy="838015"/>
          </a:xfrm>
        </p:grpSpPr>
        <p:sp>
          <p:nvSpPr>
            <p:cNvPr id="40" name="淘宝网Chenying0907出品 35">
              <a:extLst>
                <a:ext uri="{FF2B5EF4-FFF2-40B4-BE49-F238E27FC236}">
                  <a16:creationId xmlns:a16="http://schemas.microsoft.com/office/drawing/2014/main" id="{9F735784-0C92-4F59-AA8F-01C4828C91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087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淘宝网Chenying0907出品 66">
              <a:extLst>
                <a:ext uri="{FF2B5EF4-FFF2-40B4-BE49-F238E27FC236}">
                  <a16:creationId xmlns:a16="http://schemas.microsoft.com/office/drawing/2014/main" id="{AD622B92-C124-409A-8485-DD2A6E3C9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747" y="3077050"/>
              <a:ext cx="1074987" cy="62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淘宝网Chenying0907出品 34">
            <a:extLst>
              <a:ext uri="{FF2B5EF4-FFF2-40B4-BE49-F238E27FC236}">
                <a16:creationId xmlns:a16="http://schemas.microsoft.com/office/drawing/2014/main" id="{DFF0D837-AC57-4B50-B3BE-52F2ACA6DF4B}"/>
              </a:ext>
            </a:extLst>
          </p:cNvPr>
          <p:cNvGrpSpPr>
            <a:grpSpLocks/>
          </p:cNvGrpSpPr>
          <p:nvPr/>
        </p:nvGrpSpPr>
        <p:grpSpPr bwMode="auto">
          <a:xfrm>
            <a:off x="6568344" y="2955453"/>
            <a:ext cx="1522513" cy="839510"/>
            <a:chOff x="3624747" y="2866421"/>
            <a:chExt cx="1074987" cy="838015"/>
          </a:xfrm>
        </p:grpSpPr>
        <p:sp>
          <p:nvSpPr>
            <p:cNvPr id="43" name="淘宝网Chenying0907出品 35">
              <a:extLst>
                <a:ext uri="{FF2B5EF4-FFF2-40B4-BE49-F238E27FC236}">
                  <a16:creationId xmlns:a16="http://schemas.microsoft.com/office/drawing/2014/main" id="{314E21A6-4793-4185-8350-C83B869F26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5087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淘宝网Chenying0907出品 66">
              <a:extLst>
                <a:ext uri="{FF2B5EF4-FFF2-40B4-BE49-F238E27FC236}">
                  <a16:creationId xmlns:a16="http://schemas.microsoft.com/office/drawing/2014/main" id="{636EF353-8BD6-48FA-A751-EAA7545EA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747" y="3077050"/>
              <a:ext cx="1074987" cy="627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5009907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>
          <a:xfrm>
            <a:off x="3225404" y="861925"/>
            <a:ext cx="96440" cy="4166465"/>
            <a:chOff x="3225404" y="829867"/>
            <a:chExt cx="96440" cy="3868340"/>
          </a:xfrm>
        </p:grpSpPr>
        <p:cxnSp>
          <p:nvCxnSpPr>
            <p:cNvPr id="30" name="直接连接符 13"/>
            <p:cNvCxnSpPr>
              <a:cxnSpLocks noChangeShapeType="1"/>
            </p:cNvCxnSpPr>
            <p:nvPr/>
          </p:nvCxnSpPr>
          <p:spPr bwMode="auto">
            <a:xfrm>
              <a:off x="3276600" y="829867"/>
              <a:ext cx="0" cy="3868340"/>
            </a:xfrm>
            <a:prstGeom prst="lin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31750">
              <a:solidFill>
                <a:schemeClr val="accent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椭圆 14"/>
            <p:cNvSpPr>
              <a:spLocks noChangeArrowheads="1"/>
            </p:cNvSpPr>
            <p:nvPr/>
          </p:nvSpPr>
          <p:spPr bwMode="auto">
            <a:xfrm>
              <a:off x="3225404" y="1458517"/>
              <a:ext cx="96440" cy="9644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31750">
              <a:solidFill>
                <a:schemeClr val="accent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15"/>
            <p:cNvSpPr>
              <a:spLocks noChangeArrowheads="1"/>
            </p:cNvSpPr>
            <p:nvPr/>
          </p:nvSpPr>
          <p:spPr bwMode="auto">
            <a:xfrm>
              <a:off x="3225404" y="2365443"/>
              <a:ext cx="96440" cy="9644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31750">
              <a:solidFill>
                <a:schemeClr val="accent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16"/>
            <p:cNvSpPr>
              <a:spLocks noChangeArrowheads="1"/>
            </p:cNvSpPr>
            <p:nvPr/>
          </p:nvSpPr>
          <p:spPr bwMode="auto">
            <a:xfrm>
              <a:off x="3225404" y="4083839"/>
              <a:ext cx="96440" cy="96441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31750">
              <a:solidFill>
                <a:schemeClr val="accent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15"/>
            <p:cNvSpPr>
              <a:spLocks noChangeArrowheads="1"/>
            </p:cNvSpPr>
            <p:nvPr/>
          </p:nvSpPr>
          <p:spPr bwMode="auto">
            <a:xfrm>
              <a:off x="3225404" y="3197857"/>
              <a:ext cx="96440" cy="9644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31750">
              <a:solidFill>
                <a:schemeClr val="accent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34"/>
          <p:cNvGrpSpPr/>
          <p:nvPr/>
        </p:nvGrpSpPr>
        <p:grpSpPr>
          <a:xfrm>
            <a:off x="2065502" y="846149"/>
            <a:ext cx="875596" cy="3720007"/>
            <a:chOff x="2065502" y="1044318"/>
            <a:chExt cx="875596" cy="3718859"/>
          </a:xfrm>
        </p:grpSpPr>
        <p:sp>
          <p:nvSpPr>
            <p:cNvPr id="37" name="泪滴形 7"/>
            <p:cNvSpPr/>
            <p:nvPr/>
          </p:nvSpPr>
          <p:spPr bwMode="auto">
            <a:xfrm rot="2700000">
              <a:off x="2066047" y="1043773"/>
              <a:ext cx="874470" cy="875559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17"/>
            <p:cNvSpPr txBox="1">
              <a:spLocks noChangeArrowheads="1"/>
            </p:cNvSpPr>
            <p:nvPr/>
          </p:nvSpPr>
          <p:spPr bwMode="auto">
            <a:xfrm>
              <a:off x="2213858" y="1250456"/>
              <a:ext cx="657266" cy="36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泪滴形 9"/>
            <p:cNvSpPr/>
            <p:nvPr/>
          </p:nvSpPr>
          <p:spPr bwMode="auto">
            <a:xfrm rot="2700000">
              <a:off x="2065537" y="1989856"/>
              <a:ext cx="875559" cy="875559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18"/>
            <p:cNvSpPr txBox="1">
              <a:spLocks noChangeArrowheads="1"/>
            </p:cNvSpPr>
            <p:nvPr/>
          </p:nvSpPr>
          <p:spPr bwMode="auto">
            <a:xfrm>
              <a:off x="2215761" y="2228952"/>
              <a:ext cx="657266" cy="36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泪滴形 12"/>
            <p:cNvSpPr/>
            <p:nvPr/>
          </p:nvSpPr>
          <p:spPr bwMode="auto">
            <a:xfrm rot="2700000">
              <a:off x="2065538" y="2944251"/>
              <a:ext cx="875559" cy="875559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40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19"/>
            <p:cNvSpPr txBox="1">
              <a:spLocks noChangeArrowheads="1"/>
            </p:cNvSpPr>
            <p:nvPr/>
          </p:nvSpPr>
          <p:spPr bwMode="auto">
            <a:xfrm>
              <a:off x="2215762" y="3155985"/>
              <a:ext cx="657266" cy="36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泪滴形 12"/>
            <p:cNvSpPr/>
            <p:nvPr/>
          </p:nvSpPr>
          <p:spPr bwMode="auto">
            <a:xfrm rot="2700000">
              <a:off x="2065539" y="3887618"/>
              <a:ext cx="875559" cy="875559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40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19"/>
            <p:cNvSpPr txBox="1">
              <a:spLocks noChangeArrowheads="1"/>
            </p:cNvSpPr>
            <p:nvPr/>
          </p:nvSpPr>
          <p:spPr bwMode="auto">
            <a:xfrm>
              <a:off x="2215763" y="4099352"/>
              <a:ext cx="657266" cy="369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矩形 20"/>
          <p:cNvSpPr>
            <a:spLocks noChangeArrowheads="1"/>
          </p:cNvSpPr>
          <p:nvPr/>
        </p:nvSpPr>
        <p:spPr bwMode="auto">
          <a:xfrm>
            <a:off x="3567114" y="1194567"/>
            <a:ext cx="2047875" cy="282265"/>
          </a:xfrm>
          <a:prstGeom prst="rect">
            <a:avLst/>
          </a:pr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TextBox 10"/>
          <p:cNvSpPr txBox="1">
            <a:spLocks noChangeArrowheads="1"/>
          </p:cNvSpPr>
          <p:nvPr/>
        </p:nvSpPr>
        <p:spPr bwMode="auto">
          <a:xfrm>
            <a:off x="3476626" y="1533999"/>
            <a:ext cx="3604022" cy="369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7" name="矩形 22"/>
          <p:cNvSpPr>
            <a:spLocks noChangeArrowheads="1"/>
          </p:cNvSpPr>
          <p:nvPr/>
        </p:nvSpPr>
        <p:spPr bwMode="auto">
          <a:xfrm>
            <a:off x="3567114" y="2165327"/>
            <a:ext cx="2047875" cy="283456"/>
          </a:xfrm>
          <a:prstGeom prst="rect">
            <a:avLst/>
          </a:prstGeom>
          <a:solidFill>
            <a:schemeClr val="accent2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TextBox 10"/>
          <p:cNvSpPr txBox="1">
            <a:spLocks noChangeArrowheads="1"/>
          </p:cNvSpPr>
          <p:nvPr/>
        </p:nvSpPr>
        <p:spPr bwMode="auto">
          <a:xfrm>
            <a:off x="3476626" y="2505950"/>
            <a:ext cx="3604022" cy="369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9" name="矩形 24"/>
          <p:cNvSpPr>
            <a:spLocks noChangeArrowheads="1"/>
          </p:cNvSpPr>
          <p:nvPr/>
        </p:nvSpPr>
        <p:spPr bwMode="auto">
          <a:xfrm>
            <a:off x="3599892" y="3112604"/>
            <a:ext cx="2047875" cy="283456"/>
          </a:xfrm>
          <a:prstGeom prst="rect">
            <a:avLst/>
          </a:prstGeom>
          <a:solidFill>
            <a:schemeClr val="accent3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0" name="TextBox 10"/>
          <p:cNvSpPr txBox="1">
            <a:spLocks noChangeArrowheads="1"/>
          </p:cNvSpPr>
          <p:nvPr/>
        </p:nvSpPr>
        <p:spPr bwMode="auto">
          <a:xfrm>
            <a:off x="3476626" y="3467725"/>
            <a:ext cx="3604022" cy="369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51" name="矩形 24"/>
          <p:cNvSpPr>
            <a:spLocks noChangeArrowheads="1"/>
          </p:cNvSpPr>
          <p:nvPr/>
        </p:nvSpPr>
        <p:spPr bwMode="auto">
          <a:xfrm>
            <a:off x="3567114" y="4006053"/>
            <a:ext cx="2047875" cy="283456"/>
          </a:xfrm>
          <a:prstGeom prst="rect">
            <a:avLst/>
          </a:prstGeom>
          <a:solidFill>
            <a:schemeClr val="accent4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2" name="TextBox 10"/>
          <p:cNvSpPr txBox="1">
            <a:spLocks noChangeArrowheads="1"/>
          </p:cNvSpPr>
          <p:nvPr/>
        </p:nvSpPr>
        <p:spPr bwMode="auto">
          <a:xfrm>
            <a:off x="3476626" y="4346677"/>
            <a:ext cx="3604022" cy="369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C85AB2E-5B9E-4F26-A6DC-A865EC134A73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26" name="矩形 259">
            <a:extLst>
              <a:ext uri="{FF2B5EF4-FFF2-40B4-BE49-F238E27FC236}">
                <a16:creationId xmlns:a16="http://schemas.microsoft.com/office/drawing/2014/main" id="{0E20EDAD-F6D0-41D7-950B-121576EC53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38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857DE809-F347-4A04-9356-E289ECE3DD6E}"/>
              </a:ext>
            </a:extLst>
          </p:cNvPr>
          <p:cNvSpPr txBox="1"/>
          <p:nvPr/>
        </p:nvSpPr>
        <p:spPr>
          <a:xfrm>
            <a:off x="1082926" y="249390"/>
            <a:ext cx="2889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gradFill>
                  <a:gsLst>
                    <a:gs pos="100000">
                      <a:srgbClr val="2E640C"/>
                    </a:gs>
                    <a:gs pos="0">
                      <a:srgbClr val="7EB852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单击此处添加标题文本</a:t>
            </a:r>
          </a:p>
        </p:txBody>
      </p:sp>
      <p:sp>
        <p:nvSpPr>
          <p:cNvPr id="15" name="矩形 259">
            <a:extLst>
              <a:ext uri="{FF2B5EF4-FFF2-40B4-BE49-F238E27FC236}">
                <a16:creationId xmlns:a16="http://schemas.microsoft.com/office/drawing/2014/main" id="{EE3864F2-20B4-4766-910B-8652AB54B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83" y="182275"/>
            <a:ext cx="62162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cap="all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Arial" panose="020B0604020202020204" pitchFamily="34" charset="0"/>
              </a:rPr>
              <a:t>01</a:t>
            </a:r>
            <a:endParaRPr lang="zh-CN" altLang="en-US" sz="2800" cap="all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1B4FE6C-AE41-4059-9465-706767D950D5}"/>
              </a:ext>
            </a:extLst>
          </p:cNvPr>
          <p:cNvGrpSpPr/>
          <p:nvPr/>
        </p:nvGrpSpPr>
        <p:grpSpPr>
          <a:xfrm>
            <a:off x="1082926" y="1406070"/>
            <a:ext cx="2041573" cy="2332947"/>
            <a:chOff x="825910" y="1484891"/>
            <a:chExt cx="2041573" cy="2332947"/>
          </a:xfrm>
        </p:grpSpPr>
        <p:sp>
          <p:nvSpPr>
            <p:cNvPr id="6" name="PA_淘宝店chenying0907: 圆角 5"/>
            <p:cNvSpPr/>
            <p:nvPr>
              <p:custDataLst>
                <p:tags r:id="rId3"/>
              </p:custDataLst>
            </p:nvPr>
          </p:nvSpPr>
          <p:spPr>
            <a:xfrm>
              <a:off x="1082926" y="1484891"/>
              <a:ext cx="1338712" cy="359278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2022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21" name="PA_淘宝店chenying0907 20"/>
            <p:cNvSpPr/>
            <p:nvPr>
              <p:custDataLst>
                <p:tags r:id="rId4"/>
              </p:custDataLst>
            </p:nvPr>
          </p:nvSpPr>
          <p:spPr>
            <a:xfrm>
              <a:off x="937315" y="1950550"/>
              <a:ext cx="1246168" cy="248197"/>
            </a:xfrm>
            <a:prstGeom prst="rect">
              <a:avLst/>
            </a:prstGeom>
          </p:spPr>
          <p:txBody>
            <a:bodyPr wrap="square" lIns="68568" tIns="34284" rIns="68568" bIns="34284">
              <a:spAutoFit/>
            </a:bodyPr>
            <a:lstStyle/>
            <a:p>
              <a:pPr algn="r" defTabSz="685754">
                <a:lnSpc>
                  <a:spcPct val="80000"/>
                </a:lnSpc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E98FB17-4F09-4C4F-AA83-B0C274E9FA0C}"/>
                </a:ext>
              </a:extLst>
            </p:cNvPr>
            <p:cNvSpPr txBox="1"/>
            <p:nvPr/>
          </p:nvSpPr>
          <p:spPr>
            <a:xfrm>
              <a:off x="825910" y="2250989"/>
              <a:ext cx="2041573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375308A-0398-41DB-8C6B-92CDF157DE07}"/>
                </a:ext>
              </a:extLst>
            </p:cNvPr>
            <p:cNvSpPr txBox="1"/>
            <p:nvPr/>
          </p:nvSpPr>
          <p:spPr>
            <a:xfrm>
              <a:off x="825910" y="2863921"/>
              <a:ext cx="2041573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BC4E4C5-1B58-456D-B20D-AD1A6F0443AF}"/>
                </a:ext>
              </a:extLst>
            </p:cNvPr>
            <p:cNvSpPr txBox="1"/>
            <p:nvPr/>
          </p:nvSpPr>
          <p:spPr>
            <a:xfrm>
              <a:off x="825910" y="3310007"/>
              <a:ext cx="2041573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24916B8-004A-48EE-9F6B-A4BBA3F9FB7D}"/>
              </a:ext>
            </a:extLst>
          </p:cNvPr>
          <p:cNvGrpSpPr/>
          <p:nvPr/>
        </p:nvGrpSpPr>
        <p:grpSpPr>
          <a:xfrm>
            <a:off x="6014926" y="1406070"/>
            <a:ext cx="2041573" cy="2332947"/>
            <a:chOff x="825910" y="1484891"/>
            <a:chExt cx="2041573" cy="2332947"/>
          </a:xfrm>
        </p:grpSpPr>
        <p:sp>
          <p:nvSpPr>
            <p:cNvPr id="31" name="PA_淘宝店chenying0907: 圆角 5">
              <a:extLst>
                <a:ext uri="{FF2B5EF4-FFF2-40B4-BE49-F238E27FC236}">
                  <a16:creationId xmlns:a16="http://schemas.microsoft.com/office/drawing/2014/main" id="{B4EAAE3C-6BC5-4CE7-BAB7-5CBE121BD7C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082926" y="1484891"/>
              <a:ext cx="1338712" cy="359278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8" tIns="34284" rIns="68568" bIns="34284" rtlCol="0" anchor="ctr"/>
            <a:lstStyle/>
            <a:p>
              <a:pPr algn="ctr"/>
              <a:r>
                <a:rPr lang="en-US" altLang="zh-CN" sz="2100" dirty="0">
                  <a:cs typeface="+mn-ea"/>
                  <a:sym typeface="+mn-lt"/>
                </a:rPr>
                <a:t>2022</a:t>
              </a:r>
              <a:endParaRPr lang="zh-CN" altLang="en-US" sz="2100" dirty="0">
                <a:cs typeface="+mn-ea"/>
                <a:sym typeface="+mn-lt"/>
              </a:endParaRPr>
            </a:p>
          </p:txBody>
        </p:sp>
        <p:sp>
          <p:nvSpPr>
            <p:cNvPr id="32" name="PA_淘宝店chenying0907 20">
              <a:extLst>
                <a:ext uri="{FF2B5EF4-FFF2-40B4-BE49-F238E27FC236}">
                  <a16:creationId xmlns:a16="http://schemas.microsoft.com/office/drawing/2014/main" id="{4DB6EC72-F767-46E8-957B-D66B44F0947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37315" y="1950550"/>
              <a:ext cx="1246168" cy="248197"/>
            </a:xfrm>
            <a:prstGeom prst="rect">
              <a:avLst/>
            </a:prstGeom>
          </p:spPr>
          <p:txBody>
            <a:bodyPr wrap="square" lIns="68568" tIns="34284" rIns="68568" bIns="34284">
              <a:spAutoFit/>
            </a:bodyPr>
            <a:lstStyle/>
            <a:p>
              <a:pPr algn="r" defTabSz="685754">
                <a:lnSpc>
                  <a:spcPct val="80000"/>
                </a:lnSpc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D274FB8-4F47-4B49-85A8-57CA227871CE}"/>
                </a:ext>
              </a:extLst>
            </p:cNvPr>
            <p:cNvSpPr txBox="1"/>
            <p:nvPr/>
          </p:nvSpPr>
          <p:spPr>
            <a:xfrm>
              <a:off x="825910" y="2250989"/>
              <a:ext cx="2041573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C817F87-2015-453D-A407-F82A19952C66}"/>
                </a:ext>
              </a:extLst>
            </p:cNvPr>
            <p:cNvSpPr txBox="1"/>
            <p:nvPr/>
          </p:nvSpPr>
          <p:spPr>
            <a:xfrm>
              <a:off x="825910" y="2863921"/>
              <a:ext cx="2041573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9BCC70D-6653-4E71-9BCA-E06DDCD1A2A9}"/>
                </a:ext>
              </a:extLst>
            </p:cNvPr>
            <p:cNvSpPr txBox="1"/>
            <p:nvPr/>
          </p:nvSpPr>
          <p:spPr>
            <a:xfrm>
              <a:off x="825910" y="3310007"/>
              <a:ext cx="2041573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5F0B77F-CB10-4E3B-9806-2AC7C6602A20}"/>
              </a:ext>
            </a:extLst>
          </p:cNvPr>
          <p:cNvGrpSpPr/>
          <p:nvPr/>
        </p:nvGrpSpPr>
        <p:grpSpPr>
          <a:xfrm>
            <a:off x="2822146" y="1995827"/>
            <a:ext cx="3369854" cy="1930245"/>
            <a:chOff x="6290575" y="1410469"/>
            <a:chExt cx="7047970" cy="4037062"/>
          </a:xfrm>
        </p:grpSpPr>
        <p:grpSp>
          <p:nvGrpSpPr>
            <p:cNvPr id="37" name="Group 1">
              <a:extLst>
                <a:ext uri="{FF2B5EF4-FFF2-40B4-BE49-F238E27FC236}">
                  <a16:creationId xmlns:a16="http://schemas.microsoft.com/office/drawing/2014/main" id="{6D61EB14-9869-46BB-9669-D62EBC347836}"/>
                </a:ext>
              </a:extLst>
            </p:cNvPr>
            <p:cNvGrpSpPr/>
            <p:nvPr/>
          </p:nvGrpSpPr>
          <p:grpSpPr>
            <a:xfrm>
              <a:off x="6290575" y="1410469"/>
              <a:ext cx="7047970" cy="4037062"/>
              <a:chOff x="2007321" y="1438226"/>
              <a:chExt cx="8493758" cy="4865206"/>
            </a:xfrm>
          </p:grpSpPr>
          <p:sp>
            <p:nvSpPr>
              <p:cNvPr id="39" name="Freeform 2">
                <a:extLst>
                  <a:ext uri="{FF2B5EF4-FFF2-40B4-BE49-F238E27FC236}">
                    <a16:creationId xmlns:a16="http://schemas.microsoft.com/office/drawing/2014/main" id="{379A011A-F830-4CCA-AFA2-94F231F92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Freeform 3">
                <a:extLst>
                  <a:ext uri="{FF2B5EF4-FFF2-40B4-BE49-F238E27FC236}">
                    <a16:creationId xmlns:a16="http://schemas.microsoft.com/office/drawing/2014/main" id="{1E53C59E-2214-4F6C-AB97-076A8F9DC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1" name="Freeform 4">
                <a:extLst>
                  <a:ext uri="{FF2B5EF4-FFF2-40B4-BE49-F238E27FC236}">
                    <a16:creationId xmlns:a16="http://schemas.microsoft.com/office/drawing/2014/main" id="{E7CE6033-A0BE-4605-8CB9-A2DEFD082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2" name="Rectangle 5">
                <a:extLst>
                  <a:ext uri="{FF2B5EF4-FFF2-40B4-BE49-F238E27FC236}">
                    <a16:creationId xmlns:a16="http://schemas.microsoft.com/office/drawing/2014/main" id="{BE5A5F5D-2B60-4DD3-B46E-2EE9C8AD9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71E25498-6394-4A74-9E3A-86493EA96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4" name="Rectangle 7">
                <a:extLst>
                  <a:ext uri="{FF2B5EF4-FFF2-40B4-BE49-F238E27FC236}">
                    <a16:creationId xmlns:a16="http://schemas.microsoft.com/office/drawing/2014/main" id="{B71DC7B0-BAEE-44DA-9D5C-266730A381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Oval 8">
                <a:extLst>
                  <a:ext uri="{FF2B5EF4-FFF2-40B4-BE49-F238E27FC236}">
                    <a16:creationId xmlns:a16="http://schemas.microsoft.com/office/drawing/2014/main" id="{E860C803-6C80-4B1E-958B-6BE7857CCD5E}"/>
                  </a:ext>
                </a:extLst>
              </p:cNvPr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C199D288-FF68-4F79-A724-4B80A9B314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94160" y="1655506"/>
              <a:ext cx="5297022" cy="3346143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46" name="淘宝网Chenying0907出品 34">
            <a:extLst>
              <a:ext uri="{FF2B5EF4-FFF2-40B4-BE49-F238E27FC236}">
                <a16:creationId xmlns:a16="http://schemas.microsoft.com/office/drawing/2014/main" id="{94884491-4AD5-44F2-9BE0-A7DAA821615A}"/>
              </a:ext>
            </a:extLst>
          </p:cNvPr>
          <p:cNvGrpSpPr>
            <a:grpSpLocks/>
          </p:cNvGrpSpPr>
          <p:nvPr/>
        </p:nvGrpSpPr>
        <p:grpSpPr bwMode="auto">
          <a:xfrm>
            <a:off x="2996877" y="1023045"/>
            <a:ext cx="3045352" cy="654844"/>
            <a:chOff x="3087139" y="2866421"/>
            <a:chExt cx="2150204" cy="653678"/>
          </a:xfrm>
        </p:grpSpPr>
        <p:sp>
          <p:nvSpPr>
            <p:cNvPr id="47" name="淘宝网Chenying0907出品 35">
              <a:extLst>
                <a:ext uri="{FF2B5EF4-FFF2-40B4-BE49-F238E27FC236}">
                  <a16:creationId xmlns:a16="http://schemas.microsoft.com/office/drawing/2014/main" id="{325052CD-6B19-4F23-B370-7AC3665239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08115" y="2866421"/>
              <a:ext cx="782313" cy="276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830"/>
              <a:r>
                <a:rPr kumimoji="1"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8" name="淘宝网Chenying0907出品 66">
              <a:extLst>
                <a:ext uri="{FF2B5EF4-FFF2-40B4-BE49-F238E27FC236}">
                  <a16:creationId xmlns:a16="http://schemas.microsoft.com/office/drawing/2014/main" id="{AEB57200-C5C6-4762-8244-C7635E3A3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7139" y="3077050"/>
              <a:ext cx="2150204" cy="443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293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51PPT模板网  www.51pptmoban.com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39D59"/>
      </a:accent1>
      <a:accent2>
        <a:srgbClr val="94BA6C"/>
      </a:accent2>
      <a:accent3>
        <a:srgbClr val="739D59"/>
      </a:accent3>
      <a:accent4>
        <a:srgbClr val="94BA6C"/>
      </a:accent4>
      <a:accent5>
        <a:srgbClr val="739D59"/>
      </a:accent5>
      <a:accent6>
        <a:srgbClr val="94BA6C"/>
      </a:accent6>
      <a:hlink>
        <a:srgbClr val="0000FF"/>
      </a:hlink>
      <a:folHlink>
        <a:srgbClr val="800080"/>
      </a:folHlink>
    </a:clrScheme>
    <a:fontScheme name="mgly4d3t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1109</TotalTime>
  <Words>2194</Words>
  <Application>Microsoft Office PowerPoint</Application>
  <PresentationFormat>自定义</PresentationFormat>
  <Paragraphs>247</Paragraphs>
  <Slides>24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阿里巴巴普惠体 2.0 55 Regular</vt:lpstr>
      <vt:lpstr>等线</vt:lpstr>
      <vt:lpstr>胡晓波骚包体</vt:lpstr>
      <vt:lpstr>江城律动宋</vt:lpstr>
      <vt:lpstr>微软雅黑</vt:lpstr>
      <vt:lpstr>Arial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活力新绿春季工作计划ppt模板</dc:title>
  <dc:creator>51PPT模板网</dc:creator>
  <cp:keywords>www.51pptmoban.com</cp:keywords>
  <dc:description>www.51pptmoban.com</dc:description>
  <cp:lastModifiedBy>Win user</cp:lastModifiedBy>
  <cp:revision>353</cp:revision>
  <dcterms:created xsi:type="dcterms:W3CDTF">2017-06-22T12:48:11Z</dcterms:created>
  <dcterms:modified xsi:type="dcterms:W3CDTF">2022-02-24T14:14:41Z</dcterms:modified>
</cp:coreProperties>
</file>