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542" r:id="rId2"/>
    <p:sldId id="544" r:id="rId3"/>
    <p:sldId id="545" r:id="rId4"/>
    <p:sldId id="352" r:id="rId5"/>
    <p:sldId id="519" r:id="rId6"/>
    <p:sldId id="520" r:id="rId7"/>
    <p:sldId id="521" r:id="rId8"/>
    <p:sldId id="522" r:id="rId9"/>
    <p:sldId id="524" r:id="rId10"/>
    <p:sldId id="525" r:id="rId11"/>
    <p:sldId id="527" r:id="rId12"/>
    <p:sldId id="526" r:id="rId13"/>
    <p:sldId id="546" r:id="rId14"/>
    <p:sldId id="528" r:id="rId15"/>
    <p:sldId id="530" r:id="rId16"/>
    <p:sldId id="531" r:id="rId17"/>
    <p:sldId id="532" r:id="rId18"/>
    <p:sldId id="539" r:id="rId19"/>
    <p:sldId id="538" r:id="rId20"/>
    <p:sldId id="540" r:id="rId21"/>
    <p:sldId id="547" r:id="rId22"/>
    <p:sldId id="548" r:id="rId23"/>
  </p:sldIdLst>
  <p:sldSz cx="12190413" cy="6859588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5BC158"/>
    <a:srgbClr val="6D9195"/>
    <a:srgbClr val="D9D9D9"/>
    <a:srgbClr val="BFBFBF"/>
    <a:srgbClr val="6DB8AA"/>
    <a:srgbClr val="FE7B35"/>
    <a:srgbClr val="6DBFAE"/>
    <a:srgbClr val="6BA6A8"/>
    <a:srgbClr val="6F9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6979" autoAdjust="0"/>
  </p:normalViewPr>
  <p:slideViewPr>
    <p:cSldViewPr snapToGrid="0" showGuides="1">
      <p:cViewPr>
        <p:scale>
          <a:sx n="33" d="100"/>
          <a:sy n="33" d="100"/>
        </p:scale>
        <p:origin x="3942" y="238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5BC158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D1-4491-ABFA-354E632319F8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D1-4491-ABFA-354E632319F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AD1-4491-ABFA-354E632319F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AD1-4491-ABFA-354E632319F8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AD1-4491-ABFA-354E63231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F6282"/>
            </a:solidFill>
          </c:spPr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6DB8AA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1CF-494D-9304-E5E9E15801C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CF-494D-9304-E5E9E15801C0}"/>
              </c:ext>
            </c:extLst>
          </c:dPt>
          <c:dPt>
            <c:idx val="2"/>
            <c:bubble3D val="0"/>
            <c:spPr>
              <a:solidFill>
                <a:srgbClr val="DF628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1CF-494D-9304-E5E9E15801C0}"/>
              </c:ext>
            </c:extLst>
          </c:dPt>
          <c:dPt>
            <c:idx val="3"/>
            <c:bubble3D val="0"/>
            <c:spPr>
              <a:solidFill>
                <a:srgbClr val="DF628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1CF-494D-9304-E5E9E15801C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1CF-494D-9304-E5E9E15801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5BC158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67-4A79-8BE7-B639362418A3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67-4A79-8BE7-B639362418A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B67-4A79-8BE7-B639362418A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B67-4A79-8BE7-B639362418A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B67-4A79-8BE7-B639362418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6DBFAE"/>
                  </a:gs>
                  <a:gs pos="100000">
                    <a:srgbClr val="6DB8AA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20-4FC5-83B6-D59EA8B10E07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20-4FC5-83B6-D59EA8B10E0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B20-4FC5-83B6-D59EA8B10E0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B20-4FC5-83B6-D59EA8B10E0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B20-4FC5-83B6-D59EA8B10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855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902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28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2756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45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29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411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80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3146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102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32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01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364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16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44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73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988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389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6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43A778-96B4-476B-85C8-1B6AACA7AA3E}"/>
              </a:ext>
            </a:extLst>
          </p:cNvPr>
          <p:cNvGrpSpPr/>
          <p:nvPr userDrawn="1"/>
        </p:nvGrpSpPr>
        <p:grpSpPr>
          <a:xfrm>
            <a:off x="6095206" y="5365741"/>
            <a:ext cx="6859588" cy="9111392"/>
            <a:chOff x="-2030442" y="3023839"/>
            <a:chExt cx="6859588" cy="911139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B9F2046-C521-4165-80FD-90ED54E77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54307">
              <a:off x="-3156344" y="4149741"/>
              <a:ext cx="9111392" cy="6859588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6CB771E-8F92-4A86-AAF9-BF176E80E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854307">
              <a:off x="-215144" y="4175396"/>
              <a:ext cx="5402081" cy="4067002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ACF3AF24-FAD6-4E3E-AD6C-44DC55B84A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554948" y="4763698"/>
            <a:ext cx="9111392" cy="6859588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7044873-0C54-400C-89D6-E499B394B4B9}"/>
              </a:ext>
            </a:extLst>
          </p:cNvPr>
          <p:cNvGrpSpPr/>
          <p:nvPr userDrawn="1"/>
        </p:nvGrpSpPr>
        <p:grpSpPr>
          <a:xfrm>
            <a:off x="1" y="0"/>
            <a:ext cx="1407886" cy="1683670"/>
            <a:chOff x="0" y="0"/>
            <a:chExt cx="3310829" cy="395937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BD50478-C885-4346-BE6A-885DA5AE0533}"/>
                </a:ext>
              </a:extLst>
            </p:cNvPr>
            <p:cNvSpPr/>
            <p:nvPr/>
          </p:nvSpPr>
          <p:spPr>
            <a:xfrm>
              <a:off x="0" y="1"/>
              <a:ext cx="3310829" cy="3959371"/>
            </a:xfrm>
            <a:custGeom>
              <a:avLst/>
              <a:gdLst>
                <a:gd name="connsiteX0" fmla="*/ 0 w 3310829"/>
                <a:gd name="connsiteY0" fmla="*/ 0 h 3959371"/>
                <a:gd name="connsiteX1" fmla="*/ 3310829 w 3310829"/>
                <a:gd name="connsiteY1" fmla="*/ 0 h 3959371"/>
                <a:gd name="connsiteX2" fmla="*/ 3284232 w 3310829"/>
                <a:gd name="connsiteY2" fmla="*/ 104824 h 3959371"/>
                <a:gd name="connsiteX3" fmla="*/ 2917371 w 3310829"/>
                <a:gd name="connsiteY3" fmla="*/ 682171 h 3959371"/>
                <a:gd name="connsiteX4" fmla="*/ 1306286 w 3310829"/>
                <a:gd name="connsiteY4" fmla="*/ 1669143 h 3959371"/>
                <a:gd name="connsiteX5" fmla="*/ 1161143 w 3310829"/>
                <a:gd name="connsiteY5" fmla="*/ 2786743 h 3959371"/>
                <a:gd name="connsiteX6" fmla="*/ 65881 w 3310829"/>
                <a:gd name="connsiteY6" fmla="*/ 3901283 h 3959371"/>
                <a:gd name="connsiteX7" fmla="*/ 0 w 3310829"/>
                <a:gd name="connsiteY7" fmla="*/ 3959371 h 3959371"/>
                <a:gd name="connsiteX8" fmla="*/ 0 w 3310829"/>
                <a:gd name="connsiteY8" fmla="*/ 0 h 395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829" h="3959371">
                  <a:moveTo>
                    <a:pt x="0" y="0"/>
                  </a:moveTo>
                  <a:lnTo>
                    <a:pt x="3310829" y="0"/>
                  </a:lnTo>
                  <a:lnTo>
                    <a:pt x="3284232" y="104824"/>
                  </a:lnTo>
                  <a:cubicBezTo>
                    <a:pt x="3228918" y="293139"/>
                    <a:pt x="3130550" y="484112"/>
                    <a:pt x="2917371" y="682171"/>
                  </a:cubicBezTo>
                  <a:cubicBezTo>
                    <a:pt x="2576285" y="999066"/>
                    <a:pt x="1598991" y="1318381"/>
                    <a:pt x="1306286" y="1669143"/>
                  </a:cubicBezTo>
                  <a:cubicBezTo>
                    <a:pt x="1013581" y="2019905"/>
                    <a:pt x="1398210" y="2387600"/>
                    <a:pt x="1161143" y="2786743"/>
                  </a:cubicBezTo>
                  <a:cubicBezTo>
                    <a:pt x="968526" y="3111047"/>
                    <a:pt x="395835" y="3611015"/>
                    <a:pt x="65881" y="3901283"/>
                  </a:cubicBezTo>
                  <a:lnTo>
                    <a:pt x="0" y="3959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6DB8A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38A4674-537B-49D7-ABE6-C3A3643B3C04}"/>
                </a:ext>
              </a:extLst>
            </p:cNvPr>
            <p:cNvSpPr/>
            <p:nvPr/>
          </p:nvSpPr>
          <p:spPr>
            <a:xfrm>
              <a:off x="0" y="0"/>
              <a:ext cx="2471600" cy="3526955"/>
            </a:xfrm>
            <a:custGeom>
              <a:avLst/>
              <a:gdLst>
                <a:gd name="connsiteX0" fmla="*/ 0 w 2355486"/>
                <a:gd name="connsiteY0" fmla="*/ 0 h 3361261"/>
                <a:gd name="connsiteX1" fmla="*/ 2355486 w 2355486"/>
                <a:gd name="connsiteY1" fmla="*/ 0 h 3361261"/>
                <a:gd name="connsiteX2" fmla="*/ 2329026 w 2355486"/>
                <a:gd name="connsiteY2" fmla="*/ 95158 h 3361261"/>
                <a:gd name="connsiteX3" fmla="*/ 1915886 w 2355486"/>
                <a:gd name="connsiteY3" fmla="*/ 1001486 h 3361261"/>
                <a:gd name="connsiteX4" fmla="*/ 711200 w 2355486"/>
                <a:gd name="connsiteY4" fmla="*/ 1756229 h 3361261"/>
                <a:gd name="connsiteX5" fmla="*/ 290286 w 2355486"/>
                <a:gd name="connsiteY5" fmla="*/ 3193143 h 3361261"/>
                <a:gd name="connsiteX6" fmla="*/ 26860 w 2355486"/>
                <a:gd name="connsiteY6" fmla="*/ 3358385 h 3361261"/>
                <a:gd name="connsiteX7" fmla="*/ 0 w 2355486"/>
                <a:gd name="connsiteY7" fmla="*/ 3361261 h 3361261"/>
                <a:gd name="connsiteX8" fmla="*/ 0 w 2355486"/>
                <a:gd name="connsiteY8" fmla="*/ 0 h 336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5486" h="3361261">
                  <a:moveTo>
                    <a:pt x="0" y="0"/>
                  </a:moveTo>
                  <a:lnTo>
                    <a:pt x="2355486" y="0"/>
                  </a:lnTo>
                  <a:lnTo>
                    <a:pt x="2329026" y="95158"/>
                  </a:lnTo>
                  <a:cubicBezTo>
                    <a:pt x="2226866" y="442742"/>
                    <a:pt x="2101851" y="761093"/>
                    <a:pt x="1915886" y="1001486"/>
                  </a:cubicBezTo>
                  <a:cubicBezTo>
                    <a:pt x="1618343" y="1386115"/>
                    <a:pt x="982133" y="1390953"/>
                    <a:pt x="711200" y="1756229"/>
                  </a:cubicBezTo>
                  <a:cubicBezTo>
                    <a:pt x="440267" y="2121505"/>
                    <a:pt x="493486" y="2936724"/>
                    <a:pt x="290286" y="3193143"/>
                  </a:cubicBezTo>
                  <a:cubicBezTo>
                    <a:pt x="214086" y="3289300"/>
                    <a:pt x="124619" y="3338513"/>
                    <a:pt x="26860" y="3358385"/>
                  </a:cubicBezTo>
                  <a:lnTo>
                    <a:pt x="0" y="336126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776046B-9C9C-43C1-8BE0-90FB4782C79E}"/>
              </a:ext>
            </a:extLst>
          </p:cNvPr>
          <p:cNvGrpSpPr/>
          <p:nvPr userDrawn="1"/>
        </p:nvGrpSpPr>
        <p:grpSpPr>
          <a:xfrm>
            <a:off x="10420327" y="4780072"/>
            <a:ext cx="1770086" cy="2079515"/>
            <a:chOff x="7048988" y="819390"/>
            <a:chExt cx="5141425" cy="6040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D4FAD7E-6A59-4C88-AE85-A665E2424FC5}"/>
                </a:ext>
              </a:extLst>
            </p:cNvPr>
            <p:cNvSpPr/>
            <p:nvPr/>
          </p:nvSpPr>
          <p:spPr>
            <a:xfrm>
              <a:off x="7048988" y="819390"/>
              <a:ext cx="5141425" cy="6040198"/>
            </a:xfrm>
            <a:custGeom>
              <a:avLst/>
              <a:gdLst>
                <a:gd name="connsiteX0" fmla="*/ 5141425 w 5141425"/>
                <a:gd name="connsiteY0" fmla="*/ 0 h 6040198"/>
                <a:gd name="connsiteX1" fmla="*/ 5141425 w 5141425"/>
                <a:gd name="connsiteY1" fmla="*/ 6040198 h 6040198"/>
                <a:gd name="connsiteX2" fmla="*/ 0 w 5141425"/>
                <a:gd name="connsiteY2" fmla="*/ 6040198 h 6040198"/>
                <a:gd name="connsiteX3" fmla="*/ 63942 w 5141425"/>
                <a:gd name="connsiteY3" fmla="*/ 5993721 h 6040198"/>
                <a:gd name="connsiteX4" fmla="*/ 64061 w 5141425"/>
                <a:gd name="connsiteY4" fmla="*/ 5994939 h 6040198"/>
                <a:gd name="connsiteX5" fmla="*/ 150098 w 5141425"/>
                <a:gd name="connsiteY5" fmla="*/ 5871696 h 6040198"/>
                <a:gd name="connsiteX6" fmla="*/ 92041 w 5141425"/>
                <a:gd name="connsiteY6" fmla="*/ 5973296 h 6040198"/>
                <a:gd name="connsiteX7" fmla="*/ 63942 w 5141425"/>
                <a:gd name="connsiteY7" fmla="*/ 5993721 h 6040198"/>
                <a:gd name="connsiteX8" fmla="*/ 62825 w 5141425"/>
                <a:gd name="connsiteY8" fmla="*/ 5982298 h 6040198"/>
                <a:gd name="connsiteX9" fmla="*/ 92041 w 5141425"/>
                <a:gd name="connsiteY9" fmla="*/ 5799124 h 6040198"/>
                <a:gd name="connsiteX10" fmla="*/ 556498 w 5141425"/>
                <a:gd name="connsiteY10" fmla="*/ 3955810 h 6040198"/>
                <a:gd name="connsiteX11" fmla="*/ 2704612 w 5141425"/>
                <a:gd name="connsiteY11" fmla="*/ 3259124 h 6040198"/>
                <a:gd name="connsiteX12" fmla="*/ 3328726 w 5141425"/>
                <a:gd name="connsiteY12" fmla="*/ 1662553 h 6040198"/>
                <a:gd name="connsiteX13" fmla="*/ 5038911 w 5141425"/>
                <a:gd name="connsiteY13" fmla="*/ 81750 h 6040198"/>
                <a:gd name="connsiteX14" fmla="*/ 5141425 w 5141425"/>
                <a:gd name="connsiteY14" fmla="*/ 0 h 604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41425" h="6040198">
                  <a:moveTo>
                    <a:pt x="5141425" y="0"/>
                  </a:moveTo>
                  <a:lnTo>
                    <a:pt x="5141425" y="6040198"/>
                  </a:lnTo>
                  <a:lnTo>
                    <a:pt x="0" y="6040198"/>
                  </a:lnTo>
                  <a:lnTo>
                    <a:pt x="63942" y="5993721"/>
                  </a:lnTo>
                  <a:lnTo>
                    <a:pt x="64061" y="5994939"/>
                  </a:lnTo>
                  <a:cubicBezTo>
                    <a:pt x="71479" y="6025910"/>
                    <a:pt x="110789" y="5948803"/>
                    <a:pt x="150098" y="5871696"/>
                  </a:cubicBezTo>
                  <a:lnTo>
                    <a:pt x="92041" y="5973296"/>
                  </a:lnTo>
                  <a:lnTo>
                    <a:pt x="63942" y="5993721"/>
                  </a:lnTo>
                  <a:lnTo>
                    <a:pt x="62825" y="5982298"/>
                  </a:lnTo>
                  <a:cubicBezTo>
                    <a:pt x="62465" y="5955465"/>
                    <a:pt x="70875" y="5898910"/>
                    <a:pt x="92041" y="5799124"/>
                  </a:cubicBezTo>
                  <a:cubicBezTo>
                    <a:pt x="159774" y="5479810"/>
                    <a:pt x="121069" y="4379143"/>
                    <a:pt x="556498" y="3955810"/>
                  </a:cubicBezTo>
                  <a:cubicBezTo>
                    <a:pt x="991927" y="3532477"/>
                    <a:pt x="2242574" y="3641333"/>
                    <a:pt x="2704612" y="3259124"/>
                  </a:cubicBezTo>
                  <a:cubicBezTo>
                    <a:pt x="3166650" y="2876914"/>
                    <a:pt x="2890878" y="2231029"/>
                    <a:pt x="3328726" y="1662553"/>
                  </a:cubicBezTo>
                  <a:cubicBezTo>
                    <a:pt x="3711843" y="1165137"/>
                    <a:pt x="4358882" y="626048"/>
                    <a:pt x="5038911" y="81750"/>
                  </a:cubicBezTo>
                  <a:lnTo>
                    <a:pt x="5141425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solidFill>
                <a:srgbClr val="6DB8AA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96503F3-0BD9-4913-878B-796093E4806F}"/>
                </a:ext>
              </a:extLst>
            </p:cNvPr>
            <p:cNvSpPr/>
            <p:nvPr/>
          </p:nvSpPr>
          <p:spPr>
            <a:xfrm>
              <a:off x="7736036" y="1234026"/>
              <a:ext cx="4454377" cy="5625562"/>
            </a:xfrm>
            <a:custGeom>
              <a:avLst/>
              <a:gdLst>
                <a:gd name="connsiteX0" fmla="*/ 4599472 w 4599472"/>
                <a:gd name="connsiteY0" fmla="*/ 0 h 5625562"/>
                <a:gd name="connsiteX1" fmla="*/ 4599472 w 4599472"/>
                <a:gd name="connsiteY1" fmla="*/ 5625562 h 5625562"/>
                <a:gd name="connsiteX2" fmla="*/ 693676 w 4599472"/>
                <a:gd name="connsiteY2" fmla="*/ 5625562 h 5625562"/>
                <a:gd name="connsiteX3" fmla="*/ 543040 w 4599472"/>
                <a:gd name="connsiteY3" fmla="*/ 5509114 h 5625562"/>
                <a:gd name="connsiteX4" fmla="*/ 30 w 4599472"/>
                <a:gd name="connsiteY4" fmla="*/ 4658774 h 5625562"/>
                <a:gd name="connsiteX5" fmla="*/ 1204716 w 4599472"/>
                <a:gd name="connsiteY5" fmla="*/ 2931574 h 5625562"/>
                <a:gd name="connsiteX6" fmla="*/ 3033516 w 4599472"/>
                <a:gd name="connsiteY6" fmla="*/ 2539688 h 5625562"/>
                <a:gd name="connsiteX7" fmla="*/ 3686659 w 4599472"/>
                <a:gd name="connsiteY7" fmla="*/ 1247917 h 5625562"/>
                <a:gd name="connsiteX8" fmla="*/ 4544901 w 4599472"/>
                <a:gd name="connsiteY8" fmla="*/ 25684 h 5625562"/>
                <a:gd name="connsiteX9" fmla="*/ 4599472 w 4599472"/>
                <a:gd name="connsiteY9" fmla="*/ 0 h 5625562"/>
                <a:gd name="connsiteX0" fmla="*/ 4454377 w 4454377"/>
                <a:gd name="connsiteY0" fmla="*/ 0 h 5625562"/>
                <a:gd name="connsiteX1" fmla="*/ 4454377 w 4454377"/>
                <a:gd name="connsiteY1" fmla="*/ 5625562 h 5625562"/>
                <a:gd name="connsiteX2" fmla="*/ 548581 w 4454377"/>
                <a:gd name="connsiteY2" fmla="*/ 5625562 h 5625562"/>
                <a:gd name="connsiteX3" fmla="*/ 397945 w 4454377"/>
                <a:gd name="connsiteY3" fmla="*/ 5509114 h 5625562"/>
                <a:gd name="connsiteX4" fmla="*/ 78 w 4454377"/>
                <a:gd name="connsiteY4" fmla="*/ 4745860 h 5625562"/>
                <a:gd name="connsiteX5" fmla="*/ 1059621 w 4454377"/>
                <a:gd name="connsiteY5" fmla="*/ 2931574 h 5625562"/>
                <a:gd name="connsiteX6" fmla="*/ 2888421 w 4454377"/>
                <a:gd name="connsiteY6" fmla="*/ 2539688 h 5625562"/>
                <a:gd name="connsiteX7" fmla="*/ 3541564 w 4454377"/>
                <a:gd name="connsiteY7" fmla="*/ 1247917 h 5625562"/>
                <a:gd name="connsiteX8" fmla="*/ 4399806 w 4454377"/>
                <a:gd name="connsiteY8" fmla="*/ 25684 h 5625562"/>
                <a:gd name="connsiteX9" fmla="*/ 4454377 w 4454377"/>
                <a:gd name="connsiteY9" fmla="*/ 0 h 5625562"/>
                <a:gd name="connsiteX0" fmla="*/ 4454377 w 4454377"/>
                <a:gd name="connsiteY0" fmla="*/ 0 h 5625562"/>
                <a:gd name="connsiteX1" fmla="*/ 4454377 w 4454377"/>
                <a:gd name="connsiteY1" fmla="*/ 5625562 h 5625562"/>
                <a:gd name="connsiteX2" fmla="*/ 548581 w 4454377"/>
                <a:gd name="connsiteY2" fmla="*/ 5625562 h 5625562"/>
                <a:gd name="connsiteX3" fmla="*/ 397945 w 4454377"/>
                <a:gd name="connsiteY3" fmla="*/ 5509114 h 5625562"/>
                <a:gd name="connsiteX4" fmla="*/ 78 w 4454377"/>
                <a:gd name="connsiteY4" fmla="*/ 4745860 h 5625562"/>
                <a:gd name="connsiteX5" fmla="*/ 1059621 w 4454377"/>
                <a:gd name="connsiteY5" fmla="*/ 2931574 h 5625562"/>
                <a:gd name="connsiteX6" fmla="*/ 2888421 w 4454377"/>
                <a:gd name="connsiteY6" fmla="*/ 2539688 h 5625562"/>
                <a:gd name="connsiteX7" fmla="*/ 3541564 w 4454377"/>
                <a:gd name="connsiteY7" fmla="*/ 1247917 h 5625562"/>
                <a:gd name="connsiteX8" fmla="*/ 4399806 w 4454377"/>
                <a:gd name="connsiteY8" fmla="*/ 25684 h 5625562"/>
                <a:gd name="connsiteX9" fmla="*/ 4454377 w 4454377"/>
                <a:gd name="connsiteY9" fmla="*/ 0 h 562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54377" h="5625562">
                  <a:moveTo>
                    <a:pt x="4454377" y="0"/>
                  </a:moveTo>
                  <a:lnTo>
                    <a:pt x="4454377" y="5625562"/>
                  </a:lnTo>
                  <a:lnTo>
                    <a:pt x="548581" y="5625562"/>
                  </a:lnTo>
                  <a:lnTo>
                    <a:pt x="397945" y="5509114"/>
                  </a:lnTo>
                  <a:cubicBezTo>
                    <a:pt x="81343" y="5249645"/>
                    <a:pt x="-2946" y="5061848"/>
                    <a:pt x="78" y="4745860"/>
                  </a:cubicBezTo>
                  <a:cubicBezTo>
                    <a:pt x="4916" y="4240279"/>
                    <a:pt x="287945" y="3444412"/>
                    <a:pt x="1059621" y="2931574"/>
                  </a:cubicBezTo>
                  <a:cubicBezTo>
                    <a:pt x="1831297" y="2418736"/>
                    <a:pt x="2474764" y="2820297"/>
                    <a:pt x="2888421" y="2539688"/>
                  </a:cubicBezTo>
                  <a:cubicBezTo>
                    <a:pt x="3302078" y="2259079"/>
                    <a:pt x="3154517" y="2067974"/>
                    <a:pt x="3541564" y="1247917"/>
                  </a:cubicBezTo>
                  <a:cubicBezTo>
                    <a:pt x="3783468" y="735381"/>
                    <a:pt x="4127427" y="189773"/>
                    <a:pt x="4399806" y="25684"/>
                  </a:cubicBezTo>
                  <a:lnTo>
                    <a:pt x="4454377" y="0"/>
                  </a:lnTo>
                  <a:close/>
                </a:path>
              </a:pathLst>
            </a:cu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DEA5A77-79CC-49DD-A6F5-3EB3691D9FDB}"/>
              </a:ext>
            </a:extLst>
          </p:cNvPr>
          <p:cNvGrpSpPr/>
          <p:nvPr userDrawn="1"/>
        </p:nvGrpSpPr>
        <p:grpSpPr>
          <a:xfrm>
            <a:off x="9272622" y="5096995"/>
            <a:ext cx="1384241" cy="943545"/>
            <a:chOff x="8541389" y="241945"/>
            <a:chExt cx="2122055" cy="144646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FB7F02D-EA85-49DA-8CB1-51D60DD4B1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/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1E6D52D-12FB-407A-8DEA-3B5D6BB6F2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/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1704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6" r:id="rId12"/>
    <p:sldLayoutId id="214748370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38208FE-5909-4C6F-B2A7-F25918C5D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D549236-5A0A-4DB1-A646-AA84D5A8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B15D7C3-E117-4A56-8F75-AD1A65DC7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D0F1579-31A8-4F7A-8CFA-CFC818C08754}"/>
              </a:ext>
            </a:extLst>
          </p:cNvPr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3EE9854-BAE1-4ACB-BF5A-17A10DC23681}"/>
              </a:ext>
            </a:extLst>
          </p:cNvPr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FF3F418-AC02-4142-9F94-EBA9A2F1A9EB}"/>
              </a:ext>
            </a:extLst>
          </p:cNvPr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3ECA740-FCE6-423B-9BA7-9C05AF49A964}"/>
              </a:ext>
            </a:extLst>
          </p:cNvPr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46B992FD-8C48-453C-8C59-EF3BEC44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803" y="2756210"/>
            <a:ext cx="5884729" cy="6987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6D9195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8" name="_14">
            <a:extLst>
              <a:ext uri="{FF2B5EF4-FFF2-40B4-BE49-F238E27FC236}">
                <a16:creationId xmlns:a16="http://schemas.microsoft.com/office/drawing/2014/main" id="{1D5E46D2-686F-4D5D-A1EA-539A9BE65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164" y="1763477"/>
            <a:ext cx="7845012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6000" spc="600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极简小清新通用</a:t>
            </a:r>
            <a:endParaRPr lang="zh-CN" sz="6000" spc="600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0EE9DC80-E7E0-4F5F-9E52-0860082A5A26}"/>
              </a:ext>
            </a:extLst>
          </p:cNvPr>
          <p:cNvSpPr/>
          <p:nvPr/>
        </p:nvSpPr>
        <p:spPr>
          <a:xfrm>
            <a:off x="2854031" y="3846712"/>
            <a:ext cx="3690044" cy="466384"/>
          </a:xfrm>
          <a:prstGeom prst="roundRect">
            <a:avLst/>
          </a:prstGeom>
          <a:noFill/>
          <a:ln>
            <a:solidFill>
              <a:srgbClr val="6DB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汇报人：</a:t>
            </a:r>
            <a:r>
              <a:rPr lang="en-US" altLang="zh-CN" sz="1800" b="1" spc="600" dirty="0">
                <a:solidFill>
                  <a:srgbClr val="6DB8AA"/>
                </a:solidFill>
                <a:cs typeface="+mn-ea"/>
                <a:sym typeface="+mn-lt"/>
              </a:rPr>
              <a:t>51PPT</a:t>
            </a:r>
            <a:r>
              <a:rPr lang="zh-CN" alt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模板网</a:t>
            </a:r>
            <a:endParaRPr lang="en-US" altLang="zh-CN" sz="1800" b="1" spc="600" dirty="0">
              <a:solidFill>
                <a:srgbClr val="6DB8AA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11FEDB2-79E2-44FD-8EB5-082EF84580ED}"/>
              </a:ext>
            </a:extLst>
          </p:cNvPr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E9BDCF12-9BBF-4CB4-A0A9-4E6E6897F4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/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1FA35B0F-D9F5-436A-B3C6-AE49854C8A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/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461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5">
            <a:extLst>
              <a:ext uri="{FF2B5EF4-FFF2-40B4-BE49-F238E27FC236}">
                <a16:creationId xmlns:a16="http://schemas.microsoft.com/office/drawing/2014/main" id="{3206BEFD-0A2E-4793-8879-22B195064F87}"/>
              </a:ext>
            </a:extLst>
          </p:cNvPr>
          <p:cNvSpPr>
            <a:spLocks/>
          </p:cNvSpPr>
          <p:nvPr/>
        </p:nvSpPr>
        <p:spPr bwMode="auto">
          <a:xfrm>
            <a:off x="3934789" y="1550644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 w="28575" cap="flat">
            <a:noFill/>
            <a:prstDash val="solid"/>
            <a:miter lim="800000"/>
            <a:headEnd/>
            <a:tailEnd/>
          </a:ln>
        </p:spPr>
        <p:txBody>
          <a:bodyPr lIns="72585" tIns="36293" rIns="72585" bIns="3629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47">
            <a:extLst>
              <a:ext uri="{FF2B5EF4-FFF2-40B4-BE49-F238E27FC236}">
                <a16:creationId xmlns:a16="http://schemas.microsoft.com/office/drawing/2014/main" id="{0AFD18CE-29DA-4063-A6E8-FCE1F52BBC03}"/>
              </a:ext>
            </a:extLst>
          </p:cNvPr>
          <p:cNvGrpSpPr>
            <a:grpSpLocks/>
          </p:cNvGrpSpPr>
          <p:nvPr/>
        </p:nvGrpSpPr>
        <p:grpSpPr bwMode="auto">
          <a:xfrm>
            <a:off x="4519698" y="2002830"/>
            <a:ext cx="406374" cy="524250"/>
            <a:chOff x="12327414" y="858402"/>
            <a:chExt cx="370336" cy="484095"/>
          </a:xfrm>
        </p:grpSpPr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C298A2AE-E03D-40B8-BD3A-3B9B8A9AAA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27414" y="858402"/>
              <a:ext cx="193109" cy="484093"/>
            </a:xfrm>
            <a:custGeom>
              <a:avLst/>
              <a:gdLst>
                <a:gd name="T0" fmla="*/ 105898 w 31"/>
                <a:gd name="T1" fmla="*/ 0 h 77"/>
                <a:gd name="T2" fmla="*/ 174421 w 31"/>
                <a:gd name="T3" fmla="*/ 31435 h 77"/>
                <a:gd name="T4" fmla="*/ 193109 w 31"/>
                <a:gd name="T5" fmla="*/ 113165 h 77"/>
                <a:gd name="T6" fmla="*/ 193109 w 31"/>
                <a:gd name="T7" fmla="*/ 396076 h 77"/>
                <a:gd name="T8" fmla="*/ 168192 w 31"/>
                <a:gd name="T9" fmla="*/ 465232 h 77"/>
                <a:gd name="T10" fmla="*/ 99669 w 31"/>
                <a:gd name="T11" fmla="*/ 484093 h 77"/>
                <a:gd name="T12" fmla="*/ 12459 w 31"/>
                <a:gd name="T13" fmla="*/ 452658 h 77"/>
                <a:gd name="T14" fmla="*/ 0 w 31"/>
                <a:gd name="T15" fmla="*/ 358355 h 77"/>
                <a:gd name="T16" fmla="*/ 0 w 31"/>
                <a:gd name="T17" fmla="*/ 132025 h 77"/>
                <a:gd name="T18" fmla="*/ 18688 w 31"/>
                <a:gd name="T19" fmla="*/ 37722 h 77"/>
                <a:gd name="T20" fmla="*/ 105898 w 31"/>
                <a:gd name="T21" fmla="*/ 0 h 77"/>
                <a:gd name="T22" fmla="*/ 99669 w 31"/>
                <a:gd name="T23" fmla="*/ 440085 h 77"/>
                <a:gd name="T24" fmla="*/ 137045 w 31"/>
                <a:gd name="T25" fmla="*/ 370928 h 77"/>
                <a:gd name="T26" fmla="*/ 137045 w 31"/>
                <a:gd name="T27" fmla="*/ 106878 h 77"/>
                <a:gd name="T28" fmla="*/ 99669 w 31"/>
                <a:gd name="T29" fmla="*/ 44008 h 77"/>
                <a:gd name="T30" fmla="*/ 56064 w 31"/>
                <a:gd name="T31" fmla="*/ 106878 h 77"/>
                <a:gd name="T32" fmla="*/ 56064 w 31"/>
                <a:gd name="T33" fmla="*/ 125738 h 77"/>
                <a:gd name="T34" fmla="*/ 56064 w 31"/>
                <a:gd name="T35" fmla="*/ 144599 h 77"/>
                <a:gd name="T36" fmla="*/ 56064 w 31"/>
                <a:gd name="T37" fmla="*/ 220042 h 77"/>
                <a:gd name="T38" fmla="*/ 56064 w 31"/>
                <a:gd name="T39" fmla="*/ 301772 h 77"/>
                <a:gd name="T40" fmla="*/ 56064 w 31"/>
                <a:gd name="T41" fmla="*/ 370928 h 77"/>
                <a:gd name="T42" fmla="*/ 99669 w 31"/>
                <a:gd name="T43" fmla="*/ 440085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4" y="76"/>
                    <a:pt x="21" y="77"/>
                    <a:pt x="16" y="77"/>
                  </a:cubicBezTo>
                  <a:cubicBezTo>
                    <a:pt x="9" y="77"/>
                    <a:pt x="5" y="76"/>
                    <a:pt x="2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126E9E3C-3466-4C1E-BBDB-FA67C8F42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4001" y="863694"/>
              <a:ext cx="113749" cy="478803"/>
            </a:xfrm>
            <a:custGeom>
              <a:avLst/>
              <a:gdLst>
                <a:gd name="T0" fmla="*/ 0 w 18"/>
                <a:gd name="T1" fmla="*/ 69300 h 76"/>
                <a:gd name="T2" fmla="*/ 69513 w 18"/>
                <a:gd name="T3" fmla="*/ 0 h 76"/>
                <a:gd name="T4" fmla="*/ 113749 w 18"/>
                <a:gd name="T5" fmla="*/ 0 h 76"/>
                <a:gd name="T6" fmla="*/ 113749 w 18"/>
                <a:gd name="T7" fmla="*/ 478803 h 76"/>
                <a:gd name="T8" fmla="*/ 50555 w 18"/>
                <a:gd name="T9" fmla="*/ 478803 h 76"/>
                <a:gd name="T10" fmla="*/ 50555 w 18"/>
                <a:gd name="T11" fmla="*/ 119701 h 76"/>
                <a:gd name="T12" fmla="*/ 0 w 18"/>
                <a:gd name="T13" fmla="*/ 119701 h 76"/>
                <a:gd name="T14" fmla="*/ 0 w 18"/>
                <a:gd name="T15" fmla="*/ 69300 h 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76">
                  <a:moveTo>
                    <a:pt x="0" y="11"/>
                  </a:moveTo>
                  <a:cubicBezTo>
                    <a:pt x="7" y="10"/>
                    <a:pt x="10" y="7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Freeform 5">
            <a:extLst>
              <a:ext uri="{FF2B5EF4-FFF2-40B4-BE49-F238E27FC236}">
                <a16:creationId xmlns:a16="http://schemas.microsoft.com/office/drawing/2014/main" id="{6B73544E-FF06-4882-9D43-70B6D965FF59}"/>
              </a:ext>
            </a:extLst>
          </p:cNvPr>
          <p:cNvSpPr>
            <a:spLocks/>
          </p:cNvSpPr>
          <p:nvPr/>
        </p:nvSpPr>
        <p:spPr bwMode="auto">
          <a:xfrm>
            <a:off x="6544353" y="1528683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 w="28575" cap="flat">
            <a:noFill/>
            <a:prstDash val="solid"/>
            <a:miter lim="800000"/>
            <a:headEnd/>
            <a:tailEnd/>
          </a:ln>
        </p:spPr>
        <p:txBody>
          <a:bodyPr lIns="72585" tIns="36293" rIns="72585" bIns="36293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1">
            <a:extLst>
              <a:ext uri="{FF2B5EF4-FFF2-40B4-BE49-F238E27FC236}">
                <a16:creationId xmlns:a16="http://schemas.microsoft.com/office/drawing/2014/main" id="{97CC1235-B633-4C36-AC8C-0B86A35F8536}"/>
              </a:ext>
            </a:extLst>
          </p:cNvPr>
          <p:cNvGrpSpPr>
            <a:grpSpLocks/>
          </p:cNvGrpSpPr>
          <p:nvPr/>
        </p:nvGrpSpPr>
        <p:grpSpPr bwMode="auto">
          <a:xfrm>
            <a:off x="7097342" y="1997679"/>
            <a:ext cx="467630" cy="524249"/>
            <a:chOff x="952501" y="6013451"/>
            <a:chExt cx="255587" cy="290513"/>
          </a:xfrm>
        </p:grpSpPr>
        <p:sp>
          <p:nvSpPr>
            <p:cNvPr id="58" name="Freeform 59">
              <a:extLst>
                <a:ext uri="{FF2B5EF4-FFF2-40B4-BE49-F238E27FC236}">
                  <a16:creationId xmlns:a16="http://schemas.microsoft.com/office/drawing/2014/main" id="{5B8AC99D-9546-4364-882F-AFB6893BF7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501" y="6013451"/>
              <a:ext cx="115888" cy="290513"/>
            </a:xfrm>
            <a:custGeom>
              <a:avLst/>
              <a:gdLst>
                <a:gd name="T0" fmla="*/ 63551 w 31"/>
                <a:gd name="T1" fmla="*/ 0 h 77"/>
                <a:gd name="T2" fmla="*/ 104673 w 31"/>
                <a:gd name="T3" fmla="*/ 18864 h 77"/>
                <a:gd name="T4" fmla="*/ 115888 w 31"/>
                <a:gd name="T5" fmla="*/ 67912 h 77"/>
                <a:gd name="T6" fmla="*/ 115888 w 31"/>
                <a:gd name="T7" fmla="*/ 233920 h 77"/>
                <a:gd name="T8" fmla="*/ 100935 w 31"/>
                <a:gd name="T9" fmla="*/ 275421 h 77"/>
                <a:gd name="T10" fmla="*/ 59813 w 31"/>
                <a:gd name="T11" fmla="*/ 290513 h 77"/>
                <a:gd name="T12" fmla="*/ 11215 w 31"/>
                <a:gd name="T13" fmla="*/ 267876 h 77"/>
                <a:gd name="T14" fmla="*/ 0 w 31"/>
                <a:gd name="T15" fmla="*/ 211282 h 77"/>
                <a:gd name="T16" fmla="*/ 0 w 31"/>
                <a:gd name="T17" fmla="*/ 79231 h 77"/>
                <a:gd name="T18" fmla="*/ 11215 w 31"/>
                <a:gd name="T19" fmla="*/ 18864 h 77"/>
                <a:gd name="T20" fmla="*/ 63551 w 31"/>
                <a:gd name="T21" fmla="*/ 0 h 77"/>
                <a:gd name="T22" fmla="*/ 59813 w 31"/>
                <a:gd name="T23" fmla="*/ 264103 h 77"/>
                <a:gd name="T24" fmla="*/ 82243 w 31"/>
                <a:gd name="T25" fmla="*/ 222601 h 77"/>
                <a:gd name="T26" fmla="*/ 82243 w 31"/>
                <a:gd name="T27" fmla="*/ 64139 h 77"/>
                <a:gd name="T28" fmla="*/ 59813 w 31"/>
                <a:gd name="T29" fmla="*/ 26410 h 77"/>
                <a:gd name="T30" fmla="*/ 33645 w 31"/>
                <a:gd name="T31" fmla="*/ 64139 h 77"/>
                <a:gd name="T32" fmla="*/ 33645 w 31"/>
                <a:gd name="T33" fmla="*/ 75458 h 77"/>
                <a:gd name="T34" fmla="*/ 33645 w 31"/>
                <a:gd name="T35" fmla="*/ 86777 h 77"/>
                <a:gd name="T36" fmla="*/ 33645 w 31"/>
                <a:gd name="T37" fmla="*/ 132051 h 77"/>
                <a:gd name="T38" fmla="*/ 33645 w 31"/>
                <a:gd name="T39" fmla="*/ 181099 h 77"/>
                <a:gd name="T40" fmla="*/ 33645 w 31"/>
                <a:gd name="T41" fmla="*/ 222601 h 77"/>
                <a:gd name="T42" fmla="*/ 59813 w 31"/>
                <a:gd name="T43" fmla="*/ 264103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1"/>
                    <a:pt x="28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9" y="77"/>
                    <a:pt x="5" y="75"/>
                    <a:pt x="3" y="71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3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2" y="66"/>
                    <a:pt x="22" y="59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0" y="7"/>
                    <a:pt x="16" y="7"/>
                  </a:cubicBezTo>
                  <a:cubicBezTo>
                    <a:pt x="11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1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60">
              <a:extLst>
                <a:ext uri="{FF2B5EF4-FFF2-40B4-BE49-F238E27FC236}">
                  <a16:creationId xmlns:a16="http://schemas.microsoft.com/office/drawing/2014/main" id="{7CF7A211-0B34-41C9-91ED-C4339D950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613" y="6013451"/>
              <a:ext cx="117475" cy="290513"/>
            </a:xfrm>
            <a:custGeom>
              <a:avLst/>
              <a:gdLst>
                <a:gd name="T0" fmla="*/ 0 w 31"/>
                <a:gd name="T1" fmla="*/ 60366 h 77"/>
                <a:gd name="T2" fmla="*/ 15158 w 31"/>
                <a:gd name="T3" fmla="*/ 15092 h 77"/>
                <a:gd name="T4" fmla="*/ 60632 w 31"/>
                <a:gd name="T5" fmla="*/ 0 h 77"/>
                <a:gd name="T6" fmla="*/ 109896 w 31"/>
                <a:gd name="T7" fmla="*/ 22637 h 77"/>
                <a:gd name="T8" fmla="*/ 117475 w 31"/>
                <a:gd name="T9" fmla="*/ 83004 h 77"/>
                <a:gd name="T10" fmla="*/ 113685 w 31"/>
                <a:gd name="T11" fmla="*/ 113187 h 77"/>
                <a:gd name="T12" fmla="*/ 102317 w 31"/>
                <a:gd name="T13" fmla="*/ 143370 h 77"/>
                <a:gd name="T14" fmla="*/ 68211 w 31"/>
                <a:gd name="T15" fmla="*/ 196191 h 77"/>
                <a:gd name="T16" fmla="*/ 41685 w 31"/>
                <a:gd name="T17" fmla="*/ 256557 h 77"/>
                <a:gd name="T18" fmla="*/ 117475 w 31"/>
                <a:gd name="T19" fmla="*/ 256557 h 77"/>
                <a:gd name="T20" fmla="*/ 117475 w 31"/>
                <a:gd name="T21" fmla="*/ 286740 h 77"/>
                <a:gd name="T22" fmla="*/ 30316 w 31"/>
                <a:gd name="T23" fmla="*/ 290513 h 77"/>
                <a:gd name="T24" fmla="*/ 0 w 31"/>
                <a:gd name="T25" fmla="*/ 286740 h 77"/>
                <a:gd name="T26" fmla="*/ 0 w 31"/>
                <a:gd name="T27" fmla="*/ 286740 h 77"/>
                <a:gd name="T28" fmla="*/ 18948 w 31"/>
                <a:gd name="T29" fmla="*/ 207509 h 77"/>
                <a:gd name="T30" fmla="*/ 64422 w 31"/>
                <a:gd name="T31" fmla="*/ 139597 h 77"/>
                <a:gd name="T32" fmla="*/ 79580 w 31"/>
                <a:gd name="T33" fmla="*/ 75458 h 77"/>
                <a:gd name="T34" fmla="*/ 79580 w 31"/>
                <a:gd name="T35" fmla="*/ 71685 h 77"/>
                <a:gd name="T36" fmla="*/ 79580 w 31"/>
                <a:gd name="T37" fmla="*/ 64139 h 77"/>
                <a:gd name="T38" fmla="*/ 79580 w 31"/>
                <a:gd name="T39" fmla="*/ 45275 h 77"/>
                <a:gd name="T40" fmla="*/ 56843 w 31"/>
                <a:gd name="T41" fmla="*/ 26410 h 77"/>
                <a:gd name="T42" fmla="*/ 37895 w 31"/>
                <a:gd name="T43" fmla="*/ 60366 h 77"/>
                <a:gd name="T44" fmla="*/ 37895 w 31"/>
                <a:gd name="T45" fmla="*/ 71685 h 77"/>
                <a:gd name="T46" fmla="*/ 37895 w 31"/>
                <a:gd name="T47" fmla="*/ 79231 h 77"/>
                <a:gd name="T48" fmla="*/ 37895 w 31"/>
                <a:gd name="T49" fmla="*/ 86777 h 77"/>
                <a:gd name="T50" fmla="*/ 37895 w 31"/>
                <a:gd name="T51" fmla="*/ 98095 h 77"/>
                <a:gd name="T52" fmla="*/ 0 w 31"/>
                <a:gd name="T53" fmla="*/ 98095 h 77"/>
                <a:gd name="T54" fmla="*/ 0 w 31"/>
                <a:gd name="T55" fmla="*/ 60366 h 7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" h="77">
                  <a:moveTo>
                    <a:pt x="0" y="16"/>
                  </a:moveTo>
                  <a:cubicBezTo>
                    <a:pt x="0" y="10"/>
                    <a:pt x="2" y="6"/>
                    <a:pt x="4" y="4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9"/>
                    <a:pt x="31" y="14"/>
                    <a:pt x="31" y="22"/>
                  </a:cubicBezTo>
                  <a:cubicBezTo>
                    <a:pt x="31" y="25"/>
                    <a:pt x="31" y="28"/>
                    <a:pt x="30" y="30"/>
                  </a:cubicBezTo>
                  <a:cubicBezTo>
                    <a:pt x="30" y="32"/>
                    <a:pt x="29" y="35"/>
                    <a:pt x="27" y="38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8"/>
                    <a:pt x="12" y="63"/>
                    <a:pt x="1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8"/>
                    <a:pt x="2" y="61"/>
                    <a:pt x="5" y="55"/>
                  </a:cubicBezTo>
                  <a:cubicBezTo>
                    <a:pt x="7" y="51"/>
                    <a:pt x="11" y="45"/>
                    <a:pt x="17" y="37"/>
                  </a:cubicBezTo>
                  <a:cubicBezTo>
                    <a:pt x="20" y="32"/>
                    <a:pt x="21" y="27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9"/>
                    <a:pt x="18" y="7"/>
                    <a:pt x="15" y="7"/>
                  </a:cubicBezTo>
                  <a:cubicBezTo>
                    <a:pt x="11" y="7"/>
                    <a:pt x="10" y="10"/>
                    <a:pt x="10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Freeform 5">
            <a:extLst>
              <a:ext uri="{FF2B5EF4-FFF2-40B4-BE49-F238E27FC236}">
                <a16:creationId xmlns:a16="http://schemas.microsoft.com/office/drawing/2014/main" id="{F44DE6A8-0C4D-40D2-A87B-F8AC9DB91998}"/>
              </a:ext>
            </a:extLst>
          </p:cNvPr>
          <p:cNvSpPr>
            <a:spLocks/>
          </p:cNvSpPr>
          <p:nvPr/>
        </p:nvSpPr>
        <p:spPr bwMode="auto">
          <a:xfrm>
            <a:off x="6544353" y="4024807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85" tIns="36293" rIns="72585" bIns="3629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5">
            <a:extLst>
              <a:ext uri="{FF2B5EF4-FFF2-40B4-BE49-F238E27FC236}">
                <a16:creationId xmlns:a16="http://schemas.microsoft.com/office/drawing/2014/main" id="{335CDBB1-3450-4716-B0AF-9BBDAECC65BD}"/>
              </a:ext>
            </a:extLst>
          </p:cNvPr>
          <p:cNvGrpSpPr>
            <a:grpSpLocks/>
          </p:cNvGrpSpPr>
          <p:nvPr/>
        </p:nvGrpSpPr>
        <p:grpSpPr bwMode="auto">
          <a:xfrm>
            <a:off x="7114745" y="4454562"/>
            <a:ext cx="461822" cy="524249"/>
            <a:chOff x="5405438" y="6815138"/>
            <a:chExt cx="252413" cy="290513"/>
          </a:xfrm>
        </p:grpSpPr>
        <p:sp>
          <p:nvSpPr>
            <p:cNvPr id="54" name="Freeform 62">
              <a:extLst>
                <a:ext uri="{FF2B5EF4-FFF2-40B4-BE49-F238E27FC236}">
                  <a16:creationId xmlns:a16="http://schemas.microsoft.com/office/drawing/2014/main" id="{156B44E9-43ED-4F66-9387-CF77ACE2FE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5438" y="6815138"/>
              <a:ext cx="117475" cy="290513"/>
            </a:xfrm>
            <a:custGeom>
              <a:avLst/>
              <a:gdLst>
                <a:gd name="T0" fmla="*/ 64422 w 31"/>
                <a:gd name="T1" fmla="*/ 0 h 77"/>
                <a:gd name="T2" fmla="*/ 109896 w 31"/>
                <a:gd name="T3" fmla="*/ 18864 h 77"/>
                <a:gd name="T4" fmla="*/ 117475 w 31"/>
                <a:gd name="T5" fmla="*/ 67912 h 77"/>
                <a:gd name="T6" fmla="*/ 117475 w 31"/>
                <a:gd name="T7" fmla="*/ 233920 h 77"/>
                <a:gd name="T8" fmla="*/ 102317 w 31"/>
                <a:gd name="T9" fmla="*/ 275421 h 77"/>
                <a:gd name="T10" fmla="*/ 60632 w 31"/>
                <a:gd name="T11" fmla="*/ 290513 h 77"/>
                <a:gd name="T12" fmla="*/ 11369 w 31"/>
                <a:gd name="T13" fmla="*/ 271649 h 77"/>
                <a:gd name="T14" fmla="*/ 0 w 31"/>
                <a:gd name="T15" fmla="*/ 211282 h 77"/>
                <a:gd name="T16" fmla="*/ 0 w 31"/>
                <a:gd name="T17" fmla="*/ 79231 h 77"/>
                <a:gd name="T18" fmla="*/ 11369 w 31"/>
                <a:gd name="T19" fmla="*/ 18864 h 77"/>
                <a:gd name="T20" fmla="*/ 64422 w 31"/>
                <a:gd name="T21" fmla="*/ 0 h 77"/>
                <a:gd name="T22" fmla="*/ 60632 w 31"/>
                <a:gd name="T23" fmla="*/ 264103 h 77"/>
                <a:gd name="T24" fmla="*/ 87159 w 31"/>
                <a:gd name="T25" fmla="*/ 222601 h 77"/>
                <a:gd name="T26" fmla="*/ 87159 w 31"/>
                <a:gd name="T27" fmla="*/ 64139 h 77"/>
                <a:gd name="T28" fmla="*/ 60632 w 31"/>
                <a:gd name="T29" fmla="*/ 26410 h 77"/>
                <a:gd name="T30" fmla="*/ 34106 w 31"/>
                <a:gd name="T31" fmla="*/ 64139 h 77"/>
                <a:gd name="T32" fmla="*/ 34106 w 31"/>
                <a:gd name="T33" fmla="*/ 75458 h 77"/>
                <a:gd name="T34" fmla="*/ 34106 w 31"/>
                <a:gd name="T35" fmla="*/ 86777 h 77"/>
                <a:gd name="T36" fmla="*/ 34106 w 31"/>
                <a:gd name="T37" fmla="*/ 132051 h 77"/>
                <a:gd name="T38" fmla="*/ 34106 w 31"/>
                <a:gd name="T39" fmla="*/ 181099 h 77"/>
                <a:gd name="T40" fmla="*/ 34106 w 31"/>
                <a:gd name="T41" fmla="*/ 222601 h 77"/>
                <a:gd name="T42" fmla="*/ 60632 w 31"/>
                <a:gd name="T43" fmla="*/ 264103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7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0" y="8"/>
                    <a:pt x="31" y="12"/>
                    <a:pt x="31" y="18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7"/>
                    <a:pt x="30" y="71"/>
                    <a:pt x="27" y="73"/>
                  </a:cubicBezTo>
                  <a:cubicBezTo>
                    <a:pt x="25" y="76"/>
                    <a:pt x="21" y="77"/>
                    <a:pt x="16" y="77"/>
                  </a:cubicBezTo>
                  <a:cubicBezTo>
                    <a:pt x="10" y="77"/>
                    <a:pt x="5" y="75"/>
                    <a:pt x="3" y="72"/>
                  </a:cubicBezTo>
                  <a:cubicBezTo>
                    <a:pt x="1" y="69"/>
                    <a:pt x="0" y="64"/>
                    <a:pt x="0" y="5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8"/>
                    <a:pt x="3" y="5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6"/>
                    <a:pt x="23" y="5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0"/>
                    <a:pt x="20" y="7"/>
                    <a:pt x="16" y="7"/>
                  </a:cubicBezTo>
                  <a:cubicBezTo>
                    <a:pt x="12" y="7"/>
                    <a:pt x="9" y="10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6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63">
              <a:extLst>
                <a:ext uri="{FF2B5EF4-FFF2-40B4-BE49-F238E27FC236}">
                  <a16:creationId xmlns:a16="http://schemas.microsoft.com/office/drawing/2014/main" id="{6480D2BF-F8A6-494D-8549-A8F2F2CBD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138" y="6815138"/>
              <a:ext cx="112713" cy="290513"/>
            </a:xfrm>
            <a:custGeom>
              <a:avLst/>
              <a:gdLst>
                <a:gd name="T0" fmla="*/ 33814 w 30"/>
                <a:gd name="T1" fmla="*/ 203736 h 77"/>
                <a:gd name="T2" fmla="*/ 33814 w 30"/>
                <a:gd name="T3" fmla="*/ 233920 h 77"/>
                <a:gd name="T4" fmla="*/ 37571 w 30"/>
                <a:gd name="T5" fmla="*/ 256557 h 77"/>
                <a:gd name="T6" fmla="*/ 60114 w 30"/>
                <a:gd name="T7" fmla="*/ 264103 h 77"/>
                <a:gd name="T8" fmla="*/ 78899 w 30"/>
                <a:gd name="T9" fmla="*/ 245238 h 77"/>
                <a:gd name="T10" fmla="*/ 78899 w 30"/>
                <a:gd name="T11" fmla="*/ 218828 h 77"/>
                <a:gd name="T12" fmla="*/ 78899 w 30"/>
                <a:gd name="T13" fmla="*/ 196191 h 77"/>
                <a:gd name="T14" fmla="*/ 75142 w 30"/>
                <a:gd name="T15" fmla="*/ 162235 h 77"/>
                <a:gd name="T16" fmla="*/ 45085 w 30"/>
                <a:gd name="T17" fmla="*/ 147143 h 77"/>
                <a:gd name="T18" fmla="*/ 37571 w 30"/>
                <a:gd name="T19" fmla="*/ 147143 h 77"/>
                <a:gd name="T20" fmla="*/ 26300 w 30"/>
                <a:gd name="T21" fmla="*/ 150916 h 77"/>
                <a:gd name="T22" fmla="*/ 26300 w 30"/>
                <a:gd name="T23" fmla="*/ 116960 h 77"/>
                <a:gd name="T24" fmla="*/ 33814 w 30"/>
                <a:gd name="T25" fmla="*/ 116960 h 77"/>
                <a:gd name="T26" fmla="*/ 71385 w 30"/>
                <a:gd name="T27" fmla="*/ 83004 h 77"/>
                <a:gd name="T28" fmla="*/ 71385 w 30"/>
                <a:gd name="T29" fmla="*/ 52821 h 77"/>
                <a:gd name="T30" fmla="*/ 52599 w 30"/>
                <a:gd name="T31" fmla="*/ 26410 h 77"/>
                <a:gd name="T32" fmla="*/ 33814 w 30"/>
                <a:gd name="T33" fmla="*/ 56593 h 77"/>
                <a:gd name="T34" fmla="*/ 33814 w 30"/>
                <a:gd name="T35" fmla="*/ 64139 h 77"/>
                <a:gd name="T36" fmla="*/ 33814 w 30"/>
                <a:gd name="T37" fmla="*/ 71685 h 77"/>
                <a:gd name="T38" fmla="*/ 0 w 30"/>
                <a:gd name="T39" fmla="*/ 71685 h 77"/>
                <a:gd name="T40" fmla="*/ 0 w 30"/>
                <a:gd name="T41" fmla="*/ 45275 h 77"/>
                <a:gd name="T42" fmla="*/ 56357 w 30"/>
                <a:gd name="T43" fmla="*/ 0 h 77"/>
                <a:gd name="T44" fmla="*/ 108956 w 30"/>
                <a:gd name="T45" fmla="*/ 49048 h 77"/>
                <a:gd name="T46" fmla="*/ 108956 w 30"/>
                <a:gd name="T47" fmla="*/ 64139 h 77"/>
                <a:gd name="T48" fmla="*/ 108956 w 30"/>
                <a:gd name="T49" fmla="*/ 75458 h 77"/>
                <a:gd name="T50" fmla="*/ 82656 w 30"/>
                <a:gd name="T51" fmla="*/ 128278 h 77"/>
                <a:gd name="T52" fmla="*/ 105199 w 30"/>
                <a:gd name="T53" fmla="*/ 147143 h 77"/>
                <a:gd name="T54" fmla="*/ 112713 w 30"/>
                <a:gd name="T55" fmla="*/ 181099 h 77"/>
                <a:gd name="T56" fmla="*/ 112713 w 30"/>
                <a:gd name="T57" fmla="*/ 241465 h 77"/>
                <a:gd name="T58" fmla="*/ 52599 w 30"/>
                <a:gd name="T59" fmla="*/ 290513 h 77"/>
                <a:gd name="T60" fmla="*/ 0 w 30"/>
                <a:gd name="T61" fmla="*/ 241465 h 77"/>
                <a:gd name="T62" fmla="*/ 0 w 30"/>
                <a:gd name="T63" fmla="*/ 203736 h 77"/>
                <a:gd name="T64" fmla="*/ 33814 w 30"/>
                <a:gd name="T65" fmla="*/ 203736 h 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0" h="77">
                  <a:moveTo>
                    <a:pt x="9" y="54"/>
                  </a:moveTo>
                  <a:cubicBezTo>
                    <a:pt x="9" y="62"/>
                    <a:pt x="9" y="62"/>
                    <a:pt x="9" y="62"/>
                  </a:cubicBezTo>
                  <a:cubicBezTo>
                    <a:pt x="9" y="65"/>
                    <a:pt x="9" y="67"/>
                    <a:pt x="10" y="68"/>
                  </a:cubicBezTo>
                  <a:cubicBezTo>
                    <a:pt x="11" y="69"/>
                    <a:pt x="13" y="70"/>
                    <a:pt x="16" y="70"/>
                  </a:cubicBezTo>
                  <a:cubicBezTo>
                    <a:pt x="18" y="70"/>
                    <a:pt x="20" y="68"/>
                    <a:pt x="21" y="65"/>
                  </a:cubicBezTo>
                  <a:cubicBezTo>
                    <a:pt x="21" y="64"/>
                    <a:pt x="21" y="62"/>
                    <a:pt x="21" y="58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48"/>
                    <a:pt x="21" y="45"/>
                    <a:pt x="20" y="43"/>
                  </a:cubicBezTo>
                  <a:cubicBezTo>
                    <a:pt x="18" y="41"/>
                    <a:pt x="16" y="39"/>
                    <a:pt x="12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9" y="39"/>
                    <a:pt x="8" y="40"/>
                    <a:pt x="7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6" y="31"/>
                    <a:pt x="19" y="28"/>
                    <a:pt x="19" y="2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18" y="7"/>
                    <a:pt x="14" y="7"/>
                  </a:cubicBezTo>
                  <a:cubicBezTo>
                    <a:pt x="11" y="7"/>
                    <a:pt x="9" y="10"/>
                    <a:pt x="9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"/>
                    <a:pt x="5" y="0"/>
                    <a:pt x="15" y="0"/>
                  </a:cubicBezTo>
                  <a:cubicBezTo>
                    <a:pt x="24" y="0"/>
                    <a:pt x="29" y="4"/>
                    <a:pt x="29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7"/>
                    <a:pt x="26" y="31"/>
                    <a:pt x="22" y="34"/>
                  </a:cubicBezTo>
                  <a:cubicBezTo>
                    <a:pt x="25" y="35"/>
                    <a:pt x="27" y="36"/>
                    <a:pt x="28" y="39"/>
                  </a:cubicBezTo>
                  <a:cubicBezTo>
                    <a:pt x="29" y="41"/>
                    <a:pt x="30" y="44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73"/>
                    <a:pt x="25" y="77"/>
                    <a:pt x="14" y="77"/>
                  </a:cubicBezTo>
                  <a:cubicBezTo>
                    <a:pt x="5" y="77"/>
                    <a:pt x="0" y="73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9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Freeform 5">
            <a:extLst>
              <a:ext uri="{FF2B5EF4-FFF2-40B4-BE49-F238E27FC236}">
                <a16:creationId xmlns:a16="http://schemas.microsoft.com/office/drawing/2014/main" id="{CF1A86E6-26E6-48D9-AD97-1A52DAA391C8}"/>
              </a:ext>
            </a:extLst>
          </p:cNvPr>
          <p:cNvSpPr>
            <a:spLocks/>
          </p:cNvSpPr>
          <p:nvPr/>
        </p:nvSpPr>
        <p:spPr bwMode="auto">
          <a:xfrm>
            <a:off x="3938358" y="4011776"/>
            <a:ext cx="1653822" cy="1437322"/>
          </a:xfrm>
          <a:custGeom>
            <a:avLst/>
            <a:gdLst>
              <a:gd name="T0" fmla="*/ 365 w 1306"/>
              <a:gd name="T1" fmla="*/ 1149 h 1149"/>
              <a:gd name="T2" fmla="*/ 300 w 1306"/>
              <a:gd name="T3" fmla="*/ 1111 h 1149"/>
              <a:gd name="T4" fmla="*/ 12 w 1306"/>
              <a:gd name="T5" fmla="*/ 613 h 1149"/>
              <a:gd name="T6" fmla="*/ 12 w 1306"/>
              <a:gd name="T7" fmla="*/ 537 h 1149"/>
              <a:gd name="T8" fmla="*/ 300 w 1306"/>
              <a:gd name="T9" fmla="*/ 38 h 1149"/>
              <a:gd name="T10" fmla="*/ 365 w 1306"/>
              <a:gd name="T11" fmla="*/ 0 h 1149"/>
              <a:gd name="T12" fmla="*/ 941 w 1306"/>
              <a:gd name="T13" fmla="*/ 0 h 1149"/>
              <a:gd name="T14" fmla="*/ 1006 w 1306"/>
              <a:gd name="T15" fmla="*/ 38 h 1149"/>
              <a:gd name="T16" fmla="*/ 1294 w 1306"/>
              <a:gd name="T17" fmla="*/ 537 h 1149"/>
              <a:gd name="T18" fmla="*/ 1294 w 1306"/>
              <a:gd name="T19" fmla="*/ 613 h 1149"/>
              <a:gd name="T20" fmla="*/ 1006 w 1306"/>
              <a:gd name="T21" fmla="*/ 1111 h 1149"/>
              <a:gd name="T22" fmla="*/ 941 w 1306"/>
              <a:gd name="T23" fmla="*/ 1149 h 1149"/>
              <a:gd name="T24" fmla="*/ 365 w 1306"/>
              <a:gd name="T25" fmla="*/ 1149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6" h="1149">
                <a:moveTo>
                  <a:pt x="365" y="1149"/>
                </a:moveTo>
                <a:cubicBezTo>
                  <a:pt x="341" y="1149"/>
                  <a:pt x="312" y="1132"/>
                  <a:pt x="300" y="1111"/>
                </a:cubicBezTo>
                <a:cubicBezTo>
                  <a:pt x="12" y="613"/>
                  <a:pt x="12" y="613"/>
                  <a:pt x="12" y="613"/>
                </a:cubicBezTo>
                <a:cubicBezTo>
                  <a:pt x="0" y="592"/>
                  <a:pt x="0" y="558"/>
                  <a:pt x="12" y="537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312" y="17"/>
                  <a:pt x="341" y="0"/>
                  <a:pt x="365" y="0"/>
                </a:cubicBezTo>
                <a:cubicBezTo>
                  <a:pt x="941" y="0"/>
                  <a:pt x="941" y="0"/>
                  <a:pt x="941" y="0"/>
                </a:cubicBezTo>
                <a:cubicBezTo>
                  <a:pt x="965" y="0"/>
                  <a:pt x="994" y="17"/>
                  <a:pt x="1006" y="38"/>
                </a:cubicBezTo>
                <a:cubicBezTo>
                  <a:pt x="1294" y="537"/>
                  <a:pt x="1294" y="537"/>
                  <a:pt x="1294" y="537"/>
                </a:cubicBezTo>
                <a:cubicBezTo>
                  <a:pt x="1306" y="558"/>
                  <a:pt x="1306" y="592"/>
                  <a:pt x="1294" y="613"/>
                </a:cubicBezTo>
                <a:cubicBezTo>
                  <a:pt x="1006" y="1111"/>
                  <a:pt x="1006" y="1111"/>
                  <a:pt x="1006" y="1111"/>
                </a:cubicBezTo>
                <a:cubicBezTo>
                  <a:pt x="994" y="1132"/>
                  <a:pt x="965" y="1149"/>
                  <a:pt x="941" y="1149"/>
                </a:cubicBezTo>
                <a:lnTo>
                  <a:pt x="365" y="1149"/>
                </a:ln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85" tIns="36293" rIns="72585" bIns="3629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59">
            <a:extLst>
              <a:ext uri="{FF2B5EF4-FFF2-40B4-BE49-F238E27FC236}">
                <a16:creationId xmlns:a16="http://schemas.microsoft.com/office/drawing/2014/main" id="{244443A6-0CB0-4EEB-990A-631BF61EA00D}"/>
              </a:ext>
            </a:extLst>
          </p:cNvPr>
          <p:cNvGrpSpPr>
            <a:grpSpLocks/>
          </p:cNvGrpSpPr>
          <p:nvPr/>
        </p:nvGrpSpPr>
        <p:grpSpPr bwMode="auto">
          <a:xfrm>
            <a:off x="4477914" y="4466610"/>
            <a:ext cx="481855" cy="533208"/>
            <a:chOff x="688976" y="7240588"/>
            <a:chExt cx="263525" cy="295275"/>
          </a:xfrm>
        </p:grpSpPr>
        <p:sp>
          <p:nvSpPr>
            <p:cNvPr id="50" name="Freeform 65">
              <a:extLst>
                <a:ext uri="{FF2B5EF4-FFF2-40B4-BE49-F238E27FC236}">
                  <a16:creationId xmlns:a16="http://schemas.microsoft.com/office/drawing/2014/main" id="{C1E86333-D0E6-4F0C-B864-BCFDCD5566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976" y="7240588"/>
              <a:ext cx="115888" cy="295275"/>
            </a:xfrm>
            <a:custGeom>
              <a:avLst/>
              <a:gdLst>
                <a:gd name="T0" fmla="*/ 63551 w 31"/>
                <a:gd name="T1" fmla="*/ 0 h 78"/>
                <a:gd name="T2" fmla="*/ 108411 w 31"/>
                <a:gd name="T3" fmla="*/ 18928 h 78"/>
                <a:gd name="T4" fmla="*/ 115888 w 31"/>
                <a:gd name="T5" fmla="*/ 68140 h 78"/>
                <a:gd name="T6" fmla="*/ 115888 w 31"/>
                <a:gd name="T7" fmla="*/ 238491 h 78"/>
                <a:gd name="T8" fmla="*/ 100935 w 31"/>
                <a:gd name="T9" fmla="*/ 280133 h 78"/>
                <a:gd name="T10" fmla="*/ 59813 w 31"/>
                <a:gd name="T11" fmla="*/ 295275 h 78"/>
                <a:gd name="T12" fmla="*/ 11215 w 31"/>
                <a:gd name="T13" fmla="*/ 272562 h 78"/>
                <a:gd name="T14" fmla="*/ 0 w 31"/>
                <a:gd name="T15" fmla="*/ 215778 h 78"/>
                <a:gd name="T16" fmla="*/ 0 w 31"/>
                <a:gd name="T17" fmla="*/ 79497 h 78"/>
                <a:gd name="T18" fmla="*/ 11215 w 31"/>
                <a:gd name="T19" fmla="*/ 22713 h 78"/>
                <a:gd name="T20" fmla="*/ 63551 w 31"/>
                <a:gd name="T21" fmla="*/ 0 h 78"/>
                <a:gd name="T22" fmla="*/ 59813 w 31"/>
                <a:gd name="T23" fmla="*/ 264990 h 78"/>
                <a:gd name="T24" fmla="*/ 85981 w 31"/>
                <a:gd name="T25" fmla="*/ 227135 h 78"/>
                <a:gd name="T26" fmla="*/ 85981 w 31"/>
                <a:gd name="T27" fmla="*/ 64355 h 78"/>
                <a:gd name="T28" fmla="*/ 59813 w 31"/>
                <a:gd name="T29" fmla="*/ 26499 h 78"/>
                <a:gd name="T30" fmla="*/ 33645 w 31"/>
                <a:gd name="T31" fmla="*/ 64355 h 78"/>
                <a:gd name="T32" fmla="*/ 33645 w 31"/>
                <a:gd name="T33" fmla="*/ 75712 h 78"/>
                <a:gd name="T34" fmla="*/ 33645 w 31"/>
                <a:gd name="T35" fmla="*/ 87068 h 78"/>
                <a:gd name="T36" fmla="*/ 33645 w 31"/>
                <a:gd name="T37" fmla="*/ 136281 h 78"/>
                <a:gd name="T38" fmla="*/ 33645 w 31"/>
                <a:gd name="T39" fmla="*/ 181708 h 78"/>
                <a:gd name="T40" fmla="*/ 33645 w 31"/>
                <a:gd name="T41" fmla="*/ 223349 h 78"/>
                <a:gd name="T42" fmla="*/ 59813 w 31"/>
                <a:gd name="T43" fmla="*/ 264990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1" h="78">
                  <a:moveTo>
                    <a:pt x="17" y="0"/>
                  </a:moveTo>
                  <a:cubicBezTo>
                    <a:pt x="22" y="0"/>
                    <a:pt x="26" y="2"/>
                    <a:pt x="29" y="5"/>
                  </a:cubicBezTo>
                  <a:cubicBezTo>
                    <a:pt x="31" y="8"/>
                    <a:pt x="31" y="12"/>
                    <a:pt x="31" y="18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7"/>
                    <a:pt x="30" y="71"/>
                    <a:pt x="27" y="74"/>
                  </a:cubicBezTo>
                  <a:cubicBezTo>
                    <a:pt x="25" y="76"/>
                    <a:pt x="21" y="78"/>
                    <a:pt x="16" y="78"/>
                  </a:cubicBezTo>
                  <a:cubicBezTo>
                    <a:pt x="10" y="78"/>
                    <a:pt x="5" y="76"/>
                    <a:pt x="3" y="72"/>
                  </a:cubicBezTo>
                  <a:cubicBezTo>
                    <a:pt x="1" y="69"/>
                    <a:pt x="0" y="64"/>
                    <a:pt x="0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9"/>
                    <a:pt x="3" y="6"/>
                  </a:cubicBezTo>
                  <a:cubicBezTo>
                    <a:pt x="5" y="2"/>
                    <a:pt x="10" y="0"/>
                    <a:pt x="17" y="0"/>
                  </a:cubicBezTo>
                  <a:close/>
                  <a:moveTo>
                    <a:pt x="16" y="70"/>
                  </a:moveTo>
                  <a:cubicBezTo>
                    <a:pt x="20" y="70"/>
                    <a:pt x="23" y="67"/>
                    <a:pt x="23" y="6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1"/>
                    <a:pt x="20" y="7"/>
                    <a:pt x="16" y="7"/>
                  </a:cubicBezTo>
                  <a:cubicBezTo>
                    <a:pt x="12" y="7"/>
                    <a:pt x="9" y="11"/>
                    <a:pt x="9" y="17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7"/>
                    <a:pt x="12" y="70"/>
                    <a:pt x="16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66">
              <a:extLst>
                <a:ext uri="{FF2B5EF4-FFF2-40B4-BE49-F238E27FC236}">
                  <a16:creationId xmlns:a16="http://schemas.microsoft.com/office/drawing/2014/main" id="{0470220E-F4C9-40F3-82E2-40E1F269F3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3" y="7245351"/>
              <a:ext cx="134938" cy="287338"/>
            </a:xfrm>
            <a:custGeom>
              <a:avLst/>
              <a:gdLst>
                <a:gd name="T0" fmla="*/ 63721 w 36"/>
                <a:gd name="T1" fmla="*/ 0 h 76"/>
                <a:gd name="T2" fmla="*/ 112448 w 36"/>
                <a:gd name="T3" fmla="*/ 0 h 76"/>
                <a:gd name="T4" fmla="*/ 112448 w 36"/>
                <a:gd name="T5" fmla="*/ 192819 h 76"/>
                <a:gd name="T6" fmla="*/ 134938 w 36"/>
                <a:gd name="T7" fmla="*/ 192819 h 76"/>
                <a:gd name="T8" fmla="*/ 134938 w 36"/>
                <a:gd name="T9" fmla="*/ 219284 h 76"/>
                <a:gd name="T10" fmla="*/ 112448 w 36"/>
                <a:gd name="T11" fmla="*/ 219284 h 76"/>
                <a:gd name="T12" fmla="*/ 112448 w 36"/>
                <a:gd name="T13" fmla="*/ 287338 h 76"/>
                <a:gd name="T14" fmla="*/ 78714 w 36"/>
                <a:gd name="T15" fmla="*/ 287338 h 76"/>
                <a:gd name="T16" fmla="*/ 78714 w 36"/>
                <a:gd name="T17" fmla="*/ 219284 h 76"/>
                <a:gd name="T18" fmla="*/ 0 w 36"/>
                <a:gd name="T19" fmla="*/ 219284 h 76"/>
                <a:gd name="T20" fmla="*/ 0 w 36"/>
                <a:gd name="T21" fmla="*/ 192819 h 76"/>
                <a:gd name="T22" fmla="*/ 63721 w 36"/>
                <a:gd name="T23" fmla="*/ 0 h 76"/>
                <a:gd name="T24" fmla="*/ 78714 w 36"/>
                <a:gd name="T25" fmla="*/ 192819 h 76"/>
                <a:gd name="T26" fmla="*/ 78714 w 36"/>
                <a:gd name="T27" fmla="*/ 41588 h 76"/>
                <a:gd name="T28" fmla="*/ 56224 w 36"/>
                <a:gd name="T29" fmla="*/ 117204 h 76"/>
                <a:gd name="T30" fmla="*/ 33735 w 36"/>
                <a:gd name="T31" fmla="*/ 192819 h 76"/>
                <a:gd name="T32" fmla="*/ 78714 w 36"/>
                <a:gd name="T33" fmla="*/ 192819 h 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6" h="76">
                  <a:moveTo>
                    <a:pt x="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17" y="0"/>
                  </a:lnTo>
                  <a:close/>
                  <a:moveTo>
                    <a:pt x="21" y="5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0" y="15"/>
                    <a:pt x="17" y="22"/>
                    <a:pt x="15" y="31"/>
                  </a:cubicBezTo>
                  <a:cubicBezTo>
                    <a:pt x="12" y="40"/>
                    <a:pt x="10" y="47"/>
                    <a:pt x="9" y="51"/>
                  </a:cubicBezTo>
                  <a:lnTo>
                    <a:pt x="21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40805C-409F-4910-AEE8-146E28E5FE20}"/>
              </a:ext>
            </a:extLst>
          </p:cNvPr>
          <p:cNvGrpSpPr/>
          <p:nvPr/>
        </p:nvGrpSpPr>
        <p:grpSpPr>
          <a:xfrm>
            <a:off x="2878483" y="3767305"/>
            <a:ext cx="767257" cy="855405"/>
            <a:chOff x="7156451" y="4826087"/>
            <a:chExt cx="763588" cy="862012"/>
          </a:xfr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45" name="Freeform 78">
              <a:extLst>
                <a:ext uri="{FF2B5EF4-FFF2-40B4-BE49-F238E27FC236}">
                  <a16:creationId xmlns:a16="http://schemas.microsoft.com/office/drawing/2014/main" id="{A9032009-8546-43F6-BAAB-7253DCF8C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9">
              <a:extLst>
                <a:ext uri="{FF2B5EF4-FFF2-40B4-BE49-F238E27FC236}">
                  <a16:creationId xmlns:a16="http://schemas.microsoft.com/office/drawing/2014/main" id="{C2360B6F-142C-4FE8-9161-146121812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0">
              <a:extLst>
                <a:ext uri="{FF2B5EF4-FFF2-40B4-BE49-F238E27FC236}">
                  <a16:creationId xmlns:a16="http://schemas.microsoft.com/office/drawing/2014/main" id="{4A110276-6AA4-44D4-9B82-D8AB9B1CE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95523A0-6306-4201-AF15-A86A606AB32F}"/>
              </a:ext>
            </a:extLst>
          </p:cNvPr>
          <p:cNvGrpSpPr/>
          <p:nvPr/>
        </p:nvGrpSpPr>
        <p:grpSpPr>
          <a:xfrm>
            <a:off x="2937950" y="1401986"/>
            <a:ext cx="427371" cy="834879"/>
            <a:chOff x="8080376" y="1863812"/>
            <a:chExt cx="361950" cy="715962"/>
          </a:xfr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39" name="Freeform 81">
              <a:extLst>
                <a:ext uri="{FF2B5EF4-FFF2-40B4-BE49-F238E27FC236}">
                  <a16:creationId xmlns:a16="http://schemas.microsoft.com/office/drawing/2014/main" id="{43B6AC00-5A30-4E81-BBB1-958328582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82">
              <a:extLst>
                <a:ext uri="{FF2B5EF4-FFF2-40B4-BE49-F238E27FC236}">
                  <a16:creationId xmlns:a16="http://schemas.microsoft.com/office/drawing/2014/main" id="{AFACAEDE-551E-49AC-8D1E-1C16A95608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83">
              <a:extLst>
                <a:ext uri="{FF2B5EF4-FFF2-40B4-BE49-F238E27FC236}">
                  <a16:creationId xmlns:a16="http://schemas.microsoft.com/office/drawing/2014/main" id="{D4975D12-C718-4FDB-88AE-CED08C4DD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84">
              <a:extLst>
                <a:ext uri="{FF2B5EF4-FFF2-40B4-BE49-F238E27FC236}">
                  <a16:creationId xmlns:a16="http://schemas.microsoft.com/office/drawing/2014/main" id="{65B29DA5-B7D6-4996-8CDF-F2912205A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85">
              <a:extLst>
                <a:ext uri="{FF2B5EF4-FFF2-40B4-BE49-F238E27FC236}">
                  <a16:creationId xmlns:a16="http://schemas.microsoft.com/office/drawing/2014/main" id="{35C07FB6-B0BB-4698-8B89-91C8D7C13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86">
              <a:extLst>
                <a:ext uri="{FF2B5EF4-FFF2-40B4-BE49-F238E27FC236}">
                  <a16:creationId xmlns:a16="http://schemas.microsoft.com/office/drawing/2014/main" id="{33591FF1-121B-4E75-B8A5-2788FC5CA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607677-803B-4CD0-9FDB-24A5344B9BA1}"/>
              </a:ext>
            </a:extLst>
          </p:cNvPr>
          <p:cNvGrpSpPr/>
          <p:nvPr/>
        </p:nvGrpSpPr>
        <p:grpSpPr>
          <a:xfrm>
            <a:off x="8541903" y="3677776"/>
            <a:ext cx="732839" cy="1041095"/>
            <a:chOff x="10885488" y="4680037"/>
            <a:chExt cx="503238" cy="723900"/>
          </a:xfr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31" name="Freeform 87">
              <a:extLst>
                <a:ext uri="{FF2B5EF4-FFF2-40B4-BE49-F238E27FC236}">
                  <a16:creationId xmlns:a16="http://schemas.microsoft.com/office/drawing/2014/main" id="{EFA41DCB-C3F2-4973-997F-E321FEC50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88">
              <a:extLst>
                <a:ext uri="{FF2B5EF4-FFF2-40B4-BE49-F238E27FC236}">
                  <a16:creationId xmlns:a16="http://schemas.microsoft.com/office/drawing/2014/main" id="{149A67BF-948A-4B44-B8F5-FE53D119C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9">
              <a:extLst>
                <a:ext uri="{FF2B5EF4-FFF2-40B4-BE49-F238E27FC236}">
                  <a16:creationId xmlns:a16="http://schemas.microsoft.com/office/drawing/2014/main" id="{C2EA6EAD-D189-4392-B7B8-2D0516606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90">
              <a:extLst>
                <a:ext uri="{FF2B5EF4-FFF2-40B4-BE49-F238E27FC236}">
                  <a16:creationId xmlns:a16="http://schemas.microsoft.com/office/drawing/2014/main" id="{52E32A8F-F6AC-45EB-A417-CFA5C3C21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91">
              <a:extLst>
                <a:ext uri="{FF2B5EF4-FFF2-40B4-BE49-F238E27FC236}">
                  <a16:creationId xmlns:a16="http://schemas.microsoft.com/office/drawing/2014/main" id="{DC69C77D-B7AA-4605-AF0F-3564AD039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92">
              <a:extLst>
                <a:ext uri="{FF2B5EF4-FFF2-40B4-BE49-F238E27FC236}">
                  <a16:creationId xmlns:a16="http://schemas.microsoft.com/office/drawing/2014/main" id="{766DA5D2-0551-4271-8CF9-C282434D9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93">
              <a:extLst>
                <a:ext uri="{FF2B5EF4-FFF2-40B4-BE49-F238E27FC236}">
                  <a16:creationId xmlns:a16="http://schemas.microsoft.com/office/drawing/2014/main" id="{4F21045E-D19A-4426-A33B-07927A21B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94">
              <a:extLst>
                <a:ext uri="{FF2B5EF4-FFF2-40B4-BE49-F238E27FC236}">
                  <a16:creationId xmlns:a16="http://schemas.microsoft.com/office/drawing/2014/main" id="{58CEDEC6-21BB-46CD-89D2-B2AA31F8C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6C87FB3-DBBB-4848-9FFE-34BF46D9A126}"/>
              </a:ext>
            </a:extLst>
          </p:cNvPr>
          <p:cNvGrpSpPr/>
          <p:nvPr/>
        </p:nvGrpSpPr>
        <p:grpSpPr>
          <a:xfrm>
            <a:off x="8556347" y="1421666"/>
            <a:ext cx="626992" cy="840515"/>
            <a:chOff x="10709276" y="1628862"/>
            <a:chExt cx="439738" cy="596900"/>
          </a:xfr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</p:grpSpPr>
        <p:sp>
          <p:nvSpPr>
            <p:cNvPr id="29" name="Freeform 95">
              <a:extLst>
                <a:ext uri="{FF2B5EF4-FFF2-40B4-BE49-F238E27FC236}">
                  <a16:creationId xmlns:a16="http://schemas.microsoft.com/office/drawing/2014/main" id="{C75C9046-2416-4324-8DD9-05651C830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96">
              <a:extLst>
                <a:ext uri="{FF2B5EF4-FFF2-40B4-BE49-F238E27FC236}">
                  <a16:creationId xmlns:a16="http://schemas.microsoft.com/office/drawing/2014/main" id="{E785CD6F-35C5-4F55-BD04-3F8C46509A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20">
            <a:extLst>
              <a:ext uri="{FF2B5EF4-FFF2-40B4-BE49-F238E27FC236}">
                <a16:creationId xmlns:a16="http://schemas.microsoft.com/office/drawing/2014/main" id="{BBF52562-1DD4-401E-9ECC-97ADE871749C}"/>
              </a:ext>
            </a:extLst>
          </p:cNvPr>
          <p:cNvSpPr txBox="1"/>
          <p:nvPr/>
        </p:nvSpPr>
        <p:spPr>
          <a:xfrm>
            <a:off x="2275499" y="2335188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矩形 47">
            <a:extLst>
              <a:ext uri="{FF2B5EF4-FFF2-40B4-BE49-F238E27FC236}">
                <a16:creationId xmlns:a16="http://schemas.microsoft.com/office/drawing/2014/main" id="{7ADBE21F-CEFD-4BC8-8EE3-81E047E32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260" y="2649644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EF5846F-0270-4EBC-8534-41A28B5FF289}"/>
              </a:ext>
            </a:extLst>
          </p:cNvPr>
          <p:cNvCxnSpPr/>
          <p:nvPr/>
        </p:nvCxnSpPr>
        <p:spPr>
          <a:xfrm>
            <a:off x="1304692" y="3463794"/>
            <a:ext cx="9645805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rgbClr val="6D9195"/>
                </a:gs>
                <a:gs pos="100000">
                  <a:srgbClr val="6D9195">
                    <a:alpha val="0"/>
                  </a:srgb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3FDEEF7-DB1C-4456-9027-AA8005DD7A19}"/>
              </a:ext>
            </a:extLst>
          </p:cNvPr>
          <p:cNvCxnSpPr>
            <a:cxnSpLocks/>
          </p:cNvCxnSpPr>
          <p:nvPr/>
        </p:nvCxnSpPr>
        <p:spPr>
          <a:xfrm>
            <a:off x="5999356" y="1247061"/>
            <a:ext cx="0" cy="429322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rgbClr val="6DB8AA"/>
                </a:gs>
                <a:gs pos="100000">
                  <a:srgbClr val="6DB8AA">
                    <a:alpha val="0"/>
                  </a:srgb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EFA6926F-0144-493A-959F-3825DD136364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E587D3E-52AA-4905-838F-B5E652F4CABA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66" name="文本框 20">
            <a:extLst>
              <a:ext uri="{FF2B5EF4-FFF2-40B4-BE49-F238E27FC236}">
                <a16:creationId xmlns:a16="http://schemas.microsoft.com/office/drawing/2014/main" id="{0B205BED-6FB9-49CD-8A5C-69CE92DC22C4}"/>
              </a:ext>
            </a:extLst>
          </p:cNvPr>
          <p:cNvSpPr txBox="1"/>
          <p:nvPr/>
        </p:nvSpPr>
        <p:spPr>
          <a:xfrm>
            <a:off x="2275499" y="4775611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矩形 47">
            <a:extLst>
              <a:ext uri="{FF2B5EF4-FFF2-40B4-BE49-F238E27FC236}">
                <a16:creationId xmlns:a16="http://schemas.microsoft.com/office/drawing/2014/main" id="{749FD54D-D2D2-4A13-B40C-5567CC8F1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260" y="5090067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8" name="文本框 20">
            <a:extLst>
              <a:ext uri="{FF2B5EF4-FFF2-40B4-BE49-F238E27FC236}">
                <a16:creationId xmlns:a16="http://schemas.microsoft.com/office/drawing/2014/main" id="{C31E71D2-12C8-4BB0-9097-7E6CA4354024}"/>
              </a:ext>
            </a:extLst>
          </p:cNvPr>
          <p:cNvSpPr txBox="1"/>
          <p:nvPr/>
        </p:nvSpPr>
        <p:spPr>
          <a:xfrm>
            <a:off x="8447667" y="2341720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矩形 47">
            <a:extLst>
              <a:ext uri="{FF2B5EF4-FFF2-40B4-BE49-F238E27FC236}">
                <a16:creationId xmlns:a16="http://schemas.microsoft.com/office/drawing/2014/main" id="{22515B23-6D11-43C3-9A2C-38ACF2005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0400" y="2656176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0" name="文本框 20">
            <a:extLst>
              <a:ext uri="{FF2B5EF4-FFF2-40B4-BE49-F238E27FC236}">
                <a16:creationId xmlns:a16="http://schemas.microsoft.com/office/drawing/2014/main" id="{BA7AD7DD-1C22-4FF2-B838-2E1C538DF3EF}"/>
              </a:ext>
            </a:extLst>
          </p:cNvPr>
          <p:cNvSpPr txBox="1"/>
          <p:nvPr/>
        </p:nvSpPr>
        <p:spPr>
          <a:xfrm>
            <a:off x="8447667" y="4782143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1" name="矩形 47">
            <a:extLst>
              <a:ext uri="{FF2B5EF4-FFF2-40B4-BE49-F238E27FC236}">
                <a16:creationId xmlns:a16="http://schemas.microsoft.com/office/drawing/2014/main" id="{8F3909AD-6095-42F8-9096-16335CB19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0400" y="5096599"/>
            <a:ext cx="250658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0479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">
            <a:extLst>
              <a:ext uri="{FF2B5EF4-FFF2-40B4-BE49-F238E27FC236}">
                <a16:creationId xmlns:a16="http://schemas.microsoft.com/office/drawing/2014/main" id="{B0CF220C-9990-4CD5-858F-58202892A88F}"/>
              </a:ext>
            </a:extLst>
          </p:cNvPr>
          <p:cNvSpPr/>
          <p:nvPr/>
        </p:nvSpPr>
        <p:spPr>
          <a:xfrm>
            <a:off x="1563446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AA819F-4655-4196-A742-245EB1F2269E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8AB130E-9670-457F-B2A8-193ABD850E74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25" name="文本框 20">
            <a:extLst>
              <a:ext uri="{FF2B5EF4-FFF2-40B4-BE49-F238E27FC236}">
                <a16:creationId xmlns:a16="http://schemas.microsoft.com/office/drawing/2014/main" id="{3041DE31-BD3E-4E33-B537-CB41404CA871}"/>
              </a:ext>
            </a:extLst>
          </p:cNvPr>
          <p:cNvSpPr txBox="1"/>
          <p:nvPr/>
        </p:nvSpPr>
        <p:spPr>
          <a:xfrm>
            <a:off x="1815562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矩形 47">
            <a:extLst>
              <a:ext uri="{FF2B5EF4-FFF2-40B4-BE49-F238E27FC236}">
                <a16:creationId xmlns:a16="http://schemas.microsoft.com/office/drawing/2014/main" id="{D2E38E2B-52A9-45C2-AAD7-1A77D7BCC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1850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8B4074A-BCE4-4B98-9659-ED32B232BBF2}"/>
              </a:ext>
            </a:extLst>
          </p:cNvPr>
          <p:cNvCxnSpPr>
            <a:cxnSpLocks/>
          </p:cNvCxnSpPr>
          <p:nvPr/>
        </p:nvCxnSpPr>
        <p:spPr>
          <a:xfrm>
            <a:off x="1641226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00CEE87-0072-40EB-81F1-7425E5896BDC}"/>
              </a:ext>
            </a:extLst>
          </p:cNvPr>
          <p:cNvGrpSpPr/>
          <p:nvPr/>
        </p:nvGrpSpPr>
        <p:grpSpPr>
          <a:xfrm>
            <a:off x="6982488" y="4768004"/>
            <a:ext cx="657225" cy="666750"/>
            <a:chOff x="6982488" y="4768004"/>
            <a:chExt cx="657225" cy="666750"/>
          </a:xfr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B8284CF-44F4-4037-BEA3-1938C495BD5F}"/>
                </a:ext>
              </a:extLst>
            </p:cNvPr>
            <p:cNvSpPr/>
            <p:nvPr/>
          </p:nvSpPr>
          <p:spPr>
            <a:xfrm>
              <a:off x="6982488" y="4768004"/>
              <a:ext cx="657225" cy="666750"/>
            </a:xfrm>
            <a:custGeom>
              <a:avLst/>
              <a:gdLst>
                <a:gd name="connsiteX0" fmla="*/ 600075 w 657225"/>
                <a:gd name="connsiteY0" fmla="*/ 609600 h 666750"/>
                <a:gd name="connsiteX1" fmla="*/ 0 w 657225"/>
                <a:gd name="connsiteY1" fmla="*/ 60960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0 h 666750"/>
                <a:gd name="connsiteX5" fmla="*/ 600075 w 657225"/>
                <a:gd name="connsiteY5" fmla="*/ 0 h 666750"/>
                <a:gd name="connsiteX6" fmla="*/ 600075 w 657225"/>
                <a:gd name="connsiteY6" fmla="*/ 60960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600075" y="609600"/>
                  </a:moveTo>
                  <a:lnTo>
                    <a:pt x="0" y="60960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0"/>
                  </a:lnTo>
                  <a:lnTo>
                    <a:pt x="600075" y="0"/>
                  </a:lnTo>
                  <a:lnTo>
                    <a:pt x="600075" y="60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1D4C828-33A0-40E8-86CF-A6C1554E11B0}"/>
                </a:ext>
              </a:extLst>
            </p:cNvPr>
            <p:cNvSpPr/>
            <p:nvPr/>
          </p:nvSpPr>
          <p:spPr>
            <a:xfrm>
              <a:off x="6982488" y="4768004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3D2AED7-D184-4FEE-93D4-300FC60039E3}"/>
                </a:ext>
              </a:extLst>
            </p:cNvPr>
            <p:cNvSpPr/>
            <p:nvPr/>
          </p:nvSpPr>
          <p:spPr>
            <a:xfrm>
              <a:off x="7182513" y="4958504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7485EB6-55D7-4384-9631-F036D59AE33D}"/>
                </a:ext>
              </a:extLst>
            </p:cNvPr>
            <p:cNvSpPr/>
            <p:nvPr/>
          </p:nvSpPr>
          <p:spPr>
            <a:xfrm>
              <a:off x="7382538" y="5129954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11C6682-73D5-4626-B221-97574E71149E}"/>
                </a:ext>
              </a:extLst>
            </p:cNvPr>
            <p:cNvSpPr/>
            <p:nvPr/>
          </p:nvSpPr>
          <p:spPr>
            <a:xfrm>
              <a:off x="7220613" y="4768004"/>
              <a:ext cx="308705" cy="308705"/>
            </a:xfrm>
            <a:custGeom>
              <a:avLst/>
              <a:gdLst>
                <a:gd name="connsiteX0" fmla="*/ 52006 w 308705"/>
                <a:gd name="connsiteY0" fmla="*/ 78962 h 308705"/>
                <a:gd name="connsiteX1" fmla="*/ 281845 w 308705"/>
                <a:gd name="connsiteY1" fmla="*/ 308705 h 308705"/>
                <a:gd name="connsiteX2" fmla="*/ 308705 w 308705"/>
                <a:gd name="connsiteY2" fmla="*/ 281845 h 308705"/>
                <a:gd name="connsiteX3" fmla="*/ 78867 w 308705"/>
                <a:gd name="connsiteY3" fmla="*/ 52006 h 308705"/>
                <a:gd name="connsiteX4" fmla="*/ 130874 w 308705"/>
                <a:gd name="connsiteY4" fmla="*/ 0 h 308705"/>
                <a:gd name="connsiteX5" fmla="*/ 0 w 308705"/>
                <a:gd name="connsiteY5" fmla="*/ 0 h 308705"/>
                <a:gd name="connsiteX6" fmla="*/ 0 w 308705"/>
                <a:gd name="connsiteY6" fmla="*/ 130874 h 308705"/>
                <a:gd name="connsiteX7" fmla="*/ 52006 w 308705"/>
                <a:gd name="connsiteY7" fmla="*/ 78962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52006" y="78962"/>
                  </a:moveTo>
                  <a:lnTo>
                    <a:pt x="281845" y="308705"/>
                  </a:lnTo>
                  <a:lnTo>
                    <a:pt x="308705" y="281845"/>
                  </a:lnTo>
                  <a:lnTo>
                    <a:pt x="78867" y="52006"/>
                  </a:lnTo>
                  <a:lnTo>
                    <a:pt x="130874" y="0"/>
                  </a:lnTo>
                  <a:lnTo>
                    <a:pt x="0" y="0"/>
                  </a:lnTo>
                  <a:lnTo>
                    <a:pt x="0" y="130874"/>
                  </a:lnTo>
                  <a:lnTo>
                    <a:pt x="52006" y="789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31" descr="书籍 纯色填充">
            <a:extLst>
              <a:ext uri="{FF2B5EF4-FFF2-40B4-BE49-F238E27FC236}">
                <a16:creationId xmlns:a16="http://schemas.microsoft.com/office/drawing/2014/main" id="{1B19E5D9-52E9-4C7C-9921-9CB4E4DAA2B5}"/>
              </a:ext>
            </a:extLst>
          </p:cNvPr>
          <p:cNvSpPr/>
          <p:nvPr/>
        </p:nvSpPr>
        <p:spPr>
          <a:xfrm>
            <a:off x="2147681" y="4662563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499967C-C2AB-46E8-A980-651563046682}"/>
              </a:ext>
            </a:extLst>
          </p:cNvPr>
          <p:cNvGrpSpPr/>
          <p:nvPr/>
        </p:nvGrpSpPr>
        <p:grpSpPr>
          <a:xfrm>
            <a:off x="4553654" y="4837778"/>
            <a:ext cx="752475" cy="752475"/>
            <a:chOff x="4553654" y="4837778"/>
            <a:chExt cx="752475" cy="752475"/>
          </a:xfr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580A33B-A734-4479-A2A8-1BC27DA7F792}"/>
                </a:ext>
              </a:extLst>
            </p:cNvPr>
            <p:cNvSpPr/>
            <p:nvPr/>
          </p:nvSpPr>
          <p:spPr>
            <a:xfrm>
              <a:off x="4819402" y="4837778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D571171-DA67-4374-B00E-4BF0079E29E8}"/>
                </a:ext>
              </a:extLst>
            </p:cNvPr>
            <p:cNvSpPr/>
            <p:nvPr/>
          </p:nvSpPr>
          <p:spPr>
            <a:xfrm>
              <a:off x="4553654" y="4866353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A77B6A9-A529-46F0-8053-B4EE5DF5ACA6}"/>
                </a:ext>
              </a:extLst>
            </p:cNvPr>
            <p:cNvSpPr/>
            <p:nvPr/>
          </p:nvSpPr>
          <p:spPr>
            <a:xfrm>
              <a:off x="4687004" y="4999703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任意多边形 5">
            <a:extLst>
              <a:ext uri="{FF2B5EF4-FFF2-40B4-BE49-F238E27FC236}">
                <a16:creationId xmlns:a16="http://schemas.microsoft.com/office/drawing/2014/main" id="{D4CF716E-8449-43FB-BEBB-7C288EA77B46}"/>
              </a:ext>
            </a:extLst>
          </p:cNvPr>
          <p:cNvSpPr/>
          <p:nvPr/>
        </p:nvSpPr>
        <p:spPr>
          <a:xfrm>
            <a:off x="3939892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20">
            <a:extLst>
              <a:ext uri="{FF2B5EF4-FFF2-40B4-BE49-F238E27FC236}">
                <a16:creationId xmlns:a16="http://schemas.microsoft.com/office/drawing/2014/main" id="{8354C852-8231-4ADC-9CF6-285E65A75E55}"/>
              </a:ext>
            </a:extLst>
          </p:cNvPr>
          <p:cNvSpPr txBox="1"/>
          <p:nvPr/>
        </p:nvSpPr>
        <p:spPr>
          <a:xfrm>
            <a:off x="4192008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矩形 47">
            <a:extLst>
              <a:ext uri="{FF2B5EF4-FFF2-40B4-BE49-F238E27FC236}">
                <a16:creationId xmlns:a16="http://schemas.microsoft.com/office/drawing/2014/main" id="{44B8DE62-12BD-4F93-9B1B-953BB9C14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296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28E4559-F039-44F6-BBD0-D27BCA122DB1}"/>
              </a:ext>
            </a:extLst>
          </p:cNvPr>
          <p:cNvCxnSpPr>
            <a:cxnSpLocks/>
          </p:cNvCxnSpPr>
          <p:nvPr/>
        </p:nvCxnSpPr>
        <p:spPr>
          <a:xfrm>
            <a:off x="4017672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5">
            <a:extLst>
              <a:ext uri="{FF2B5EF4-FFF2-40B4-BE49-F238E27FC236}">
                <a16:creationId xmlns:a16="http://schemas.microsoft.com/office/drawing/2014/main" id="{1CE58182-5A46-446D-BCF8-9A0D9214BD5E}"/>
              </a:ext>
            </a:extLst>
          </p:cNvPr>
          <p:cNvSpPr/>
          <p:nvPr/>
        </p:nvSpPr>
        <p:spPr>
          <a:xfrm>
            <a:off x="6316338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20">
            <a:extLst>
              <a:ext uri="{FF2B5EF4-FFF2-40B4-BE49-F238E27FC236}">
                <a16:creationId xmlns:a16="http://schemas.microsoft.com/office/drawing/2014/main" id="{9C75B472-94D4-425F-AFF1-209DC4306E5D}"/>
              </a:ext>
            </a:extLst>
          </p:cNvPr>
          <p:cNvSpPr txBox="1"/>
          <p:nvPr/>
        </p:nvSpPr>
        <p:spPr>
          <a:xfrm>
            <a:off x="6568454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矩形 47">
            <a:extLst>
              <a:ext uri="{FF2B5EF4-FFF2-40B4-BE49-F238E27FC236}">
                <a16:creationId xmlns:a16="http://schemas.microsoft.com/office/drawing/2014/main" id="{7800EC9D-83F0-4758-93AC-69BF4DD99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4742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DF7792D9-3948-41F3-B0C9-40BC870A53C7}"/>
              </a:ext>
            </a:extLst>
          </p:cNvPr>
          <p:cNvCxnSpPr>
            <a:cxnSpLocks/>
          </p:cNvCxnSpPr>
          <p:nvPr/>
        </p:nvCxnSpPr>
        <p:spPr>
          <a:xfrm>
            <a:off x="6394118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任意多边形 5">
            <a:extLst>
              <a:ext uri="{FF2B5EF4-FFF2-40B4-BE49-F238E27FC236}">
                <a16:creationId xmlns:a16="http://schemas.microsoft.com/office/drawing/2014/main" id="{664B3869-6BA2-4C0A-95E4-CE1C32FCBF8F}"/>
              </a:ext>
            </a:extLst>
          </p:cNvPr>
          <p:cNvSpPr/>
          <p:nvPr/>
        </p:nvSpPr>
        <p:spPr>
          <a:xfrm>
            <a:off x="8692784" y="1645572"/>
            <a:ext cx="1980000" cy="2827279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gradFill>
            <a:gsLst>
              <a:gs pos="0">
                <a:srgbClr val="6D9195"/>
              </a:gs>
              <a:gs pos="100000">
                <a:srgbClr val="6DB8A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20">
            <a:extLst>
              <a:ext uri="{FF2B5EF4-FFF2-40B4-BE49-F238E27FC236}">
                <a16:creationId xmlns:a16="http://schemas.microsoft.com/office/drawing/2014/main" id="{DA79E366-8E7B-49B8-A07C-C6857F340D3D}"/>
              </a:ext>
            </a:extLst>
          </p:cNvPr>
          <p:cNvSpPr txBox="1"/>
          <p:nvPr/>
        </p:nvSpPr>
        <p:spPr>
          <a:xfrm>
            <a:off x="8944900" y="2059417"/>
            <a:ext cx="1512346" cy="350294"/>
          </a:xfrm>
          <a:prstGeom prst="rect">
            <a:avLst/>
          </a:prstGeom>
          <a:noFill/>
        </p:spPr>
        <p:txBody>
          <a:bodyPr wrap="none" lIns="72585" tIns="36293" rIns="72585" bIns="36293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矩形 47">
            <a:extLst>
              <a:ext uri="{FF2B5EF4-FFF2-40B4-BE49-F238E27FC236}">
                <a16:creationId xmlns:a16="http://schemas.microsoft.com/office/drawing/2014/main" id="{8D97CADC-AB99-48F9-9307-5CDF625A0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1188" y="2823556"/>
            <a:ext cx="1799770" cy="8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345467F-36D3-4F5E-91CE-679135846A5B}"/>
              </a:ext>
            </a:extLst>
          </p:cNvPr>
          <p:cNvCxnSpPr>
            <a:cxnSpLocks/>
          </p:cNvCxnSpPr>
          <p:nvPr/>
        </p:nvCxnSpPr>
        <p:spPr>
          <a:xfrm>
            <a:off x="8770564" y="2636480"/>
            <a:ext cx="183039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图形 35" descr="云 纯色填充">
            <a:extLst>
              <a:ext uri="{FF2B5EF4-FFF2-40B4-BE49-F238E27FC236}">
                <a16:creationId xmlns:a16="http://schemas.microsoft.com/office/drawing/2014/main" id="{5AA210FA-BE8B-4C65-B30B-C902A4580E91}"/>
              </a:ext>
            </a:extLst>
          </p:cNvPr>
          <p:cNvSpPr/>
          <p:nvPr/>
        </p:nvSpPr>
        <p:spPr>
          <a:xfrm>
            <a:off x="9180843" y="4769556"/>
            <a:ext cx="1015350" cy="578089"/>
          </a:xfrm>
          <a:custGeom>
            <a:avLst/>
            <a:gdLst>
              <a:gd name="connsiteX0" fmla="*/ 689427 w 802774"/>
              <a:gd name="connsiteY0" fmla="*/ 227507 h 457059"/>
              <a:gd name="connsiteX1" fmla="*/ 679902 w 802774"/>
              <a:gd name="connsiteY1" fmla="*/ 227507 h 457059"/>
              <a:gd name="connsiteX2" fmla="*/ 679902 w 802774"/>
              <a:gd name="connsiteY2" fmla="*/ 227507 h 457059"/>
              <a:gd name="connsiteX3" fmla="*/ 619895 w 802774"/>
              <a:gd name="connsiteY3" fmla="*/ 111302 h 457059"/>
              <a:gd name="connsiteX4" fmla="*/ 489403 w 802774"/>
              <a:gd name="connsiteY4" fmla="*/ 93204 h 457059"/>
              <a:gd name="connsiteX5" fmla="*/ 296998 w 802774"/>
              <a:gd name="connsiteY5" fmla="*/ 4622 h 457059"/>
              <a:gd name="connsiteX6" fmla="*/ 165552 w 802774"/>
              <a:gd name="connsiteY6" fmla="*/ 170357 h 457059"/>
              <a:gd name="connsiteX7" fmla="*/ 165552 w 802774"/>
              <a:gd name="connsiteY7" fmla="*/ 172262 h 457059"/>
              <a:gd name="connsiteX8" fmla="*/ 28392 w 802774"/>
              <a:gd name="connsiteY8" fmla="*/ 227507 h 457059"/>
              <a:gd name="connsiteX9" fmla="*/ 13152 w 802774"/>
              <a:gd name="connsiteY9" fmla="*/ 374192 h 457059"/>
              <a:gd name="connsiteX10" fmla="*/ 136025 w 802774"/>
              <a:gd name="connsiteY10" fmla="*/ 456107 h 457059"/>
              <a:gd name="connsiteX11" fmla="*/ 136025 w 802774"/>
              <a:gd name="connsiteY11" fmla="*/ 457059 h 457059"/>
              <a:gd name="connsiteX12" fmla="*/ 688475 w 802774"/>
              <a:gd name="connsiteY12" fmla="*/ 457059 h 457059"/>
              <a:gd name="connsiteX13" fmla="*/ 802775 w 802774"/>
              <a:gd name="connsiteY13" fmla="*/ 342759 h 457059"/>
              <a:gd name="connsiteX14" fmla="*/ 689427 w 802774"/>
              <a:gd name="connsiteY14" fmla="*/ 227507 h 45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2774" h="457059">
                <a:moveTo>
                  <a:pt x="689427" y="227507"/>
                </a:moveTo>
                <a:cubicBezTo>
                  <a:pt x="686570" y="227507"/>
                  <a:pt x="682760" y="227507"/>
                  <a:pt x="679902" y="227507"/>
                </a:cubicBezTo>
                <a:cubicBezTo>
                  <a:pt x="679902" y="227507"/>
                  <a:pt x="679902" y="227507"/>
                  <a:pt x="679902" y="227507"/>
                </a:cubicBezTo>
                <a:cubicBezTo>
                  <a:pt x="679902" y="180834"/>
                  <a:pt x="657043" y="137972"/>
                  <a:pt x="619895" y="111302"/>
                </a:cubicBezTo>
                <a:cubicBezTo>
                  <a:pt x="581795" y="84632"/>
                  <a:pt x="533218" y="77964"/>
                  <a:pt x="489403" y="93204"/>
                </a:cubicBezTo>
                <a:cubicBezTo>
                  <a:pt x="453208" y="22719"/>
                  <a:pt x="373198" y="-13476"/>
                  <a:pt x="296998" y="4622"/>
                </a:cubicBezTo>
                <a:cubicBezTo>
                  <a:pt x="220797" y="22719"/>
                  <a:pt x="165552" y="91299"/>
                  <a:pt x="165552" y="170357"/>
                </a:cubicBezTo>
                <a:cubicBezTo>
                  <a:pt x="165552" y="170357"/>
                  <a:pt x="165552" y="171309"/>
                  <a:pt x="165552" y="172262"/>
                </a:cubicBezTo>
                <a:cubicBezTo>
                  <a:pt x="113165" y="163689"/>
                  <a:pt x="60777" y="185597"/>
                  <a:pt x="28392" y="227507"/>
                </a:cubicBezTo>
                <a:cubicBezTo>
                  <a:pt x="-3040" y="270369"/>
                  <a:pt x="-8755" y="326567"/>
                  <a:pt x="13152" y="374192"/>
                </a:cubicBezTo>
                <a:cubicBezTo>
                  <a:pt x="36012" y="421817"/>
                  <a:pt x="83637" y="453249"/>
                  <a:pt x="136025" y="456107"/>
                </a:cubicBezTo>
                <a:lnTo>
                  <a:pt x="136025" y="457059"/>
                </a:lnTo>
                <a:lnTo>
                  <a:pt x="688475" y="457059"/>
                </a:lnTo>
                <a:cubicBezTo>
                  <a:pt x="751340" y="457059"/>
                  <a:pt x="802775" y="405624"/>
                  <a:pt x="802775" y="342759"/>
                </a:cubicBezTo>
                <a:cubicBezTo>
                  <a:pt x="802775" y="279894"/>
                  <a:pt x="752293" y="227507"/>
                  <a:pt x="689427" y="227507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0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数据 5">
            <a:extLst>
              <a:ext uri="{FF2B5EF4-FFF2-40B4-BE49-F238E27FC236}">
                <a16:creationId xmlns:a16="http://schemas.microsoft.com/office/drawing/2014/main" id="{EE8FFE3D-2431-4CBA-896C-DD51767CAF1A}"/>
              </a:ext>
            </a:extLst>
          </p:cNvPr>
          <p:cNvSpPr/>
          <p:nvPr/>
        </p:nvSpPr>
        <p:spPr>
          <a:xfrm flipH="1">
            <a:off x="5713339" y="1900556"/>
            <a:ext cx="1414929" cy="133705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2" name="流程图: 数据 5">
            <a:extLst>
              <a:ext uri="{FF2B5EF4-FFF2-40B4-BE49-F238E27FC236}">
                <a16:creationId xmlns:a16="http://schemas.microsoft.com/office/drawing/2014/main" id="{C174A6C1-DA1E-451F-BC12-F515EF4474F3}"/>
              </a:ext>
            </a:extLst>
          </p:cNvPr>
          <p:cNvSpPr/>
          <p:nvPr/>
        </p:nvSpPr>
        <p:spPr>
          <a:xfrm flipH="1">
            <a:off x="5152421" y="2981252"/>
            <a:ext cx="1414929" cy="133705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3" name="流程图: 数据 5">
            <a:extLst>
              <a:ext uri="{FF2B5EF4-FFF2-40B4-BE49-F238E27FC236}">
                <a16:creationId xmlns:a16="http://schemas.microsoft.com/office/drawing/2014/main" id="{7C6D8605-B959-421D-95E4-47CC3948CCDA}"/>
              </a:ext>
            </a:extLst>
          </p:cNvPr>
          <p:cNvSpPr/>
          <p:nvPr/>
        </p:nvSpPr>
        <p:spPr>
          <a:xfrm flipH="1">
            <a:off x="4596556" y="4059737"/>
            <a:ext cx="1414929" cy="1339266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6E29061-A306-450C-8B2E-3289A2A1C56C}"/>
              </a:ext>
            </a:extLst>
          </p:cNvPr>
          <p:cNvSpPr/>
          <p:nvPr/>
        </p:nvSpPr>
        <p:spPr>
          <a:xfrm>
            <a:off x="4040691" y="4797880"/>
            <a:ext cx="1970794" cy="735933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AB17DF2-05A5-49DA-A7BB-FE8015E0BECD}"/>
              </a:ext>
            </a:extLst>
          </p:cNvPr>
          <p:cNvSpPr/>
          <p:nvPr/>
        </p:nvSpPr>
        <p:spPr>
          <a:xfrm>
            <a:off x="4596556" y="3719395"/>
            <a:ext cx="1970794" cy="733724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4916E3C-82BE-4DE4-A64C-06BB174AE4B0}"/>
              </a:ext>
            </a:extLst>
          </p:cNvPr>
          <p:cNvSpPr/>
          <p:nvPr/>
        </p:nvSpPr>
        <p:spPr>
          <a:xfrm>
            <a:off x="5152421" y="2638699"/>
            <a:ext cx="1970794" cy="735934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84AA117-4FAF-4777-ACD1-882D6F3A7D3C}"/>
              </a:ext>
            </a:extLst>
          </p:cNvPr>
          <p:cNvSpPr/>
          <p:nvPr/>
        </p:nvSpPr>
        <p:spPr>
          <a:xfrm>
            <a:off x="5713339" y="1558005"/>
            <a:ext cx="1970794" cy="735933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标题文本</a:t>
            </a: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id="{E3E1640A-7255-442D-B37F-3AE8D24B5836}"/>
              </a:ext>
            </a:extLst>
          </p:cNvPr>
          <p:cNvSpPr txBox="1"/>
          <p:nvPr/>
        </p:nvSpPr>
        <p:spPr>
          <a:xfrm flipH="1">
            <a:off x="3095719" y="1681765"/>
            <a:ext cx="26075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3">
            <a:extLst>
              <a:ext uri="{FF2B5EF4-FFF2-40B4-BE49-F238E27FC236}">
                <a16:creationId xmlns:a16="http://schemas.microsoft.com/office/drawing/2014/main" id="{A8E2806B-60F8-4757-993A-01D2589384B2}"/>
              </a:ext>
            </a:extLst>
          </p:cNvPr>
          <p:cNvSpPr txBox="1"/>
          <p:nvPr/>
        </p:nvSpPr>
        <p:spPr>
          <a:xfrm flipH="1">
            <a:off x="2549963" y="2766880"/>
            <a:ext cx="26075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4">
            <a:extLst>
              <a:ext uri="{FF2B5EF4-FFF2-40B4-BE49-F238E27FC236}">
                <a16:creationId xmlns:a16="http://schemas.microsoft.com/office/drawing/2014/main" id="{99D8DBEB-775F-4E7C-B1FC-843014D9D47A}"/>
              </a:ext>
            </a:extLst>
          </p:cNvPr>
          <p:cNvSpPr txBox="1"/>
          <p:nvPr/>
        </p:nvSpPr>
        <p:spPr>
          <a:xfrm flipH="1">
            <a:off x="1973884" y="3851996"/>
            <a:ext cx="2607512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FF38C7F-7C49-4A17-8730-BAFB70781419}"/>
              </a:ext>
            </a:extLst>
          </p:cNvPr>
          <p:cNvSpPr/>
          <p:nvPr/>
        </p:nvSpPr>
        <p:spPr>
          <a:xfrm flipH="1">
            <a:off x="2220684" y="1617786"/>
            <a:ext cx="3335058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FF01A73-32AB-4CCE-B1FE-C2BB16F5D9F0}"/>
              </a:ext>
            </a:extLst>
          </p:cNvPr>
          <p:cNvSpPr/>
          <p:nvPr/>
        </p:nvSpPr>
        <p:spPr>
          <a:xfrm flipH="1">
            <a:off x="1915424" y="2720038"/>
            <a:ext cx="324172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69B8AB-803B-4D40-919D-263E77339DD1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3BDE0E-120A-48A7-AC42-5DF7459D488B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09652F1-3494-4FD1-B8F9-3988DEA206D1}"/>
              </a:ext>
            </a:extLst>
          </p:cNvPr>
          <p:cNvSpPr/>
          <p:nvPr/>
        </p:nvSpPr>
        <p:spPr>
          <a:xfrm flipH="1">
            <a:off x="6835550" y="3758959"/>
            <a:ext cx="343807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43A07E5-EA18-464C-93B1-39EDC4C09956}"/>
              </a:ext>
            </a:extLst>
          </p:cNvPr>
          <p:cNvSpPr/>
          <p:nvPr/>
        </p:nvSpPr>
        <p:spPr>
          <a:xfrm flipH="1">
            <a:off x="6567350" y="4881907"/>
            <a:ext cx="3222392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673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35">
            <a:extLst>
              <a:ext uri="{FF2B5EF4-FFF2-40B4-BE49-F238E27FC236}">
                <a16:creationId xmlns:a16="http://schemas.microsoft.com/office/drawing/2014/main" id="{6EA8EB2A-2BB0-4711-8C52-C3EBBCAA4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2399" y="3011243"/>
            <a:ext cx="1855383" cy="2297885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txBody>
          <a:bodyPr lIns="162000" tIns="0" rIns="0" bIns="0" anchor="ctr"/>
          <a:lstStyle/>
          <a:p>
            <a:pPr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任意多边形 36">
            <a:extLst>
              <a:ext uri="{FF2B5EF4-FFF2-40B4-BE49-F238E27FC236}">
                <a16:creationId xmlns:a16="http://schemas.microsoft.com/office/drawing/2014/main" id="{60600FF2-1012-449B-A994-D63CA1BF3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954" y="1747410"/>
            <a:ext cx="2399802" cy="1769370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txBody>
          <a:bodyPr lIns="0" tIns="0" rIns="0" bIns="162000" anchor="ctr"/>
          <a:lstStyle/>
          <a:p>
            <a:pPr algn="ctr"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任意多边形 37">
            <a:extLst>
              <a:ext uri="{FF2B5EF4-FFF2-40B4-BE49-F238E27FC236}">
                <a16:creationId xmlns:a16="http://schemas.microsoft.com/office/drawing/2014/main" id="{21A740E0-4419-46CB-AA21-D8522C530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8757" y="1789190"/>
            <a:ext cx="1855383" cy="2299972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txBody>
          <a:bodyPr lIns="0" tIns="0" rIns="162000" bIns="0" anchor="ctr"/>
          <a:lstStyle/>
          <a:p>
            <a:pPr algn="r"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任意多边形 38">
            <a:extLst>
              <a:ext uri="{FF2B5EF4-FFF2-40B4-BE49-F238E27FC236}">
                <a16:creationId xmlns:a16="http://schemas.microsoft.com/office/drawing/2014/main" id="{50E977B2-C004-440F-939E-B4CB049DB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2074" y="3587804"/>
            <a:ext cx="2399802" cy="1779816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txBody>
          <a:bodyPr lIns="0" tIns="162000" rIns="0" bIns="0" anchor="ctr"/>
          <a:lstStyle/>
          <a:p>
            <a:pPr algn="ctr">
              <a:defRPr/>
            </a:pPr>
            <a:endParaRPr lang="zh-CN" altLang="en-US" sz="15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69B8AB-803B-4D40-919D-263E77339DD1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3BDE0E-120A-48A7-AC42-5DF7459D488B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B876FE-8659-4E3A-9F2F-CD348F0EA83D}"/>
              </a:ext>
            </a:extLst>
          </p:cNvPr>
          <p:cNvGrpSpPr/>
          <p:nvPr/>
        </p:nvGrpSpPr>
        <p:grpSpPr>
          <a:xfrm>
            <a:off x="1442478" y="2001927"/>
            <a:ext cx="2506585" cy="934113"/>
            <a:chOff x="1442478" y="1789190"/>
            <a:chExt cx="2506585" cy="934113"/>
          </a:xfrm>
        </p:grpSpPr>
        <p:sp>
          <p:nvSpPr>
            <p:cNvPr id="36" name="文本框 20">
              <a:extLst>
                <a:ext uri="{FF2B5EF4-FFF2-40B4-BE49-F238E27FC236}">
                  <a16:creationId xmlns:a16="http://schemas.microsoft.com/office/drawing/2014/main" id="{F1F4EAD9-B694-41B1-9DAD-7C907FDBFBEA}"/>
                </a:ext>
              </a:extLst>
            </p:cNvPr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矩形 47">
              <a:extLst>
                <a:ext uri="{FF2B5EF4-FFF2-40B4-BE49-F238E27FC236}">
                  <a16:creationId xmlns:a16="http://schemas.microsoft.com/office/drawing/2014/main" id="{552C5EFA-E33E-4F65-B172-2D29EE01F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AAD86EC-676C-422D-8311-49D467E112A6}"/>
              </a:ext>
            </a:extLst>
          </p:cNvPr>
          <p:cNvGrpSpPr/>
          <p:nvPr/>
        </p:nvGrpSpPr>
        <p:grpSpPr>
          <a:xfrm>
            <a:off x="1442478" y="4035465"/>
            <a:ext cx="2506585" cy="934113"/>
            <a:chOff x="1442478" y="1789190"/>
            <a:chExt cx="2506585" cy="934113"/>
          </a:xfrm>
        </p:grpSpPr>
        <p:sp>
          <p:nvSpPr>
            <p:cNvPr id="39" name="文本框 20">
              <a:extLst>
                <a:ext uri="{FF2B5EF4-FFF2-40B4-BE49-F238E27FC236}">
                  <a16:creationId xmlns:a16="http://schemas.microsoft.com/office/drawing/2014/main" id="{1B8793A8-0371-4878-B68D-EA74C7484BEA}"/>
                </a:ext>
              </a:extLst>
            </p:cNvPr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矩形 47">
              <a:extLst>
                <a:ext uri="{FF2B5EF4-FFF2-40B4-BE49-F238E27FC236}">
                  <a16:creationId xmlns:a16="http://schemas.microsoft.com/office/drawing/2014/main" id="{7BF6C060-55AE-4FA2-A30A-7E8454440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79ED152-1193-46E3-8CF0-143D6498D0F6}"/>
              </a:ext>
            </a:extLst>
          </p:cNvPr>
          <p:cNvGrpSpPr/>
          <p:nvPr/>
        </p:nvGrpSpPr>
        <p:grpSpPr>
          <a:xfrm>
            <a:off x="8241350" y="2001927"/>
            <a:ext cx="2506585" cy="934113"/>
            <a:chOff x="1442478" y="1789190"/>
            <a:chExt cx="2506585" cy="934113"/>
          </a:xfrm>
        </p:grpSpPr>
        <p:sp>
          <p:nvSpPr>
            <p:cNvPr id="42" name="文本框 20">
              <a:extLst>
                <a:ext uri="{FF2B5EF4-FFF2-40B4-BE49-F238E27FC236}">
                  <a16:creationId xmlns:a16="http://schemas.microsoft.com/office/drawing/2014/main" id="{ED3F41BD-6887-4F8B-AF1D-2FBEF3262C2F}"/>
                </a:ext>
              </a:extLst>
            </p:cNvPr>
            <p:cNvSpPr txBox="1"/>
            <p:nvPr/>
          </p:nvSpPr>
          <p:spPr>
            <a:xfrm>
              <a:off x="1442478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矩形 47">
              <a:extLst>
                <a:ext uri="{FF2B5EF4-FFF2-40B4-BE49-F238E27FC236}">
                  <a16:creationId xmlns:a16="http://schemas.microsoft.com/office/drawing/2014/main" id="{8E8280F0-60CB-44A3-8629-0D0686264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05C9E40-87E6-4893-BF42-096773FD5463}"/>
              </a:ext>
            </a:extLst>
          </p:cNvPr>
          <p:cNvGrpSpPr/>
          <p:nvPr/>
        </p:nvGrpSpPr>
        <p:grpSpPr>
          <a:xfrm>
            <a:off x="8241350" y="4035465"/>
            <a:ext cx="2506585" cy="934113"/>
            <a:chOff x="1442478" y="1789190"/>
            <a:chExt cx="2506585" cy="934113"/>
          </a:xfrm>
        </p:grpSpPr>
        <p:sp>
          <p:nvSpPr>
            <p:cNvPr id="45" name="文本框 20">
              <a:extLst>
                <a:ext uri="{FF2B5EF4-FFF2-40B4-BE49-F238E27FC236}">
                  <a16:creationId xmlns:a16="http://schemas.microsoft.com/office/drawing/2014/main" id="{03F06A57-19EE-4FC9-96C5-34CE94DEC2D1}"/>
                </a:ext>
              </a:extLst>
            </p:cNvPr>
            <p:cNvSpPr txBox="1"/>
            <p:nvPr/>
          </p:nvSpPr>
          <p:spPr>
            <a:xfrm>
              <a:off x="1475023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矩形 47">
              <a:extLst>
                <a:ext uri="{FF2B5EF4-FFF2-40B4-BE49-F238E27FC236}">
                  <a16:creationId xmlns:a16="http://schemas.microsoft.com/office/drawing/2014/main" id="{3936F9BC-6E5F-4DB8-9AB8-AE7A2E6F1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7A1B368-7393-4FD7-8F85-DCB1C05F2AC9}"/>
              </a:ext>
            </a:extLst>
          </p:cNvPr>
          <p:cNvSpPr txBox="1"/>
          <p:nvPr/>
        </p:nvSpPr>
        <p:spPr>
          <a:xfrm>
            <a:off x="5144518" y="2352221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86127AF-B93A-4FD9-9B6C-1F3FF072FDB2}"/>
              </a:ext>
            </a:extLst>
          </p:cNvPr>
          <p:cNvSpPr txBox="1"/>
          <p:nvPr/>
        </p:nvSpPr>
        <p:spPr>
          <a:xfrm>
            <a:off x="7009988" y="272155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63C974A-2F58-4EB7-B7C8-B9B5930299F5}"/>
              </a:ext>
            </a:extLst>
          </p:cNvPr>
          <p:cNvSpPr txBox="1"/>
          <p:nvPr/>
        </p:nvSpPr>
        <p:spPr>
          <a:xfrm>
            <a:off x="4442318" y="3973456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412A80D-A512-453A-9D0A-6960E9B61452}"/>
              </a:ext>
            </a:extLst>
          </p:cNvPr>
          <p:cNvSpPr txBox="1"/>
          <p:nvPr/>
        </p:nvSpPr>
        <p:spPr>
          <a:xfrm>
            <a:off x="6419959" y="4510831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63480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5">
            <a:extLst>
              <a:ext uri="{FF2B5EF4-FFF2-40B4-BE49-F238E27FC236}">
                <a16:creationId xmlns:a16="http://schemas.microsoft.com/office/drawing/2014/main" id="{776082C7-848E-4392-95D3-4F55CFC85033}"/>
              </a:ext>
            </a:extLst>
          </p:cNvPr>
          <p:cNvSpPr/>
          <p:nvPr/>
        </p:nvSpPr>
        <p:spPr>
          <a:xfrm rot="2700000">
            <a:off x="2035577" y="2758180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圆角矩形 6">
            <a:extLst>
              <a:ext uri="{FF2B5EF4-FFF2-40B4-BE49-F238E27FC236}">
                <a16:creationId xmlns:a16="http://schemas.microsoft.com/office/drawing/2014/main" id="{B3295C99-75BE-48CA-A1E9-A7FE2B730874}"/>
              </a:ext>
            </a:extLst>
          </p:cNvPr>
          <p:cNvSpPr/>
          <p:nvPr/>
        </p:nvSpPr>
        <p:spPr>
          <a:xfrm rot="2700000">
            <a:off x="4327510" y="2758179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 7">
            <a:extLst>
              <a:ext uri="{FF2B5EF4-FFF2-40B4-BE49-F238E27FC236}">
                <a16:creationId xmlns:a16="http://schemas.microsoft.com/office/drawing/2014/main" id="{7267EE90-7FE6-4EDE-9DD1-AC41463303A7}"/>
              </a:ext>
            </a:extLst>
          </p:cNvPr>
          <p:cNvSpPr/>
          <p:nvPr/>
        </p:nvSpPr>
        <p:spPr>
          <a:xfrm rot="2700000">
            <a:off x="6599570" y="2735973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8">
            <a:extLst>
              <a:ext uri="{FF2B5EF4-FFF2-40B4-BE49-F238E27FC236}">
                <a16:creationId xmlns:a16="http://schemas.microsoft.com/office/drawing/2014/main" id="{57025C8C-CF42-4680-AE89-B91BBDD0994B}"/>
              </a:ext>
            </a:extLst>
          </p:cNvPr>
          <p:cNvSpPr/>
          <p:nvPr/>
        </p:nvSpPr>
        <p:spPr>
          <a:xfrm rot="2700000">
            <a:off x="8891502" y="2735972"/>
            <a:ext cx="1387642" cy="1387642"/>
          </a:xfrm>
          <a:prstGeom prst="roundRect">
            <a:avLst>
              <a:gd name="adj" fmla="val 6319"/>
            </a:avLst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46E06E1-16C2-4E57-9337-18539DA1B546}"/>
              </a:ext>
            </a:extLst>
          </p:cNvPr>
          <p:cNvGrpSpPr/>
          <p:nvPr/>
        </p:nvGrpSpPr>
        <p:grpSpPr>
          <a:xfrm>
            <a:off x="2468978" y="3101353"/>
            <a:ext cx="481094" cy="701296"/>
            <a:chOff x="4081166" y="4301728"/>
            <a:chExt cx="239316" cy="348854"/>
          </a:xfrm>
          <a:solidFill>
            <a:schemeClr val="bg1"/>
          </a:solidFill>
        </p:grpSpPr>
        <p:sp>
          <p:nvSpPr>
            <p:cNvPr id="27" name="AutoShape 97">
              <a:extLst>
                <a:ext uri="{FF2B5EF4-FFF2-40B4-BE49-F238E27FC236}">
                  <a16:creationId xmlns:a16="http://schemas.microsoft.com/office/drawing/2014/main" id="{DCEE019B-FE56-4FE1-9217-35216BC0D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166" y="4301728"/>
              <a:ext cx="239316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98">
              <a:extLst>
                <a:ext uri="{FF2B5EF4-FFF2-40B4-BE49-F238E27FC236}">
                  <a16:creationId xmlns:a16="http://schemas.microsoft.com/office/drawing/2014/main" id="{ACBF71F8-4A97-447F-B4D2-826798FA6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797" y="4334470"/>
              <a:ext cx="44053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99">
              <a:extLst>
                <a:ext uri="{FF2B5EF4-FFF2-40B4-BE49-F238E27FC236}">
                  <a16:creationId xmlns:a16="http://schemas.microsoft.com/office/drawing/2014/main" id="{EF13D637-94EC-46D6-9F18-7CD79BA5E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108" y="4607123"/>
              <a:ext cx="21431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45DE235-D4DA-4664-93EC-74D64A1F2346}"/>
              </a:ext>
            </a:extLst>
          </p:cNvPr>
          <p:cNvGrpSpPr/>
          <p:nvPr/>
        </p:nvGrpSpPr>
        <p:grpSpPr>
          <a:xfrm>
            <a:off x="4663512" y="3114054"/>
            <a:ext cx="675893" cy="675893"/>
            <a:chOff x="6162378" y="2904530"/>
            <a:chExt cx="348258" cy="348258"/>
          </a:xfrm>
          <a:solidFill>
            <a:schemeClr val="bg1"/>
          </a:solidFill>
        </p:grpSpPr>
        <p:sp>
          <p:nvSpPr>
            <p:cNvPr id="31" name="AutoShape 52">
              <a:extLst>
                <a:ext uri="{FF2B5EF4-FFF2-40B4-BE49-F238E27FC236}">
                  <a16:creationId xmlns:a16="http://schemas.microsoft.com/office/drawing/2014/main" id="{B694494A-860D-44EE-AC74-3DABA2355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378" y="2904530"/>
              <a:ext cx="348258" cy="348258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53">
              <a:extLst>
                <a:ext uri="{FF2B5EF4-FFF2-40B4-BE49-F238E27FC236}">
                  <a16:creationId xmlns:a16="http://schemas.microsoft.com/office/drawing/2014/main" id="{EBCCA4A0-4131-43FD-A7B5-329F1026D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47" y="3024187"/>
              <a:ext cx="94060" cy="97631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AutoShape 54">
              <a:extLst>
                <a:ext uri="{FF2B5EF4-FFF2-40B4-BE49-F238E27FC236}">
                  <a16:creationId xmlns:a16="http://schemas.microsoft.com/office/drawing/2014/main" id="{85909939-E04A-49B5-B6C7-A12FA7AC6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035" y="3143845"/>
              <a:ext cx="52983" cy="55364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AutoShape 55">
              <a:extLst>
                <a:ext uri="{FF2B5EF4-FFF2-40B4-BE49-F238E27FC236}">
                  <a16:creationId xmlns:a16="http://schemas.microsoft.com/office/drawing/2014/main" id="{CE8327BA-9243-4191-8DC9-D6D15DCE4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804" y="2958703"/>
              <a:ext cx="53578" cy="5596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5" name="Group 58">
            <a:extLst>
              <a:ext uri="{FF2B5EF4-FFF2-40B4-BE49-F238E27FC236}">
                <a16:creationId xmlns:a16="http://schemas.microsoft.com/office/drawing/2014/main" id="{ACBB3555-FE50-452D-8A48-B208E7948205}"/>
              </a:ext>
            </a:extLst>
          </p:cNvPr>
          <p:cNvGrpSpPr/>
          <p:nvPr/>
        </p:nvGrpSpPr>
        <p:grpSpPr>
          <a:xfrm>
            <a:off x="7007934" y="3161903"/>
            <a:ext cx="570915" cy="535782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36" name="AutoShape 69">
              <a:extLst>
                <a:ext uri="{FF2B5EF4-FFF2-40B4-BE49-F238E27FC236}">
                  <a16:creationId xmlns:a16="http://schemas.microsoft.com/office/drawing/2014/main" id="{20975C8C-52CA-4898-BDD6-660B7126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70">
              <a:extLst>
                <a:ext uri="{FF2B5EF4-FFF2-40B4-BE49-F238E27FC236}">
                  <a16:creationId xmlns:a16="http://schemas.microsoft.com/office/drawing/2014/main" id="{663C137F-1F2F-49B7-A5CF-5B7FB7F94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71">
              <a:extLst>
                <a:ext uri="{FF2B5EF4-FFF2-40B4-BE49-F238E27FC236}">
                  <a16:creationId xmlns:a16="http://schemas.microsoft.com/office/drawing/2014/main" id="{09F79A67-D68E-471E-BCA2-33D57FE36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72">
              <a:extLst>
                <a:ext uri="{FF2B5EF4-FFF2-40B4-BE49-F238E27FC236}">
                  <a16:creationId xmlns:a16="http://schemas.microsoft.com/office/drawing/2014/main" id="{6070641F-F123-4683-806F-1D709AED6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73">
              <a:extLst>
                <a:ext uri="{FF2B5EF4-FFF2-40B4-BE49-F238E27FC236}">
                  <a16:creationId xmlns:a16="http://schemas.microsoft.com/office/drawing/2014/main" id="{E742D9BD-BE4A-464E-A9D2-02CDC3EF4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74">
              <a:extLst>
                <a:ext uri="{FF2B5EF4-FFF2-40B4-BE49-F238E27FC236}">
                  <a16:creationId xmlns:a16="http://schemas.microsoft.com/office/drawing/2014/main" id="{FA3FD28D-CB7F-4591-814C-CF4E7D79F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75">
              <a:extLst>
                <a:ext uri="{FF2B5EF4-FFF2-40B4-BE49-F238E27FC236}">
                  <a16:creationId xmlns:a16="http://schemas.microsoft.com/office/drawing/2014/main" id="{07256C90-37AF-4DFB-A3A7-640CB545C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76">
              <a:extLst>
                <a:ext uri="{FF2B5EF4-FFF2-40B4-BE49-F238E27FC236}">
                  <a16:creationId xmlns:a16="http://schemas.microsoft.com/office/drawing/2014/main" id="{1CF9D6B9-1041-4989-A245-F027EC7FA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77">
              <a:extLst>
                <a:ext uri="{FF2B5EF4-FFF2-40B4-BE49-F238E27FC236}">
                  <a16:creationId xmlns:a16="http://schemas.microsoft.com/office/drawing/2014/main" id="{CB0C2FCB-FAC5-45D7-8204-EEE1289D9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D95296C-0E87-4B83-BB0E-816E5566A50B}"/>
              </a:ext>
            </a:extLst>
          </p:cNvPr>
          <p:cNvGrpSpPr/>
          <p:nvPr/>
        </p:nvGrpSpPr>
        <p:grpSpPr>
          <a:xfrm>
            <a:off x="9262866" y="3147024"/>
            <a:ext cx="644916" cy="565540"/>
            <a:chOff x="1239739" y="2232422"/>
            <a:chExt cx="348258" cy="305396"/>
          </a:xfrm>
          <a:solidFill>
            <a:schemeClr val="bg1"/>
          </a:solidFill>
        </p:grpSpPr>
        <p:sp>
          <p:nvSpPr>
            <p:cNvPr id="46" name="AutoShape 147">
              <a:extLst>
                <a:ext uri="{FF2B5EF4-FFF2-40B4-BE49-F238E27FC236}">
                  <a16:creationId xmlns:a16="http://schemas.microsoft.com/office/drawing/2014/main" id="{6B840B1C-B068-4124-AC36-CEE7244F5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739" y="2232422"/>
              <a:ext cx="348258" cy="305396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148">
              <a:extLst>
                <a:ext uri="{FF2B5EF4-FFF2-40B4-BE49-F238E27FC236}">
                  <a16:creationId xmlns:a16="http://schemas.microsoft.com/office/drawing/2014/main" id="{F1D711D9-F5A7-433C-B0A3-A1DD7CE7C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912" y="2287190"/>
              <a:ext cx="51792" cy="51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3F7E7741-37F0-421C-BEAE-E807083B5395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8560AEE-7F28-4CEA-8B22-61DC9CBD70AD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67FFB58-4265-411A-A7FD-8F58E445AE4E}"/>
              </a:ext>
            </a:extLst>
          </p:cNvPr>
          <p:cNvGrpSpPr/>
          <p:nvPr/>
        </p:nvGrpSpPr>
        <p:grpSpPr>
          <a:xfrm>
            <a:off x="1533534" y="1383143"/>
            <a:ext cx="2506585" cy="969951"/>
            <a:chOff x="1442478" y="1753352"/>
            <a:chExt cx="2506585" cy="969951"/>
          </a:xfrm>
        </p:grpSpPr>
        <p:sp>
          <p:nvSpPr>
            <p:cNvPr id="51" name="文本框 20">
              <a:extLst>
                <a:ext uri="{FF2B5EF4-FFF2-40B4-BE49-F238E27FC236}">
                  <a16:creationId xmlns:a16="http://schemas.microsoft.com/office/drawing/2014/main" id="{EEED7F4C-CE48-4B76-ADD6-348A81CC810C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 47">
              <a:extLst>
                <a:ext uri="{FF2B5EF4-FFF2-40B4-BE49-F238E27FC236}">
                  <a16:creationId xmlns:a16="http://schemas.microsoft.com/office/drawing/2014/main" id="{0066AFC6-079D-4FE5-8E88-159816298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1358FA9-BF29-4ECB-B9C2-716433E4FEE4}"/>
              </a:ext>
            </a:extLst>
          </p:cNvPr>
          <p:cNvGrpSpPr/>
          <p:nvPr/>
        </p:nvGrpSpPr>
        <p:grpSpPr>
          <a:xfrm>
            <a:off x="6040098" y="1383143"/>
            <a:ext cx="2506585" cy="969951"/>
            <a:chOff x="1442478" y="1753352"/>
            <a:chExt cx="2506585" cy="969951"/>
          </a:xfrm>
        </p:grpSpPr>
        <p:sp>
          <p:nvSpPr>
            <p:cNvPr id="54" name="文本框 20">
              <a:extLst>
                <a:ext uri="{FF2B5EF4-FFF2-40B4-BE49-F238E27FC236}">
                  <a16:creationId xmlns:a16="http://schemas.microsoft.com/office/drawing/2014/main" id="{6CE215B6-F48E-4FDA-955F-B20887AE8823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矩形 47">
              <a:extLst>
                <a:ext uri="{FF2B5EF4-FFF2-40B4-BE49-F238E27FC236}">
                  <a16:creationId xmlns:a16="http://schemas.microsoft.com/office/drawing/2014/main" id="{3C5A32EB-9033-4122-8375-0F117A45A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8630613-12B8-4F0F-BCAD-B5AD62CEC563}"/>
              </a:ext>
            </a:extLst>
          </p:cNvPr>
          <p:cNvGrpSpPr/>
          <p:nvPr/>
        </p:nvGrpSpPr>
        <p:grpSpPr>
          <a:xfrm>
            <a:off x="3745275" y="4575697"/>
            <a:ext cx="2506585" cy="969951"/>
            <a:chOff x="1442478" y="1753352"/>
            <a:chExt cx="2506585" cy="969951"/>
          </a:xfrm>
        </p:grpSpPr>
        <p:sp>
          <p:nvSpPr>
            <p:cNvPr id="57" name="文本框 20">
              <a:extLst>
                <a:ext uri="{FF2B5EF4-FFF2-40B4-BE49-F238E27FC236}">
                  <a16:creationId xmlns:a16="http://schemas.microsoft.com/office/drawing/2014/main" id="{543EAD40-F072-4861-93BD-A77F45736990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矩形 47">
              <a:extLst>
                <a:ext uri="{FF2B5EF4-FFF2-40B4-BE49-F238E27FC236}">
                  <a16:creationId xmlns:a16="http://schemas.microsoft.com/office/drawing/2014/main" id="{2572CF40-E005-4695-83D3-6C35F4170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3D1301B-8EDD-4012-B2C4-659B4791744C}"/>
              </a:ext>
            </a:extLst>
          </p:cNvPr>
          <p:cNvGrpSpPr/>
          <p:nvPr/>
        </p:nvGrpSpPr>
        <p:grpSpPr>
          <a:xfrm>
            <a:off x="8251839" y="4575697"/>
            <a:ext cx="2506585" cy="969951"/>
            <a:chOff x="1442478" y="1753352"/>
            <a:chExt cx="2506585" cy="969951"/>
          </a:xfrm>
        </p:grpSpPr>
        <p:sp>
          <p:nvSpPr>
            <p:cNvPr id="60" name="文本框 20">
              <a:extLst>
                <a:ext uri="{FF2B5EF4-FFF2-40B4-BE49-F238E27FC236}">
                  <a16:creationId xmlns:a16="http://schemas.microsoft.com/office/drawing/2014/main" id="{265D7BEE-B6BC-4242-8490-8E8FB7CBB865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矩形 47">
              <a:extLst>
                <a:ext uri="{FF2B5EF4-FFF2-40B4-BE49-F238E27FC236}">
                  <a16:creationId xmlns:a16="http://schemas.microsoft.com/office/drawing/2014/main" id="{328E224F-AC84-4F91-BC8A-EA98AE863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879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id="{DC55BA10-24DF-4B91-92FD-9D3F74515E8A}"/>
              </a:ext>
            </a:extLst>
          </p:cNvPr>
          <p:cNvSpPr/>
          <p:nvPr/>
        </p:nvSpPr>
        <p:spPr>
          <a:xfrm flipH="1">
            <a:off x="6366771" y="1376786"/>
            <a:ext cx="4431858" cy="410601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08535F3-677F-414D-B2B9-1EDA0AF07D3D}"/>
              </a:ext>
            </a:extLst>
          </p:cNvPr>
          <p:cNvSpPr/>
          <p:nvPr/>
        </p:nvSpPr>
        <p:spPr>
          <a:xfrm flipH="1">
            <a:off x="1407887" y="1376786"/>
            <a:ext cx="4854403" cy="1996935"/>
          </a:xfrm>
          <a:prstGeom prst="rect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71CA81-7527-440F-B2FD-2B6713098842}"/>
              </a:ext>
            </a:extLst>
          </p:cNvPr>
          <p:cNvSpPr txBox="1">
            <a:spLocks/>
          </p:cNvSpPr>
          <p:nvPr/>
        </p:nvSpPr>
        <p:spPr>
          <a:xfrm flipH="1">
            <a:off x="1835911" y="1696092"/>
            <a:ext cx="3998354" cy="13583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0F986AD-B9C8-4422-B58A-143F23C76BFA}"/>
              </a:ext>
            </a:extLst>
          </p:cNvPr>
          <p:cNvSpPr/>
          <p:nvPr/>
        </p:nvSpPr>
        <p:spPr>
          <a:xfrm flipH="1">
            <a:off x="1407887" y="3485867"/>
            <a:ext cx="4854403" cy="1996935"/>
          </a:xfrm>
          <a:prstGeom prst="rect">
            <a:avLst/>
          </a:prstGeom>
          <a:blipFill dpi="0" rotWithShape="1">
            <a:blip r:embed="rId5"/>
            <a:srcRect/>
            <a:tile tx="0" ty="-831850" sx="42000" sy="4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6C4781-4ECB-4C9F-A289-2CB02885196C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C09DD03-3D96-4F57-B046-71E1DA47500F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42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16">
            <a:extLst>
              <a:ext uri="{FF2B5EF4-FFF2-40B4-BE49-F238E27FC236}">
                <a16:creationId xmlns:a16="http://schemas.microsoft.com/office/drawing/2014/main" id="{058531F8-80B5-40D5-A1FC-1BDF7520491B}"/>
              </a:ext>
            </a:extLst>
          </p:cNvPr>
          <p:cNvSpPr/>
          <p:nvPr/>
        </p:nvSpPr>
        <p:spPr>
          <a:xfrm>
            <a:off x="1880461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Oval 17">
            <a:extLst>
              <a:ext uri="{FF2B5EF4-FFF2-40B4-BE49-F238E27FC236}">
                <a16:creationId xmlns:a16="http://schemas.microsoft.com/office/drawing/2014/main" id="{4776357B-12E9-4F98-9819-FE5BF546F721}"/>
              </a:ext>
            </a:extLst>
          </p:cNvPr>
          <p:cNvSpPr/>
          <p:nvPr/>
        </p:nvSpPr>
        <p:spPr>
          <a:xfrm>
            <a:off x="4231396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Oval 18">
            <a:extLst>
              <a:ext uri="{FF2B5EF4-FFF2-40B4-BE49-F238E27FC236}">
                <a16:creationId xmlns:a16="http://schemas.microsoft.com/office/drawing/2014/main" id="{802525AF-94B2-451C-83DF-8F59869E8A01}"/>
              </a:ext>
            </a:extLst>
          </p:cNvPr>
          <p:cNvSpPr/>
          <p:nvPr/>
        </p:nvSpPr>
        <p:spPr>
          <a:xfrm>
            <a:off x="6700444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Oval 19">
            <a:extLst>
              <a:ext uri="{FF2B5EF4-FFF2-40B4-BE49-F238E27FC236}">
                <a16:creationId xmlns:a16="http://schemas.microsoft.com/office/drawing/2014/main" id="{76575810-25D2-4AE9-964D-CBE82B79AD2F}"/>
              </a:ext>
            </a:extLst>
          </p:cNvPr>
          <p:cNvSpPr/>
          <p:nvPr/>
        </p:nvSpPr>
        <p:spPr>
          <a:xfrm>
            <a:off x="9100962" y="2074069"/>
            <a:ext cx="1168400" cy="1168400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Arc 20">
            <a:extLst>
              <a:ext uri="{FF2B5EF4-FFF2-40B4-BE49-F238E27FC236}">
                <a16:creationId xmlns:a16="http://schemas.microsoft.com/office/drawing/2014/main" id="{D368C05C-23D1-4345-90C2-0BFC9234AD44}"/>
              </a:ext>
            </a:extLst>
          </p:cNvPr>
          <p:cNvSpPr/>
          <p:nvPr/>
        </p:nvSpPr>
        <p:spPr>
          <a:xfrm>
            <a:off x="1693136" y="1886744"/>
            <a:ext cx="1546225" cy="1546225"/>
          </a:xfrm>
          <a:prstGeom prst="arc">
            <a:avLst>
              <a:gd name="adj1" fmla="val 20172577"/>
              <a:gd name="adj2" fmla="val 16297434"/>
            </a:avLst>
          </a:prstGeom>
          <a:ln w="76200">
            <a:gradFill>
              <a:gsLst>
                <a:gs pos="0">
                  <a:srgbClr val="5BC158"/>
                </a:gs>
                <a:gs pos="100000">
                  <a:srgbClr val="6DB8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5" name="Arc 21">
            <a:extLst>
              <a:ext uri="{FF2B5EF4-FFF2-40B4-BE49-F238E27FC236}">
                <a16:creationId xmlns:a16="http://schemas.microsoft.com/office/drawing/2014/main" id="{BB0A7BCD-060D-4425-BEEF-2FB0F08A131E}"/>
              </a:ext>
            </a:extLst>
          </p:cNvPr>
          <p:cNvSpPr/>
          <p:nvPr/>
        </p:nvSpPr>
        <p:spPr>
          <a:xfrm>
            <a:off x="4040896" y="1883569"/>
            <a:ext cx="1544637" cy="1546225"/>
          </a:xfrm>
          <a:prstGeom prst="arc">
            <a:avLst>
              <a:gd name="adj1" fmla="val 17379292"/>
              <a:gd name="adj2" fmla="val 8825709"/>
            </a:avLst>
          </a:prstGeom>
          <a:ln w="76200">
            <a:gradFill>
              <a:gsLst>
                <a:gs pos="0">
                  <a:srgbClr val="6DB8AA"/>
                </a:gs>
                <a:gs pos="100000">
                  <a:srgbClr val="6D919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6" name="Arc 22">
            <a:extLst>
              <a:ext uri="{FF2B5EF4-FFF2-40B4-BE49-F238E27FC236}">
                <a16:creationId xmlns:a16="http://schemas.microsoft.com/office/drawing/2014/main" id="{6A4C5EFA-267A-49CF-9754-B83B673E62E9}"/>
              </a:ext>
            </a:extLst>
          </p:cNvPr>
          <p:cNvSpPr/>
          <p:nvPr/>
        </p:nvSpPr>
        <p:spPr>
          <a:xfrm>
            <a:off x="6506769" y="1883569"/>
            <a:ext cx="1544638" cy="1546225"/>
          </a:xfrm>
          <a:prstGeom prst="arc">
            <a:avLst>
              <a:gd name="adj1" fmla="val 14283035"/>
              <a:gd name="adj2" fmla="val 8268073"/>
            </a:avLst>
          </a:prstGeom>
          <a:ln w="76200">
            <a:gradFill>
              <a:gsLst>
                <a:gs pos="0">
                  <a:srgbClr val="5BC158"/>
                </a:gs>
                <a:gs pos="100000">
                  <a:srgbClr val="6DB8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7" name="Arc 23">
            <a:extLst>
              <a:ext uri="{FF2B5EF4-FFF2-40B4-BE49-F238E27FC236}">
                <a16:creationId xmlns:a16="http://schemas.microsoft.com/office/drawing/2014/main" id="{3C64FAE5-52FA-4905-B2B2-D4E36F971D15}"/>
              </a:ext>
            </a:extLst>
          </p:cNvPr>
          <p:cNvSpPr/>
          <p:nvPr/>
        </p:nvSpPr>
        <p:spPr>
          <a:xfrm>
            <a:off x="8913637" y="1883569"/>
            <a:ext cx="1546225" cy="1546225"/>
          </a:xfrm>
          <a:prstGeom prst="arc">
            <a:avLst>
              <a:gd name="adj1" fmla="val 17026676"/>
              <a:gd name="adj2" fmla="val 13044588"/>
            </a:avLst>
          </a:prstGeom>
          <a:ln w="76200">
            <a:gradFill>
              <a:gsLst>
                <a:gs pos="0">
                  <a:srgbClr val="6DB8AA"/>
                </a:gs>
                <a:gs pos="100000">
                  <a:srgbClr val="6D919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8" name="TextBox 36">
            <a:extLst>
              <a:ext uri="{FF2B5EF4-FFF2-40B4-BE49-F238E27FC236}">
                <a16:creationId xmlns:a16="http://schemas.microsoft.com/office/drawing/2014/main" id="{CDAE98C1-D512-4A32-B605-B195E6BBF911}"/>
              </a:ext>
            </a:extLst>
          </p:cNvPr>
          <p:cNvSpPr txBox="1"/>
          <p:nvPr/>
        </p:nvSpPr>
        <p:spPr>
          <a:xfrm>
            <a:off x="2131286" y="2428082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9" name="TextBox 37">
            <a:extLst>
              <a:ext uri="{FF2B5EF4-FFF2-40B4-BE49-F238E27FC236}">
                <a16:creationId xmlns:a16="http://schemas.microsoft.com/office/drawing/2014/main" id="{A66AE815-C98F-43AA-B438-0E382A76B990}"/>
              </a:ext>
            </a:extLst>
          </p:cNvPr>
          <p:cNvSpPr txBox="1"/>
          <p:nvPr/>
        </p:nvSpPr>
        <p:spPr>
          <a:xfrm>
            <a:off x="4479046" y="2428082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68%</a:t>
            </a:r>
          </a:p>
        </p:txBody>
      </p:sp>
      <p:sp>
        <p:nvSpPr>
          <p:cNvPr id="20" name="TextBox 38">
            <a:extLst>
              <a:ext uri="{FF2B5EF4-FFF2-40B4-BE49-F238E27FC236}">
                <a16:creationId xmlns:a16="http://schemas.microsoft.com/office/drawing/2014/main" id="{BED2BFD1-6399-456E-B452-F8112C476655}"/>
              </a:ext>
            </a:extLst>
          </p:cNvPr>
          <p:cNvSpPr txBox="1"/>
          <p:nvPr/>
        </p:nvSpPr>
        <p:spPr>
          <a:xfrm>
            <a:off x="6944919" y="2429669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88%</a:t>
            </a:r>
          </a:p>
        </p:txBody>
      </p:sp>
      <p:sp>
        <p:nvSpPr>
          <p:cNvPr id="21" name="TextBox 39">
            <a:extLst>
              <a:ext uri="{FF2B5EF4-FFF2-40B4-BE49-F238E27FC236}">
                <a16:creationId xmlns:a16="http://schemas.microsoft.com/office/drawing/2014/main" id="{70874C11-85B1-428A-AF66-63A97DC9F7E9}"/>
              </a:ext>
            </a:extLst>
          </p:cNvPr>
          <p:cNvSpPr txBox="1"/>
          <p:nvPr/>
        </p:nvSpPr>
        <p:spPr>
          <a:xfrm>
            <a:off x="9351787" y="2428082"/>
            <a:ext cx="8018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92%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8D1550-521B-4C5D-9D2F-DEEEB300EEC1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8A2222D-DD38-4B7D-9A2A-236D637EEF32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61FA19C-70FB-4B66-A8F4-D44143DC0F32}"/>
              </a:ext>
            </a:extLst>
          </p:cNvPr>
          <p:cNvGrpSpPr/>
          <p:nvPr/>
        </p:nvGrpSpPr>
        <p:grpSpPr>
          <a:xfrm>
            <a:off x="1448558" y="3786982"/>
            <a:ext cx="2032205" cy="1246950"/>
            <a:chOff x="1702407" y="1753352"/>
            <a:chExt cx="2032205" cy="1246950"/>
          </a:xfrm>
        </p:grpSpPr>
        <p:sp>
          <p:nvSpPr>
            <p:cNvPr id="31" name="文本框 20">
              <a:extLst>
                <a:ext uri="{FF2B5EF4-FFF2-40B4-BE49-F238E27FC236}">
                  <a16:creationId xmlns:a16="http://schemas.microsoft.com/office/drawing/2014/main" id="{A0871FA5-999B-4A32-8FBE-BEE4DD900A10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47">
              <a:extLst>
                <a:ext uri="{FF2B5EF4-FFF2-40B4-BE49-F238E27FC236}">
                  <a16:creationId xmlns:a16="http://schemas.microsoft.com/office/drawing/2014/main" id="{6986FCA1-71F7-4F25-BB86-F8366C841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EDAD2A5-0FB4-4563-8357-61A05BB73F2B}"/>
              </a:ext>
            </a:extLst>
          </p:cNvPr>
          <p:cNvGrpSpPr/>
          <p:nvPr/>
        </p:nvGrpSpPr>
        <p:grpSpPr>
          <a:xfrm>
            <a:off x="3797111" y="3786982"/>
            <a:ext cx="2032205" cy="1246950"/>
            <a:chOff x="1702407" y="1753352"/>
            <a:chExt cx="2032205" cy="1246950"/>
          </a:xfrm>
        </p:grpSpPr>
        <p:sp>
          <p:nvSpPr>
            <p:cNvPr id="34" name="文本框 20">
              <a:extLst>
                <a:ext uri="{FF2B5EF4-FFF2-40B4-BE49-F238E27FC236}">
                  <a16:creationId xmlns:a16="http://schemas.microsoft.com/office/drawing/2014/main" id="{3F7104BA-D38A-4C9D-8181-FCCD23D4DFFA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47">
              <a:extLst>
                <a:ext uri="{FF2B5EF4-FFF2-40B4-BE49-F238E27FC236}">
                  <a16:creationId xmlns:a16="http://schemas.microsoft.com/office/drawing/2014/main" id="{39FF2757-9474-48A7-BC54-57CBEC851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8891494-2E9B-45F3-A449-6A853D8F2D65}"/>
              </a:ext>
            </a:extLst>
          </p:cNvPr>
          <p:cNvGrpSpPr/>
          <p:nvPr/>
        </p:nvGrpSpPr>
        <p:grpSpPr>
          <a:xfrm>
            <a:off x="6262985" y="3786982"/>
            <a:ext cx="2032205" cy="1246950"/>
            <a:chOff x="1702407" y="1753352"/>
            <a:chExt cx="2032205" cy="1246950"/>
          </a:xfrm>
        </p:grpSpPr>
        <p:sp>
          <p:nvSpPr>
            <p:cNvPr id="37" name="文本框 20">
              <a:extLst>
                <a:ext uri="{FF2B5EF4-FFF2-40B4-BE49-F238E27FC236}">
                  <a16:creationId xmlns:a16="http://schemas.microsoft.com/office/drawing/2014/main" id="{003A9529-FEB5-4B58-A2EC-B947CAACB261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矩形 47">
              <a:extLst>
                <a:ext uri="{FF2B5EF4-FFF2-40B4-BE49-F238E27FC236}">
                  <a16:creationId xmlns:a16="http://schemas.microsoft.com/office/drawing/2014/main" id="{E64A29FC-C932-42B9-9C3D-37D8ACED7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F27473E-BC3E-40BF-ADDE-4C3F777F9E87}"/>
              </a:ext>
            </a:extLst>
          </p:cNvPr>
          <p:cNvGrpSpPr/>
          <p:nvPr/>
        </p:nvGrpSpPr>
        <p:grpSpPr>
          <a:xfrm>
            <a:off x="8736595" y="3786982"/>
            <a:ext cx="2032205" cy="1246950"/>
            <a:chOff x="1702407" y="1753352"/>
            <a:chExt cx="2032205" cy="1246950"/>
          </a:xfrm>
        </p:grpSpPr>
        <p:sp>
          <p:nvSpPr>
            <p:cNvPr id="40" name="文本框 20">
              <a:extLst>
                <a:ext uri="{FF2B5EF4-FFF2-40B4-BE49-F238E27FC236}">
                  <a16:creationId xmlns:a16="http://schemas.microsoft.com/office/drawing/2014/main" id="{AFC11A36-C40F-4EA1-B40D-1F89384D35A5}"/>
                </a:ext>
              </a:extLst>
            </p:cNvPr>
            <p:cNvSpPr txBox="1"/>
            <p:nvPr/>
          </p:nvSpPr>
          <p:spPr>
            <a:xfrm>
              <a:off x="196233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矩形 47">
              <a:extLst>
                <a:ext uri="{FF2B5EF4-FFF2-40B4-BE49-F238E27FC236}">
                  <a16:creationId xmlns:a16="http://schemas.microsoft.com/office/drawing/2014/main" id="{9E2421CC-9EAC-4187-AB90-E9BB9478F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407" y="2103646"/>
              <a:ext cx="2032205" cy="89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436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4B45D7E-4506-4CBE-84D8-C93936561A27}"/>
              </a:ext>
            </a:extLst>
          </p:cNvPr>
          <p:cNvGrpSpPr/>
          <p:nvPr/>
        </p:nvGrpSpPr>
        <p:grpSpPr>
          <a:xfrm>
            <a:off x="4058898" y="1411220"/>
            <a:ext cx="4040074" cy="4037148"/>
            <a:chOff x="3803777" y="1411220"/>
            <a:chExt cx="4040074" cy="4037148"/>
          </a:xfrm>
        </p:grpSpPr>
        <p:grpSp>
          <p:nvGrpSpPr>
            <p:cNvPr id="11" name="Group 16">
              <a:extLst>
                <a:ext uri="{FF2B5EF4-FFF2-40B4-BE49-F238E27FC236}">
                  <a16:creationId xmlns:a16="http://schemas.microsoft.com/office/drawing/2014/main" id="{CA9415AB-94C3-4806-A063-6767D34F2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21539" y="1826300"/>
              <a:ext cx="3204551" cy="3204550"/>
              <a:chOff x="3284240" y="1716038"/>
              <a:chExt cx="2088232" cy="2088232"/>
            </a:xfrm>
          </p:grpSpPr>
          <p:sp>
            <p:nvSpPr>
              <p:cNvPr id="25" name="Pie 9">
                <a:extLst>
                  <a:ext uri="{FF2B5EF4-FFF2-40B4-BE49-F238E27FC236}">
                    <a16:creationId xmlns:a16="http://schemas.microsoft.com/office/drawing/2014/main" id="{EDEE9A28-1D5D-4919-AF56-0A4EF110FF60}"/>
                  </a:ext>
                </a:extLst>
              </p:cNvPr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4111343"/>
                  <a:gd name="adj2" fmla="val 16297221"/>
                </a:avLst>
              </a:prstGeom>
              <a:gradFill>
                <a:gsLst>
                  <a:gs pos="0">
                    <a:srgbClr val="6DB8AA"/>
                  </a:gs>
                  <a:gs pos="100000">
                    <a:srgbClr val="5BC158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Pie 36">
                <a:extLst>
                  <a:ext uri="{FF2B5EF4-FFF2-40B4-BE49-F238E27FC236}">
                    <a16:creationId xmlns:a16="http://schemas.microsoft.com/office/drawing/2014/main" id="{A4311968-CD38-40CA-B6DF-C77190DFE157}"/>
                  </a:ext>
                </a:extLst>
              </p:cNvPr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20518227"/>
                  <a:gd name="adj2" fmla="val 1176276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Pie 37">
                <a:extLst>
                  <a:ext uri="{FF2B5EF4-FFF2-40B4-BE49-F238E27FC236}">
                    <a16:creationId xmlns:a16="http://schemas.microsoft.com/office/drawing/2014/main" id="{C956B93C-5913-41A1-A1BC-DDCB373B654C}"/>
                  </a:ext>
                </a:extLst>
              </p:cNvPr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16262436"/>
                  <a:gd name="adj2" fmla="val 20543332"/>
                </a:avLst>
              </a:prstGeom>
              <a:gradFill>
                <a:gsLst>
                  <a:gs pos="0">
                    <a:srgbClr val="6DB8AA"/>
                  </a:gs>
                  <a:gs pos="100000">
                    <a:srgbClr val="6D9195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Pie 40">
                <a:extLst>
                  <a:ext uri="{FF2B5EF4-FFF2-40B4-BE49-F238E27FC236}">
                    <a16:creationId xmlns:a16="http://schemas.microsoft.com/office/drawing/2014/main" id="{634A9880-EC27-4320-B2A8-5DEC669406F2}"/>
                  </a:ext>
                </a:extLst>
              </p:cNvPr>
              <p:cNvSpPr/>
              <p:nvPr/>
            </p:nvSpPr>
            <p:spPr>
              <a:xfrm>
                <a:off x="3284240" y="1716038"/>
                <a:ext cx="2088232" cy="2088232"/>
              </a:xfrm>
              <a:prstGeom prst="pie">
                <a:avLst>
                  <a:gd name="adj1" fmla="val 1145018"/>
                  <a:gd name="adj2" fmla="val 4152328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bg-BG" sz="2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Oval 41">
              <a:extLst>
                <a:ext uri="{FF2B5EF4-FFF2-40B4-BE49-F238E27FC236}">
                  <a16:creationId xmlns:a16="http://schemas.microsoft.com/office/drawing/2014/main" id="{755F8852-ADF1-4537-A31F-0A4B53AAF428}"/>
                </a:ext>
              </a:extLst>
            </p:cNvPr>
            <p:cNvSpPr/>
            <p:nvPr/>
          </p:nvSpPr>
          <p:spPr>
            <a:xfrm>
              <a:off x="3803777" y="1411220"/>
              <a:ext cx="4040074" cy="4037148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5">
              <a:extLst>
                <a:ext uri="{FF2B5EF4-FFF2-40B4-BE49-F238E27FC236}">
                  <a16:creationId xmlns:a16="http://schemas.microsoft.com/office/drawing/2014/main" id="{C4FC5F37-82EC-4C4A-9CD7-270D0EC9A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9794" y="3169042"/>
              <a:ext cx="12121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cs typeface="+mn-ea"/>
                  <a:sym typeface="+mn-lt"/>
                </a:rPr>
                <a:t>55%</a:t>
              </a:r>
              <a:endParaRPr lang="bg-BG" altLang="zh-CN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6">
              <a:extLst>
                <a:ext uri="{FF2B5EF4-FFF2-40B4-BE49-F238E27FC236}">
                  <a16:creationId xmlns:a16="http://schemas.microsoft.com/office/drawing/2014/main" id="{9118C9FF-FA24-42CD-8705-01AF97CE9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8446" y="2367296"/>
              <a:ext cx="904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cs typeface="+mn-ea"/>
                  <a:sym typeface="+mn-lt"/>
                </a:rPr>
                <a:t>18%</a:t>
              </a:r>
              <a:endParaRPr lang="bg-BG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7">
              <a:extLst>
                <a:ext uri="{FF2B5EF4-FFF2-40B4-BE49-F238E27FC236}">
                  <a16:creationId xmlns:a16="http://schemas.microsoft.com/office/drawing/2014/main" id="{284B0CFF-BA6F-444F-97A6-8643F2AB4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146" y="3144673"/>
              <a:ext cx="904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cs typeface="+mn-ea"/>
                  <a:sym typeface="+mn-lt"/>
                </a:rPr>
                <a:t>12%</a:t>
              </a:r>
              <a:endParaRPr lang="bg-BG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8">
              <a:extLst>
                <a:ext uri="{FF2B5EF4-FFF2-40B4-BE49-F238E27FC236}">
                  <a16:creationId xmlns:a16="http://schemas.microsoft.com/office/drawing/2014/main" id="{8E636356-C289-4CFA-9756-780597B1D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8734" y="3922052"/>
              <a:ext cx="904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  <a:endParaRPr lang="bg-BG" altLang="zh-CN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560A190C-E4A1-49D2-89F4-7FCD13F23F6E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4E4B058-BA76-4B39-93FC-243259296002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DBC225D-EB87-47B6-A37D-8587C3CDB9FC}"/>
              </a:ext>
            </a:extLst>
          </p:cNvPr>
          <p:cNvGrpSpPr/>
          <p:nvPr/>
        </p:nvGrpSpPr>
        <p:grpSpPr>
          <a:xfrm>
            <a:off x="1442478" y="2001927"/>
            <a:ext cx="2506585" cy="934113"/>
            <a:chOff x="1442478" y="1789190"/>
            <a:chExt cx="2506585" cy="934113"/>
          </a:xfrm>
        </p:grpSpPr>
        <p:sp>
          <p:nvSpPr>
            <p:cNvPr id="32" name="文本框 20">
              <a:extLst>
                <a:ext uri="{FF2B5EF4-FFF2-40B4-BE49-F238E27FC236}">
                  <a16:creationId xmlns:a16="http://schemas.microsoft.com/office/drawing/2014/main" id="{EC3A4CDC-734E-476E-93F8-C873774F0668}"/>
                </a:ext>
              </a:extLst>
            </p:cNvPr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47">
              <a:extLst>
                <a:ext uri="{FF2B5EF4-FFF2-40B4-BE49-F238E27FC236}">
                  <a16:creationId xmlns:a16="http://schemas.microsoft.com/office/drawing/2014/main" id="{82643781-01BD-438A-BBC1-099A87E50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9FF075A-0B8B-42B1-9367-675F9FF2126E}"/>
              </a:ext>
            </a:extLst>
          </p:cNvPr>
          <p:cNvGrpSpPr/>
          <p:nvPr/>
        </p:nvGrpSpPr>
        <p:grpSpPr>
          <a:xfrm>
            <a:off x="1442478" y="4035465"/>
            <a:ext cx="2506585" cy="934113"/>
            <a:chOff x="1442478" y="1789190"/>
            <a:chExt cx="2506585" cy="934113"/>
          </a:xfrm>
        </p:grpSpPr>
        <p:sp>
          <p:nvSpPr>
            <p:cNvPr id="35" name="文本框 20">
              <a:extLst>
                <a:ext uri="{FF2B5EF4-FFF2-40B4-BE49-F238E27FC236}">
                  <a16:creationId xmlns:a16="http://schemas.microsoft.com/office/drawing/2014/main" id="{42A2F825-307B-468B-9840-42DCAFDC4868}"/>
                </a:ext>
              </a:extLst>
            </p:cNvPr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矩形 47">
              <a:extLst>
                <a:ext uri="{FF2B5EF4-FFF2-40B4-BE49-F238E27FC236}">
                  <a16:creationId xmlns:a16="http://schemas.microsoft.com/office/drawing/2014/main" id="{BDFF17C3-990C-434A-8CB7-AAE23960A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11C6F95-4933-4A71-8A32-8DDD12C17E00}"/>
              </a:ext>
            </a:extLst>
          </p:cNvPr>
          <p:cNvGrpSpPr/>
          <p:nvPr/>
        </p:nvGrpSpPr>
        <p:grpSpPr>
          <a:xfrm>
            <a:off x="8241350" y="2001927"/>
            <a:ext cx="2506585" cy="934113"/>
            <a:chOff x="1442478" y="1789190"/>
            <a:chExt cx="2506585" cy="934113"/>
          </a:xfrm>
        </p:grpSpPr>
        <p:sp>
          <p:nvSpPr>
            <p:cNvPr id="38" name="文本框 20">
              <a:extLst>
                <a:ext uri="{FF2B5EF4-FFF2-40B4-BE49-F238E27FC236}">
                  <a16:creationId xmlns:a16="http://schemas.microsoft.com/office/drawing/2014/main" id="{DFFCB73E-BFC1-41D9-8B1E-61EB20426165}"/>
                </a:ext>
              </a:extLst>
            </p:cNvPr>
            <p:cNvSpPr txBox="1"/>
            <p:nvPr/>
          </p:nvSpPr>
          <p:spPr>
            <a:xfrm>
              <a:off x="1442478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47">
              <a:extLst>
                <a:ext uri="{FF2B5EF4-FFF2-40B4-BE49-F238E27FC236}">
                  <a16:creationId xmlns:a16="http://schemas.microsoft.com/office/drawing/2014/main" id="{AA871B4B-7FC6-4D54-AC34-C3C139968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381D93E-ED18-4FAF-83D5-3CF4FA602454}"/>
              </a:ext>
            </a:extLst>
          </p:cNvPr>
          <p:cNvGrpSpPr/>
          <p:nvPr/>
        </p:nvGrpSpPr>
        <p:grpSpPr>
          <a:xfrm>
            <a:off x="8241350" y="4035465"/>
            <a:ext cx="2506585" cy="934113"/>
            <a:chOff x="1442478" y="1789190"/>
            <a:chExt cx="2506585" cy="934113"/>
          </a:xfrm>
        </p:grpSpPr>
        <p:sp>
          <p:nvSpPr>
            <p:cNvPr id="41" name="文本框 20">
              <a:extLst>
                <a:ext uri="{FF2B5EF4-FFF2-40B4-BE49-F238E27FC236}">
                  <a16:creationId xmlns:a16="http://schemas.microsoft.com/office/drawing/2014/main" id="{C3A22A7C-FFBE-43B0-98E0-91EA18E7012C}"/>
                </a:ext>
              </a:extLst>
            </p:cNvPr>
            <p:cNvSpPr txBox="1"/>
            <p:nvPr/>
          </p:nvSpPr>
          <p:spPr>
            <a:xfrm>
              <a:off x="1475023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矩形 47">
              <a:extLst>
                <a:ext uri="{FF2B5EF4-FFF2-40B4-BE49-F238E27FC236}">
                  <a16:creationId xmlns:a16="http://schemas.microsoft.com/office/drawing/2014/main" id="{739405CD-359B-4A4B-AC47-B26D49FF2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74DE5276-15AA-43EA-980A-9C37D24FA4EB}"/>
              </a:ext>
            </a:extLst>
          </p:cNvPr>
          <p:cNvSpPr/>
          <p:nvPr/>
        </p:nvSpPr>
        <p:spPr>
          <a:xfrm>
            <a:off x="4244431" y="1887764"/>
            <a:ext cx="464457" cy="464457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7808511-6EB1-4A02-838B-1E9A1CE0C0EE}"/>
              </a:ext>
            </a:extLst>
          </p:cNvPr>
          <p:cNvSpPr/>
          <p:nvPr/>
        </p:nvSpPr>
        <p:spPr>
          <a:xfrm>
            <a:off x="7509463" y="1887764"/>
            <a:ext cx="464457" cy="464457"/>
          </a:xfrm>
          <a:prstGeom prst="ellipse">
            <a:avLst/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2907775-D1B9-4A2B-B138-96B46AC08806}"/>
              </a:ext>
            </a:extLst>
          </p:cNvPr>
          <p:cNvSpPr/>
          <p:nvPr/>
        </p:nvSpPr>
        <p:spPr>
          <a:xfrm>
            <a:off x="4244431" y="4445272"/>
            <a:ext cx="464457" cy="46445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537B749B-9E61-4B73-9C7D-CD0C42861962}"/>
              </a:ext>
            </a:extLst>
          </p:cNvPr>
          <p:cNvSpPr/>
          <p:nvPr/>
        </p:nvSpPr>
        <p:spPr>
          <a:xfrm>
            <a:off x="7509463" y="4445272"/>
            <a:ext cx="464457" cy="464457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15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D24C2C0-15E2-4815-8D5E-26219CFE592E}"/>
              </a:ext>
            </a:extLst>
          </p:cNvPr>
          <p:cNvGrpSpPr/>
          <p:nvPr/>
        </p:nvGrpSpPr>
        <p:grpSpPr>
          <a:xfrm flipH="1">
            <a:off x="1975147" y="1477984"/>
            <a:ext cx="7601912" cy="3903620"/>
            <a:chOff x="2672126" y="2288167"/>
            <a:chExt cx="7601912" cy="3903620"/>
          </a:xfrm>
        </p:grpSpPr>
        <p:sp>
          <p:nvSpPr>
            <p:cNvPr id="10" name="矩形 4">
              <a:extLst>
                <a:ext uri="{FF2B5EF4-FFF2-40B4-BE49-F238E27FC236}">
                  <a16:creationId xmlns:a16="http://schemas.microsoft.com/office/drawing/2014/main" id="{A318253E-F041-4BF7-B2D9-15A8D56AFA5D}"/>
                </a:ext>
              </a:extLst>
            </p:cNvPr>
            <p:cNvSpPr/>
            <p:nvPr/>
          </p:nvSpPr>
          <p:spPr>
            <a:xfrm>
              <a:off x="4001586" y="3647574"/>
              <a:ext cx="4731132" cy="1205622"/>
            </a:xfrm>
            <a:custGeom>
              <a:avLst/>
              <a:gdLst/>
              <a:ahLst/>
              <a:cxnLst/>
              <a:rect l="l" t="t" r="r" b="b"/>
              <a:pathLst>
                <a:path w="6479700" h="1651206">
                  <a:moveTo>
                    <a:pt x="136084" y="0"/>
                  </a:moveTo>
                  <a:lnTo>
                    <a:pt x="6343617" y="0"/>
                  </a:lnTo>
                  <a:cubicBezTo>
                    <a:pt x="6432372" y="294354"/>
                    <a:pt x="6479700" y="606510"/>
                    <a:pt x="6479700" y="929719"/>
                  </a:cubicBezTo>
                  <a:cubicBezTo>
                    <a:pt x="6479700" y="1177787"/>
                    <a:pt x="6451820" y="1419344"/>
                    <a:pt x="6398058" y="1651206"/>
                  </a:cubicBezTo>
                  <a:lnTo>
                    <a:pt x="81642" y="1651206"/>
                  </a:lnTo>
                  <a:cubicBezTo>
                    <a:pt x="27880" y="1419344"/>
                    <a:pt x="0" y="1177787"/>
                    <a:pt x="0" y="929719"/>
                  </a:cubicBezTo>
                  <a:cubicBezTo>
                    <a:pt x="0" y="606510"/>
                    <a:pt x="47328" y="294354"/>
                    <a:pt x="136084" y="0"/>
                  </a:cubicBezTo>
                  <a:close/>
                </a:path>
              </a:pathLst>
            </a:custGeom>
            <a:gradFill>
              <a:gsLst>
                <a:gs pos="0">
                  <a:srgbClr val="6DB8AA"/>
                </a:gs>
                <a:gs pos="100000">
                  <a:srgbClr val="6D9195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4">
              <a:extLst>
                <a:ext uri="{FF2B5EF4-FFF2-40B4-BE49-F238E27FC236}">
                  <a16:creationId xmlns:a16="http://schemas.microsoft.com/office/drawing/2014/main" id="{8EBD3888-2027-423D-9226-60523B4A5E2B}"/>
                </a:ext>
              </a:extLst>
            </p:cNvPr>
            <p:cNvSpPr/>
            <p:nvPr/>
          </p:nvSpPr>
          <p:spPr>
            <a:xfrm>
              <a:off x="4186567" y="2288167"/>
              <a:ext cx="4361172" cy="1205622"/>
            </a:xfrm>
            <a:custGeom>
              <a:avLst/>
              <a:gdLst/>
              <a:ahLst/>
              <a:cxnLst/>
              <a:rect l="l" t="t" r="r" b="b"/>
              <a:pathLst>
                <a:path w="5973005" h="1651206">
                  <a:moveTo>
                    <a:pt x="1566860" y="0"/>
                  </a:moveTo>
                  <a:lnTo>
                    <a:pt x="4406144" y="0"/>
                  </a:lnTo>
                  <a:cubicBezTo>
                    <a:pt x="5109269" y="339593"/>
                    <a:pt x="5668506" y="928551"/>
                    <a:pt x="5973005" y="1651206"/>
                  </a:cubicBezTo>
                  <a:lnTo>
                    <a:pt x="0" y="1651206"/>
                  </a:lnTo>
                  <a:cubicBezTo>
                    <a:pt x="304499" y="928551"/>
                    <a:pt x="863736" y="339593"/>
                    <a:pt x="1566860" y="0"/>
                  </a:cubicBezTo>
                  <a:close/>
                </a:path>
              </a:pathLst>
            </a:custGeom>
            <a:gradFill>
              <a:gsLst>
                <a:gs pos="0">
                  <a:srgbClr val="6DB8AA"/>
                </a:gs>
                <a:gs pos="100000">
                  <a:srgbClr val="5BC158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4">
              <a:extLst>
                <a:ext uri="{FF2B5EF4-FFF2-40B4-BE49-F238E27FC236}">
                  <a16:creationId xmlns:a16="http://schemas.microsoft.com/office/drawing/2014/main" id="{886A6B75-308D-41B3-84B0-68D2C4E05FAA}"/>
                </a:ext>
              </a:extLst>
            </p:cNvPr>
            <p:cNvSpPr/>
            <p:nvPr/>
          </p:nvSpPr>
          <p:spPr>
            <a:xfrm>
              <a:off x="4138094" y="4986165"/>
              <a:ext cx="4458116" cy="1205622"/>
            </a:xfrm>
            <a:custGeom>
              <a:avLst/>
              <a:gdLst/>
              <a:ahLst/>
              <a:cxnLst/>
              <a:rect l="l" t="t" r="r" b="b"/>
              <a:pathLst>
                <a:path w="6105779" h="1651206">
                  <a:moveTo>
                    <a:pt x="0" y="0"/>
                  </a:moveTo>
                  <a:lnTo>
                    <a:pt x="6105779" y="0"/>
                  </a:lnTo>
                  <a:cubicBezTo>
                    <a:pt x="5867381" y="687291"/>
                    <a:pt x="5401050" y="1267480"/>
                    <a:pt x="4796909" y="1651206"/>
                  </a:cubicBezTo>
                  <a:lnTo>
                    <a:pt x="1308869" y="1651206"/>
                  </a:lnTo>
                  <a:cubicBezTo>
                    <a:pt x="704729" y="1267480"/>
                    <a:pt x="238398" y="687291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6DB8AA"/>
                </a:gs>
                <a:gs pos="100000">
                  <a:srgbClr val="5BC158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33">
              <a:extLst>
                <a:ext uri="{FF2B5EF4-FFF2-40B4-BE49-F238E27FC236}">
                  <a16:creationId xmlns:a16="http://schemas.microsoft.com/office/drawing/2014/main" id="{885098B0-FC9C-4B6F-ABA7-5AF84AD7448F}"/>
                </a:ext>
              </a:extLst>
            </p:cNvPr>
            <p:cNvSpPr/>
            <p:nvPr/>
          </p:nvSpPr>
          <p:spPr>
            <a:xfrm>
              <a:off x="4962393" y="5233659"/>
              <a:ext cx="280951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" name="Rectangle 34">
              <a:extLst>
                <a:ext uri="{FF2B5EF4-FFF2-40B4-BE49-F238E27FC236}">
                  <a16:creationId xmlns:a16="http://schemas.microsoft.com/office/drawing/2014/main" id="{9022CE53-4EF7-469B-AAD8-38EFF30C2FD4}"/>
                </a:ext>
              </a:extLst>
            </p:cNvPr>
            <p:cNvSpPr/>
            <p:nvPr/>
          </p:nvSpPr>
          <p:spPr>
            <a:xfrm>
              <a:off x="4972970" y="2648747"/>
              <a:ext cx="280951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" name="Rectangle 35">
              <a:extLst>
                <a:ext uri="{FF2B5EF4-FFF2-40B4-BE49-F238E27FC236}">
                  <a16:creationId xmlns:a16="http://schemas.microsoft.com/office/drawing/2014/main" id="{65FC0533-5CDC-4C5C-A578-85DD6D904CA0}"/>
                </a:ext>
              </a:extLst>
            </p:cNvPr>
            <p:cNvSpPr/>
            <p:nvPr/>
          </p:nvSpPr>
          <p:spPr>
            <a:xfrm>
              <a:off x="4434316" y="3983816"/>
              <a:ext cx="38656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... ...</a:t>
              </a:r>
            </a:p>
          </p:txBody>
        </p:sp>
        <p:cxnSp>
          <p:nvCxnSpPr>
            <p:cNvPr id="16" name="Straight Connector 37">
              <a:extLst>
                <a:ext uri="{FF2B5EF4-FFF2-40B4-BE49-F238E27FC236}">
                  <a16:creationId xmlns:a16="http://schemas.microsoft.com/office/drawing/2014/main" id="{EE5E1867-8886-46AA-B921-DF31B7046E31}"/>
                </a:ext>
              </a:extLst>
            </p:cNvPr>
            <p:cNvCxnSpPr/>
            <p:nvPr/>
          </p:nvCxnSpPr>
          <p:spPr>
            <a:xfrm>
              <a:off x="2798546" y="2831654"/>
              <a:ext cx="198444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0">
              <a:extLst>
                <a:ext uri="{FF2B5EF4-FFF2-40B4-BE49-F238E27FC236}">
                  <a16:creationId xmlns:a16="http://schemas.microsoft.com/office/drawing/2014/main" id="{08571207-4FC6-40CC-A7DC-BE5018C17B8A}"/>
                </a:ext>
              </a:extLst>
            </p:cNvPr>
            <p:cNvCxnSpPr/>
            <p:nvPr/>
          </p:nvCxnSpPr>
          <p:spPr>
            <a:xfrm>
              <a:off x="8547738" y="3768860"/>
              <a:ext cx="17263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0">
              <a:extLst>
                <a:ext uri="{FF2B5EF4-FFF2-40B4-BE49-F238E27FC236}">
                  <a16:creationId xmlns:a16="http://schemas.microsoft.com/office/drawing/2014/main" id="{C478CDFF-3470-4667-9B87-0DB4F651B55A}"/>
                </a:ext>
              </a:extLst>
            </p:cNvPr>
            <p:cNvCxnSpPr/>
            <p:nvPr/>
          </p:nvCxnSpPr>
          <p:spPr>
            <a:xfrm>
              <a:off x="2672126" y="5099215"/>
              <a:ext cx="1762190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9054FA9-52AA-4243-AB0B-54CFB63A181C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E884242-C809-4688-89A8-88645DC12BB4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0EBE2D4-1D22-448D-8522-F81178ED60D0}"/>
              </a:ext>
            </a:extLst>
          </p:cNvPr>
          <p:cNvGrpSpPr/>
          <p:nvPr/>
        </p:nvGrpSpPr>
        <p:grpSpPr>
          <a:xfrm>
            <a:off x="711201" y="2577228"/>
            <a:ext cx="2557516" cy="969951"/>
            <a:chOff x="1177097" y="1753352"/>
            <a:chExt cx="2557516" cy="969951"/>
          </a:xfrm>
        </p:grpSpPr>
        <p:sp>
          <p:nvSpPr>
            <p:cNvPr id="28" name="文本框 20">
              <a:extLst>
                <a:ext uri="{FF2B5EF4-FFF2-40B4-BE49-F238E27FC236}">
                  <a16:creationId xmlns:a16="http://schemas.microsoft.com/office/drawing/2014/main" id="{DD00F7A4-FA44-4C28-B9FD-332CF0ED9118}"/>
                </a:ext>
              </a:extLst>
            </p:cNvPr>
            <p:cNvSpPr txBox="1"/>
            <p:nvPr/>
          </p:nvSpPr>
          <p:spPr>
            <a:xfrm>
              <a:off x="222226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矩形 47">
              <a:extLst>
                <a:ext uri="{FF2B5EF4-FFF2-40B4-BE49-F238E27FC236}">
                  <a16:creationId xmlns:a16="http://schemas.microsoft.com/office/drawing/2014/main" id="{0841098B-9C22-44F0-9C2A-792204890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097" y="2103646"/>
              <a:ext cx="2557516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9D7071A-BBCF-4472-B491-9A4034049683}"/>
              </a:ext>
            </a:extLst>
          </p:cNvPr>
          <p:cNvGrpSpPr/>
          <p:nvPr/>
        </p:nvGrpSpPr>
        <p:grpSpPr>
          <a:xfrm>
            <a:off x="8431078" y="1647750"/>
            <a:ext cx="2686865" cy="969951"/>
            <a:chOff x="1702407" y="1753352"/>
            <a:chExt cx="2686865" cy="969951"/>
          </a:xfrm>
        </p:grpSpPr>
        <p:sp>
          <p:nvSpPr>
            <p:cNvPr id="31" name="文本框 20">
              <a:extLst>
                <a:ext uri="{FF2B5EF4-FFF2-40B4-BE49-F238E27FC236}">
                  <a16:creationId xmlns:a16="http://schemas.microsoft.com/office/drawing/2014/main" id="{9713FE4A-76AD-4D9F-A2F4-43DC1C742DAC}"/>
                </a:ext>
              </a:extLst>
            </p:cNvPr>
            <p:cNvSpPr txBox="1"/>
            <p:nvPr/>
          </p:nvSpPr>
          <p:spPr>
            <a:xfrm>
              <a:off x="172974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 47">
              <a:extLst>
                <a:ext uri="{FF2B5EF4-FFF2-40B4-BE49-F238E27FC236}">
                  <a16:creationId xmlns:a16="http://schemas.microsoft.com/office/drawing/2014/main" id="{7B6F3B86-CD16-4B6D-97E4-9C9C54FCB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407" y="2103646"/>
              <a:ext cx="268686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5CB152-7CB2-4660-AC8A-5AC8345A0E1C}"/>
              </a:ext>
            </a:extLst>
          </p:cNvPr>
          <p:cNvGrpSpPr/>
          <p:nvPr/>
        </p:nvGrpSpPr>
        <p:grpSpPr>
          <a:xfrm>
            <a:off x="8458418" y="3915190"/>
            <a:ext cx="2686865" cy="969951"/>
            <a:chOff x="1702407" y="1753352"/>
            <a:chExt cx="2686865" cy="969951"/>
          </a:xfrm>
        </p:grpSpPr>
        <p:sp>
          <p:nvSpPr>
            <p:cNvPr id="34" name="文本框 20">
              <a:extLst>
                <a:ext uri="{FF2B5EF4-FFF2-40B4-BE49-F238E27FC236}">
                  <a16:creationId xmlns:a16="http://schemas.microsoft.com/office/drawing/2014/main" id="{FA2F8938-EDC7-4A40-B3B2-214EDAB90B35}"/>
                </a:ext>
              </a:extLst>
            </p:cNvPr>
            <p:cNvSpPr txBox="1"/>
            <p:nvPr/>
          </p:nvSpPr>
          <p:spPr>
            <a:xfrm>
              <a:off x="1702407" y="1753352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矩形 47">
              <a:extLst>
                <a:ext uri="{FF2B5EF4-FFF2-40B4-BE49-F238E27FC236}">
                  <a16:creationId xmlns:a16="http://schemas.microsoft.com/office/drawing/2014/main" id="{ECD0883F-56F4-4248-B8C9-B559727CE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2407" y="2103646"/>
              <a:ext cx="268686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231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>
            <a:extLst>
              <a:ext uri="{FF2B5EF4-FFF2-40B4-BE49-F238E27FC236}">
                <a16:creationId xmlns:a16="http://schemas.microsoft.com/office/drawing/2014/main" id="{4DE4D23C-EA67-4546-88A7-398B530DF40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441339" y="4204719"/>
            <a:ext cx="9458889" cy="57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ounded Rectangle 18">
            <a:extLst>
              <a:ext uri="{FF2B5EF4-FFF2-40B4-BE49-F238E27FC236}">
                <a16:creationId xmlns:a16="http://schemas.microsoft.com/office/drawing/2014/main" id="{988E131A-2F33-4253-AD75-F4BB56B7A1E7}"/>
              </a:ext>
            </a:extLst>
          </p:cNvPr>
          <p:cNvSpPr/>
          <p:nvPr/>
        </p:nvSpPr>
        <p:spPr>
          <a:xfrm flipH="1">
            <a:off x="4864235" y="1357505"/>
            <a:ext cx="1576291" cy="2451462"/>
          </a:xfrm>
          <a:prstGeom prst="roundRect">
            <a:avLst>
              <a:gd name="adj" fmla="val 5186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22">
            <a:extLst>
              <a:ext uri="{FF2B5EF4-FFF2-40B4-BE49-F238E27FC236}">
                <a16:creationId xmlns:a16="http://schemas.microsoft.com/office/drawing/2014/main" id="{D9C05EA3-8C79-4401-B17E-6EE121ACF453}"/>
              </a:ext>
            </a:extLst>
          </p:cNvPr>
          <p:cNvSpPr/>
          <p:nvPr/>
        </p:nvSpPr>
        <p:spPr>
          <a:xfrm flipH="1">
            <a:off x="5278011" y="1518418"/>
            <a:ext cx="748738" cy="75038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56%</a:t>
            </a:r>
          </a:p>
        </p:txBody>
      </p:sp>
      <p:sp>
        <p:nvSpPr>
          <p:cNvPr id="15" name="Rounded Rectangle 23">
            <a:extLst>
              <a:ext uri="{FF2B5EF4-FFF2-40B4-BE49-F238E27FC236}">
                <a16:creationId xmlns:a16="http://schemas.microsoft.com/office/drawing/2014/main" id="{CCAE1CE6-584C-4612-8216-18C781007EB0}"/>
              </a:ext>
            </a:extLst>
          </p:cNvPr>
          <p:cNvSpPr/>
          <p:nvPr/>
        </p:nvSpPr>
        <p:spPr>
          <a:xfrm flipH="1">
            <a:off x="3130314" y="1357505"/>
            <a:ext cx="1576291" cy="2451462"/>
          </a:xfrm>
          <a:prstGeom prst="roundRect">
            <a:avLst>
              <a:gd name="adj" fmla="val 5186"/>
            </a:avLst>
          </a:pr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id="{F4F8886E-79DE-4C49-8EE1-0508915F3407}"/>
              </a:ext>
            </a:extLst>
          </p:cNvPr>
          <p:cNvSpPr/>
          <p:nvPr/>
        </p:nvSpPr>
        <p:spPr>
          <a:xfrm flipH="1">
            <a:off x="3544091" y="1518418"/>
            <a:ext cx="748738" cy="75038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</a:p>
        </p:txBody>
      </p:sp>
      <p:sp>
        <p:nvSpPr>
          <p:cNvPr id="18" name="Rounded Rectangle 26">
            <a:extLst>
              <a:ext uri="{FF2B5EF4-FFF2-40B4-BE49-F238E27FC236}">
                <a16:creationId xmlns:a16="http://schemas.microsoft.com/office/drawing/2014/main" id="{C38756B8-7FA3-4880-9A55-1D38BAD5F71B}"/>
              </a:ext>
            </a:extLst>
          </p:cNvPr>
          <p:cNvSpPr/>
          <p:nvPr/>
        </p:nvSpPr>
        <p:spPr>
          <a:xfrm flipH="1">
            <a:off x="1407887" y="1357505"/>
            <a:ext cx="1576291" cy="2451462"/>
          </a:xfrm>
          <a:prstGeom prst="roundRect">
            <a:avLst>
              <a:gd name="adj" fmla="val 5186"/>
            </a:avLst>
          </a:pr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88E6C498-EC6B-433B-97A0-224D34E1826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486704" y="2443576"/>
            <a:ext cx="138418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algn="ctr"/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28">
            <a:extLst>
              <a:ext uri="{FF2B5EF4-FFF2-40B4-BE49-F238E27FC236}">
                <a16:creationId xmlns:a16="http://schemas.microsoft.com/office/drawing/2014/main" id="{83A04FAC-C2E5-4908-9981-1932BA388973}"/>
              </a:ext>
            </a:extLst>
          </p:cNvPr>
          <p:cNvSpPr/>
          <p:nvPr/>
        </p:nvSpPr>
        <p:spPr>
          <a:xfrm flipH="1">
            <a:off x="1820022" y="1518418"/>
            <a:ext cx="750380" cy="75038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E3D9B73-FCB1-45FA-A435-162B988C1DAB}"/>
              </a:ext>
            </a:extLst>
          </p:cNvPr>
          <p:cNvSpPr/>
          <p:nvPr/>
        </p:nvSpPr>
        <p:spPr>
          <a:xfrm>
            <a:off x="6741005" y="1357505"/>
            <a:ext cx="4159224" cy="24514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45348CE-2F23-4CF0-BA74-1FFF2334EA78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A954F7D-9399-40BB-8164-D1531FC8DDAF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0C216FF9-DBAC-42AD-B34B-F9BE993E786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227065" y="2443576"/>
            <a:ext cx="138418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algn="ctr"/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3DD424F9-0108-4233-BC34-36B327DAA57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944719" y="2443576"/>
            <a:ext cx="1384180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algn="ctr"/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Box 10">
            <a:extLst>
              <a:ext uri="{FF2B5EF4-FFF2-40B4-BE49-F238E27FC236}">
                <a16:creationId xmlns:a16="http://schemas.microsoft.com/office/drawing/2014/main" id="{25F3357C-29D0-45B4-93AC-B7058A051E3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441339" y="5000357"/>
            <a:ext cx="9458889" cy="57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040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38208FE-5909-4C6F-B2A7-F25918C5D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D549236-5A0A-4DB1-A646-AA84D5A8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B15D7C3-E117-4A56-8F75-AD1A65DC7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D0F1579-31A8-4F7A-8CFA-CFC818C08754}"/>
              </a:ext>
            </a:extLst>
          </p:cNvPr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3EE9854-BAE1-4ACB-BF5A-17A10DC23681}"/>
              </a:ext>
            </a:extLst>
          </p:cNvPr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FF3F418-AC02-4142-9F94-EBA9A2F1A9EB}"/>
              </a:ext>
            </a:extLst>
          </p:cNvPr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3ECA740-FCE6-423B-9BA7-9C05AF49A964}"/>
              </a:ext>
            </a:extLst>
          </p:cNvPr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_14">
            <a:extLst>
              <a:ext uri="{FF2B5EF4-FFF2-40B4-BE49-F238E27FC236}">
                <a16:creationId xmlns:a16="http://schemas.microsoft.com/office/drawing/2014/main" id="{F092119B-C59A-4B80-A258-39B1BCFD0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05529" y="241945"/>
            <a:ext cx="2762896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目录</a:t>
            </a:r>
            <a:endParaRPr 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FCCF1B9-4B2E-4931-97B9-5A276EB8EC9C}"/>
              </a:ext>
            </a:extLst>
          </p:cNvPr>
          <p:cNvGrpSpPr/>
          <p:nvPr/>
        </p:nvGrpSpPr>
        <p:grpSpPr>
          <a:xfrm>
            <a:off x="3836104" y="1308662"/>
            <a:ext cx="4057066" cy="597186"/>
            <a:chOff x="3377395" y="1053461"/>
            <a:chExt cx="4057066" cy="597186"/>
          </a:xfrm>
        </p:grpSpPr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A084E3C5-0EEC-4384-B60E-4A62CD514EAF}"/>
                </a:ext>
              </a:extLst>
            </p:cNvPr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1011933"/>
                        <a:gd name="connsiteY0" fmla="*/ 0 h 580571"/>
                        <a:gd name="connsiteX1" fmla="*/ 651110 w 1011933"/>
                        <a:gd name="connsiteY1" fmla="*/ 0 h 580571"/>
                        <a:gd name="connsiteX2" fmla="*/ 1011933 w 1011933"/>
                        <a:gd name="connsiteY2" fmla="*/ 0 h 580571"/>
                        <a:gd name="connsiteX3" fmla="*/ 1011933 w 1011933"/>
                        <a:gd name="connsiteY3" fmla="*/ 0 h 580571"/>
                        <a:gd name="connsiteX4" fmla="*/ 1011933 w 1011933"/>
                        <a:gd name="connsiteY4" fmla="*/ 290286 h 580571"/>
                        <a:gd name="connsiteX5" fmla="*/ 721647 w 1011933"/>
                        <a:gd name="connsiteY5" fmla="*/ 580572 h 580571"/>
                        <a:gd name="connsiteX6" fmla="*/ 360824 w 1011933"/>
                        <a:gd name="connsiteY6" fmla="*/ 580572 h 580571"/>
                        <a:gd name="connsiteX7" fmla="*/ 0 w 1011933"/>
                        <a:gd name="connsiteY7" fmla="*/ 580571 h 580571"/>
                        <a:gd name="connsiteX8" fmla="*/ 0 w 1011933"/>
                        <a:gd name="connsiteY8" fmla="*/ 580571 h 580571"/>
                        <a:gd name="connsiteX9" fmla="*/ 0 w 1011933"/>
                        <a:gd name="connsiteY9" fmla="*/ 290286 h 580571"/>
                        <a:gd name="connsiteX10" fmla="*/ 290286 w 1011933"/>
                        <a:gd name="connsiteY1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11933" h="580571" fill="none" extrusionOk="0">
                          <a:moveTo>
                            <a:pt x="290286" y="0"/>
                          </a:moveTo>
                          <a:cubicBezTo>
                            <a:pt x="407494" y="-24101"/>
                            <a:pt x="503275" y="26673"/>
                            <a:pt x="651110" y="0"/>
                          </a:cubicBezTo>
                          <a:cubicBezTo>
                            <a:pt x="798945" y="-26673"/>
                            <a:pt x="860715" y="13321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3848" y="99681"/>
                            <a:pt x="983394" y="222174"/>
                            <a:pt x="1011933" y="290286"/>
                          </a:cubicBezTo>
                          <a:cubicBezTo>
                            <a:pt x="978709" y="437763"/>
                            <a:pt x="873125" y="558520"/>
                            <a:pt x="721647" y="580572"/>
                          </a:cubicBezTo>
                          <a:cubicBezTo>
                            <a:pt x="541948" y="595621"/>
                            <a:pt x="541003" y="539864"/>
                            <a:pt x="360824" y="580572"/>
                          </a:cubicBezTo>
                          <a:cubicBezTo>
                            <a:pt x="180645" y="621280"/>
                            <a:pt x="110588" y="5742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5114" y="488461"/>
                            <a:pt x="9373" y="405952"/>
                            <a:pt x="0" y="290286"/>
                          </a:cubicBezTo>
                          <a:cubicBezTo>
                            <a:pt x="-1116" y="156494"/>
                            <a:pt x="133806" y="-2279"/>
                            <a:pt x="290286" y="0"/>
                          </a:cubicBezTo>
                          <a:close/>
                        </a:path>
                        <a:path w="1011933" h="580571" stroke="0" extrusionOk="0">
                          <a:moveTo>
                            <a:pt x="290286" y="0"/>
                          </a:moveTo>
                          <a:cubicBezTo>
                            <a:pt x="466313" y="-153"/>
                            <a:pt x="515411" y="11946"/>
                            <a:pt x="643893" y="0"/>
                          </a:cubicBezTo>
                          <a:cubicBezTo>
                            <a:pt x="772375" y="-11946"/>
                            <a:pt x="928999" y="21209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9174" y="135860"/>
                            <a:pt x="990596" y="184555"/>
                            <a:pt x="1011933" y="290286"/>
                          </a:cubicBezTo>
                          <a:cubicBezTo>
                            <a:pt x="1012538" y="497927"/>
                            <a:pt x="880515" y="575891"/>
                            <a:pt x="721647" y="580572"/>
                          </a:cubicBezTo>
                          <a:cubicBezTo>
                            <a:pt x="607028" y="607580"/>
                            <a:pt x="506561" y="562381"/>
                            <a:pt x="346391" y="580571"/>
                          </a:cubicBezTo>
                          <a:cubicBezTo>
                            <a:pt x="186221" y="598762"/>
                            <a:pt x="124276" y="5701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2852" y="513630"/>
                            <a:pt x="33463" y="432987"/>
                            <a:pt x="0" y="290286"/>
                          </a:cubicBezTo>
                          <a:cubicBezTo>
                            <a:pt x="19245" y="134592"/>
                            <a:pt x="105976" y="-388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17" name="矩形: 对角圆角 16">
              <a:extLst>
                <a:ext uri="{FF2B5EF4-FFF2-40B4-BE49-F238E27FC236}">
                  <a16:creationId xmlns:a16="http://schemas.microsoft.com/office/drawing/2014/main" id="{AFD83DB5-FC16-4533-A3B4-5718E7667178}"/>
                </a:ext>
              </a:extLst>
            </p:cNvPr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4318926"/>
                        <a:gd name="connsiteY0" fmla="*/ 0 h 580571"/>
                        <a:gd name="connsiteX1" fmla="*/ 785233 w 4318926"/>
                        <a:gd name="connsiteY1" fmla="*/ 0 h 580571"/>
                        <a:gd name="connsiteX2" fmla="*/ 1360753 w 4318926"/>
                        <a:gd name="connsiteY2" fmla="*/ 0 h 580571"/>
                        <a:gd name="connsiteX3" fmla="*/ 1855700 w 4318926"/>
                        <a:gd name="connsiteY3" fmla="*/ 0 h 580571"/>
                        <a:gd name="connsiteX4" fmla="*/ 2431220 w 4318926"/>
                        <a:gd name="connsiteY4" fmla="*/ 0 h 580571"/>
                        <a:gd name="connsiteX5" fmla="*/ 2885881 w 4318926"/>
                        <a:gd name="connsiteY5" fmla="*/ 0 h 580571"/>
                        <a:gd name="connsiteX6" fmla="*/ 3340542 w 4318926"/>
                        <a:gd name="connsiteY6" fmla="*/ 0 h 580571"/>
                        <a:gd name="connsiteX7" fmla="*/ 4318926 w 4318926"/>
                        <a:gd name="connsiteY7" fmla="*/ 0 h 580571"/>
                        <a:gd name="connsiteX8" fmla="*/ 4318926 w 4318926"/>
                        <a:gd name="connsiteY8" fmla="*/ 0 h 580571"/>
                        <a:gd name="connsiteX9" fmla="*/ 4318926 w 4318926"/>
                        <a:gd name="connsiteY9" fmla="*/ 290286 h 580571"/>
                        <a:gd name="connsiteX10" fmla="*/ 4028640 w 4318926"/>
                        <a:gd name="connsiteY10" fmla="*/ 580572 h 580571"/>
                        <a:gd name="connsiteX11" fmla="*/ 3412834 w 4318926"/>
                        <a:gd name="connsiteY11" fmla="*/ 580572 h 580571"/>
                        <a:gd name="connsiteX12" fmla="*/ 2797027 w 4318926"/>
                        <a:gd name="connsiteY12" fmla="*/ 580572 h 580571"/>
                        <a:gd name="connsiteX13" fmla="*/ 2302080 w 4318926"/>
                        <a:gd name="connsiteY13" fmla="*/ 580572 h 580571"/>
                        <a:gd name="connsiteX14" fmla="*/ 1686274 w 4318926"/>
                        <a:gd name="connsiteY14" fmla="*/ 580571 h 580571"/>
                        <a:gd name="connsiteX15" fmla="*/ 1030181 w 4318926"/>
                        <a:gd name="connsiteY15" fmla="*/ 580571 h 580571"/>
                        <a:gd name="connsiteX16" fmla="*/ 494947 w 4318926"/>
                        <a:gd name="connsiteY16" fmla="*/ 580571 h 580571"/>
                        <a:gd name="connsiteX17" fmla="*/ 0 w 4318926"/>
                        <a:gd name="connsiteY17" fmla="*/ 580571 h 580571"/>
                        <a:gd name="connsiteX18" fmla="*/ 0 w 4318926"/>
                        <a:gd name="connsiteY18" fmla="*/ 580571 h 580571"/>
                        <a:gd name="connsiteX19" fmla="*/ 0 w 4318926"/>
                        <a:gd name="connsiteY19" fmla="*/ 290286 h 580571"/>
                        <a:gd name="connsiteX20" fmla="*/ 290286 w 4318926"/>
                        <a:gd name="connsiteY2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318926" h="580571" fill="none" extrusionOk="0">
                          <a:moveTo>
                            <a:pt x="290286" y="0"/>
                          </a:moveTo>
                          <a:cubicBezTo>
                            <a:pt x="392171" y="-5847"/>
                            <a:pt x="583049" y="1178"/>
                            <a:pt x="785233" y="0"/>
                          </a:cubicBezTo>
                          <a:cubicBezTo>
                            <a:pt x="987417" y="-1178"/>
                            <a:pt x="1147717" y="65742"/>
                            <a:pt x="1360753" y="0"/>
                          </a:cubicBezTo>
                          <a:cubicBezTo>
                            <a:pt x="1573789" y="-65742"/>
                            <a:pt x="1704465" y="56422"/>
                            <a:pt x="1855700" y="0"/>
                          </a:cubicBezTo>
                          <a:cubicBezTo>
                            <a:pt x="2006935" y="-56422"/>
                            <a:pt x="2302134" y="43245"/>
                            <a:pt x="2431220" y="0"/>
                          </a:cubicBezTo>
                          <a:cubicBezTo>
                            <a:pt x="2560306" y="-43245"/>
                            <a:pt x="2680170" y="16135"/>
                            <a:pt x="2885881" y="0"/>
                          </a:cubicBezTo>
                          <a:cubicBezTo>
                            <a:pt x="3091592" y="-16135"/>
                            <a:pt x="3239993" y="49894"/>
                            <a:pt x="3340542" y="0"/>
                          </a:cubicBezTo>
                          <a:cubicBezTo>
                            <a:pt x="3441091" y="-49894"/>
                            <a:pt x="3986271" y="78283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29018" y="103734"/>
                            <a:pt x="4299390" y="164647"/>
                            <a:pt x="4318926" y="290286"/>
                          </a:cubicBezTo>
                          <a:cubicBezTo>
                            <a:pt x="4334764" y="460585"/>
                            <a:pt x="4178870" y="582786"/>
                            <a:pt x="4028640" y="580572"/>
                          </a:cubicBezTo>
                          <a:cubicBezTo>
                            <a:pt x="3864735" y="644607"/>
                            <a:pt x="3715518" y="568767"/>
                            <a:pt x="3412834" y="580572"/>
                          </a:cubicBezTo>
                          <a:cubicBezTo>
                            <a:pt x="3110150" y="592377"/>
                            <a:pt x="3022722" y="561685"/>
                            <a:pt x="2797027" y="580572"/>
                          </a:cubicBezTo>
                          <a:cubicBezTo>
                            <a:pt x="2571332" y="599459"/>
                            <a:pt x="2442668" y="539692"/>
                            <a:pt x="2302080" y="580572"/>
                          </a:cubicBezTo>
                          <a:cubicBezTo>
                            <a:pt x="2161492" y="621452"/>
                            <a:pt x="1814611" y="568259"/>
                            <a:pt x="1686274" y="580571"/>
                          </a:cubicBezTo>
                          <a:cubicBezTo>
                            <a:pt x="1557937" y="592883"/>
                            <a:pt x="1310809" y="549713"/>
                            <a:pt x="1030181" y="580571"/>
                          </a:cubicBezTo>
                          <a:cubicBezTo>
                            <a:pt x="749553" y="611429"/>
                            <a:pt x="648732" y="528532"/>
                            <a:pt x="494947" y="580571"/>
                          </a:cubicBezTo>
                          <a:cubicBezTo>
                            <a:pt x="341162" y="632610"/>
                            <a:pt x="190696" y="522009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3839" y="520598"/>
                            <a:pt x="27714" y="354944"/>
                            <a:pt x="0" y="290286"/>
                          </a:cubicBezTo>
                          <a:cubicBezTo>
                            <a:pt x="31156" y="159798"/>
                            <a:pt x="134964" y="12218"/>
                            <a:pt x="290286" y="0"/>
                          </a:cubicBezTo>
                          <a:close/>
                        </a:path>
                        <a:path w="4318926" h="580571" stroke="0" extrusionOk="0">
                          <a:moveTo>
                            <a:pt x="290286" y="0"/>
                          </a:moveTo>
                          <a:cubicBezTo>
                            <a:pt x="507754" y="-46583"/>
                            <a:pt x="667361" y="59397"/>
                            <a:pt x="825520" y="0"/>
                          </a:cubicBezTo>
                          <a:cubicBezTo>
                            <a:pt x="983679" y="-59397"/>
                            <a:pt x="1177459" y="23820"/>
                            <a:pt x="1280180" y="0"/>
                          </a:cubicBezTo>
                          <a:cubicBezTo>
                            <a:pt x="1382901" y="-23820"/>
                            <a:pt x="1782100" y="72802"/>
                            <a:pt x="1936273" y="0"/>
                          </a:cubicBezTo>
                          <a:cubicBezTo>
                            <a:pt x="2090446" y="-72802"/>
                            <a:pt x="2219792" y="27952"/>
                            <a:pt x="2471507" y="0"/>
                          </a:cubicBezTo>
                          <a:cubicBezTo>
                            <a:pt x="2723222" y="-27952"/>
                            <a:pt x="2885720" y="42907"/>
                            <a:pt x="3006740" y="0"/>
                          </a:cubicBezTo>
                          <a:cubicBezTo>
                            <a:pt x="3127760" y="-42907"/>
                            <a:pt x="3512777" y="15738"/>
                            <a:pt x="3662833" y="0"/>
                          </a:cubicBezTo>
                          <a:cubicBezTo>
                            <a:pt x="3812889" y="-15738"/>
                            <a:pt x="4036702" y="52462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48252" y="106633"/>
                            <a:pt x="4291476" y="150543"/>
                            <a:pt x="4318926" y="290286"/>
                          </a:cubicBezTo>
                          <a:cubicBezTo>
                            <a:pt x="4329571" y="456566"/>
                            <a:pt x="4208206" y="585199"/>
                            <a:pt x="4028640" y="580572"/>
                          </a:cubicBezTo>
                          <a:cubicBezTo>
                            <a:pt x="3753106" y="626814"/>
                            <a:pt x="3511609" y="501847"/>
                            <a:pt x="3372547" y="580572"/>
                          </a:cubicBezTo>
                          <a:cubicBezTo>
                            <a:pt x="3233485" y="659297"/>
                            <a:pt x="2988224" y="514318"/>
                            <a:pt x="2756741" y="580572"/>
                          </a:cubicBezTo>
                          <a:cubicBezTo>
                            <a:pt x="2525258" y="646826"/>
                            <a:pt x="2467997" y="553485"/>
                            <a:pt x="2302080" y="580572"/>
                          </a:cubicBezTo>
                          <a:cubicBezTo>
                            <a:pt x="2136163" y="607659"/>
                            <a:pt x="2007005" y="575288"/>
                            <a:pt x="1726560" y="580571"/>
                          </a:cubicBezTo>
                          <a:cubicBezTo>
                            <a:pt x="1446115" y="585855"/>
                            <a:pt x="1436885" y="532528"/>
                            <a:pt x="1151040" y="580571"/>
                          </a:cubicBezTo>
                          <a:cubicBezTo>
                            <a:pt x="865195" y="628614"/>
                            <a:pt x="740664" y="540630"/>
                            <a:pt x="575520" y="580571"/>
                          </a:cubicBezTo>
                          <a:cubicBezTo>
                            <a:pt x="410376" y="620512"/>
                            <a:pt x="202220" y="535180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4936" y="496271"/>
                            <a:pt x="11742" y="395005"/>
                            <a:pt x="0" y="290286"/>
                          </a:cubicBezTo>
                          <a:cubicBezTo>
                            <a:pt x="-16646" y="159729"/>
                            <a:pt x="137918" y="591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975B914-06D5-4AA1-8D3A-A54DEF82389A}"/>
                </a:ext>
              </a:extLst>
            </p:cNvPr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7E49014-93E5-4E4D-9CE0-70B98C58CC89}"/>
                </a:ext>
              </a:extLst>
            </p:cNvPr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01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9275F9-9B6D-46EB-AD87-544AECB5B778}"/>
              </a:ext>
            </a:extLst>
          </p:cNvPr>
          <p:cNvGrpSpPr/>
          <p:nvPr/>
        </p:nvGrpSpPr>
        <p:grpSpPr>
          <a:xfrm>
            <a:off x="3479966" y="2315011"/>
            <a:ext cx="4057066" cy="597186"/>
            <a:chOff x="3377395" y="1053461"/>
            <a:chExt cx="4057066" cy="597186"/>
          </a:xfrm>
        </p:grpSpPr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id="{1A2F94F5-F355-4110-AC0B-1C6531030D34}"/>
                </a:ext>
              </a:extLst>
            </p:cNvPr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1011933"/>
                        <a:gd name="connsiteY0" fmla="*/ 0 h 580571"/>
                        <a:gd name="connsiteX1" fmla="*/ 651110 w 1011933"/>
                        <a:gd name="connsiteY1" fmla="*/ 0 h 580571"/>
                        <a:gd name="connsiteX2" fmla="*/ 1011933 w 1011933"/>
                        <a:gd name="connsiteY2" fmla="*/ 0 h 580571"/>
                        <a:gd name="connsiteX3" fmla="*/ 1011933 w 1011933"/>
                        <a:gd name="connsiteY3" fmla="*/ 0 h 580571"/>
                        <a:gd name="connsiteX4" fmla="*/ 1011933 w 1011933"/>
                        <a:gd name="connsiteY4" fmla="*/ 290286 h 580571"/>
                        <a:gd name="connsiteX5" fmla="*/ 721647 w 1011933"/>
                        <a:gd name="connsiteY5" fmla="*/ 580572 h 580571"/>
                        <a:gd name="connsiteX6" fmla="*/ 360824 w 1011933"/>
                        <a:gd name="connsiteY6" fmla="*/ 580572 h 580571"/>
                        <a:gd name="connsiteX7" fmla="*/ 0 w 1011933"/>
                        <a:gd name="connsiteY7" fmla="*/ 580571 h 580571"/>
                        <a:gd name="connsiteX8" fmla="*/ 0 w 1011933"/>
                        <a:gd name="connsiteY8" fmla="*/ 580571 h 580571"/>
                        <a:gd name="connsiteX9" fmla="*/ 0 w 1011933"/>
                        <a:gd name="connsiteY9" fmla="*/ 290286 h 580571"/>
                        <a:gd name="connsiteX10" fmla="*/ 290286 w 1011933"/>
                        <a:gd name="connsiteY1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11933" h="580571" fill="none" extrusionOk="0">
                          <a:moveTo>
                            <a:pt x="290286" y="0"/>
                          </a:moveTo>
                          <a:cubicBezTo>
                            <a:pt x="407494" y="-24101"/>
                            <a:pt x="503275" y="26673"/>
                            <a:pt x="651110" y="0"/>
                          </a:cubicBezTo>
                          <a:cubicBezTo>
                            <a:pt x="798945" y="-26673"/>
                            <a:pt x="860715" y="13321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3848" y="99681"/>
                            <a:pt x="983394" y="222174"/>
                            <a:pt x="1011933" y="290286"/>
                          </a:cubicBezTo>
                          <a:cubicBezTo>
                            <a:pt x="978709" y="437763"/>
                            <a:pt x="873125" y="558520"/>
                            <a:pt x="721647" y="580572"/>
                          </a:cubicBezTo>
                          <a:cubicBezTo>
                            <a:pt x="541948" y="595621"/>
                            <a:pt x="541003" y="539864"/>
                            <a:pt x="360824" y="580572"/>
                          </a:cubicBezTo>
                          <a:cubicBezTo>
                            <a:pt x="180645" y="621280"/>
                            <a:pt x="110588" y="5742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5114" y="488461"/>
                            <a:pt x="9373" y="405952"/>
                            <a:pt x="0" y="290286"/>
                          </a:cubicBezTo>
                          <a:cubicBezTo>
                            <a:pt x="-1116" y="156494"/>
                            <a:pt x="133806" y="-2279"/>
                            <a:pt x="290286" y="0"/>
                          </a:cubicBezTo>
                          <a:close/>
                        </a:path>
                        <a:path w="1011933" h="580571" stroke="0" extrusionOk="0">
                          <a:moveTo>
                            <a:pt x="290286" y="0"/>
                          </a:moveTo>
                          <a:cubicBezTo>
                            <a:pt x="466313" y="-153"/>
                            <a:pt x="515411" y="11946"/>
                            <a:pt x="643893" y="0"/>
                          </a:cubicBezTo>
                          <a:cubicBezTo>
                            <a:pt x="772375" y="-11946"/>
                            <a:pt x="928999" y="21209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9174" y="135860"/>
                            <a:pt x="990596" y="184555"/>
                            <a:pt x="1011933" y="290286"/>
                          </a:cubicBezTo>
                          <a:cubicBezTo>
                            <a:pt x="1012538" y="497927"/>
                            <a:pt x="880515" y="575891"/>
                            <a:pt x="721647" y="580572"/>
                          </a:cubicBezTo>
                          <a:cubicBezTo>
                            <a:pt x="607028" y="607580"/>
                            <a:pt x="506561" y="562381"/>
                            <a:pt x="346391" y="580571"/>
                          </a:cubicBezTo>
                          <a:cubicBezTo>
                            <a:pt x="186221" y="598762"/>
                            <a:pt x="124276" y="5701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2852" y="513630"/>
                            <a:pt x="33463" y="432987"/>
                            <a:pt x="0" y="290286"/>
                          </a:cubicBezTo>
                          <a:cubicBezTo>
                            <a:pt x="19245" y="134592"/>
                            <a:pt x="105976" y="-388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FC4F4A61-29E4-4714-8F19-BEA880D654B9}"/>
                </a:ext>
              </a:extLst>
            </p:cNvPr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4318926"/>
                        <a:gd name="connsiteY0" fmla="*/ 0 h 580571"/>
                        <a:gd name="connsiteX1" fmla="*/ 785233 w 4318926"/>
                        <a:gd name="connsiteY1" fmla="*/ 0 h 580571"/>
                        <a:gd name="connsiteX2" fmla="*/ 1360753 w 4318926"/>
                        <a:gd name="connsiteY2" fmla="*/ 0 h 580571"/>
                        <a:gd name="connsiteX3" fmla="*/ 1855700 w 4318926"/>
                        <a:gd name="connsiteY3" fmla="*/ 0 h 580571"/>
                        <a:gd name="connsiteX4" fmla="*/ 2431220 w 4318926"/>
                        <a:gd name="connsiteY4" fmla="*/ 0 h 580571"/>
                        <a:gd name="connsiteX5" fmla="*/ 2885881 w 4318926"/>
                        <a:gd name="connsiteY5" fmla="*/ 0 h 580571"/>
                        <a:gd name="connsiteX6" fmla="*/ 3340542 w 4318926"/>
                        <a:gd name="connsiteY6" fmla="*/ 0 h 580571"/>
                        <a:gd name="connsiteX7" fmla="*/ 4318926 w 4318926"/>
                        <a:gd name="connsiteY7" fmla="*/ 0 h 580571"/>
                        <a:gd name="connsiteX8" fmla="*/ 4318926 w 4318926"/>
                        <a:gd name="connsiteY8" fmla="*/ 0 h 580571"/>
                        <a:gd name="connsiteX9" fmla="*/ 4318926 w 4318926"/>
                        <a:gd name="connsiteY9" fmla="*/ 290286 h 580571"/>
                        <a:gd name="connsiteX10" fmla="*/ 4028640 w 4318926"/>
                        <a:gd name="connsiteY10" fmla="*/ 580572 h 580571"/>
                        <a:gd name="connsiteX11" fmla="*/ 3412834 w 4318926"/>
                        <a:gd name="connsiteY11" fmla="*/ 580572 h 580571"/>
                        <a:gd name="connsiteX12" fmla="*/ 2797027 w 4318926"/>
                        <a:gd name="connsiteY12" fmla="*/ 580572 h 580571"/>
                        <a:gd name="connsiteX13" fmla="*/ 2302080 w 4318926"/>
                        <a:gd name="connsiteY13" fmla="*/ 580572 h 580571"/>
                        <a:gd name="connsiteX14" fmla="*/ 1686274 w 4318926"/>
                        <a:gd name="connsiteY14" fmla="*/ 580571 h 580571"/>
                        <a:gd name="connsiteX15" fmla="*/ 1030181 w 4318926"/>
                        <a:gd name="connsiteY15" fmla="*/ 580571 h 580571"/>
                        <a:gd name="connsiteX16" fmla="*/ 494947 w 4318926"/>
                        <a:gd name="connsiteY16" fmla="*/ 580571 h 580571"/>
                        <a:gd name="connsiteX17" fmla="*/ 0 w 4318926"/>
                        <a:gd name="connsiteY17" fmla="*/ 580571 h 580571"/>
                        <a:gd name="connsiteX18" fmla="*/ 0 w 4318926"/>
                        <a:gd name="connsiteY18" fmla="*/ 580571 h 580571"/>
                        <a:gd name="connsiteX19" fmla="*/ 0 w 4318926"/>
                        <a:gd name="connsiteY19" fmla="*/ 290286 h 580571"/>
                        <a:gd name="connsiteX20" fmla="*/ 290286 w 4318926"/>
                        <a:gd name="connsiteY2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318926" h="580571" fill="none" extrusionOk="0">
                          <a:moveTo>
                            <a:pt x="290286" y="0"/>
                          </a:moveTo>
                          <a:cubicBezTo>
                            <a:pt x="392171" y="-5847"/>
                            <a:pt x="583049" y="1178"/>
                            <a:pt x="785233" y="0"/>
                          </a:cubicBezTo>
                          <a:cubicBezTo>
                            <a:pt x="987417" y="-1178"/>
                            <a:pt x="1147717" y="65742"/>
                            <a:pt x="1360753" y="0"/>
                          </a:cubicBezTo>
                          <a:cubicBezTo>
                            <a:pt x="1573789" y="-65742"/>
                            <a:pt x="1704465" y="56422"/>
                            <a:pt x="1855700" y="0"/>
                          </a:cubicBezTo>
                          <a:cubicBezTo>
                            <a:pt x="2006935" y="-56422"/>
                            <a:pt x="2302134" y="43245"/>
                            <a:pt x="2431220" y="0"/>
                          </a:cubicBezTo>
                          <a:cubicBezTo>
                            <a:pt x="2560306" y="-43245"/>
                            <a:pt x="2680170" y="16135"/>
                            <a:pt x="2885881" y="0"/>
                          </a:cubicBezTo>
                          <a:cubicBezTo>
                            <a:pt x="3091592" y="-16135"/>
                            <a:pt x="3239993" y="49894"/>
                            <a:pt x="3340542" y="0"/>
                          </a:cubicBezTo>
                          <a:cubicBezTo>
                            <a:pt x="3441091" y="-49894"/>
                            <a:pt x="3986271" y="78283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29018" y="103734"/>
                            <a:pt x="4299390" y="164647"/>
                            <a:pt x="4318926" y="290286"/>
                          </a:cubicBezTo>
                          <a:cubicBezTo>
                            <a:pt x="4334764" y="460585"/>
                            <a:pt x="4178870" y="582786"/>
                            <a:pt x="4028640" y="580572"/>
                          </a:cubicBezTo>
                          <a:cubicBezTo>
                            <a:pt x="3864735" y="644607"/>
                            <a:pt x="3715518" y="568767"/>
                            <a:pt x="3412834" y="580572"/>
                          </a:cubicBezTo>
                          <a:cubicBezTo>
                            <a:pt x="3110150" y="592377"/>
                            <a:pt x="3022722" y="561685"/>
                            <a:pt x="2797027" y="580572"/>
                          </a:cubicBezTo>
                          <a:cubicBezTo>
                            <a:pt x="2571332" y="599459"/>
                            <a:pt x="2442668" y="539692"/>
                            <a:pt x="2302080" y="580572"/>
                          </a:cubicBezTo>
                          <a:cubicBezTo>
                            <a:pt x="2161492" y="621452"/>
                            <a:pt x="1814611" y="568259"/>
                            <a:pt x="1686274" y="580571"/>
                          </a:cubicBezTo>
                          <a:cubicBezTo>
                            <a:pt x="1557937" y="592883"/>
                            <a:pt x="1310809" y="549713"/>
                            <a:pt x="1030181" y="580571"/>
                          </a:cubicBezTo>
                          <a:cubicBezTo>
                            <a:pt x="749553" y="611429"/>
                            <a:pt x="648732" y="528532"/>
                            <a:pt x="494947" y="580571"/>
                          </a:cubicBezTo>
                          <a:cubicBezTo>
                            <a:pt x="341162" y="632610"/>
                            <a:pt x="190696" y="522009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3839" y="520598"/>
                            <a:pt x="27714" y="354944"/>
                            <a:pt x="0" y="290286"/>
                          </a:cubicBezTo>
                          <a:cubicBezTo>
                            <a:pt x="31156" y="159798"/>
                            <a:pt x="134964" y="12218"/>
                            <a:pt x="290286" y="0"/>
                          </a:cubicBezTo>
                          <a:close/>
                        </a:path>
                        <a:path w="4318926" h="580571" stroke="0" extrusionOk="0">
                          <a:moveTo>
                            <a:pt x="290286" y="0"/>
                          </a:moveTo>
                          <a:cubicBezTo>
                            <a:pt x="507754" y="-46583"/>
                            <a:pt x="667361" y="59397"/>
                            <a:pt x="825520" y="0"/>
                          </a:cubicBezTo>
                          <a:cubicBezTo>
                            <a:pt x="983679" y="-59397"/>
                            <a:pt x="1177459" y="23820"/>
                            <a:pt x="1280180" y="0"/>
                          </a:cubicBezTo>
                          <a:cubicBezTo>
                            <a:pt x="1382901" y="-23820"/>
                            <a:pt x="1782100" y="72802"/>
                            <a:pt x="1936273" y="0"/>
                          </a:cubicBezTo>
                          <a:cubicBezTo>
                            <a:pt x="2090446" y="-72802"/>
                            <a:pt x="2219792" y="27952"/>
                            <a:pt x="2471507" y="0"/>
                          </a:cubicBezTo>
                          <a:cubicBezTo>
                            <a:pt x="2723222" y="-27952"/>
                            <a:pt x="2885720" y="42907"/>
                            <a:pt x="3006740" y="0"/>
                          </a:cubicBezTo>
                          <a:cubicBezTo>
                            <a:pt x="3127760" y="-42907"/>
                            <a:pt x="3512777" y="15738"/>
                            <a:pt x="3662833" y="0"/>
                          </a:cubicBezTo>
                          <a:cubicBezTo>
                            <a:pt x="3812889" y="-15738"/>
                            <a:pt x="4036702" y="52462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48252" y="106633"/>
                            <a:pt x="4291476" y="150543"/>
                            <a:pt x="4318926" y="290286"/>
                          </a:cubicBezTo>
                          <a:cubicBezTo>
                            <a:pt x="4329571" y="456566"/>
                            <a:pt x="4208206" y="585199"/>
                            <a:pt x="4028640" y="580572"/>
                          </a:cubicBezTo>
                          <a:cubicBezTo>
                            <a:pt x="3753106" y="626814"/>
                            <a:pt x="3511609" y="501847"/>
                            <a:pt x="3372547" y="580572"/>
                          </a:cubicBezTo>
                          <a:cubicBezTo>
                            <a:pt x="3233485" y="659297"/>
                            <a:pt x="2988224" y="514318"/>
                            <a:pt x="2756741" y="580572"/>
                          </a:cubicBezTo>
                          <a:cubicBezTo>
                            <a:pt x="2525258" y="646826"/>
                            <a:pt x="2467997" y="553485"/>
                            <a:pt x="2302080" y="580572"/>
                          </a:cubicBezTo>
                          <a:cubicBezTo>
                            <a:pt x="2136163" y="607659"/>
                            <a:pt x="2007005" y="575288"/>
                            <a:pt x="1726560" y="580571"/>
                          </a:cubicBezTo>
                          <a:cubicBezTo>
                            <a:pt x="1446115" y="585855"/>
                            <a:pt x="1436885" y="532528"/>
                            <a:pt x="1151040" y="580571"/>
                          </a:cubicBezTo>
                          <a:cubicBezTo>
                            <a:pt x="865195" y="628614"/>
                            <a:pt x="740664" y="540630"/>
                            <a:pt x="575520" y="580571"/>
                          </a:cubicBezTo>
                          <a:cubicBezTo>
                            <a:pt x="410376" y="620512"/>
                            <a:pt x="202220" y="535180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4936" y="496271"/>
                            <a:pt x="11742" y="395005"/>
                            <a:pt x="0" y="290286"/>
                          </a:cubicBezTo>
                          <a:cubicBezTo>
                            <a:pt x="-16646" y="159729"/>
                            <a:pt x="137918" y="591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9FE4278-3CD0-4FBB-8378-A21947A47A35}"/>
                </a:ext>
              </a:extLst>
            </p:cNvPr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947ED67-64FF-4B8C-9022-AE3701CAB121}"/>
                </a:ext>
              </a:extLst>
            </p:cNvPr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02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F5001C-76AD-49BC-9AFC-59DF720A29BC}"/>
              </a:ext>
            </a:extLst>
          </p:cNvPr>
          <p:cNvGrpSpPr/>
          <p:nvPr/>
        </p:nvGrpSpPr>
        <p:grpSpPr>
          <a:xfrm>
            <a:off x="3123828" y="3321360"/>
            <a:ext cx="4057066" cy="597186"/>
            <a:chOff x="3377395" y="1053461"/>
            <a:chExt cx="4057066" cy="597186"/>
          </a:xfrm>
        </p:grpSpPr>
        <p:sp>
          <p:nvSpPr>
            <p:cNvPr id="26" name="矩形: 对角圆角 25">
              <a:extLst>
                <a:ext uri="{FF2B5EF4-FFF2-40B4-BE49-F238E27FC236}">
                  <a16:creationId xmlns:a16="http://schemas.microsoft.com/office/drawing/2014/main" id="{AE275813-F2EF-4B57-BFC4-B83944D1C81E}"/>
                </a:ext>
              </a:extLst>
            </p:cNvPr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1011933"/>
                        <a:gd name="connsiteY0" fmla="*/ 0 h 580571"/>
                        <a:gd name="connsiteX1" fmla="*/ 651110 w 1011933"/>
                        <a:gd name="connsiteY1" fmla="*/ 0 h 580571"/>
                        <a:gd name="connsiteX2" fmla="*/ 1011933 w 1011933"/>
                        <a:gd name="connsiteY2" fmla="*/ 0 h 580571"/>
                        <a:gd name="connsiteX3" fmla="*/ 1011933 w 1011933"/>
                        <a:gd name="connsiteY3" fmla="*/ 0 h 580571"/>
                        <a:gd name="connsiteX4" fmla="*/ 1011933 w 1011933"/>
                        <a:gd name="connsiteY4" fmla="*/ 290286 h 580571"/>
                        <a:gd name="connsiteX5" fmla="*/ 721647 w 1011933"/>
                        <a:gd name="connsiteY5" fmla="*/ 580572 h 580571"/>
                        <a:gd name="connsiteX6" fmla="*/ 360824 w 1011933"/>
                        <a:gd name="connsiteY6" fmla="*/ 580572 h 580571"/>
                        <a:gd name="connsiteX7" fmla="*/ 0 w 1011933"/>
                        <a:gd name="connsiteY7" fmla="*/ 580571 h 580571"/>
                        <a:gd name="connsiteX8" fmla="*/ 0 w 1011933"/>
                        <a:gd name="connsiteY8" fmla="*/ 580571 h 580571"/>
                        <a:gd name="connsiteX9" fmla="*/ 0 w 1011933"/>
                        <a:gd name="connsiteY9" fmla="*/ 290286 h 580571"/>
                        <a:gd name="connsiteX10" fmla="*/ 290286 w 1011933"/>
                        <a:gd name="connsiteY1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11933" h="580571" fill="none" extrusionOk="0">
                          <a:moveTo>
                            <a:pt x="290286" y="0"/>
                          </a:moveTo>
                          <a:cubicBezTo>
                            <a:pt x="407494" y="-24101"/>
                            <a:pt x="503275" y="26673"/>
                            <a:pt x="651110" y="0"/>
                          </a:cubicBezTo>
                          <a:cubicBezTo>
                            <a:pt x="798945" y="-26673"/>
                            <a:pt x="860715" y="13321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3848" y="99681"/>
                            <a:pt x="983394" y="222174"/>
                            <a:pt x="1011933" y="290286"/>
                          </a:cubicBezTo>
                          <a:cubicBezTo>
                            <a:pt x="978709" y="437763"/>
                            <a:pt x="873125" y="558520"/>
                            <a:pt x="721647" y="580572"/>
                          </a:cubicBezTo>
                          <a:cubicBezTo>
                            <a:pt x="541948" y="595621"/>
                            <a:pt x="541003" y="539864"/>
                            <a:pt x="360824" y="580572"/>
                          </a:cubicBezTo>
                          <a:cubicBezTo>
                            <a:pt x="180645" y="621280"/>
                            <a:pt x="110588" y="5742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5114" y="488461"/>
                            <a:pt x="9373" y="405952"/>
                            <a:pt x="0" y="290286"/>
                          </a:cubicBezTo>
                          <a:cubicBezTo>
                            <a:pt x="-1116" y="156494"/>
                            <a:pt x="133806" y="-2279"/>
                            <a:pt x="290286" y="0"/>
                          </a:cubicBezTo>
                          <a:close/>
                        </a:path>
                        <a:path w="1011933" h="580571" stroke="0" extrusionOk="0">
                          <a:moveTo>
                            <a:pt x="290286" y="0"/>
                          </a:moveTo>
                          <a:cubicBezTo>
                            <a:pt x="466313" y="-153"/>
                            <a:pt x="515411" y="11946"/>
                            <a:pt x="643893" y="0"/>
                          </a:cubicBezTo>
                          <a:cubicBezTo>
                            <a:pt x="772375" y="-11946"/>
                            <a:pt x="928999" y="21209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9174" y="135860"/>
                            <a:pt x="990596" y="184555"/>
                            <a:pt x="1011933" y="290286"/>
                          </a:cubicBezTo>
                          <a:cubicBezTo>
                            <a:pt x="1012538" y="497927"/>
                            <a:pt x="880515" y="575891"/>
                            <a:pt x="721647" y="580572"/>
                          </a:cubicBezTo>
                          <a:cubicBezTo>
                            <a:pt x="607028" y="607580"/>
                            <a:pt x="506561" y="562381"/>
                            <a:pt x="346391" y="580571"/>
                          </a:cubicBezTo>
                          <a:cubicBezTo>
                            <a:pt x="186221" y="598762"/>
                            <a:pt x="124276" y="5701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2852" y="513630"/>
                            <a:pt x="33463" y="432987"/>
                            <a:pt x="0" y="290286"/>
                          </a:cubicBezTo>
                          <a:cubicBezTo>
                            <a:pt x="19245" y="134592"/>
                            <a:pt x="105976" y="-388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54ECDE4A-146C-4D62-9B3D-DE3B6C3D2360}"/>
                </a:ext>
              </a:extLst>
            </p:cNvPr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4318926"/>
                        <a:gd name="connsiteY0" fmla="*/ 0 h 580571"/>
                        <a:gd name="connsiteX1" fmla="*/ 785233 w 4318926"/>
                        <a:gd name="connsiteY1" fmla="*/ 0 h 580571"/>
                        <a:gd name="connsiteX2" fmla="*/ 1360753 w 4318926"/>
                        <a:gd name="connsiteY2" fmla="*/ 0 h 580571"/>
                        <a:gd name="connsiteX3" fmla="*/ 1855700 w 4318926"/>
                        <a:gd name="connsiteY3" fmla="*/ 0 h 580571"/>
                        <a:gd name="connsiteX4" fmla="*/ 2431220 w 4318926"/>
                        <a:gd name="connsiteY4" fmla="*/ 0 h 580571"/>
                        <a:gd name="connsiteX5" fmla="*/ 2885881 w 4318926"/>
                        <a:gd name="connsiteY5" fmla="*/ 0 h 580571"/>
                        <a:gd name="connsiteX6" fmla="*/ 3340542 w 4318926"/>
                        <a:gd name="connsiteY6" fmla="*/ 0 h 580571"/>
                        <a:gd name="connsiteX7" fmla="*/ 4318926 w 4318926"/>
                        <a:gd name="connsiteY7" fmla="*/ 0 h 580571"/>
                        <a:gd name="connsiteX8" fmla="*/ 4318926 w 4318926"/>
                        <a:gd name="connsiteY8" fmla="*/ 0 h 580571"/>
                        <a:gd name="connsiteX9" fmla="*/ 4318926 w 4318926"/>
                        <a:gd name="connsiteY9" fmla="*/ 290286 h 580571"/>
                        <a:gd name="connsiteX10" fmla="*/ 4028640 w 4318926"/>
                        <a:gd name="connsiteY10" fmla="*/ 580572 h 580571"/>
                        <a:gd name="connsiteX11" fmla="*/ 3412834 w 4318926"/>
                        <a:gd name="connsiteY11" fmla="*/ 580572 h 580571"/>
                        <a:gd name="connsiteX12" fmla="*/ 2797027 w 4318926"/>
                        <a:gd name="connsiteY12" fmla="*/ 580572 h 580571"/>
                        <a:gd name="connsiteX13" fmla="*/ 2302080 w 4318926"/>
                        <a:gd name="connsiteY13" fmla="*/ 580572 h 580571"/>
                        <a:gd name="connsiteX14" fmla="*/ 1686274 w 4318926"/>
                        <a:gd name="connsiteY14" fmla="*/ 580571 h 580571"/>
                        <a:gd name="connsiteX15" fmla="*/ 1030181 w 4318926"/>
                        <a:gd name="connsiteY15" fmla="*/ 580571 h 580571"/>
                        <a:gd name="connsiteX16" fmla="*/ 494947 w 4318926"/>
                        <a:gd name="connsiteY16" fmla="*/ 580571 h 580571"/>
                        <a:gd name="connsiteX17" fmla="*/ 0 w 4318926"/>
                        <a:gd name="connsiteY17" fmla="*/ 580571 h 580571"/>
                        <a:gd name="connsiteX18" fmla="*/ 0 w 4318926"/>
                        <a:gd name="connsiteY18" fmla="*/ 580571 h 580571"/>
                        <a:gd name="connsiteX19" fmla="*/ 0 w 4318926"/>
                        <a:gd name="connsiteY19" fmla="*/ 290286 h 580571"/>
                        <a:gd name="connsiteX20" fmla="*/ 290286 w 4318926"/>
                        <a:gd name="connsiteY2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318926" h="580571" fill="none" extrusionOk="0">
                          <a:moveTo>
                            <a:pt x="290286" y="0"/>
                          </a:moveTo>
                          <a:cubicBezTo>
                            <a:pt x="392171" y="-5847"/>
                            <a:pt x="583049" y="1178"/>
                            <a:pt x="785233" y="0"/>
                          </a:cubicBezTo>
                          <a:cubicBezTo>
                            <a:pt x="987417" y="-1178"/>
                            <a:pt x="1147717" y="65742"/>
                            <a:pt x="1360753" y="0"/>
                          </a:cubicBezTo>
                          <a:cubicBezTo>
                            <a:pt x="1573789" y="-65742"/>
                            <a:pt x="1704465" y="56422"/>
                            <a:pt x="1855700" y="0"/>
                          </a:cubicBezTo>
                          <a:cubicBezTo>
                            <a:pt x="2006935" y="-56422"/>
                            <a:pt x="2302134" y="43245"/>
                            <a:pt x="2431220" y="0"/>
                          </a:cubicBezTo>
                          <a:cubicBezTo>
                            <a:pt x="2560306" y="-43245"/>
                            <a:pt x="2680170" y="16135"/>
                            <a:pt x="2885881" y="0"/>
                          </a:cubicBezTo>
                          <a:cubicBezTo>
                            <a:pt x="3091592" y="-16135"/>
                            <a:pt x="3239993" y="49894"/>
                            <a:pt x="3340542" y="0"/>
                          </a:cubicBezTo>
                          <a:cubicBezTo>
                            <a:pt x="3441091" y="-49894"/>
                            <a:pt x="3986271" y="78283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29018" y="103734"/>
                            <a:pt x="4299390" y="164647"/>
                            <a:pt x="4318926" y="290286"/>
                          </a:cubicBezTo>
                          <a:cubicBezTo>
                            <a:pt x="4334764" y="460585"/>
                            <a:pt x="4178870" y="582786"/>
                            <a:pt x="4028640" y="580572"/>
                          </a:cubicBezTo>
                          <a:cubicBezTo>
                            <a:pt x="3864735" y="644607"/>
                            <a:pt x="3715518" y="568767"/>
                            <a:pt x="3412834" y="580572"/>
                          </a:cubicBezTo>
                          <a:cubicBezTo>
                            <a:pt x="3110150" y="592377"/>
                            <a:pt x="3022722" y="561685"/>
                            <a:pt x="2797027" y="580572"/>
                          </a:cubicBezTo>
                          <a:cubicBezTo>
                            <a:pt x="2571332" y="599459"/>
                            <a:pt x="2442668" y="539692"/>
                            <a:pt x="2302080" y="580572"/>
                          </a:cubicBezTo>
                          <a:cubicBezTo>
                            <a:pt x="2161492" y="621452"/>
                            <a:pt x="1814611" y="568259"/>
                            <a:pt x="1686274" y="580571"/>
                          </a:cubicBezTo>
                          <a:cubicBezTo>
                            <a:pt x="1557937" y="592883"/>
                            <a:pt x="1310809" y="549713"/>
                            <a:pt x="1030181" y="580571"/>
                          </a:cubicBezTo>
                          <a:cubicBezTo>
                            <a:pt x="749553" y="611429"/>
                            <a:pt x="648732" y="528532"/>
                            <a:pt x="494947" y="580571"/>
                          </a:cubicBezTo>
                          <a:cubicBezTo>
                            <a:pt x="341162" y="632610"/>
                            <a:pt x="190696" y="522009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3839" y="520598"/>
                            <a:pt x="27714" y="354944"/>
                            <a:pt x="0" y="290286"/>
                          </a:cubicBezTo>
                          <a:cubicBezTo>
                            <a:pt x="31156" y="159798"/>
                            <a:pt x="134964" y="12218"/>
                            <a:pt x="290286" y="0"/>
                          </a:cubicBezTo>
                          <a:close/>
                        </a:path>
                        <a:path w="4318926" h="580571" stroke="0" extrusionOk="0">
                          <a:moveTo>
                            <a:pt x="290286" y="0"/>
                          </a:moveTo>
                          <a:cubicBezTo>
                            <a:pt x="507754" y="-46583"/>
                            <a:pt x="667361" y="59397"/>
                            <a:pt x="825520" y="0"/>
                          </a:cubicBezTo>
                          <a:cubicBezTo>
                            <a:pt x="983679" y="-59397"/>
                            <a:pt x="1177459" y="23820"/>
                            <a:pt x="1280180" y="0"/>
                          </a:cubicBezTo>
                          <a:cubicBezTo>
                            <a:pt x="1382901" y="-23820"/>
                            <a:pt x="1782100" y="72802"/>
                            <a:pt x="1936273" y="0"/>
                          </a:cubicBezTo>
                          <a:cubicBezTo>
                            <a:pt x="2090446" y="-72802"/>
                            <a:pt x="2219792" y="27952"/>
                            <a:pt x="2471507" y="0"/>
                          </a:cubicBezTo>
                          <a:cubicBezTo>
                            <a:pt x="2723222" y="-27952"/>
                            <a:pt x="2885720" y="42907"/>
                            <a:pt x="3006740" y="0"/>
                          </a:cubicBezTo>
                          <a:cubicBezTo>
                            <a:pt x="3127760" y="-42907"/>
                            <a:pt x="3512777" y="15738"/>
                            <a:pt x="3662833" y="0"/>
                          </a:cubicBezTo>
                          <a:cubicBezTo>
                            <a:pt x="3812889" y="-15738"/>
                            <a:pt x="4036702" y="52462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48252" y="106633"/>
                            <a:pt x="4291476" y="150543"/>
                            <a:pt x="4318926" y="290286"/>
                          </a:cubicBezTo>
                          <a:cubicBezTo>
                            <a:pt x="4329571" y="456566"/>
                            <a:pt x="4208206" y="585199"/>
                            <a:pt x="4028640" y="580572"/>
                          </a:cubicBezTo>
                          <a:cubicBezTo>
                            <a:pt x="3753106" y="626814"/>
                            <a:pt x="3511609" y="501847"/>
                            <a:pt x="3372547" y="580572"/>
                          </a:cubicBezTo>
                          <a:cubicBezTo>
                            <a:pt x="3233485" y="659297"/>
                            <a:pt x="2988224" y="514318"/>
                            <a:pt x="2756741" y="580572"/>
                          </a:cubicBezTo>
                          <a:cubicBezTo>
                            <a:pt x="2525258" y="646826"/>
                            <a:pt x="2467997" y="553485"/>
                            <a:pt x="2302080" y="580572"/>
                          </a:cubicBezTo>
                          <a:cubicBezTo>
                            <a:pt x="2136163" y="607659"/>
                            <a:pt x="2007005" y="575288"/>
                            <a:pt x="1726560" y="580571"/>
                          </a:cubicBezTo>
                          <a:cubicBezTo>
                            <a:pt x="1446115" y="585855"/>
                            <a:pt x="1436885" y="532528"/>
                            <a:pt x="1151040" y="580571"/>
                          </a:cubicBezTo>
                          <a:cubicBezTo>
                            <a:pt x="865195" y="628614"/>
                            <a:pt x="740664" y="540630"/>
                            <a:pt x="575520" y="580571"/>
                          </a:cubicBezTo>
                          <a:cubicBezTo>
                            <a:pt x="410376" y="620512"/>
                            <a:pt x="202220" y="535180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4936" y="496271"/>
                            <a:pt x="11742" y="395005"/>
                            <a:pt x="0" y="290286"/>
                          </a:cubicBezTo>
                          <a:cubicBezTo>
                            <a:pt x="-16646" y="159729"/>
                            <a:pt x="137918" y="591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39E3A80-0AC1-4C1E-B440-8044718900F7}"/>
                </a:ext>
              </a:extLst>
            </p:cNvPr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DB39973-54C9-41F1-A207-82893A91F061}"/>
                </a:ext>
              </a:extLst>
            </p:cNvPr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03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C1F2357-DB70-482A-B6B8-E3091ED5B8CE}"/>
              </a:ext>
            </a:extLst>
          </p:cNvPr>
          <p:cNvGrpSpPr/>
          <p:nvPr/>
        </p:nvGrpSpPr>
        <p:grpSpPr>
          <a:xfrm>
            <a:off x="2767690" y="4327709"/>
            <a:ext cx="4057066" cy="597186"/>
            <a:chOff x="3377395" y="1053461"/>
            <a:chExt cx="4057066" cy="597186"/>
          </a:xfrm>
        </p:grpSpPr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9EFA237D-B093-4469-8EAE-8DB517A78509}"/>
                </a:ext>
              </a:extLst>
            </p:cNvPr>
            <p:cNvSpPr/>
            <p:nvPr/>
          </p:nvSpPr>
          <p:spPr>
            <a:xfrm>
              <a:off x="3417110" y="1066362"/>
              <a:ext cx="1011933" cy="58057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solidFill>
                <a:srgbClr val="6DB8A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1011933"/>
                        <a:gd name="connsiteY0" fmla="*/ 0 h 580571"/>
                        <a:gd name="connsiteX1" fmla="*/ 651110 w 1011933"/>
                        <a:gd name="connsiteY1" fmla="*/ 0 h 580571"/>
                        <a:gd name="connsiteX2" fmla="*/ 1011933 w 1011933"/>
                        <a:gd name="connsiteY2" fmla="*/ 0 h 580571"/>
                        <a:gd name="connsiteX3" fmla="*/ 1011933 w 1011933"/>
                        <a:gd name="connsiteY3" fmla="*/ 0 h 580571"/>
                        <a:gd name="connsiteX4" fmla="*/ 1011933 w 1011933"/>
                        <a:gd name="connsiteY4" fmla="*/ 290286 h 580571"/>
                        <a:gd name="connsiteX5" fmla="*/ 721647 w 1011933"/>
                        <a:gd name="connsiteY5" fmla="*/ 580572 h 580571"/>
                        <a:gd name="connsiteX6" fmla="*/ 360824 w 1011933"/>
                        <a:gd name="connsiteY6" fmla="*/ 580572 h 580571"/>
                        <a:gd name="connsiteX7" fmla="*/ 0 w 1011933"/>
                        <a:gd name="connsiteY7" fmla="*/ 580571 h 580571"/>
                        <a:gd name="connsiteX8" fmla="*/ 0 w 1011933"/>
                        <a:gd name="connsiteY8" fmla="*/ 580571 h 580571"/>
                        <a:gd name="connsiteX9" fmla="*/ 0 w 1011933"/>
                        <a:gd name="connsiteY9" fmla="*/ 290286 h 580571"/>
                        <a:gd name="connsiteX10" fmla="*/ 290286 w 1011933"/>
                        <a:gd name="connsiteY1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11933" h="580571" fill="none" extrusionOk="0">
                          <a:moveTo>
                            <a:pt x="290286" y="0"/>
                          </a:moveTo>
                          <a:cubicBezTo>
                            <a:pt x="407494" y="-24101"/>
                            <a:pt x="503275" y="26673"/>
                            <a:pt x="651110" y="0"/>
                          </a:cubicBezTo>
                          <a:cubicBezTo>
                            <a:pt x="798945" y="-26673"/>
                            <a:pt x="860715" y="13321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3848" y="99681"/>
                            <a:pt x="983394" y="222174"/>
                            <a:pt x="1011933" y="290286"/>
                          </a:cubicBezTo>
                          <a:cubicBezTo>
                            <a:pt x="978709" y="437763"/>
                            <a:pt x="873125" y="558520"/>
                            <a:pt x="721647" y="580572"/>
                          </a:cubicBezTo>
                          <a:cubicBezTo>
                            <a:pt x="541948" y="595621"/>
                            <a:pt x="541003" y="539864"/>
                            <a:pt x="360824" y="580572"/>
                          </a:cubicBezTo>
                          <a:cubicBezTo>
                            <a:pt x="180645" y="621280"/>
                            <a:pt x="110588" y="5742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5114" y="488461"/>
                            <a:pt x="9373" y="405952"/>
                            <a:pt x="0" y="290286"/>
                          </a:cubicBezTo>
                          <a:cubicBezTo>
                            <a:pt x="-1116" y="156494"/>
                            <a:pt x="133806" y="-2279"/>
                            <a:pt x="290286" y="0"/>
                          </a:cubicBezTo>
                          <a:close/>
                        </a:path>
                        <a:path w="1011933" h="580571" stroke="0" extrusionOk="0">
                          <a:moveTo>
                            <a:pt x="290286" y="0"/>
                          </a:moveTo>
                          <a:cubicBezTo>
                            <a:pt x="466313" y="-153"/>
                            <a:pt x="515411" y="11946"/>
                            <a:pt x="643893" y="0"/>
                          </a:cubicBezTo>
                          <a:cubicBezTo>
                            <a:pt x="772375" y="-11946"/>
                            <a:pt x="928999" y="21209"/>
                            <a:pt x="1011933" y="0"/>
                          </a:cubicBezTo>
                          <a:lnTo>
                            <a:pt x="1011933" y="0"/>
                          </a:lnTo>
                          <a:cubicBezTo>
                            <a:pt x="1039174" y="135860"/>
                            <a:pt x="990596" y="184555"/>
                            <a:pt x="1011933" y="290286"/>
                          </a:cubicBezTo>
                          <a:cubicBezTo>
                            <a:pt x="1012538" y="497927"/>
                            <a:pt x="880515" y="575891"/>
                            <a:pt x="721647" y="580572"/>
                          </a:cubicBezTo>
                          <a:cubicBezTo>
                            <a:pt x="607028" y="607580"/>
                            <a:pt x="506561" y="562381"/>
                            <a:pt x="346391" y="580571"/>
                          </a:cubicBezTo>
                          <a:cubicBezTo>
                            <a:pt x="186221" y="598762"/>
                            <a:pt x="124276" y="570143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2852" y="513630"/>
                            <a:pt x="33463" y="432987"/>
                            <a:pt x="0" y="290286"/>
                          </a:cubicBezTo>
                          <a:cubicBezTo>
                            <a:pt x="19245" y="134592"/>
                            <a:pt x="105976" y="-388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33" name="矩形: 对角圆角 32">
              <a:extLst>
                <a:ext uri="{FF2B5EF4-FFF2-40B4-BE49-F238E27FC236}">
                  <a16:creationId xmlns:a16="http://schemas.microsoft.com/office/drawing/2014/main" id="{1626B152-7E61-46A1-93F3-D25A94B0FFA3}"/>
                </a:ext>
              </a:extLst>
            </p:cNvPr>
            <p:cNvSpPr/>
            <p:nvPr/>
          </p:nvSpPr>
          <p:spPr>
            <a:xfrm>
              <a:off x="4092470" y="1053461"/>
              <a:ext cx="3341991" cy="58057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6DBFAE"/>
                </a:gs>
                <a:gs pos="33000">
                  <a:srgbClr val="62C07A"/>
                </a:gs>
              </a:gsLst>
              <a:lin ang="5400000" scaled="1"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290286 w 4318926"/>
                        <a:gd name="connsiteY0" fmla="*/ 0 h 580571"/>
                        <a:gd name="connsiteX1" fmla="*/ 785233 w 4318926"/>
                        <a:gd name="connsiteY1" fmla="*/ 0 h 580571"/>
                        <a:gd name="connsiteX2" fmla="*/ 1360753 w 4318926"/>
                        <a:gd name="connsiteY2" fmla="*/ 0 h 580571"/>
                        <a:gd name="connsiteX3" fmla="*/ 1855700 w 4318926"/>
                        <a:gd name="connsiteY3" fmla="*/ 0 h 580571"/>
                        <a:gd name="connsiteX4" fmla="*/ 2431220 w 4318926"/>
                        <a:gd name="connsiteY4" fmla="*/ 0 h 580571"/>
                        <a:gd name="connsiteX5" fmla="*/ 2885881 w 4318926"/>
                        <a:gd name="connsiteY5" fmla="*/ 0 h 580571"/>
                        <a:gd name="connsiteX6" fmla="*/ 3340542 w 4318926"/>
                        <a:gd name="connsiteY6" fmla="*/ 0 h 580571"/>
                        <a:gd name="connsiteX7" fmla="*/ 4318926 w 4318926"/>
                        <a:gd name="connsiteY7" fmla="*/ 0 h 580571"/>
                        <a:gd name="connsiteX8" fmla="*/ 4318926 w 4318926"/>
                        <a:gd name="connsiteY8" fmla="*/ 0 h 580571"/>
                        <a:gd name="connsiteX9" fmla="*/ 4318926 w 4318926"/>
                        <a:gd name="connsiteY9" fmla="*/ 290286 h 580571"/>
                        <a:gd name="connsiteX10" fmla="*/ 4028640 w 4318926"/>
                        <a:gd name="connsiteY10" fmla="*/ 580572 h 580571"/>
                        <a:gd name="connsiteX11" fmla="*/ 3412834 w 4318926"/>
                        <a:gd name="connsiteY11" fmla="*/ 580572 h 580571"/>
                        <a:gd name="connsiteX12" fmla="*/ 2797027 w 4318926"/>
                        <a:gd name="connsiteY12" fmla="*/ 580572 h 580571"/>
                        <a:gd name="connsiteX13" fmla="*/ 2302080 w 4318926"/>
                        <a:gd name="connsiteY13" fmla="*/ 580572 h 580571"/>
                        <a:gd name="connsiteX14" fmla="*/ 1686274 w 4318926"/>
                        <a:gd name="connsiteY14" fmla="*/ 580571 h 580571"/>
                        <a:gd name="connsiteX15" fmla="*/ 1030181 w 4318926"/>
                        <a:gd name="connsiteY15" fmla="*/ 580571 h 580571"/>
                        <a:gd name="connsiteX16" fmla="*/ 494947 w 4318926"/>
                        <a:gd name="connsiteY16" fmla="*/ 580571 h 580571"/>
                        <a:gd name="connsiteX17" fmla="*/ 0 w 4318926"/>
                        <a:gd name="connsiteY17" fmla="*/ 580571 h 580571"/>
                        <a:gd name="connsiteX18" fmla="*/ 0 w 4318926"/>
                        <a:gd name="connsiteY18" fmla="*/ 580571 h 580571"/>
                        <a:gd name="connsiteX19" fmla="*/ 0 w 4318926"/>
                        <a:gd name="connsiteY19" fmla="*/ 290286 h 580571"/>
                        <a:gd name="connsiteX20" fmla="*/ 290286 w 4318926"/>
                        <a:gd name="connsiteY20" fmla="*/ 0 h 580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318926" h="580571" fill="none" extrusionOk="0">
                          <a:moveTo>
                            <a:pt x="290286" y="0"/>
                          </a:moveTo>
                          <a:cubicBezTo>
                            <a:pt x="392171" y="-5847"/>
                            <a:pt x="583049" y="1178"/>
                            <a:pt x="785233" y="0"/>
                          </a:cubicBezTo>
                          <a:cubicBezTo>
                            <a:pt x="987417" y="-1178"/>
                            <a:pt x="1147717" y="65742"/>
                            <a:pt x="1360753" y="0"/>
                          </a:cubicBezTo>
                          <a:cubicBezTo>
                            <a:pt x="1573789" y="-65742"/>
                            <a:pt x="1704465" y="56422"/>
                            <a:pt x="1855700" y="0"/>
                          </a:cubicBezTo>
                          <a:cubicBezTo>
                            <a:pt x="2006935" y="-56422"/>
                            <a:pt x="2302134" y="43245"/>
                            <a:pt x="2431220" y="0"/>
                          </a:cubicBezTo>
                          <a:cubicBezTo>
                            <a:pt x="2560306" y="-43245"/>
                            <a:pt x="2680170" y="16135"/>
                            <a:pt x="2885881" y="0"/>
                          </a:cubicBezTo>
                          <a:cubicBezTo>
                            <a:pt x="3091592" y="-16135"/>
                            <a:pt x="3239993" y="49894"/>
                            <a:pt x="3340542" y="0"/>
                          </a:cubicBezTo>
                          <a:cubicBezTo>
                            <a:pt x="3441091" y="-49894"/>
                            <a:pt x="3986271" y="78283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29018" y="103734"/>
                            <a:pt x="4299390" y="164647"/>
                            <a:pt x="4318926" y="290286"/>
                          </a:cubicBezTo>
                          <a:cubicBezTo>
                            <a:pt x="4334764" y="460585"/>
                            <a:pt x="4178870" y="582786"/>
                            <a:pt x="4028640" y="580572"/>
                          </a:cubicBezTo>
                          <a:cubicBezTo>
                            <a:pt x="3864735" y="644607"/>
                            <a:pt x="3715518" y="568767"/>
                            <a:pt x="3412834" y="580572"/>
                          </a:cubicBezTo>
                          <a:cubicBezTo>
                            <a:pt x="3110150" y="592377"/>
                            <a:pt x="3022722" y="561685"/>
                            <a:pt x="2797027" y="580572"/>
                          </a:cubicBezTo>
                          <a:cubicBezTo>
                            <a:pt x="2571332" y="599459"/>
                            <a:pt x="2442668" y="539692"/>
                            <a:pt x="2302080" y="580572"/>
                          </a:cubicBezTo>
                          <a:cubicBezTo>
                            <a:pt x="2161492" y="621452"/>
                            <a:pt x="1814611" y="568259"/>
                            <a:pt x="1686274" y="580571"/>
                          </a:cubicBezTo>
                          <a:cubicBezTo>
                            <a:pt x="1557937" y="592883"/>
                            <a:pt x="1310809" y="549713"/>
                            <a:pt x="1030181" y="580571"/>
                          </a:cubicBezTo>
                          <a:cubicBezTo>
                            <a:pt x="749553" y="611429"/>
                            <a:pt x="648732" y="528532"/>
                            <a:pt x="494947" y="580571"/>
                          </a:cubicBezTo>
                          <a:cubicBezTo>
                            <a:pt x="341162" y="632610"/>
                            <a:pt x="190696" y="522009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3839" y="520598"/>
                            <a:pt x="27714" y="354944"/>
                            <a:pt x="0" y="290286"/>
                          </a:cubicBezTo>
                          <a:cubicBezTo>
                            <a:pt x="31156" y="159798"/>
                            <a:pt x="134964" y="12218"/>
                            <a:pt x="290286" y="0"/>
                          </a:cubicBezTo>
                          <a:close/>
                        </a:path>
                        <a:path w="4318926" h="580571" stroke="0" extrusionOk="0">
                          <a:moveTo>
                            <a:pt x="290286" y="0"/>
                          </a:moveTo>
                          <a:cubicBezTo>
                            <a:pt x="507754" y="-46583"/>
                            <a:pt x="667361" y="59397"/>
                            <a:pt x="825520" y="0"/>
                          </a:cubicBezTo>
                          <a:cubicBezTo>
                            <a:pt x="983679" y="-59397"/>
                            <a:pt x="1177459" y="23820"/>
                            <a:pt x="1280180" y="0"/>
                          </a:cubicBezTo>
                          <a:cubicBezTo>
                            <a:pt x="1382901" y="-23820"/>
                            <a:pt x="1782100" y="72802"/>
                            <a:pt x="1936273" y="0"/>
                          </a:cubicBezTo>
                          <a:cubicBezTo>
                            <a:pt x="2090446" y="-72802"/>
                            <a:pt x="2219792" y="27952"/>
                            <a:pt x="2471507" y="0"/>
                          </a:cubicBezTo>
                          <a:cubicBezTo>
                            <a:pt x="2723222" y="-27952"/>
                            <a:pt x="2885720" y="42907"/>
                            <a:pt x="3006740" y="0"/>
                          </a:cubicBezTo>
                          <a:cubicBezTo>
                            <a:pt x="3127760" y="-42907"/>
                            <a:pt x="3512777" y="15738"/>
                            <a:pt x="3662833" y="0"/>
                          </a:cubicBezTo>
                          <a:cubicBezTo>
                            <a:pt x="3812889" y="-15738"/>
                            <a:pt x="4036702" y="52462"/>
                            <a:pt x="4318926" y="0"/>
                          </a:cubicBezTo>
                          <a:lnTo>
                            <a:pt x="4318926" y="0"/>
                          </a:lnTo>
                          <a:cubicBezTo>
                            <a:pt x="4348252" y="106633"/>
                            <a:pt x="4291476" y="150543"/>
                            <a:pt x="4318926" y="290286"/>
                          </a:cubicBezTo>
                          <a:cubicBezTo>
                            <a:pt x="4329571" y="456566"/>
                            <a:pt x="4208206" y="585199"/>
                            <a:pt x="4028640" y="580572"/>
                          </a:cubicBezTo>
                          <a:cubicBezTo>
                            <a:pt x="3753106" y="626814"/>
                            <a:pt x="3511609" y="501847"/>
                            <a:pt x="3372547" y="580572"/>
                          </a:cubicBezTo>
                          <a:cubicBezTo>
                            <a:pt x="3233485" y="659297"/>
                            <a:pt x="2988224" y="514318"/>
                            <a:pt x="2756741" y="580572"/>
                          </a:cubicBezTo>
                          <a:cubicBezTo>
                            <a:pt x="2525258" y="646826"/>
                            <a:pt x="2467997" y="553485"/>
                            <a:pt x="2302080" y="580572"/>
                          </a:cubicBezTo>
                          <a:cubicBezTo>
                            <a:pt x="2136163" y="607659"/>
                            <a:pt x="2007005" y="575288"/>
                            <a:pt x="1726560" y="580571"/>
                          </a:cubicBezTo>
                          <a:cubicBezTo>
                            <a:pt x="1446115" y="585855"/>
                            <a:pt x="1436885" y="532528"/>
                            <a:pt x="1151040" y="580571"/>
                          </a:cubicBezTo>
                          <a:cubicBezTo>
                            <a:pt x="865195" y="628614"/>
                            <a:pt x="740664" y="540630"/>
                            <a:pt x="575520" y="580571"/>
                          </a:cubicBezTo>
                          <a:cubicBezTo>
                            <a:pt x="410376" y="620512"/>
                            <a:pt x="202220" y="535180"/>
                            <a:pt x="0" y="580571"/>
                          </a:cubicBezTo>
                          <a:lnTo>
                            <a:pt x="0" y="580571"/>
                          </a:lnTo>
                          <a:cubicBezTo>
                            <a:pt x="-14936" y="496271"/>
                            <a:pt x="11742" y="395005"/>
                            <a:pt x="0" y="290286"/>
                          </a:cubicBezTo>
                          <a:cubicBezTo>
                            <a:pt x="-16646" y="159729"/>
                            <a:pt x="137918" y="5910"/>
                            <a:pt x="290286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7203D6F-56D4-4094-975D-64EA38195FFD}"/>
                </a:ext>
              </a:extLst>
            </p:cNvPr>
            <p:cNvSpPr txBox="1"/>
            <p:nvPr/>
          </p:nvSpPr>
          <p:spPr>
            <a:xfrm>
              <a:off x="4487158" y="1159080"/>
              <a:ext cx="27104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8812981-03F0-42F5-9975-6E450BB8273E}"/>
                </a:ext>
              </a:extLst>
            </p:cNvPr>
            <p:cNvSpPr txBox="1"/>
            <p:nvPr/>
          </p:nvSpPr>
          <p:spPr>
            <a:xfrm>
              <a:off x="3377395" y="1065872"/>
              <a:ext cx="8483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DB8AA"/>
                  </a:solidFill>
                </a:rPr>
                <a:t>04</a:t>
              </a:r>
              <a:endParaRPr lang="zh-CN" altLang="en-US" sz="3200" dirty="0">
                <a:solidFill>
                  <a:srgbClr val="6DB8AA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BBE1DA-2FD7-4F99-8702-30B316492AA7}"/>
              </a:ext>
            </a:extLst>
          </p:cNvPr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6D1E4F1-710F-49B9-A9E7-8B5640C363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/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DAA5A083-8412-4B38-92D9-AD90EFF88A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/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435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48871FE7-7709-48E3-93F3-CF4CCF6399D3}"/>
              </a:ext>
            </a:extLst>
          </p:cNvPr>
          <p:cNvSpPr>
            <a:spLocks/>
          </p:cNvSpPr>
          <p:nvPr/>
        </p:nvSpPr>
        <p:spPr bwMode="auto">
          <a:xfrm>
            <a:off x="4315825" y="1337397"/>
            <a:ext cx="1650541" cy="1980651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BF9E41CA-1A39-4B03-A6BD-3ADCF1D646D7}"/>
              </a:ext>
            </a:extLst>
          </p:cNvPr>
          <p:cNvSpPr>
            <a:spLocks/>
          </p:cNvSpPr>
          <p:nvPr/>
        </p:nvSpPr>
        <p:spPr bwMode="auto">
          <a:xfrm>
            <a:off x="6139039" y="1337397"/>
            <a:ext cx="1650541" cy="1980651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F734AE7E-F217-4243-B2FB-3BC68A13BE08}"/>
              </a:ext>
            </a:extLst>
          </p:cNvPr>
          <p:cNvSpPr>
            <a:spLocks/>
          </p:cNvSpPr>
          <p:nvPr/>
        </p:nvSpPr>
        <p:spPr bwMode="auto">
          <a:xfrm>
            <a:off x="4318364" y="3429794"/>
            <a:ext cx="1648003" cy="1978112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D4BD2D30-AC38-4BD5-A95A-8A9452109ADA}"/>
              </a:ext>
            </a:extLst>
          </p:cNvPr>
          <p:cNvSpPr>
            <a:spLocks/>
          </p:cNvSpPr>
          <p:nvPr/>
        </p:nvSpPr>
        <p:spPr bwMode="auto">
          <a:xfrm>
            <a:off x="6139039" y="3429794"/>
            <a:ext cx="1650541" cy="1978112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gradFill>
            <a:gsLst>
              <a:gs pos="0">
                <a:srgbClr val="6DB8AA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12">
            <a:extLst>
              <a:ext uri="{FF2B5EF4-FFF2-40B4-BE49-F238E27FC236}">
                <a16:creationId xmlns:a16="http://schemas.microsoft.com/office/drawing/2014/main" id="{FECF532E-37DC-4F57-9449-D54E8900189F}"/>
              </a:ext>
            </a:extLst>
          </p:cNvPr>
          <p:cNvGrpSpPr/>
          <p:nvPr/>
        </p:nvGrpSpPr>
        <p:grpSpPr>
          <a:xfrm>
            <a:off x="6608107" y="1905070"/>
            <a:ext cx="712375" cy="893202"/>
            <a:chOff x="5519509" y="2056809"/>
            <a:chExt cx="324454" cy="406812"/>
          </a:xfrm>
          <a:solidFill>
            <a:schemeClr val="bg1"/>
          </a:solidFill>
        </p:grpSpPr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AE13395F-CEE2-4847-AE3E-87E126DE5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509" y="2226521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DAC6829D-D3B8-46C6-B467-ECEAE93ED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511" y="2331344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82">
              <a:extLst>
                <a:ext uri="{FF2B5EF4-FFF2-40B4-BE49-F238E27FC236}">
                  <a16:creationId xmlns:a16="http://schemas.microsoft.com/office/drawing/2014/main" id="{B29C7A8F-0847-4F99-8630-AF2EF4C0D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510" y="2126690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83">
              <a:extLst>
                <a:ext uri="{FF2B5EF4-FFF2-40B4-BE49-F238E27FC236}">
                  <a16:creationId xmlns:a16="http://schemas.microsoft.com/office/drawing/2014/main" id="{05643602-46FE-4FE2-8554-23B658853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4500" y="2056809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7">
            <a:extLst>
              <a:ext uri="{FF2B5EF4-FFF2-40B4-BE49-F238E27FC236}">
                <a16:creationId xmlns:a16="http://schemas.microsoft.com/office/drawing/2014/main" id="{862E4ED7-26D9-4926-B282-216C297D2047}"/>
              </a:ext>
            </a:extLst>
          </p:cNvPr>
          <p:cNvGrpSpPr/>
          <p:nvPr/>
        </p:nvGrpSpPr>
        <p:grpSpPr>
          <a:xfrm>
            <a:off x="4813578" y="3991428"/>
            <a:ext cx="657574" cy="854847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28" name="Freeform 170">
              <a:extLst>
                <a:ext uri="{FF2B5EF4-FFF2-40B4-BE49-F238E27FC236}">
                  <a16:creationId xmlns:a16="http://schemas.microsoft.com/office/drawing/2014/main" id="{DC9B3687-3166-4CCB-8627-576CA02A3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1">
              <a:extLst>
                <a:ext uri="{FF2B5EF4-FFF2-40B4-BE49-F238E27FC236}">
                  <a16:creationId xmlns:a16="http://schemas.microsoft.com/office/drawing/2014/main" id="{C46365DA-3A66-481D-A217-8F380DD04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20">
            <a:extLst>
              <a:ext uri="{FF2B5EF4-FFF2-40B4-BE49-F238E27FC236}">
                <a16:creationId xmlns:a16="http://schemas.microsoft.com/office/drawing/2014/main" id="{5A63B1FF-F817-45DE-81DC-B1CC2AD31302}"/>
              </a:ext>
            </a:extLst>
          </p:cNvPr>
          <p:cNvGrpSpPr/>
          <p:nvPr/>
        </p:nvGrpSpPr>
        <p:grpSpPr>
          <a:xfrm>
            <a:off x="4161455" y="2002999"/>
            <a:ext cx="1333934" cy="863096"/>
            <a:chOff x="1712364" y="2067013"/>
            <a:chExt cx="591988" cy="383034"/>
          </a:xfrm>
          <a:solidFill>
            <a:schemeClr val="bg1"/>
          </a:solidFill>
        </p:grpSpPr>
        <p:sp>
          <p:nvSpPr>
            <p:cNvPr id="26" name="Freeform 59">
              <a:extLst>
                <a:ext uri="{FF2B5EF4-FFF2-40B4-BE49-F238E27FC236}">
                  <a16:creationId xmlns:a16="http://schemas.microsoft.com/office/drawing/2014/main" id="{C891DD6C-1CFA-4189-9FA2-8CE195D5F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9884" y="2067013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60">
              <a:extLst>
                <a:ext uri="{FF2B5EF4-FFF2-40B4-BE49-F238E27FC236}">
                  <a16:creationId xmlns:a16="http://schemas.microsoft.com/office/drawing/2014/main" id="{438FEBDD-92F7-4FD6-900F-BF4EF4246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23">
            <a:extLst>
              <a:ext uri="{FF2B5EF4-FFF2-40B4-BE49-F238E27FC236}">
                <a16:creationId xmlns:a16="http://schemas.microsoft.com/office/drawing/2014/main" id="{19C3EA24-7F05-44CA-A12B-6DA084748920}"/>
              </a:ext>
            </a:extLst>
          </p:cNvPr>
          <p:cNvGrpSpPr/>
          <p:nvPr/>
        </p:nvGrpSpPr>
        <p:grpSpPr>
          <a:xfrm>
            <a:off x="6536932" y="4103175"/>
            <a:ext cx="854751" cy="631351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3" name="Freeform 92">
              <a:extLst>
                <a:ext uri="{FF2B5EF4-FFF2-40B4-BE49-F238E27FC236}">
                  <a16:creationId xmlns:a16="http://schemas.microsoft.com/office/drawing/2014/main" id="{37115F28-BA5A-46CE-BD5E-CF6B86E66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3">
              <a:extLst>
                <a:ext uri="{FF2B5EF4-FFF2-40B4-BE49-F238E27FC236}">
                  <a16:creationId xmlns:a16="http://schemas.microsoft.com/office/drawing/2014/main" id="{EE23E7C8-EE90-4004-9CAE-073F03CB7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CEA8D4F2-D66B-4EF0-ABF6-820AE7837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9F3C393A-86AA-44DA-96A2-525E6DB2B5EE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71B64C7-F65F-4103-AB7F-4088BFEC8911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4DDD93F-7667-4FBD-982A-4F54E35EAD92}"/>
              </a:ext>
            </a:extLst>
          </p:cNvPr>
          <p:cNvGrpSpPr/>
          <p:nvPr/>
        </p:nvGrpSpPr>
        <p:grpSpPr>
          <a:xfrm>
            <a:off x="1407887" y="1944785"/>
            <a:ext cx="2506585" cy="934113"/>
            <a:chOff x="1442478" y="1789190"/>
            <a:chExt cx="2506585" cy="934113"/>
          </a:xfrm>
        </p:grpSpPr>
        <p:sp>
          <p:nvSpPr>
            <p:cNvPr id="37" name="文本框 20">
              <a:extLst>
                <a:ext uri="{FF2B5EF4-FFF2-40B4-BE49-F238E27FC236}">
                  <a16:creationId xmlns:a16="http://schemas.microsoft.com/office/drawing/2014/main" id="{F3621E78-C60E-4F4D-BAC2-03A237288739}"/>
                </a:ext>
              </a:extLst>
            </p:cNvPr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矩形 47">
              <a:extLst>
                <a:ext uri="{FF2B5EF4-FFF2-40B4-BE49-F238E27FC236}">
                  <a16:creationId xmlns:a16="http://schemas.microsoft.com/office/drawing/2014/main" id="{1981914F-4C61-4B93-9EBD-75F790E85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6C911E4-6C56-42C0-B992-91248598E889}"/>
              </a:ext>
            </a:extLst>
          </p:cNvPr>
          <p:cNvGrpSpPr/>
          <p:nvPr/>
        </p:nvGrpSpPr>
        <p:grpSpPr>
          <a:xfrm>
            <a:off x="1407887" y="3978323"/>
            <a:ext cx="2506585" cy="934113"/>
            <a:chOff x="1442478" y="1789190"/>
            <a:chExt cx="2506585" cy="934113"/>
          </a:xfrm>
        </p:grpSpPr>
        <p:sp>
          <p:nvSpPr>
            <p:cNvPr id="40" name="文本框 20">
              <a:extLst>
                <a:ext uri="{FF2B5EF4-FFF2-40B4-BE49-F238E27FC236}">
                  <a16:creationId xmlns:a16="http://schemas.microsoft.com/office/drawing/2014/main" id="{FAD67CED-31F2-4AEC-8163-1769C64F53BD}"/>
                </a:ext>
              </a:extLst>
            </p:cNvPr>
            <p:cNvSpPr txBox="1"/>
            <p:nvPr/>
          </p:nvSpPr>
          <p:spPr>
            <a:xfrm>
              <a:off x="2436717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矩形 47">
              <a:extLst>
                <a:ext uri="{FF2B5EF4-FFF2-40B4-BE49-F238E27FC236}">
                  <a16:creationId xmlns:a16="http://schemas.microsoft.com/office/drawing/2014/main" id="{B09F11E2-FB84-4BB7-8918-50FD9AF5A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531AB59-42C5-47ED-BD60-AAC7122D4EB0}"/>
              </a:ext>
            </a:extLst>
          </p:cNvPr>
          <p:cNvGrpSpPr/>
          <p:nvPr/>
        </p:nvGrpSpPr>
        <p:grpSpPr>
          <a:xfrm>
            <a:off x="8206759" y="1944785"/>
            <a:ext cx="2506585" cy="934113"/>
            <a:chOff x="1442478" y="1789190"/>
            <a:chExt cx="2506585" cy="934113"/>
          </a:xfrm>
        </p:grpSpPr>
        <p:sp>
          <p:nvSpPr>
            <p:cNvPr id="43" name="文本框 20">
              <a:extLst>
                <a:ext uri="{FF2B5EF4-FFF2-40B4-BE49-F238E27FC236}">
                  <a16:creationId xmlns:a16="http://schemas.microsoft.com/office/drawing/2014/main" id="{3624798E-D3C6-4CE0-A4CB-DB4885A3E9A5}"/>
                </a:ext>
              </a:extLst>
            </p:cNvPr>
            <p:cNvSpPr txBox="1"/>
            <p:nvPr/>
          </p:nvSpPr>
          <p:spPr>
            <a:xfrm>
              <a:off x="1442478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矩形 47">
              <a:extLst>
                <a:ext uri="{FF2B5EF4-FFF2-40B4-BE49-F238E27FC236}">
                  <a16:creationId xmlns:a16="http://schemas.microsoft.com/office/drawing/2014/main" id="{8D457439-8AA7-47EF-80DB-67BB6B12D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F7A8E49-EA54-449E-956F-DFF074BA1112}"/>
              </a:ext>
            </a:extLst>
          </p:cNvPr>
          <p:cNvGrpSpPr/>
          <p:nvPr/>
        </p:nvGrpSpPr>
        <p:grpSpPr>
          <a:xfrm>
            <a:off x="8206759" y="3978323"/>
            <a:ext cx="2506585" cy="934113"/>
            <a:chOff x="1442478" y="1789190"/>
            <a:chExt cx="2506585" cy="934113"/>
          </a:xfrm>
        </p:grpSpPr>
        <p:sp>
          <p:nvSpPr>
            <p:cNvPr id="46" name="文本框 20">
              <a:extLst>
                <a:ext uri="{FF2B5EF4-FFF2-40B4-BE49-F238E27FC236}">
                  <a16:creationId xmlns:a16="http://schemas.microsoft.com/office/drawing/2014/main" id="{2D9D62B5-81E1-4F2B-9967-B9DC25464799}"/>
                </a:ext>
              </a:extLst>
            </p:cNvPr>
            <p:cNvSpPr txBox="1"/>
            <p:nvPr/>
          </p:nvSpPr>
          <p:spPr>
            <a:xfrm>
              <a:off x="1475023" y="1789190"/>
              <a:ext cx="1512346" cy="350294"/>
            </a:xfrm>
            <a:prstGeom prst="rect">
              <a:avLst/>
            </a:prstGeom>
            <a:noFill/>
          </p:spPr>
          <p:txBody>
            <a:bodyPr wrap="none" lIns="72585" tIns="36293" rIns="72585" bIns="36293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矩形 47">
              <a:extLst>
                <a:ext uri="{FF2B5EF4-FFF2-40B4-BE49-F238E27FC236}">
                  <a16:creationId xmlns:a16="http://schemas.microsoft.com/office/drawing/2014/main" id="{C258928A-8DB0-4BE6-A237-242FBD721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478" y="2103646"/>
              <a:ext cx="2506585" cy="61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40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38208FE-5909-4C6F-B2A7-F25918C5D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D549236-5A0A-4DB1-A646-AA84D5A8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B15D7C3-E117-4A56-8F75-AD1A65DC7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D0F1579-31A8-4F7A-8CFA-CFC818C08754}"/>
              </a:ext>
            </a:extLst>
          </p:cNvPr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3EE9854-BAE1-4ACB-BF5A-17A10DC23681}"/>
              </a:ext>
            </a:extLst>
          </p:cNvPr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FF3F418-AC02-4142-9F94-EBA9A2F1A9EB}"/>
              </a:ext>
            </a:extLst>
          </p:cNvPr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3ECA740-FCE6-423B-9BA7-9C05AF49A964}"/>
              </a:ext>
            </a:extLst>
          </p:cNvPr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23">
            <a:extLst>
              <a:ext uri="{FF2B5EF4-FFF2-40B4-BE49-F238E27FC236}">
                <a16:creationId xmlns:a16="http://schemas.microsoft.com/office/drawing/2014/main" id="{46B992FD-8C48-453C-8C59-EF3BEC44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803" y="2756210"/>
            <a:ext cx="5884729" cy="6987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6D9195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8" name="_14">
            <a:extLst>
              <a:ext uri="{FF2B5EF4-FFF2-40B4-BE49-F238E27FC236}">
                <a16:creationId xmlns:a16="http://schemas.microsoft.com/office/drawing/2014/main" id="{1D5E46D2-686F-4D5D-A1EA-539A9BE65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164" y="1763477"/>
            <a:ext cx="7845012" cy="11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6000" spc="600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感谢您的观看！</a:t>
            </a:r>
            <a:endParaRPr lang="zh-CN" sz="6000" spc="600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0EE9DC80-E7E0-4F5F-9E52-0860082A5A26}"/>
              </a:ext>
            </a:extLst>
          </p:cNvPr>
          <p:cNvSpPr/>
          <p:nvPr/>
        </p:nvSpPr>
        <p:spPr>
          <a:xfrm>
            <a:off x="2854031" y="3846712"/>
            <a:ext cx="3690044" cy="466384"/>
          </a:xfrm>
          <a:prstGeom prst="roundRect">
            <a:avLst/>
          </a:prstGeom>
          <a:noFill/>
          <a:ln>
            <a:solidFill>
              <a:srgbClr val="6DB8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汇报人：</a:t>
            </a:r>
            <a:r>
              <a:rPr lang="en-US" altLang="zh-CN" sz="1800" b="1" spc="600" dirty="0">
                <a:solidFill>
                  <a:srgbClr val="6DB8AA"/>
                </a:solidFill>
                <a:cs typeface="+mn-ea"/>
                <a:sym typeface="+mn-lt"/>
              </a:rPr>
              <a:t>51PPT</a:t>
            </a:r>
            <a:r>
              <a:rPr lang="zh-CN" altLang="en-US" sz="1800" b="1" spc="600" dirty="0">
                <a:solidFill>
                  <a:srgbClr val="6DB8AA"/>
                </a:solidFill>
                <a:cs typeface="+mn-ea"/>
                <a:sym typeface="+mn-lt"/>
              </a:rPr>
              <a:t>模板网</a:t>
            </a:r>
            <a:endParaRPr lang="en-US" altLang="zh-CN" sz="1800" b="1" spc="600" dirty="0">
              <a:solidFill>
                <a:srgbClr val="6DB8AA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11FEDB2-79E2-44FD-8EB5-082EF84580ED}"/>
              </a:ext>
            </a:extLst>
          </p:cNvPr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E9BDCF12-9BBF-4CB4-A0A9-4E6E6897F4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/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1FA35B0F-D9F5-436A-B3C6-AE49854C8A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/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286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869FD30-D170-4C0B-B500-C52D0D1B74BF}"/>
              </a:ext>
            </a:extLst>
          </p:cNvPr>
          <p:cNvSpPr txBox="1"/>
          <p:nvPr/>
        </p:nvSpPr>
        <p:spPr>
          <a:xfrm>
            <a:off x="1799304" y="2743199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6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38208FE-5909-4C6F-B2A7-F25918C5D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3156344" y="4149741"/>
            <a:ext cx="9111392" cy="685958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D549236-5A0A-4DB1-A646-AA84D5A8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-215144" y="4175396"/>
            <a:ext cx="5402081" cy="406700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B15D7C3-E117-4A56-8F75-AD1A65DC7A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54307">
            <a:off x="7084090" y="-518651"/>
            <a:ext cx="9111392" cy="6859588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D0F1579-31A8-4F7A-8CFA-CFC818C08754}"/>
              </a:ext>
            </a:extLst>
          </p:cNvPr>
          <p:cNvSpPr/>
          <p:nvPr/>
        </p:nvSpPr>
        <p:spPr>
          <a:xfrm>
            <a:off x="0" y="1"/>
            <a:ext cx="3310829" cy="3959371"/>
          </a:xfrm>
          <a:custGeom>
            <a:avLst/>
            <a:gdLst>
              <a:gd name="connsiteX0" fmla="*/ 0 w 3310829"/>
              <a:gd name="connsiteY0" fmla="*/ 0 h 3959371"/>
              <a:gd name="connsiteX1" fmla="*/ 3310829 w 3310829"/>
              <a:gd name="connsiteY1" fmla="*/ 0 h 3959371"/>
              <a:gd name="connsiteX2" fmla="*/ 3284232 w 3310829"/>
              <a:gd name="connsiteY2" fmla="*/ 104824 h 3959371"/>
              <a:gd name="connsiteX3" fmla="*/ 2917371 w 3310829"/>
              <a:gd name="connsiteY3" fmla="*/ 682171 h 3959371"/>
              <a:gd name="connsiteX4" fmla="*/ 1306286 w 3310829"/>
              <a:gd name="connsiteY4" fmla="*/ 1669143 h 3959371"/>
              <a:gd name="connsiteX5" fmla="*/ 1161143 w 3310829"/>
              <a:gd name="connsiteY5" fmla="*/ 2786743 h 3959371"/>
              <a:gd name="connsiteX6" fmla="*/ 65881 w 3310829"/>
              <a:gd name="connsiteY6" fmla="*/ 3901283 h 3959371"/>
              <a:gd name="connsiteX7" fmla="*/ 0 w 3310829"/>
              <a:gd name="connsiteY7" fmla="*/ 3959371 h 3959371"/>
              <a:gd name="connsiteX8" fmla="*/ 0 w 3310829"/>
              <a:gd name="connsiteY8" fmla="*/ 0 h 395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0829" h="3959371">
                <a:moveTo>
                  <a:pt x="0" y="0"/>
                </a:moveTo>
                <a:lnTo>
                  <a:pt x="3310829" y="0"/>
                </a:lnTo>
                <a:lnTo>
                  <a:pt x="3284232" y="104824"/>
                </a:lnTo>
                <a:cubicBezTo>
                  <a:pt x="3228918" y="293139"/>
                  <a:pt x="3130550" y="484112"/>
                  <a:pt x="2917371" y="682171"/>
                </a:cubicBezTo>
                <a:cubicBezTo>
                  <a:pt x="2576285" y="999066"/>
                  <a:pt x="1598991" y="1318381"/>
                  <a:pt x="1306286" y="1669143"/>
                </a:cubicBezTo>
                <a:cubicBezTo>
                  <a:pt x="1013581" y="2019905"/>
                  <a:pt x="1398210" y="2387600"/>
                  <a:pt x="1161143" y="2786743"/>
                </a:cubicBezTo>
                <a:cubicBezTo>
                  <a:pt x="968526" y="3111047"/>
                  <a:pt x="395835" y="3611015"/>
                  <a:pt x="65881" y="3901283"/>
                </a:cubicBezTo>
                <a:lnTo>
                  <a:pt x="0" y="395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3EE9854-BAE1-4ACB-BF5A-17A10DC23681}"/>
              </a:ext>
            </a:extLst>
          </p:cNvPr>
          <p:cNvSpPr/>
          <p:nvPr/>
        </p:nvSpPr>
        <p:spPr>
          <a:xfrm>
            <a:off x="0" y="0"/>
            <a:ext cx="2471600" cy="3526955"/>
          </a:xfrm>
          <a:custGeom>
            <a:avLst/>
            <a:gdLst>
              <a:gd name="connsiteX0" fmla="*/ 0 w 2355486"/>
              <a:gd name="connsiteY0" fmla="*/ 0 h 3361261"/>
              <a:gd name="connsiteX1" fmla="*/ 2355486 w 2355486"/>
              <a:gd name="connsiteY1" fmla="*/ 0 h 3361261"/>
              <a:gd name="connsiteX2" fmla="*/ 2329026 w 2355486"/>
              <a:gd name="connsiteY2" fmla="*/ 95158 h 3361261"/>
              <a:gd name="connsiteX3" fmla="*/ 1915886 w 2355486"/>
              <a:gd name="connsiteY3" fmla="*/ 1001486 h 3361261"/>
              <a:gd name="connsiteX4" fmla="*/ 711200 w 2355486"/>
              <a:gd name="connsiteY4" fmla="*/ 1756229 h 3361261"/>
              <a:gd name="connsiteX5" fmla="*/ 290286 w 2355486"/>
              <a:gd name="connsiteY5" fmla="*/ 3193143 h 3361261"/>
              <a:gd name="connsiteX6" fmla="*/ 26860 w 2355486"/>
              <a:gd name="connsiteY6" fmla="*/ 3358385 h 3361261"/>
              <a:gd name="connsiteX7" fmla="*/ 0 w 2355486"/>
              <a:gd name="connsiteY7" fmla="*/ 3361261 h 3361261"/>
              <a:gd name="connsiteX8" fmla="*/ 0 w 2355486"/>
              <a:gd name="connsiteY8" fmla="*/ 0 h 336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486" h="3361261">
                <a:moveTo>
                  <a:pt x="0" y="0"/>
                </a:moveTo>
                <a:lnTo>
                  <a:pt x="2355486" y="0"/>
                </a:lnTo>
                <a:lnTo>
                  <a:pt x="2329026" y="95158"/>
                </a:lnTo>
                <a:cubicBezTo>
                  <a:pt x="2226866" y="442742"/>
                  <a:pt x="2101851" y="761093"/>
                  <a:pt x="1915886" y="1001486"/>
                </a:cubicBezTo>
                <a:cubicBezTo>
                  <a:pt x="1618343" y="1386115"/>
                  <a:pt x="982133" y="1390953"/>
                  <a:pt x="711200" y="1756229"/>
                </a:cubicBezTo>
                <a:cubicBezTo>
                  <a:pt x="440267" y="2121505"/>
                  <a:pt x="493486" y="2936724"/>
                  <a:pt x="290286" y="3193143"/>
                </a:cubicBezTo>
                <a:cubicBezTo>
                  <a:pt x="214086" y="3289300"/>
                  <a:pt x="124619" y="3338513"/>
                  <a:pt x="26860" y="3358385"/>
                </a:cubicBezTo>
                <a:lnTo>
                  <a:pt x="0" y="336126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FF3F418-AC02-4142-9F94-EBA9A2F1A9EB}"/>
              </a:ext>
            </a:extLst>
          </p:cNvPr>
          <p:cNvSpPr/>
          <p:nvPr/>
        </p:nvSpPr>
        <p:spPr>
          <a:xfrm>
            <a:off x="7048988" y="819390"/>
            <a:ext cx="5141425" cy="6040198"/>
          </a:xfrm>
          <a:custGeom>
            <a:avLst/>
            <a:gdLst>
              <a:gd name="connsiteX0" fmla="*/ 5141425 w 5141425"/>
              <a:gd name="connsiteY0" fmla="*/ 0 h 6040198"/>
              <a:gd name="connsiteX1" fmla="*/ 5141425 w 5141425"/>
              <a:gd name="connsiteY1" fmla="*/ 6040198 h 6040198"/>
              <a:gd name="connsiteX2" fmla="*/ 0 w 5141425"/>
              <a:gd name="connsiteY2" fmla="*/ 6040198 h 6040198"/>
              <a:gd name="connsiteX3" fmla="*/ 63942 w 5141425"/>
              <a:gd name="connsiteY3" fmla="*/ 5993721 h 6040198"/>
              <a:gd name="connsiteX4" fmla="*/ 64061 w 5141425"/>
              <a:gd name="connsiteY4" fmla="*/ 5994939 h 6040198"/>
              <a:gd name="connsiteX5" fmla="*/ 150098 w 5141425"/>
              <a:gd name="connsiteY5" fmla="*/ 5871696 h 6040198"/>
              <a:gd name="connsiteX6" fmla="*/ 92041 w 5141425"/>
              <a:gd name="connsiteY6" fmla="*/ 5973296 h 6040198"/>
              <a:gd name="connsiteX7" fmla="*/ 63942 w 5141425"/>
              <a:gd name="connsiteY7" fmla="*/ 5993721 h 6040198"/>
              <a:gd name="connsiteX8" fmla="*/ 62825 w 5141425"/>
              <a:gd name="connsiteY8" fmla="*/ 5982298 h 6040198"/>
              <a:gd name="connsiteX9" fmla="*/ 92041 w 5141425"/>
              <a:gd name="connsiteY9" fmla="*/ 5799124 h 6040198"/>
              <a:gd name="connsiteX10" fmla="*/ 556498 w 5141425"/>
              <a:gd name="connsiteY10" fmla="*/ 3955810 h 6040198"/>
              <a:gd name="connsiteX11" fmla="*/ 2704612 w 5141425"/>
              <a:gd name="connsiteY11" fmla="*/ 3259124 h 6040198"/>
              <a:gd name="connsiteX12" fmla="*/ 3328726 w 5141425"/>
              <a:gd name="connsiteY12" fmla="*/ 1662553 h 6040198"/>
              <a:gd name="connsiteX13" fmla="*/ 5038911 w 5141425"/>
              <a:gd name="connsiteY13" fmla="*/ 81750 h 6040198"/>
              <a:gd name="connsiteX14" fmla="*/ 5141425 w 5141425"/>
              <a:gd name="connsiteY14" fmla="*/ 0 h 60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41425" h="6040198">
                <a:moveTo>
                  <a:pt x="5141425" y="0"/>
                </a:moveTo>
                <a:lnTo>
                  <a:pt x="5141425" y="6040198"/>
                </a:lnTo>
                <a:lnTo>
                  <a:pt x="0" y="6040198"/>
                </a:lnTo>
                <a:lnTo>
                  <a:pt x="63942" y="5993721"/>
                </a:lnTo>
                <a:lnTo>
                  <a:pt x="64061" y="5994939"/>
                </a:lnTo>
                <a:cubicBezTo>
                  <a:pt x="71479" y="6025910"/>
                  <a:pt x="110789" y="5948803"/>
                  <a:pt x="150098" y="5871696"/>
                </a:cubicBezTo>
                <a:lnTo>
                  <a:pt x="92041" y="5973296"/>
                </a:lnTo>
                <a:lnTo>
                  <a:pt x="63942" y="5993721"/>
                </a:lnTo>
                <a:lnTo>
                  <a:pt x="62825" y="5982298"/>
                </a:lnTo>
                <a:cubicBezTo>
                  <a:pt x="62465" y="5955465"/>
                  <a:pt x="70875" y="5898910"/>
                  <a:pt x="92041" y="5799124"/>
                </a:cubicBezTo>
                <a:cubicBezTo>
                  <a:pt x="159774" y="5479810"/>
                  <a:pt x="121069" y="4379143"/>
                  <a:pt x="556498" y="3955810"/>
                </a:cubicBezTo>
                <a:cubicBezTo>
                  <a:pt x="991927" y="3532477"/>
                  <a:pt x="2242574" y="3641333"/>
                  <a:pt x="2704612" y="3259124"/>
                </a:cubicBezTo>
                <a:cubicBezTo>
                  <a:pt x="3166650" y="2876914"/>
                  <a:pt x="2890878" y="2231029"/>
                  <a:pt x="3328726" y="1662553"/>
                </a:cubicBezTo>
                <a:cubicBezTo>
                  <a:pt x="3711843" y="1165137"/>
                  <a:pt x="4358882" y="626048"/>
                  <a:pt x="5038911" y="81750"/>
                </a:cubicBezTo>
                <a:lnTo>
                  <a:pt x="5141425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solidFill>
              <a:srgbClr val="6DB8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3ECA740-FCE6-423B-9BA7-9C05AF49A964}"/>
              </a:ext>
            </a:extLst>
          </p:cNvPr>
          <p:cNvSpPr/>
          <p:nvPr/>
        </p:nvSpPr>
        <p:spPr>
          <a:xfrm>
            <a:off x="7736036" y="1234026"/>
            <a:ext cx="4454377" cy="5625562"/>
          </a:xfrm>
          <a:custGeom>
            <a:avLst/>
            <a:gdLst>
              <a:gd name="connsiteX0" fmla="*/ 4599472 w 4599472"/>
              <a:gd name="connsiteY0" fmla="*/ 0 h 5625562"/>
              <a:gd name="connsiteX1" fmla="*/ 4599472 w 4599472"/>
              <a:gd name="connsiteY1" fmla="*/ 5625562 h 5625562"/>
              <a:gd name="connsiteX2" fmla="*/ 693676 w 4599472"/>
              <a:gd name="connsiteY2" fmla="*/ 5625562 h 5625562"/>
              <a:gd name="connsiteX3" fmla="*/ 543040 w 4599472"/>
              <a:gd name="connsiteY3" fmla="*/ 5509114 h 5625562"/>
              <a:gd name="connsiteX4" fmla="*/ 30 w 4599472"/>
              <a:gd name="connsiteY4" fmla="*/ 4658774 h 5625562"/>
              <a:gd name="connsiteX5" fmla="*/ 1204716 w 4599472"/>
              <a:gd name="connsiteY5" fmla="*/ 2931574 h 5625562"/>
              <a:gd name="connsiteX6" fmla="*/ 3033516 w 4599472"/>
              <a:gd name="connsiteY6" fmla="*/ 2539688 h 5625562"/>
              <a:gd name="connsiteX7" fmla="*/ 3686659 w 4599472"/>
              <a:gd name="connsiteY7" fmla="*/ 1247917 h 5625562"/>
              <a:gd name="connsiteX8" fmla="*/ 4544901 w 4599472"/>
              <a:gd name="connsiteY8" fmla="*/ 25684 h 5625562"/>
              <a:gd name="connsiteX9" fmla="*/ 4599472 w 4599472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  <a:gd name="connsiteX0" fmla="*/ 4454377 w 4454377"/>
              <a:gd name="connsiteY0" fmla="*/ 0 h 5625562"/>
              <a:gd name="connsiteX1" fmla="*/ 4454377 w 4454377"/>
              <a:gd name="connsiteY1" fmla="*/ 5625562 h 5625562"/>
              <a:gd name="connsiteX2" fmla="*/ 548581 w 4454377"/>
              <a:gd name="connsiteY2" fmla="*/ 5625562 h 5625562"/>
              <a:gd name="connsiteX3" fmla="*/ 397945 w 4454377"/>
              <a:gd name="connsiteY3" fmla="*/ 5509114 h 5625562"/>
              <a:gd name="connsiteX4" fmla="*/ 78 w 4454377"/>
              <a:gd name="connsiteY4" fmla="*/ 4745860 h 5625562"/>
              <a:gd name="connsiteX5" fmla="*/ 1059621 w 4454377"/>
              <a:gd name="connsiteY5" fmla="*/ 2931574 h 5625562"/>
              <a:gd name="connsiteX6" fmla="*/ 2888421 w 4454377"/>
              <a:gd name="connsiteY6" fmla="*/ 2539688 h 5625562"/>
              <a:gd name="connsiteX7" fmla="*/ 3541564 w 4454377"/>
              <a:gd name="connsiteY7" fmla="*/ 1247917 h 5625562"/>
              <a:gd name="connsiteX8" fmla="*/ 4399806 w 4454377"/>
              <a:gd name="connsiteY8" fmla="*/ 25684 h 5625562"/>
              <a:gd name="connsiteX9" fmla="*/ 4454377 w 4454377"/>
              <a:gd name="connsiteY9" fmla="*/ 0 h 562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4377" h="5625562">
                <a:moveTo>
                  <a:pt x="4454377" y="0"/>
                </a:moveTo>
                <a:lnTo>
                  <a:pt x="4454377" y="5625562"/>
                </a:lnTo>
                <a:lnTo>
                  <a:pt x="548581" y="5625562"/>
                </a:lnTo>
                <a:lnTo>
                  <a:pt x="397945" y="5509114"/>
                </a:lnTo>
                <a:cubicBezTo>
                  <a:pt x="81343" y="5249645"/>
                  <a:pt x="-2946" y="5061848"/>
                  <a:pt x="78" y="4745860"/>
                </a:cubicBezTo>
                <a:cubicBezTo>
                  <a:pt x="4916" y="4240279"/>
                  <a:pt x="287945" y="3444412"/>
                  <a:pt x="1059621" y="2931574"/>
                </a:cubicBezTo>
                <a:cubicBezTo>
                  <a:pt x="1831297" y="2418736"/>
                  <a:pt x="2474764" y="2820297"/>
                  <a:pt x="2888421" y="2539688"/>
                </a:cubicBezTo>
                <a:cubicBezTo>
                  <a:pt x="3302078" y="2259079"/>
                  <a:pt x="3154517" y="2067974"/>
                  <a:pt x="3541564" y="1247917"/>
                </a:cubicBezTo>
                <a:cubicBezTo>
                  <a:pt x="3783468" y="735381"/>
                  <a:pt x="4127427" y="189773"/>
                  <a:pt x="4399806" y="25684"/>
                </a:cubicBezTo>
                <a:lnTo>
                  <a:pt x="4454377" y="0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AFD83DB5-FC16-4533-A3B4-5718E7667178}"/>
              </a:ext>
            </a:extLst>
          </p:cNvPr>
          <p:cNvSpPr/>
          <p:nvPr/>
        </p:nvSpPr>
        <p:spPr>
          <a:xfrm>
            <a:off x="3337569" y="2538289"/>
            <a:ext cx="5017131" cy="745708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290286 w 4318926"/>
                      <a:gd name="connsiteY0" fmla="*/ 0 h 580571"/>
                      <a:gd name="connsiteX1" fmla="*/ 785233 w 4318926"/>
                      <a:gd name="connsiteY1" fmla="*/ 0 h 580571"/>
                      <a:gd name="connsiteX2" fmla="*/ 1360753 w 4318926"/>
                      <a:gd name="connsiteY2" fmla="*/ 0 h 580571"/>
                      <a:gd name="connsiteX3" fmla="*/ 1855700 w 4318926"/>
                      <a:gd name="connsiteY3" fmla="*/ 0 h 580571"/>
                      <a:gd name="connsiteX4" fmla="*/ 2431220 w 4318926"/>
                      <a:gd name="connsiteY4" fmla="*/ 0 h 580571"/>
                      <a:gd name="connsiteX5" fmla="*/ 2885881 w 4318926"/>
                      <a:gd name="connsiteY5" fmla="*/ 0 h 580571"/>
                      <a:gd name="connsiteX6" fmla="*/ 3340542 w 4318926"/>
                      <a:gd name="connsiteY6" fmla="*/ 0 h 580571"/>
                      <a:gd name="connsiteX7" fmla="*/ 4318926 w 4318926"/>
                      <a:gd name="connsiteY7" fmla="*/ 0 h 580571"/>
                      <a:gd name="connsiteX8" fmla="*/ 4318926 w 4318926"/>
                      <a:gd name="connsiteY8" fmla="*/ 0 h 580571"/>
                      <a:gd name="connsiteX9" fmla="*/ 4318926 w 4318926"/>
                      <a:gd name="connsiteY9" fmla="*/ 290286 h 580571"/>
                      <a:gd name="connsiteX10" fmla="*/ 4028640 w 4318926"/>
                      <a:gd name="connsiteY10" fmla="*/ 580572 h 580571"/>
                      <a:gd name="connsiteX11" fmla="*/ 3412834 w 4318926"/>
                      <a:gd name="connsiteY11" fmla="*/ 580572 h 580571"/>
                      <a:gd name="connsiteX12" fmla="*/ 2797027 w 4318926"/>
                      <a:gd name="connsiteY12" fmla="*/ 580572 h 580571"/>
                      <a:gd name="connsiteX13" fmla="*/ 2302080 w 4318926"/>
                      <a:gd name="connsiteY13" fmla="*/ 580572 h 580571"/>
                      <a:gd name="connsiteX14" fmla="*/ 1686274 w 4318926"/>
                      <a:gd name="connsiteY14" fmla="*/ 580571 h 580571"/>
                      <a:gd name="connsiteX15" fmla="*/ 1030181 w 4318926"/>
                      <a:gd name="connsiteY15" fmla="*/ 580571 h 580571"/>
                      <a:gd name="connsiteX16" fmla="*/ 494947 w 4318926"/>
                      <a:gd name="connsiteY16" fmla="*/ 580571 h 580571"/>
                      <a:gd name="connsiteX17" fmla="*/ 0 w 4318926"/>
                      <a:gd name="connsiteY17" fmla="*/ 580571 h 580571"/>
                      <a:gd name="connsiteX18" fmla="*/ 0 w 4318926"/>
                      <a:gd name="connsiteY18" fmla="*/ 580571 h 580571"/>
                      <a:gd name="connsiteX19" fmla="*/ 0 w 4318926"/>
                      <a:gd name="connsiteY19" fmla="*/ 290286 h 580571"/>
                      <a:gd name="connsiteX20" fmla="*/ 290286 w 4318926"/>
                      <a:gd name="connsiteY20" fmla="*/ 0 h 580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4318926" h="580571" fill="none" extrusionOk="0">
                        <a:moveTo>
                          <a:pt x="290286" y="0"/>
                        </a:moveTo>
                        <a:cubicBezTo>
                          <a:pt x="392171" y="-5847"/>
                          <a:pt x="583049" y="1178"/>
                          <a:pt x="785233" y="0"/>
                        </a:cubicBezTo>
                        <a:cubicBezTo>
                          <a:pt x="987417" y="-1178"/>
                          <a:pt x="1147717" y="65742"/>
                          <a:pt x="1360753" y="0"/>
                        </a:cubicBezTo>
                        <a:cubicBezTo>
                          <a:pt x="1573789" y="-65742"/>
                          <a:pt x="1704465" y="56422"/>
                          <a:pt x="1855700" y="0"/>
                        </a:cubicBezTo>
                        <a:cubicBezTo>
                          <a:pt x="2006935" y="-56422"/>
                          <a:pt x="2302134" y="43245"/>
                          <a:pt x="2431220" y="0"/>
                        </a:cubicBezTo>
                        <a:cubicBezTo>
                          <a:pt x="2560306" y="-43245"/>
                          <a:pt x="2680170" y="16135"/>
                          <a:pt x="2885881" y="0"/>
                        </a:cubicBezTo>
                        <a:cubicBezTo>
                          <a:pt x="3091592" y="-16135"/>
                          <a:pt x="3239993" y="49894"/>
                          <a:pt x="3340542" y="0"/>
                        </a:cubicBezTo>
                        <a:cubicBezTo>
                          <a:pt x="3441091" y="-49894"/>
                          <a:pt x="3986271" y="78283"/>
                          <a:pt x="4318926" y="0"/>
                        </a:cubicBezTo>
                        <a:lnTo>
                          <a:pt x="4318926" y="0"/>
                        </a:lnTo>
                        <a:cubicBezTo>
                          <a:pt x="4329018" y="103734"/>
                          <a:pt x="4299390" y="164647"/>
                          <a:pt x="4318926" y="290286"/>
                        </a:cubicBezTo>
                        <a:cubicBezTo>
                          <a:pt x="4334764" y="460585"/>
                          <a:pt x="4178870" y="582786"/>
                          <a:pt x="4028640" y="580572"/>
                        </a:cubicBezTo>
                        <a:cubicBezTo>
                          <a:pt x="3864735" y="644607"/>
                          <a:pt x="3715518" y="568767"/>
                          <a:pt x="3412834" y="580572"/>
                        </a:cubicBezTo>
                        <a:cubicBezTo>
                          <a:pt x="3110150" y="592377"/>
                          <a:pt x="3022722" y="561685"/>
                          <a:pt x="2797027" y="580572"/>
                        </a:cubicBezTo>
                        <a:cubicBezTo>
                          <a:pt x="2571332" y="599459"/>
                          <a:pt x="2442668" y="539692"/>
                          <a:pt x="2302080" y="580572"/>
                        </a:cubicBezTo>
                        <a:cubicBezTo>
                          <a:pt x="2161492" y="621452"/>
                          <a:pt x="1814611" y="568259"/>
                          <a:pt x="1686274" y="580571"/>
                        </a:cubicBezTo>
                        <a:cubicBezTo>
                          <a:pt x="1557937" y="592883"/>
                          <a:pt x="1310809" y="549713"/>
                          <a:pt x="1030181" y="580571"/>
                        </a:cubicBezTo>
                        <a:cubicBezTo>
                          <a:pt x="749553" y="611429"/>
                          <a:pt x="648732" y="528532"/>
                          <a:pt x="494947" y="580571"/>
                        </a:cubicBezTo>
                        <a:cubicBezTo>
                          <a:pt x="341162" y="632610"/>
                          <a:pt x="190696" y="522009"/>
                          <a:pt x="0" y="580571"/>
                        </a:cubicBezTo>
                        <a:lnTo>
                          <a:pt x="0" y="580571"/>
                        </a:lnTo>
                        <a:cubicBezTo>
                          <a:pt x="-13839" y="520598"/>
                          <a:pt x="27714" y="354944"/>
                          <a:pt x="0" y="290286"/>
                        </a:cubicBezTo>
                        <a:cubicBezTo>
                          <a:pt x="31156" y="159798"/>
                          <a:pt x="134964" y="12218"/>
                          <a:pt x="290286" y="0"/>
                        </a:cubicBezTo>
                        <a:close/>
                      </a:path>
                      <a:path w="4318926" h="580571" stroke="0" extrusionOk="0">
                        <a:moveTo>
                          <a:pt x="290286" y="0"/>
                        </a:moveTo>
                        <a:cubicBezTo>
                          <a:pt x="507754" y="-46583"/>
                          <a:pt x="667361" y="59397"/>
                          <a:pt x="825520" y="0"/>
                        </a:cubicBezTo>
                        <a:cubicBezTo>
                          <a:pt x="983679" y="-59397"/>
                          <a:pt x="1177459" y="23820"/>
                          <a:pt x="1280180" y="0"/>
                        </a:cubicBezTo>
                        <a:cubicBezTo>
                          <a:pt x="1382901" y="-23820"/>
                          <a:pt x="1782100" y="72802"/>
                          <a:pt x="1936273" y="0"/>
                        </a:cubicBezTo>
                        <a:cubicBezTo>
                          <a:pt x="2090446" y="-72802"/>
                          <a:pt x="2219792" y="27952"/>
                          <a:pt x="2471507" y="0"/>
                        </a:cubicBezTo>
                        <a:cubicBezTo>
                          <a:pt x="2723222" y="-27952"/>
                          <a:pt x="2885720" y="42907"/>
                          <a:pt x="3006740" y="0"/>
                        </a:cubicBezTo>
                        <a:cubicBezTo>
                          <a:pt x="3127760" y="-42907"/>
                          <a:pt x="3512777" y="15738"/>
                          <a:pt x="3662833" y="0"/>
                        </a:cubicBezTo>
                        <a:cubicBezTo>
                          <a:pt x="3812889" y="-15738"/>
                          <a:pt x="4036702" y="52462"/>
                          <a:pt x="4318926" y="0"/>
                        </a:cubicBezTo>
                        <a:lnTo>
                          <a:pt x="4318926" y="0"/>
                        </a:lnTo>
                        <a:cubicBezTo>
                          <a:pt x="4348252" y="106633"/>
                          <a:pt x="4291476" y="150543"/>
                          <a:pt x="4318926" y="290286"/>
                        </a:cubicBezTo>
                        <a:cubicBezTo>
                          <a:pt x="4329571" y="456566"/>
                          <a:pt x="4208206" y="585199"/>
                          <a:pt x="4028640" y="580572"/>
                        </a:cubicBezTo>
                        <a:cubicBezTo>
                          <a:pt x="3753106" y="626814"/>
                          <a:pt x="3511609" y="501847"/>
                          <a:pt x="3372547" y="580572"/>
                        </a:cubicBezTo>
                        <a:cubicBezTo>
                          <a:pt x="3233485" y="659297"/>
                          <a:pt x="2988224" y="514318"/>
                          <a:pt x="2756741" y="580572"/>
                        </a:cubicBezTo>
                        <a:cubicBezTo>
                          <a:pt x="2525258" y="646826"/>
                          <a:pt x="2467997" y="553485"/>
                          <a:pt x="2302080" y="580572"/>
                        </a:cubicBezTo>
                        <a:cubicBezTo>
                          <a:pt x="2136163" y="607659"/>
                          <a:pt x="2007005" y="575288"/>
                          <a:pt x="1726560" y="580571"/>
                        </a:cubicBezTo>
                        <a:cubicBezTo>
                          <a:pt x="1446115" y="585855"/>
                          <a:pt x="1436885" y="532528"/>
                          <a:pt x="1151040" y="580571"/>
                        </a:cubicBezTo>
                        <a:cubicBezTo>
                          <a:pt x="865195" y="628614"/>
                          <a:pt x="740664" y="540630"/>
                          <a:pt x="575520" y="580571"/>
                        </a:cubicBezTo>
                        <a:cubicBezTo>
                          <a:pt x="410376" y="620512"/>
                          <a:pt x="202220" y="535180"/>
                          <a:pt x="0" y="580571"/>
                        </a:cubicBezTo>
                        <a:lnTo>
                          <a:pt x="0" y="580571"/>
                        </a:lnTo>
                        <a:cubicBezTo>
                          <a:pt x="-14936" y="496271"/>
                          <a:pt x="11742" y="395005"/>
                          <a:pt x="0" y="290286"/>
                        </a:cubicBezTo>
                        <a:cubicBezTo>
                          <a:pt x="-16646" y="159729"/>
                          <a:pt x="137918" y="5910"/>
                          <a:pt x="290286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975B914-06D5-4AA1-8D3A-A54DEF82389A}"/>
              </a:ext>
            </a:extLst>
          </p:cNvPr>
          <p:cNvSpPr txBox="1"/>
          <p:nvPr/>
        </p:nvSpPr>
        <p:spPr>
          <a:xfrm>
            <a:off x="3717744" y="2693802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7E49014-93E5-4E4D-9CE0-70B98C58CC89}"/>
              </a:ext>
            </a:extLst>
          </p:cNvPr>
          <p:cNvSpPr txBox="1"/>
          <p:nvPr/>
        </p:nvSpPr>
        <p:spPr>
          <a:xfrm>
            <a:off x="4800772" y="1225463"/>
            <a:ext cx="19210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8000" dirty="0">
              <a:solidFill>
                <a:srgbClr val="6DB8AA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E4F2782-525A-4585-AEED-B357077A667F}"/>
              </a:ext>
            </a:extLst>
          </p:cNvPr>
          <p:cNvSpPr txBox="1"/>
          <p:nvPr/>
        </p:nvSpPr>
        <p:spPr>
          <a:xfrm>
            <a:off x="2732401" y="3506822"/>
            <a:ext cx="604785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B2138B-970D-4731-9047-16803152FCFF}"/>
              </a:ext>
            </a:extLst>
          </p:cNvPr>
          <p:cNvGrpSpPr/>
          <p:nvPr/>
        </p:nvGrpSpPr>
        <p:grpSpPr>
          <a:xfrm>
            <a:off x="8541389" y="241945"/>
            <a:ext cx="2122055" cy="1446463"/>
            <a:chOff x="8541389" y="241945"/>
            <a:chExt cx="2122055" cy="1446463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6C526D03-DBD5-4429-A1DB-68F22AA5FB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357" b="47208"/>
            <a:stretch/>
          </p:blipFill>
          <p:spPr>
            <a:xfrm>
              <a:off x="8541389" y="241945"/>
              <a:ext cx="790157" cy="639118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B5F1F0BE-425D-4ABC-A861-C5C9A3E79F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51" t="51213" r="-2894" b="-4005"/>
            <a:stretch/>
          </p:blipFill>
          <p:spPr>
            <a:xfrm>
              <a:off x="9873287" y="1049290"/>
              <a:ext cx="790157" cy="639118"/>
            </a:xfrm>
            <a:prstGeom prst="rect">
              <a:avLst/>
            </a:prstGeom>
          </p:spPr>
        </p:pic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D58C573-2D9A-4A51-BD3D-BF3D601D40BD}"/>
              </a:ext>
            </a:extLst>
          </p:cNvPr>
          <p:cNvSpPr txBox="1"/>
          <p:nvPr/>
        </p:nvSpPr>
        <p:spPr>
          <a:xfrm>
            <a:off x="-508963" y="-13462516"/>
            <a:ext cx="10382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 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37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EC527E1D-31C6-406D-8ED0-F9315530BD42}"/>
              </a:ext>
            </a:extLst>
          </p:cNvPr>
          <p:cNvSpPr/>
          <p:nvPr/>
        </p:nvSpPr>
        <p:spPr>
          <a:xfrm flipH="1">
            <a:off x="1352184" y="4423619"/>
            <a:ext cx="4898580" cy="809649"/>
          </a:xfrm>
          <a:prstGeom prst="rect">
            <a:avLst/>
          </a:prstGeom>
          <a:solidFill>
            <a:srgbClr val="6DB8AA"/>
          </a:solidFill>
          <a:ln w="9525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6">
            <a:extLst>
              <a:ext uri="{FF2B5EF4-FFF2-40B4-BE49-F238E27FC236}">
                <a16:creationId xmlns:a16="http://schemas.microsoft.com/office/drawing/2014/main" id="{55078B0E-6DFD-4BAD-BF70-978EAC6FED91}"/>
              </a:ext>
            </a:extLst>
          </p:cNvPr>
          <p:cNvSpPr txBox="1"/>
          <p:nvPr/>
        </p:nvSpPr>
        <p:spPr>
          <a:xfrm flipH="1">
            <a:off x="1456147" y="4570900"/>
            <a:ext cx="4723201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69E1D09-CDD1-4D41-9E7F-96621B7479D0}"/>
              </a:ext>
            </a:extLst>
          </p:cNvPr>
          <p:cNvSpPr/>
          <p:nvPr/>
        </p:nvSpPr>
        <p:spPr>
          <a:xfrm flipH="1">
            <a:off x="1352183" y="1758118"/>
            <a:ext cx="4898578" cy="255815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12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62">
            <a:extLst>
              <a:ext uri="{FF2B5EF4-FFF2-40B4-BE49-F238E27FC236}">
                <a16:creationId xmlns:a16="http://schemas.microsoft.com/office/drawing/2014/main" id="{ECC2917F-A0FB-4AE9-85F9-0BE0365AF834}"/>
              </a:ext>
            </a:extLst>
          </p:cNvPr>
          <p:cNvSpPr txBox="1"/>
          <p:nvPr/>
        </p:nvSpPr>
        <p:spPr>
          <a:xfrm flipH="1">
            <a:off x="7097152" y="2896404"/>
            <a:ext cx="3939672" cy="54750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5D51767-1964-4AAE-961B-2872B1ABCC0B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92E0B5D-EC08-4A79-99EF-5EDDD5C855D8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22" name="组合 12">
            <a:extLst>
              <a:ext uri="{FF2B5EF4-FFF2-40B4-BE49-F238E27FC236}">
                <a16:creationId xmlns:a16="http://schemas.microsoft.com/office/drawing/2014/main" id="{00B8AD72-7D6D-4F5D-AC34-B3925D616514}"/>
              </a:ext>
            </a:extLst>
          </p:cNvPr>
          <p:cNvGrpSpPr>
            <a:grpSpLocks/>
          </p:cNvGrpSpPr>
          <p:nvPr/>
        </p:nvGrpSpPr>
        <p:grpSpPr bwMode="auto">
          <a:xfrm>
            <a:off x="7097152" y="1763022"/>
            <a:ext cx="3741078" cy="722887"/>
            <a:chOff x="5013325" y="1410493"/>
            <a:chExt cx="3741078" cy="72090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F1F79DD-6343-44E6-B4AE-E517EB348C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6832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b="1" dirty="0">
                  <a:solidFill>
                    <a:srgbClr val="6DB8AA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23C648-0893-40B4-B91F-636C1E09673E}"/>
                </a:ext>
              </a:extLst>
            </p:cNvPr>
            <p:cNvSpPr txBox="1"/>
            <p:nvPr/>
          </p:nvSpPr>
          <p:spPr>
            <a:xfrm>
              <a:off x="5013325" y="1763079"/>
              <a:ext cx="3741078" cy="368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25" name="TextBox 62">
            <a:extLst>
              <a:ext uri="{FF2B5EF4-FFF2-40B4-BE49-F238E27FC236}">
                <a16:creationId xmlns:a16="http://schemas.microsoft.com/office/drawing/2014/main" id="{777E2FC6-F78B-4A6C-8948-CF623E4AD308}"/>
              </a:ext>
            </a:extLst>
          </p:cNvPr>
          <p:cNvSpPr txBox="1"/>
          <p:nvPr/>
        </p:nvSpPr>
        <p:spPr>
          <a:xfrm flipH="1">
            <a:off x="7097152" y="3791081"/>
            <a:ext cx="3939672" cy="54750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62">
            <a:extLst>
              <a:ext uri="{FF2B5EF4-FFF2-40B4-BE49-F238E27FC236}">
                <a16:creationId xmlns:a16="http://schemas.microsoft.com/office/drawing/2014/main" id="{2D5519EA-7959-4D75-B026-00B68A394FED}"/>
              </a:ext>
            </a:extLst>
          </p:cNvPr>
          <p:cNvSpPr txBox="1"/>
          <p:nvPr/>
        </p:nvSpPr>
        <p:spPr>
          <a:xfrm flipH="1">
            <a:off x="7097152" y="4685759"/>
            <a:ext cx="3939672" cy="54750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>
            <a:extLst>
              <a:ext uri="{FF2B5EF4-FFF2-40B4-BE49-F238E27FC236}">
                <a16:creationId xmlns:a16="http://schemas.microsoft.com/office/drawing/2014/main" id="{76C5E766-C524-42F8-8776-6F931EFCD42A}"/>
              </a:ext>
            </a:extLst>
          </p:cNvPr>
          <p:cNvSpPr>
            <a:spLocks/>
          </p:cNvSpPr>
          <p:nvPr/>
        </p:nvSpPr>
        <p:spPr bwMode="auto">
          <a:xfrm>
            <a:off x="1180151" y="2327840"/>
            <a:ext cx="1807407" cy="717069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272DED9-5923-477A-90ED-96BBF9418DFE}"/>
              </a:ext>
            </a:extLst>
          </p:cNvPr>
          <p:cNvSpPr>
            <a:spLocks/>
          </p:cNvSpPr>
          <p:nvPr/>
        </p:nvSpPr>
        <p:spPr bwMode="auto">
          <a:xfrm>
            <a:off x="2406044" y="1786598"/>
            <a:ext cx="1807407" cy="125831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DB73E778-88D6-4317-8276-59B63414CEA1}"/>
              </a:ext>
            </a:extLst>
          </p:cNvPr>
          <p:cNvSpPr>
            <a:spLocks/>
          </p:cNvSpPr>
          <p:nvPr/>
        </p:nvSpPr>
        <p:spPr bwMode="auto">
          <a:xfrm>
            <a:off x="3805803" y="1409401"/>
            <a:ext cx="1807407" cy="163550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76EC72C6-FFC5-45D5-BCA0-772A242023E7}"/>
              </a:ext>
            </a:extLst>
          </p:cNvPr>
          <p:cNvSpPr>
            <a:spLocks/>
          </p:cNvSpPr>
          <p:nvPr/>
        </p:nvSpPr>
        <p:spPr bwMode="auto">
          <a:xfrm>
            <a:off x="5218858" y="1880898"/>
            <a:ext cx="1807407" cy="116401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9DF9E108-D3DD-497B-AA5C-E1177F15FBC4}"/>
              </a:ext>
            </a:extLst>
          </p:cNvPr>
          <p:cNvSpPr>
            <a:spLocks/>
          </p:cNvSpPr>
          <p:nvPr/>
        </p:nvSpPr>
        <p:spPr bwMode="auto">
          <a:xfrm>
            <a:off x="6580680" y="1159916"/>
            <a:ext cx="1807407" cy="1884992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205B83C0-1BD3-4AF6-9996-36F2F5F0CC15}"/>
              </a:ext>
            </a:extLst>
          </p:cNvPr>
          <p:cNvSpPr>
            <a:spLocks/>
          </p:cNvSpPr>
          <p:nvPr/>
        </p:nvSpPr>
        <p:spPr bwMode="auto">
          <a:xfrm>
            <a:off x="7952243" y="1503700"/>
            <a:ext cx="1807407" cy="154120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D30F88EB-94A9-45F2-8498-79673922D8B4}"/>
              </a:ext>
            </a:extLst>
          </p:cNvPr>
          <p:cNvSpPr>
            <a:spLocks/>
          </p:cNvSpPr>
          <p:nvPr/>
        </p:nvSpPr>
        <p:spPr bwMode="auto">
          <a:xfrm>
            <a:off x="9152359" y="2102413"/>
            <a:ext cx="1807407" cy="942496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gradFill>
            <a:gsLst>
              <a:gs pos="0">
                <a:srgbClr val="6DBFAE"/>
              </a:gs>
              <a:gs pos="33000">
                <a:srgbClr val="62C07A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 Box 10">
            <a:extLst>
              <a:ext uri="{FF2B5EF4-FFF2-40B4-BE49-F238E27FC236}">
                <a16:creationId xmlns:a16="http://schemas.microsoft.com/office/drawing/2014/main" id="{9D7D9BF5-5B5D-4DD4-8FCE-7B4DC3EDC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1453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2017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70E30D02-8AA5-4C4D-8FB5-56C1A5A4A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216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 Box 10">
            <a:extLst>
              <a:ext uri="{FF2B5EF4-FFF2-40B4-BE49-F238E27FC236}">
                <a16:creationId xmlns:a16="http://schemas.microsoft.com/office/drawing/2014/main" id="{A0F1511B-33BF-41FD-8ECE-6D818A9D3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0839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2018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911EAF18-D0BA-4987-AE07-16A0890FA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7008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2019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 Box 10">
            <a:extLst>
              <a:ext uri="{FF2B5EF4-FFF2-40B4-BE49-F238E27FC236}">
                <a16:creationId xmlns:a16="http://schemas.microsoft.com/office/drawing/2014/main" id="{8793B54B-B718-4D84-BCA3-FF38F0643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0915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 Box 10">
            <a:extLst>
              <a:ext uri="{FF2B5EF4-FFF2-40B4-BE49-F238E27FC236}">
                <a16:creationId xmlns:a16="http://schemas.microsoft.com/office/drawing/2014/main" id="{BA01532C-D180-471F-B099-A5C9EC7C7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8118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2023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 Box 10">
            <a:extLst>
              <a:ext uri="{FF2B5EF4-FFF2-40B4-BE49-F238E27FC236}">
                <a16:creationId xmlns:a16="http://schemas.microsoft.com/office/drawing/2014/main" id="{F4639EB9-FF1A-467C-B484-BB536CAAB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563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:a16="http://schemas.microsoft.com/office/drawing/2014/main" id="{B6C08942-BBF5-4CEF-A31C-0EFE72363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8731" y="3071136"/>
            <a:ext cx="830345" cy="21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2022</a:t>
            </a:r>
            <a:endParaRPr lang="en-US" sz="900" i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 Box 10">
            <a:extLst>
              <a:ext uri="{FF2B5EF4-FFF2-40B4-BE49-F238E27FC236}">
                <a16:creationId xmlns:a16="http://schemas.microsoft.com/office/drawing/2014/main" id="{DF3F348D-A1BE-4C54-A4E5-BBA17319F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7713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40%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 Box 10">
            <a:extLst>
              <a:ext uri="{FF2B5EF4-FFF2-40B4-BE49-F238E27FC236}">
                <a16:creationId xmlns:a16="http://schemas.microsoft.com/office/drawing/2014/main" id="{FD37F0A8-0082-4AC9-B6DE-39867AB78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881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68%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 Box 10">
            <a:extLst>
              <a:ext uri="{FF2B5EF4-FFF2-40B4-BE49-F238E27FC236}">
                <a16:creationId xmlns:a16="http://schemas.microsoft.com/office/drawing/2014/main" id="{B8E1A411-3C56-4D3F-B8DF-A86787DE2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789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38%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 Box 10">
            <a:extLst>
              <a:ext uri="{FF2B5EF4-FFF2-40B4-BE49-F238E27FC236}">
                <a16:creationId xmlns:a16="http://schemas.microsoft.com/office/drawing/2014/main" id="{2773CF4A-0CB2-40C6-A96C-5C347454B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436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C627BBD8-68D9-42FA-8AE5-047EA8BC8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5604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65%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E310C5ED-A3D9-4F97-BD99-7CBAA0E8E3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4991" y="2646095"/>
            <a:ext cx="636598" cy="32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A4942EF-6404-465B-8855-7DD1510D1EE8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6FD7821-31AA-484E-8BBA-3C37F9F88FC7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2EF5480-9809-48D8-91BF-2F83065CF670}"/>
              </a:ext>
            </a:extLst>
          </p:cNvPr>
          <p:cNvSpPr txBox="1"/>
          <p:nvPr/>
        </p:nvSpPr>
        <p:spPr>
          <a:xfrm>
            <a:off x="1407887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70CE737-B297-449B-85FB-F6D4AAB4CB6C}"/>
              </a:ext>
            </a:extLst>
          </p:cNvPr>
          <p:cNvSpPr txBox="1"/>
          <p:nvPr/>
        </p:nvSpPr>
        <p:spPr>
          <a:xfrm>
            <a:off x="1176190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0E9ADCD-1C72-45E5-B29B-C3C33B75B377}"/>
              </a:ext>
            </a:extLst>
          </p:cNvPr>
          <p:cNvSpPr txBox="1"/>
          <p:nvPr/>
        </p:nvSpPr>
        <p:spPr>
          <a:xfrm>
            <a:off x="2730397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D0B080D-6D86-4284-8C2C-D3D634E1DCD3}"/>
              </a:ext>
            </a:extLst>
          </p:cNvPr>
          <p:cNvSpPr txBox="1"/>
          <p:nvPr/>
        </p:nvSpPr>
        <p:spPr>
          <a:xfrm>
            <a:off x="2498700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5357BB8-A8AA-4276-BACB-DB383C231D9E}"/>
              </a:ext>
            </a:extLst>
          </p:cNvPr>
          <p:cNvSpPr txBox="1"/>
          <p:nvPr/>
        </p:nvSpPr>
        <p:spPr>
          <a:xfrm>
            <a:off x="4173035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B5F91D1-F518-4C3B-A9E9-F4FD8A56C58E}"/>
              </a:ext>
            </a:extLst>
          </p:cNvPr>
          <p:cNvSpPr txBox="1"/>
          <p:nvPr/>
        </p:nvSpPr>
        <p:spPr>
          <a:xfrm>
            <a:off x="3941338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8F9530E-F39E-45F1-A4C3-58202A86F57F}"/>
              </a:ext>
            </a:extLst>
          </p:cNvPr>
          <p:cNvSpPr txBox="1"/>
          <p:nvPr/>
        </p:nvSpPr>
        <p:spPr>
          <a:xfrm>
            <a:off x="5544921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4CDA963-005A-47B4-824B-167936184897}"/>
              </a:ext>
            </a:extLst>
          </p:cNvPr>
          <p:cNvSpPr txBox="1"/>
          <p:nvPr/>
        </p:nvSpPr>
        <p:spPr>
          <a:xfrm>
            <a:off x="5313224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B4177DD-4C00-4F0C-820B-228E6C3ADD46}"/>
              </a:ext>
            </a:extLst>
          </p:cNvPr>
          <p:cNvSpPr txBox="1"/>
          <p:nvPr/>
        </p:nvSpPr>
        <p:spPr>
          <a:xfrm>
            <a:off x="6822016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51C9DA6-AC6B-48E2-97E2-26FDC0F72099}"/>
              </a:ext>
            </a:extLst>
          </p:cNvPr>
          <p:cNvSpPr txBox="1"/>
          <p:nvPr/>
        </p:nvSpPr>
        <p:spPr>
          <a:xfrm>
            <a:off x="6590319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109BF28-5750-4F9E-B5A4-BA4B70A0EBE8}"/>
              </a:ext>
            </a:extLst>
          </p:cNvPr>
          <p:cNvSpPr txBox="1"/>
          <p:nvPr/>
        </p:nvSpPr>
        <p:spPr>
          <a:xfrm>
            <a:off x="8312704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5FD9AA9-3061-4E1D-B13F-D95ABD34D265}"/>
              </a:ext>
            </a:extLst>
          </p:cNvPr>
          <p:cNvSpPr txBox="1"/>
          <p:nvPr/>
        </p:nvSpPr>
        <p:spPr>
          <a:xfrm>
            <a:off x="8081007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D7E06F4-6C5E-441E-A6DB-CB5C1F792D95}"/>
              </a:ext>
            </a:extLst>
          </p:cNvPr>
          <p:cNvSpPr txBox="1"/>
          <p:nvPr/>
        </p:nvSpPr>
        <p:spPr>
          <a:xfrm>
            <a:off x="9575656" y="3401484"/>
            <a:ext cx="1192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6DB8AA"/>
                </a:solidFill>
              </a:rPr>
              <a:t>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E793B80-D985-42EE-B191-E80B652B24FE}"/>
              </a:ext>
            </a:extLst>
          </p:cNvPr>
          <p:cNvSpPr txBox="1"/>
          <p:nvPr/>
        </p:nvSpPr>
        <p:spPr>
          <a:xfrm>
            <a:off x="9343959" y="3717327"/>
            <a:ext cx="1420244" cy="1450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406088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A105DFA-D713-41C0-A9B5-AACBBC01062B}"/>
              </a:ext>
            </a:extLst>
          </p:cNvPr>
          <p:cNvGrpSpPr/>
          <p:nvPr/>
        </p:nvGrpSpPr>
        <p:grpSpPr>
          <a:xfrm>
            <a:off x="4376971" y="1171808"/>
            <a:ext cx="3436469" cy="5049838"/>
            <a:chOff x="4356536" y="1648058"/>
            <a:chExt cx="3436469" cy="5049838"/>
          </a:xfr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802958CE-B87F-4A90-8FBA-15D429DCC53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603316" y="6327259"/>
              <a:ext cx="914873" cy="196822"/>
            </a:xfrm>
            <a:custGeom>
              <a:avLst/>
              <a:gdLst>
                <a:gd name="T0" fmla="*/ 20 w 23"/>
                <a:gd name="T1" fmla="*/ 0 h 5"/>
                <a:gd name="T2" fmla="*/ 3 w 23"/>
                <a:gd name="T3" fmla="*/ 0 h 5"/>
                <a:gd name="T4" fmla="*/ 0 w 23"/>
                <a:gd name="T5" fmla="*/ 2 h 5"/>
                <a:gd name="T6" fmla="*/ 3 w 23"/>
                <a:gd name="T7" fmla="*/ 5 h 5"/>
                <a:gd name="T8" fmla="*/ 20 w 23"/>
                <a:gd name="T9" fmla="*/ 5 h 5"/>
                <a:gd name="T10" fmla="*/ 23 w 23"/>
                <a:gd name="T11" fmla="*/ 2 h 5"/>
                <a:gd name="T12" fmla="*/ 20 w 2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>
                <a:cs typeface="+mn-ea"/>
                <a:sym typeface="+mn-lt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3885F75E-0BCC-41B3-88EB-01090F87A5C4}"/>
                </a:ext>
              </a:extLst>
            </p:cNvPr>
            <p:cNvSpPr/>
            <p:nvPr/>
          </p:nvSpPr>
          <p:spPr>
            <a:xfrm flipH="1">
              <a:off x="5363522" y="5879725"/>
              <a:ext cx="1394457" cy="406510"/>
            </a:xfrm>
            <a:custGeom>
              <a:avLst/>
              <a:gdLst>
                <a:gd name="connsiteX0" fmla="*/ 0 w 2645228"/>
                <a:gd name="connsiteY0" fmla="*/ 0 h 496975"/>
                <a:gd name="connsiteX1" fmla="*/ 2645228 w 2645228"/>
                <a:gd name="connsiteY1" fmla="*/ 0 h 496975"/>
                <a:gd name="connsiteX2" fmla="*/ 2645228 w 2645228"/>
                <a:gd name="connsiteY2" fmla="*/ 56095 h 496975"/>
                <a:gd name="connsiteX3" fmla="*/ 2204348 w 2645228"/>
                <a:gd name="connsiteY3" fmla="*/ 496975 h 496975"/>
                <a:gd name="connsiteX4" fmla="*/ 440880 w 2645228"/>
                <a:gd name="connsiteY4" fmla="*/ 496975 h 496975"/>
                <a:gd name="connsiteX5" fmla="*/ 0 w 2645228"/>
                <a:gd name="connsiteY5" fmla="*/ 56095 h 496975"/>
                <a:gd name="connsiteX6" fmla="*/ 0 w 2645228"/>
                <a:gd name="connsiteY6" fmla="*/ 0 h 49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5228" h="496975">
                  <a:moveTo>
                    <a:pt x="0" y="0"/>
                  </a:moveTo>
                  <a:lnTo>
                    <a:pt x="2645228" y="0"/>
                  </a:lnTo>
                  <a:lnTo>
                    <a:pt x="2645228" y="56095"/>
                  </a:lnTo>
                  <a:cubicBezTo>
                    <a:pt x="2645228" y="299586"/>
                    <a:pt x="2447839" y="496975"/>
                    <a:pt x="2204348" y="496975"/>
                  </a:cubicBezTo>
                  <a:lnTo>
                    <a:pt x="440880" y="496975"/>
                  </a:lnTo>
                  <a:cubicBezTo>
                    <a:pt x="197389" y="496975"/>
                    <a:pt x="0" y="299586"/>
                    <a:pt x="0" y="5609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EEDDCA8C-F0BF-414E-BEC9-2DAE438F3C34}"/>
                </a:ext>
              </a:extLst>
            </p:cNvPr>
            <p:cNvSpPr/>
            <p:nvPr/>
          </p:nvSpPr>
          <p:spPr>
            <a:xfrm flipH="1">
              <a:off x="5749727" y="6565104"/>
              <a:ext cx="622049" cy="132792"/>
            </a:xfrm>
            <a:custGeom>
              <a:avLst/>
              <a:gdLst>
                <a:gd name="connsiteX0" fmla="*/ 0 w 694404"/>
                <a:gd name="connsiteY0" fmla="*/ 0 h 288475"/>
                <a:gd name="connsiteX1" fmla="*/ 694404 w 694404"/>
                <a:gd name="connsiteY1" fmla="*/ 0 h 288475"/>
                <a:gd name="connsiteX2" fmla="*/ 693800 w 694404"/>
                <a:gd name="connsiteY2" fmla="*/ 5989 h 288475"/>
                <a:gd name="connsiteX3" fmla="*/ 347202 w 694404"/>
                <a:gd name="connsiteY3" fmla="*/ 288475 h 288475"/>
                <a:gd name="connsiteX4" fmla="*/ 604 w 694404"/>
                <a:gd name="connsiteY4" fmla="*/ 5989 h 288475"/>
                <a:gd name="connsiteX5" fmla="*/ 0 w 694404"/>
                <a:gd name="connsiteY5" fmla="*/ 0 h 28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404" h="288475">
                  <a:moveTo>
                    <a:pt x="0" y="0"/>
                  </a:moveTo>
                  <a:lnTo>
                    <a:pt x="694404" y="0"/>
                  </a:lnTo>
                  <a:lnTo>
                    <a:pt x="693800" y="5989"/>
                  </a:lnTo>
                  <a:cubicBezTo>
                    <a:pt x="660811" y="167204"/>
                    <a:pt x="518169" y="288475"/>
                    <a:pt x="347202" y="288475"/>
                  </a:cubicBezTo>
                  <a:cubicBezTo>
                    <a:pt x="176235" y="288475"/>
                    <a:pt x="33593" y="167204"/>
                    <a:pt x="604" y="598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B546CD9C-CEA6-45B6-91F3-4C4B847E1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8848" y="5094274"/>
              <a:ext cx="181978" cy="537811"/>
            </a:xfrm>
            <a:custGeom>
              <a:avLst/>
              <a:gdLst>
                <a:gd name="T0" fmla="*/ 77 w 112"/>
                <a:gd name="T1" fmla="*/ 270 h 331"/>
                <a:gd name="T2" fmla="*/ 44 w 112"/>
                <a:gd name="T3" fmla="*/ 331 h 331"/>
                <a:gd name="T4" fmla="*/ 15 w 112"/>
                <a:gd name="T5" fmla="*/ 328 h 331"/>
                <a:gd name="T6" fmla="*/ 0 w 112"/>
                <a:gd name="T7" fmla="*/ 261 h 331"/>
                <a:gd name="T8" fmla="*/ 35 w 112"/>
                <a:gd name="T9" fmla="*/ 0 h 331"/>
                <a:gd name="T10" fmla="*/ 112 w 112"/>
                <a:gd name="T11" fmla="*/ 11 h 331"/>
                <a:gd name="T12" fmla="*/ 77 w 112"/>
                <a:gd name="T13" fmla="*/ 27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31">
                  <a:moveTo>
                    <a:pt x="77" y="270"/>
                  </a:moveTo>
                  <a:lnTo>
                    <a:pt x="44" y="331"/>
                  </a:lnTo>
                  <a:lnTo>
                    <a:pt x="15" y="328"/>
                  </a:lnTo>
                  <a:lnTo>
                    <a:pt x="0" y="261"/>
                  </a:lnTo>
                  <a:lnTo>
                    <a:pt x="35" y="0"/>
                  </a:lnTo>
                  <a:lnTo>
                    <a:pt x="112" y="11"/>
                  </a:lnTo>
                  <a:lnTo>
                    <a:pt x="77" y="2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FFDB90F6-3ED9-4256-B053-012928327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842" y="4998410"/>
              <a:ext cx="142983" cy="165731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2 w 64"/>
                <a:gd name="T15" fmla="*/ 22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3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2" y="22"/>
                  </a:cubicBezTo>
                  <a:lnTo>
                    <a:pt x="5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E9118908-E425-4D74-A3A9-5949804F8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594" y="5058528"/>
              <a:ext cx="155981" cy="151108"/>
            </a:xfrm>
            <a:custGeom>
              <a:avLst/>
              <a:gdLst>
                <a:gd name="T0" fmla="*/ 85 w 96"/>
                <a:gd name="T1" fmla="*/ 93 h 93"/>
                <a:gd name="T2" fmla="*/ 0 w 96"/>
                <a:gd name="T3" fmla="*/ 81 h 93"/>
                <a:gd name="T4" fmla="*/ 11 w 96"/>
                <a:gd name="T5" fmla="*/ 0 h 93"/>
                <a:gd name="T6" fmla="*/ 96 w 96"/>
                <a:gd name="T7" fmla="*/ 12 h 93"/>
                <a:gd name="T8" fmla="*/ 85 w 96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85" y="93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2"/>
                  </a:lnTo>
                  <a:lnTo>
                    <a:pt x="85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69F7B9EA-8811-4B0C-8DF6-80E43CB51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3221" y="5612587"/>
              <a:ext cx="47121" cy="77991"/>
            </a:xfrm>
            <a:custGeom>
              <a:avLst/>
              <a:gdLst>
                <a:gd name="T0" fmla="*/ 0 w 21"/>
                <a:gd name="T1" fmla="*/ 5 h 35"/>
                <a:gd name="T2" fmla="*/ 5 w 21"/>
                <a:gd name="T3" fmla="*/ 26 h 35"/>
                <a:gd name="T4" fmla="*/ 21 w 21"/>
                <a:gd name="T5" fmla="*/ 9 h 35"/>
                <a:gd name="T6" fmla="*/ 0 w 21"/>
                <a:gd name="T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5"/>
                  </a:moveTo>
                  <a:cubicBezTo>
                    <a:pt x="0" y="5"/>
                    <a:pt x="3" y="22"/>
                    <a:pt x="5" y="26"/>
                  </a:cubicBezTo>
                  <a:cubicBezTo>
                    <a:pt x="6" y="31"/>
                    <a:pt x="9" y="35"/>
                    <a:pt x="21" y="9"/>
                  </a:cubicBezTo>
                  <a:cubicBezTo>
                    <a:pt x="21" y="9"/>
                    <a:pt x="13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0914378-D7E2-4729-906D-411DA747F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326" y="5092649"/>
              <a:ext cx="180354" cy="537811"/>
            </a:xfrm>
            <a:custGeom>
              <a:avLst/>
              <a:gdLst>
                <a:gd name="T0" fmla="*/ 75 w 111"/>
                <a:gd name="T1" fmla="*/ 269 h 331"/>
                <a:gd name="T2" fmla="*/ 44 w 111"/>
                <a:gd name="T3" fmla="*/ 331 h 331"/>
                <a:gd name="T4" fmla="*/ 15 w 111"/>
                <a:gd name="T5" fmla="*/ 326 h 331"/>
                <a:gd name="T6" fmla="*/ 0 w 111"/>
                <a:gd name="T7" fmla="*/ 259 h 331"/>
                <a:gd name="T8" fmla="*/ 34 w 111"/>
                <a:gd name="T9" fmla="*/ 0 h 331"/>
                <a:gd name="T10" fmla="*/ 111 w 111"/>
                <a:gd name="T11" fmla="*/ 9 h 331"/>
                <a:gd name="T12" fmla="*/ 75 w 111"/>
                <a:gd name="T13" fmla="*/ 26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31">
                  <a:moveTo>
                    <a:pt x="75" y="269"/>
                  </a:moveTo>
                  <a:lnTo>
                    <a:pt x="44" y="331"/>
                  </a:lnTo>
                  <a:lnTo>
                    <a:pt x="15" y="326"/>
                  </a:lnTo>
                  <a:lnTo>
                    <a:pt x="0" y="259"/>
                  </a:lnTo>
                  <a:lnTo>
                    <a:pt x="34" y="0"/>
                  </a:lnTo>
                  <a:lnTo>
                    <a:pt x="111" y="9"/>
                  </a:lnTo>
                  <a:lnTo>
                    <a:pt x="75" y="2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DF1C7859-D160-437D-8DCD-7D72D9C2A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7695" y="4993536"/>
              <a:ext cx="142983" cy="165731"/>
            </a:xfrm>
            <a:custGeom>
              <a:avLst/>
              <a:gdLst>
                <a:gd name="T0" fmla="*/ 58 w 64"/>
                <a:gd name="T1" fmla="*/ 48 h 74"/>
                <a:gd name="T2" fmla="*/ 27 w 64"/>
                <a:gd name="T3" fmla="*/ 72 h 74"/>
                <a:gd name="T4" fmla="*/ 26 w 64"/>
                <a:gd name="T5" fmla="*/ 72 h 74"/>
                <a:gd name="T6" fmla="*/ 2 w 64"/>
                <a:gd name="T7" fmla="*/ 41 h 74"/>
                <a:gd name="T8" fmla="*/ 6 w 64"/>
                <a:gd name="T9" fmla="*/ 15 h 74"/>
                <a:gd name="T10" fmla="*/ 35 w 64"/>
                <a:gd name="T11" fmla="*/ 7 h 74"/>
                <a:gd name="T12" fmla="*/ 36 w 64"/>
                <a:gd name="T13" fmla="*/ 7 h 74"/>
                <a:gd name="T14" fmla="*/ 61 w 64"/>
                <a:gd name="T15" fmla="*/ 23 h 74"/>
                <a:gd name="T16" fmla="*/ 58 w 64"/>
                <a:gd name="T1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74">
                  <a:moveTo>
                    <a:pt x="58" y="48"/>
                  </a:moveTo>
                  <a:cubicBezTo>
                    <a:pt x="56" y="64"/>
                    <a:pt x="42" y="74"/>
                    <a:pt x="27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70"/>
                    <a:pt x="0" y="56"/>
                    <a:pt x="2" y="41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8" y="0"/>
                    <a:pt x="20" y="5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9"/>
                    <a:pt x="64" y="7"/>
                    <a:pt x="61" y="23"/>
                  </a:cubicBezTo>
                  <a:lnTo>
                    <a:pt x="5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F263C933-F55D-4BD9-8CD4-DC92CE19A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071" y="5056903"/>
              <a:ext cx="155981" cy="149483"/>
            </a:xfrm>
            <a:custGeom>
              <a:avLst/>
              <a:gdLst>
                <a:gd name="T0" fmla="*/ 85 w 96"/>
                <a:gd name="T1" fmla="*/ 92 h 92"/>
                <a:gd name="T2" fmla="*/ 0 w 96"/>
                <a:gd name="T3" fmla="*/ 81 h 92"/>
                <a:gd name="T4" fmla="*/ 11 w 96"/>
                <a:gd name="T5" fmla="*/ 0 h 92"/>
                <a:gd name="T6" fmla="*/ 96 w 96"/>
                <a:gd name="T7" fmla="*/ 11 h 92"/>
                <a:gd name="T8" fmla="*/ 85 w 9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2">
                  <a:moveTo>
                    <a:pt x="85" y="92"/>
                  </a:moveTo>
                  <a:lnTo>
                    <a:pt x="0" y="81"/>
                  </a:lnTo>
                  <a:lnTo>
                    <a:pt x="11" y="0"/>
                  </a:lnTo>
                  <a:lnTo>
                    <a:pt x="96" y="11"/>
                  </a:lnTo>
                  <a:lnTo>
                    <a:pt x="85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619FB78C-9F20-4092-A2C9-87A5F7D91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1698" y="5607712"/>
              <a:ext cx="47121" cy="77991"/>
            </a:xfrm>
            <a:custGeom>
              <a:avLst/>
              <a:gdLst>
                <a:gd name="T0" fmla="*/ 0 w 21"/>
                <a:gd name="T1" fmla="*/ 6 h 35"/>
                <a:gd name="T2" fmla="*/ 5 w 21"/>
                <a:gd name="T3" fmla="*/ 27 h 35"/>
                <a:gd name="T4" fmla="*/ 21 w 21"/>
                <a:gd name="T5" fmla="*/ 10 h 35"/>
                <a:gd name="T6" fmla="*/ 0 w 21"/>
                <a:gd name="T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5">
                  <a:moveTo>
                    <a:pt x="0" y="6"/>
                  </a:moveTo>
                  <a:cubicBezTo>
                    <a:pt x="0" y="6"/>
                    <a:pt x="3" y="22"/>
                    <a:pt x="5" y="27"/>
                  </a:cubicBezTo>
                  <a:cubicBezTo>
                    <a:pt x="6" y="31"/>
                    <a:pt x="9" y="35"/>
                    <a:pt x="21" y="10"/>
                  </a:cubicBezTo>
                  <a:cubicBezTo>
                    <a:pt x="21" y="10"/>
                    <a:pt x="13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330AE306-1FB6-4F26-98B1-4445EB28B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1433" y="5095898"/>
              <a:ext cx="42245" cy="272968"/>
            </a:xfrm>
            <a:custGeom>
              <a:avLst/>
              <a:gdLst>
                <a:gd name="T0" fmla="*/ 4 w 19"/>
                <a:gd name="T1" fmla="*/ 0 h 122"/>
                <a:gd name="T2" fmla="*/ 19 w 19"/>
                <a:gd name="T3" fmla="*/ 16 h 122"/>
                <a:gd name="T4" fmla="*/ 7 w 19"/>
                <a:gd name="T5" fmla="*/ 115 h 122"/>
                <a:gd name="T6" fmla="*/ 0 w 19"/>
                <a:gd name="T7" fmla="*/ 121 h 122"/>
                <a:gd name="T8" fmla="*/ 10 w 19"/>
                <a:gd name="T9" fmla="*/ 43 h 122"/>
                <a:gd name="T10" fmla="*/ 5 w 19"/>
                <a:gd name="T11" fmla="*/ 34 h 122"/>
                <a:gd name="T12" fmla="*/ 4 w 1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2">
                  <a:moveTo>
                    <a:pt x="4" y="0"/>
                  </a:moveTo>
                  <a:cubicBezTo>
                    <a:pt x="4" y="0"/>
                    <a:pt x="18" y="10"/>
                    <a:pt x="19" y="16"/>
                  </a:cubicBezTo>
                  <a:cubicBezTo>
                    <a:pt x="19" y="21"/>
                    <a:pt x="7" y="115"/>
                    <a:pt x="7" y="115"/>
                  </a:cubicBezTo>
                  <a:cubicBezTo>
                    <a:pt x="7" y="115"/>
                    <a:pt x="8" y="122"/>
                    <a:pt x="0" y="12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23" name="Group 123">
              <a:extLst>
                <a:ext uri="{FF2B5EF4-FFF2-40B4-BE49-F238E27FC236}">
                  <a16:creationId xmlns:a16="http://schemas.microsoft.com/office/drawing/2014/main" id="{0ECEE133-8E90-4148-A64E-2BBBF062ABB8}"/>
                </a:ext>
              </a:extLst>
            </p:cNvPr>
            <p:cNvGrpSpPr/>
            <p:nvPr/>
          </p:nvGrpSpPr>
          <p:grpSpPr>
            <a:xfrm>
              <a:off x="5037332" y="5011409"/>
              <a:ext cx="836776" cy="635300"/>
              <a:chOff x="7170738" y="4168775"/>
              <a:chExt cx="817563" cy="620713"/>
            </a:xfrm>
            <a:grpFill/>
          </p:grpSpPr>
          <p:sp>
            <p:nvSpPr>
              <p:cNvPr id="105" name="Freeform 14">
                <a:extLst>
                  <a:ext uri="{FF2B5EF4-FFF2-40B4-BE49-F238E27FC236}">
                    <a16:creationId xmlns:a16="http://schemas.microsoft.com/office/drawing/2014/main" id="{98909EEF-FE27-4D5F-92C5-5908D9285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4168775"/>
                <a:ext cx="785813" cy="354013"/>
              </a:xfrm>
              <a:custGeom>
                <a:avLst/>
                <a:gdLst>
                  <a:gd name="T0" fmla="*/ 246 w 495"/>
                  <a:gd name="T1" fmla="*/ 223 h 223"/>
                  <a:gd name="T2" fmla="*/ 0 w 495"/>
                  <a:gd name="T3" fmla="*/ 111 h 223"/>
                  <a:gd name="T4" fmla="*/ 252 w 495"/>
                  <a:gd name="T5" fmla="*/ 0 h 223"/>
                  <a:gd name="T6" fmla="*/ 495 w 495"/>
                  <a:gd name="T7" fmla="*/ 109 h 223"/>
                  <a:gd name="T8" fmla="*/ 246 w 49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23">
                    <a:moveTo>
                      <a:pt x="246" y="223"/>
                    </a:moveTo>
                    <a:lnTo>
                      <a:pt x="0" y="111"/>
                    </a:lnTo>
                    <a:lnTo>
                      <a:pt x="252" y="0"/>
                    </a:lnTo>
                    <a:lnTo>
                      <a:pt x="495" y="109"/>
                    </a:lnTo>
                    <a:lnTo>
                      <a:pt x="246" y="2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6" name="Rectangle 15">
                <a:extLst>
                  <a:ext uri="{FF2B5EF4-FFF2-40B4-BE49-F238E27FC236}">
                    <a16:creationId xmlns:a16="http://schemas.microsoft.com/office/drawing/2014/main" id="{056053BB-7BF8-4E78-9A65-7DAB69371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4800" y="4335463"/>
                <a:ext cx="23813" cy="257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7" name="Oval 16">
                <a:extLst>
                  <a:ext uri="{FF2B5EF4-FFF2-40B4-BE49-F238E27FC236}">
                    <a16:creationId xmlns:a16="http://schemas.microsoft.com/office/drawing/2014/main" id="{48EF1F7A-6112-4D54-AD94-E935C7199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97813" y="4564063"/>
                <a:ext cx="76200" cy="777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8" name="Freeform 17">
                <a:extLst>
                  <a:ext uri="{FF2B5EF4-FFF2-40B4-BE49-F238E27FC236}">
                    <a16:creationId xmlns:a16="http://schemas.microsoft.com/office/drawing/2014/main" id="{7B51E918-D4FA-45BF-BBEA-6FD3BA3FA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8288" y="4605338"/>
                <a:ext cx="55563" cy="171450"/>
              </a:xfrm>
              <a:custGeom>
                <a:avLst/>
                <a:gdLst>
                  <a:gd name="T0" fmla="*/ 14 w 26"/>
                  <a:gd name="T1" fmla="*/ 4 h 79"/>
                  <a:gd name="T2" fmla="*/ 6 w 26"/>
                  <a:gd name="T3" fmla="*/ 79 h 79"/>
                  <a:gd name="T4" fmla="*/ 26 w 26"/>
                  <a:gd name="T5" fmla="*/ 79 h 79"/>
                  <a:gd name="T6" fmla="*/ 26 w 26"/>
                  <a:gd name="T7" fmla="*/ 0 h 79"/>
                  <a:gd name="T8" fmla="*/ 14 w 26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9">
                    <a:moveTo>
                      <a:pt x="14" y="4"/>
                    </a:moveTo>
                    <a:cubicBezTo>
                      <a:pt x="14" y="4"/>
                      <a:pt x="0" y="34"/>
                      <a:pt x="6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4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9" name="Freeform 18">
                <a:extLst>
                  <a:ext uri="{FF2B5EF4-FFF2-40B4-BE49-F238E27FC236}">
                    <a16:creationId xmlns:a16="http://schemas.microsoft.com/office/drawing/2014/main" id="{F908E792-0B11-4049-BB52-01F98C9FE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2738" y="4605338"/>
                <a:ext cx="55563" cy="171450"/>
              </a:xfrm>
              <a:custGeom>
                <a:avLst/>
                <a:gdLst>
                  <a:gd name="T0" fmla="*/ 11 w 25"/>
                  <a:gd name="T1" fmla="*/ 4 h 79"/>
                  <a:gd name="T2" fmla="*/ 20 w 25"/>
                  <a:gd name="T3" fmla="*/ 79 h 79"/>
                  <a:gd name="T4" fmla="*/ 0 w 25"/>
                  <a:gd name="T5" fmla="*/ 79 h 79"/>
                  <a:gd name="T6" fmla="*/ 0 w 25"/>
                  <a:gd name="T7" fmla="*/ 0 h 79"/>
                  <a:gd name="T8" fmla="*/ 11 w 25"/>
                  <a:gd name="T9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9">
                    <a:moveTo>
                      <a:pt x="11" y="4"/>
                    </a:moveTo>
                    <a:cubicBezTo>
                      <a:pt x="11" y="4"/>
                      <a:pt x="25" y="34"/>
                      <a:pt x="2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7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10" name="Freeform 19">
                <a:extLst>
                  <a:ext uri="{FF2B5EF4-FFF2-40B4-BE49-F238E27FC236}">
                    <a16:creationId xmlns:a16="http://schemas.microsoft.com/office/drawing/2014/main" id="{92BFEB5C-EF1A-482E-BE22-62FFB3F91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7900" y="4449763"/>
                <a:ext cx="455613" cy="339725"/>
              </a:xfrm>
              <a:custGeom>
                <a:avLst/>
                <a:gdLst>
                  <a:gd name="T0" fmla="*/ 209 w 209"/>
                  <a:gd name="T1" fmla="*/ 0 h 156"/>
                  <a:gd name="T2" fmla="*/ 104 w 209"/>
                  <a:gd name="T3" fmla="*/ 49 h 156"/>
                  <a:gd name="T4" fmla="*/ 0 w 209"/>
                  <a:gd name="T5" fmla="*/ 0 h 156"/>
                  <a:gd name="T6" fmla="*/ 0 w 209"/>
                  <a:gd name="T7" fmla="*/ 120 h 156"/>
                  <a:gd name="T8" fmla="*/ 102 w 209"/>
                  <a:gd name="T9" fmla="*/ 156 h 156"/>
                  <a:gd name="T10" fmla="*/ 102 w 209"/>
                  <a:gd name="T11" fmla="*/ 156 h 156"/>
                  <a:gd name="T12" fmla="*/ 104 w 209"/>
                  <a:gd name="T13" fmla="*/ 156 h 156"/>
                  <a:gd name="T14" fmla="*/ 107 w 209"/>
                  <a:gd name="T15" fmla="*/ 156 h 156"/>
                  <a:gd name="T16" fmla="*/ 107 w 209"/>
                  <a:gd name="T17" fmla="*/ 156 h 156"/>
                  <a:gd name="T18" fmla="*/ 209 w 209"/>
                  <a:gd name="T19" fmla="*/ 120 h 156"/>
                  <a:gd name="T20" fmla="*/ 209 w 209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9" h="156">
                    <a:moveTo>
                      <a:pt x="209" y="0"/>
                    </a:moveTo>
                    <a:cubicBezTo>
                      <a:pt x="209" y="1"/>
                      <a:pt x="121" y="41"/>
                      <a:pt x="104" y="49"/>
                    </a:cubicBezTo>
                    <a:cubicBezTo>
                      <a:pt x="87" y="41"/>
                      <a:pt x="0" y="1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8" y="150"/>
                      <a:pt x="84" y="155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6" y="156"/>
                      <a:pt x="107" y="156"/>
                      <a:pt x="107" y="156"/>
                    </a:cubicBezTo>
                    <a:cubicBezTo>
                      <a:pt x="107" y="156"/>
                      <a:pt x="107" y="156"/>
                      <a:pt x="107" y="156"/>
                    </a:cubicBezTo>
                    <a:cubicBezTo>
                      <a:pt x="125" y="155"/>
                      <a:pt x="181" y="150"/>
                      <a:pt x="209" y="120"/>
                    </a:cubicBezTo>
                    <a:lnTo>
                      <a:pt x="2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D1E36FB-9D10-4BC5-A9A6-6C78862E5D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6536" y="2801670"/>
              <a:ext cx="489068" cy="515065"/>
            </a:xfrm>
            <a:custGeom>
              <a:avLst/>
              <a:gdLst>
                <a:gd name="T0" fmla="*/ 168 w 219"/>
                <a:gd name="T1" fmla="*/ 224 h 231"/>
                <a:gd name="T2" fmla="*/ 197 w 219"/>
                <a:gd name="T3" fmla="*/ 212 h 231"/>
                <a:gd name="T4" fmla="*/ 168 w 219"/>
                <a:gd name="T5" fmla="*/ 132 h 231"/>
                <a:gd name="T6" fmla="*/ 168 w 219"/>
                <a:gd name="T7" fmla="*/ 150 h 231"/>
                <a:gd name="T8" fmla="*/ 192 w 219"/>
                <a:gd name="T9" fmla="*/ 190 h 231"/>
                <a:gd name="T10" fmla="*/ 168 w 219"/>
                <a:gd name="T11" fmla="*/ 209 h 231"/>
                <a:gd name="T12" fmla="*/ 168 w 219"/>
                <a:gd name="T13" fmla="*/ 224 h 231"/>
                <a:gd name="T14" fmla="*/ 168 w 219"/>
                <a:gd name="T15" fmla="*/ 203 h 231"/>
                <a:gd name="T16" fmla="*/ 168 w 219"/>
                <a:gd name="T17" fmla="*/ 157 h 231"/>
                <a:gd name="T18" fmla="*/ 181 w 219"/>
                <a:gd name="T19" fmla="*/ 187 h 231"/>
                <a:gd name="T20" fmla="*/ 168 w 219"/>
                <a:gd name="T21" fmla="*/ 203 h 231"/>
                <a:gd name="T22" fmla="*/ 146 w 219"/>
                <a:gd name="T23" fmla="*/ 112 h 231"/>
                <a:gd name="T24" fmla="*/ 141 w 219"/>
                <a:gd name="T25" fmla="*/ 98 h 231"/>
                <a:gd name="T26" fmla="*/ 141 w 219"/>
                <a:gd name="T27" fmla="*/ 44 h 231"/>
                <a:gd name="T28" fmla="*/ 146 w 219"/>
                <a:gd name="T29" fmla="*/ 37 h 231"/>
                <a:gd name="T30" fmla="*/ 148 w 219"/>
                <a:gd name="T31" fmla="*/ 37 h 231"/>
                <a:gd name="T32" fmla="*/ 148 w 219"/>
                <a:gd name="T33" fmla="*/ 14 h 231"/>
                <a:gd name="T34" fmla="*/ 146 w 219"/>
                <a:gd name="T35" fmla="*/ 14 h 231"/>
                <a:gd name="T36" fmla="*/ 146 w 219"/>
                <a:gd name="T37" fmla="*/ 13 h 231"/>
                <a:gd name="T38" fmla="*/ 114 w 219"/>
                <a:gd name="T39" fmla="*/ 0 h 231"/>
                <a:gd name="T40" fmla="*/ 81 w 219"/>
                <a:gd name="T41" fmla="*/ 13 h 231"/>
                <a:gd name="T42" fmla="*/ 81 w 219"/>
                <a:gd name="T43" fmla="*/ 14 h 231"/>
                <a:gd name="T44" fmla="*/ 80 w 219"/>
                <a:gd name="T45" fmla="*/ 14 h 231"/>
                <a:gd name="T46" fmla="*/ 80 w 219"/>
                <a:gd name="T47" fmla="*/ 37 h 231"/>
                <a:gd name="T48" fmla="*/ 81 w 219"/>
                <a:gd name="T49" fmla="*/ 37 h 231"/>
                <a:gd name="T50" fmla="*/ 90 w 219"/>
                <a:gd name="T51" fmla="*/ 45 h 231"/>
                <a:gd name="T52" fmla="*/ 90 w 219"/>
                <a:gd name="T53" fmla="*/ 98 h 231"/>
                <a:gd name="T54" fmla="*/ 83 w 219"/>
                <a:gd name="T55" fmla="*/ 112 h 231"/>
                <a:gd name="T56" fmla="*/ 31 w 219"/>
                <a:gd name="T57" fmla="*/ 212 h 231"/>
                <a:gd name="T58" fmla="*/ 114 w 219"/>
                <a:gd name="T59" fmla="*/ 230 h 231"/>
                <a:gd name="T60" fmla="*/ 168 w 219"/>
                <a:gd name="T61" fmla="*/ 224 h 231"/>
                <a:gd name="T62" fmla="*/ 168 w 219"/>
                <a:gd name="T63" fmla="*/ 209 h 231"/>
                <a:gd name="T64" fmla="*/ 144 w 219"/>
                <a:gd name="T65" fmla="*/ 212 h 231"/>
                <a:gd name="T66" fmla="*/ 144 w 219"/>
                <a:gd name="T67" fmla="*/ 212 h 231"/>
                <a:gd name="T68" fmla="*/ 168 w 219"/>
                <a:gd name="T69" fmla="*/ 203 h 231"/>
                <a:gd name="T70" fmla="*/ 168 w 219"/>
                <a:gd name="T71" fmla="*/ 157 h 231"/>
                <a:gd name="T72" fmla="*/ 149 w 219"/>
                <a:gd name="T73" fmla="*/ 134 h 231"/>
                <a:gd name="T74" fmla="*/ 168 w 219"/>
                <a:gd name="T75" fmla="*/ 150 h 231"/>
                <a:gd name="T76" fmla="*/ 168 w 219"/>
                <a:gd name="T77" fmla="*/ 132 h 231"/>
                <a:gd name="T78" fmla="*/ 146 w 219"/>
                <a:gd name="T79" fmla="*/ 1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9" h="231">
                  <a:moveTo>
                    <a:pt x="168" y="224"/>
                  </a:moveTo>
                  <a:cubicBezTo>
                    <a:pt x="179" y="221"/>
                    <a:pt x="189" y="217"/>
                    <a:pt x="197" y="212"/>
                  </a:cubicBezTo>
                  <a:cubicBezTo>
                    <a:pt x="219" y="196"/>
                    <a:pt x="191" y="157"/>
                    <a:pt x="168" y="132"/>
                  </a:cubicBezTo>
                  <a:cubicBezTo>
                    <a:pt x="168" y="150"/>
                    <a:pt x="168" y="150"/>
                    <a:pt x="168" y="150"/>
                  </a:cubicBezTo>
                  <a:cubicBezTo>
                    <a:pt x="180" y="162"/>
                    <a:pt x="193" y="177"/>
                    <a:pt x="192" y="190"/>
                  </a:cubicBezTo>
                  <a:cubicBezTo>
                    <a:pt x="192" y="201"/>
                    <a:pt x="180" y="207"/>
                    <a:pt x="168" y="209"/>
                  </a:cubicBezTo>
                  <a:cubicBezTo>
                    <a:pt x="168" y="224"/>
                    <a:pt x="168" y="224"/>
                    <a:pt x="168" y="224"/>
                  </a:cubicBezTo>
                  <a:close/>
                  <a:moveTo>
                    <a:pt x="168" y="203"/>
                  </a:moveTo>
                  <a:cubicBezTo>
                    <a:pt x="168" y="157"/>
                    <a:pt x="168" y="157"/>
                    <a:pt x="168" y="157"/>
                  </a:cubicBezTo>
                  <a:cubicBezTo>
                    <a:pt x="175" y="167"/>
                    <a:pt x="182" y="179"/>
                    <a:pt x="181" y="187"/>
                  </a:cubicBezTo>
                  <a:cubicBezTo>
                    <a:pt x="180" y="194"/>
                    <a:pt x="175" y="199"/>
                    <a:pt x="168" y="203"/>
                  </a:cubicBezTo>
                  <a:close/>
                  <a:moveTo>
                    <a:pt x="146" y="112"/>
                  </a:moveTo>
                  <a:cubicBezTo>
                    <a:pt x="146" y="112"/>
                    <a:pt x="141" y="109"/>
                    <a:pt x="141" y="98"/>
                  </a:cubicBezTo>
                  <a:cubicBezTo>
                    <a:pt x="141" y="90"/>
                    <a:pt x="141" y="56"/>
                    <a:pt x="141" y="44"/>
                  </a:cubicBezTo>
                  <a:cubicBezTo>
                    <a:pt x="144" y="43"/>
                    <a:pt x="146" y="40"/>
                    <a:pt x="146" y="37"/>
                  </a:cubicBezTo>
                  <a:cubicBezTo>
                    <a:pt x="148" y="37"/>
                    <a:pt x="148" y="37"/>
                    <a:pt x="148" y="37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46" y="13"/>
                    <a:pt x="146" y="13"/>
                  </a:cubicBezTo>
                  <a:cubicBezTo>
                    <a:pt x="146" y="6"/>
                    <a:pt x="132" y="0"/>
                    <a:pt x="114" y="0"/>
                  </a:cubicBezTo>
                  <a:cubicBezTo>
                    <a:pt x="95" y="0"/>
                    <a:pt x="81" y="6"/>
                    <a:pt x="81" y="13"/>
                  </a:cubicBezTo>
                  <a:cubicBezTo>
                    <a:pt x="81" y="13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40"/>
                    <a:pt x="84" y="43"/>
                    <a:pt x="90" y="45"/>
                  </a:cubicBezTo>
                  <a:cubicBezTo>
                    <a:pt x="90" y="56"/>
                    <a:pt x="90" y="90"/>
                    <a:pt x="90" y="98"/>
                  </a:cubicBezTo>
                  <a:cubicBezTo>
                    <a:pt x="90" y="109"/>
                    <a:pt x="83" y="112"/>
                    <a:pt x="83" y="112"/>
                  </a:cubicBezTo>
                  <a:cubicBezTo>
                    <a:pt x="71" y="119"/>
                    <a:pt x="0" y="190"/>
                    <a:pt x="31" y="212"/>
                  </a:cubicBezTo>
                  <a:cubicBezTo>
                    <a:pt x="58" y="231"/>
                    <a:pt x="105" y="230"/>
                    <a:pt x="114" y="230"/>
                  </a:cubicBezTo>
                  <a:cubicBezTo>
                    <a:pt x="121" y="230"/>
                    <a:pt x="145" y="230"/>
                    <a:pt x="168" y="224"/>
                  </a:cubicBezTo>
                  <a:cubicBezTo>
                    <a:pt x="168" y="209"/>
                    <a:pt x="168" y="209"/>
                    <a:pt x="168" y="209"/>
                  </a:cubicBezTo>
                  <a:cubicBezTo>
                    <a:pt x="156" y="212"/>
                    <a:pt x="144" y="212"/>
                    <a:pt x="144" y="212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58" y="210"/>
                    <a:pt x="168" y="203"/>
                  </a:cubicBezTo>
                  <a:cubicBezTo>
                    <a:pt x="168" y="157"/>
                    <a:pt x="168" y="157"/>
                    <a:pt x="168" y="157"/>
                  </a:cubicBezTo>
                  <a:cubicBezTo>
                    <a:pt x="159" y="144"/>
                    <a:pt x="149" y="134"/>
                    <a:pt x="149" y="134"/>
                  </a:cubicBezTo>
                  <a:cubicBezTo>
                    <a:pt x="149" y="134"/>
                    <a:pt x="158" y="141"/>
                    <a:pt x="168" y="150"/>
                  </a:cubicBezTo>
                  <a:cubicBezTo>
                    <a:pt x="168" y="132"/>
                    <a:pt x="168" y="132"/>
                    <a:pt x="168" y="132"/>
                  </a:cubicBezTo>
                  <a:cubicBezTo>
                    <a:pt x="159" y="122"/>
                    <a:pt x="150" y="114"/>
                    <a:pt x="146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5" name="Oval 21">
              <a:extLst>
                <a:ext uri="{FF2B5EF4-FFF2-40B4-BE49-F238E27FC236}">
                  <a16:creationId xmlns:a16="http://schemas.microsoft.com/office/drawing/2014/main" id="{0F21246A-9ADD-4D80-B278-E08315BA2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7792" y="2681435"/>
              <a:ext cx="144608" cy="14460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EEEA5969-C37C-482E-BB46-FE47D1E66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785" y="2788671"/>
              <a:ext cx="227474" cy="474444"/>
            </a:xfrm>
            <a:custGeom>
              <a:avLst/>
              <a:gdLst>
                <a:gd name="T0" fmla="*/ 0 w 102"/>
                <a:gd name="T1" fmla="*/ 6 h 213"/>
                <a:gd name="T2" fmla="*/ 68 w 102"/>
                <a:gd name="T3" fmla="*/ 184 h 213"/>
                <a:gd name="T4" fmla="*/ 99 w 102"/>
                <a:gd name="T5" fmla="*/ 213 h 213"/>
                <a:gd name="T6" fmla="*/ 23 w 102"/>
                <a:gd name="T7" fmla="*/ 0 h 213"/>
                <a:gd name="T8" fmla="*/ 0 w 102"/>
                <a:gd name="T9" fmla="*/ 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13">
                  <a:moveTo>
                    <a:pt x="0" y="6"/>
                  </a:moveTo>
                  <a:cubicBezTo>
                    <a:pt x="0" y="7"/>
                    <a:pt x="68" y="184"/>
                    <a:pt x="68" y="184"/>
                  </a:cubicBezTo>
                  <a:cubicBezTo>
                    <a:pt x="68" y="184"/>
                    <a:pt x="96" y="213"/>
                    <a:pt x="99" y="213"/>
                  </a:cubicBezTo>
                  <a:cubicBezTo>
                    <a:pt x="102" y="213"/>
                    <a:pt x="23" y="0"/>
                    <a:pt x="23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A154BFFD-11AF-4C43-AC8D-ED5F04542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9935" y="2788671"/>
              <a:ext cx="243721" cy="467944"/>
            </a:xfrm>
            <a:custGeom>
              <a:avLst/>
              <a:gdLst>
                <a:gd name="T0" fmla="*/ 149 w 150"/>
                <a:gd name="T1" fmla="*/ 14 h 288"/>
                <a:gd name="T2" fmla="*/ 40 w 150"/>
                <a:gd name="T3" fmla="*/ 248 h 288"/>
                <a:gd name="T4" fmla="*/ 0 w 150"/>
                <a:gd name="T5" fmla="*/ 288 h 288"/>
                <a:gd name="T6" fmla="*/ 11 w 150"/>
                <a:gd name="T7" fmla="*/ 233 h 288"/>
                <a:gd name="T8" fmla="*/ 117 w 150"/>
                <a:gd name="T9" fmla="*/ 0 h 288"/>
                <a:gd name="T10" fmla="*/ 150 w 150"/>
                <a:gd name="T11" fmla="*/ 11 h 288"/>
                <a:gd name="T12" fmla="*/ 149 w 150"/>
                <a:gd name="T1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88">
                  <a:moveTo>
                    <a:pt x="149" y="14"/>
                  </a:moveTo>
                  <a:lnTo>
                    <a:pt x="40" y="248"/>
                  </a:lnTo>
                  <a:lnTo>
                    <a:pt x="0" y="288"/>
                  </a:lnTo>
                  <a:lnTo>
                    <a:pt x="11" y="233"/>
                  </a:lnTo>
                  <a:lnTo>
                    <a:pt x="117" y="0"/>
                  </a:lnTo>
                  <a:lnTo>
                    <a:pt x="150" y="11"/>
                  </a:lnTo>
                  <a:lnTo>
                    <a:pt x="14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8D9A4EC0-B94C-4EAF-A9ED-E34914ED4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785" y="2629442"/>
              <a:ext cx="25997" cy="81240"/>
            </a:xfrm>
            <a:custGeom>
              <a:avLst/>
              <a:gdLst>
                <a:gd name="T0" fmla="*/ 12 w 12"/>
                <a:gd name="T1" fmla="*/ 30 h 36"/>
                <a:gd name="T2" fmla="*/ 6 w 12"/>
                <a:gd name="T3" fmla="*/ 36 h 36"/>
                <a:gd name="T4" fmla="*/ 0 w 12"/>
                <a:gd name="T5" fmla="*/ 30 h 36"/>
                <a:gd name="T6" fmla="*/ 0 w 12"/>
                <a:gd name="T7" fmla="*/ 6 h 36"/>
                <a:gd name="T8" fmla="*/ 6 w 12"/>
                <a:gd name="T9" fmla="*/ 0 h 36"/>
                <a:gd name="T10" fmla="*/ 12 w 12"/>
                <a:gd name="T11" fmla="*/ 6 h 36"/>
                <a:gd name="T12" fmla="*/ 12 w 12"/>
                <a:gd name="T13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12" y="30"/>
                  </a:moveTo>
                  <a:cubicBezTo>
                    <a:pt x="12" y="33"/>
                    <a:pt x="10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C996F070-D3E8-445F-8261-09AFA68335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9422" y="2280108"/>
              <a:ext cx="230723" cy="623926"/>
            </a:xfrm>
            <a:custGeom>
              <a:avLst/>
              <a:gdLst>
                <a:gd name="T0" fmla="*/ 51 w 103"/>
                <a:gd name="T1" fmla="*/ 280 h 280"/>
                <a:gd name="T2" fmla="*/ 103 w 103"/>
                <a:gd name="T3" fmla="*/ 140 h 280"/>
                <a:gd name="T4" fmla="*/ 51 w 103"/>
                <a:gd name="T5" fmla="*/ 0 h 280"/>
                <a:gd name="T6" fmla="*/ 51 w 103"/>
                <a:gd name="T7" fmla="*/ 22 h 280"/>
                <a:gd name="T8" fmla="*/ 94 w 103"/>
                <a:gd name="T9" fmla="*/ 140 h 280"/>
                <a:gd name="T10" fmla="*/ 51 w 103"/>
                <a:gd name="T11" fmla="*/ 257 h 280"/>
                <a:gd name="T12" fmla="*/ 51 w 103"/>
                <a:gd name="T13" fmla="*/ 280 h 280"/>
                <a:gd name="T14" fmla="*/ 51 w 103"/>
                <a:gd name="T15" fmla="*/ 0 h 280"/>
                <a:gd name="T16" fmla="*/ 0 w 103"/>
                <a:gd name="T17" fmla="*/ 140 h 280"/>
                <a:gd name="T18" fmla="*/ 51 w 103"/>
                <a:gd name="T19" fmla="*/ 280 h 280"/>
                <a:gd name="T20" fmla="*/ 51 w 103"/>
                <a:gd name="T21" fmla="*/ 280 h 280"/>
                <a:gd name="T22" fmla="*/ 51 w 103"/>
                <a:gd name="T23" fmla="*/ 257 h 280"/>
                <a:gd name="T24" fmla="*/ 51 w 103"/>
                <a:gd name="T25" fmla="*/ 257 h 280"/>
                <a:gd name="T26" fmla="*/ 51 w 103"/>
                <a:gd name="T27" fmla="*/ 257 h 280"/>
                <a:gd name="T28" fmla="*/ 8 w 103"/>
                <a:gd name="T29" fmla="*/ 140 h 280"/>
                <a:gd name="T30" fmla="*/ 51 w 103"/>
                <a:gd name="T31" fmla="*/ 22 h 280"/>
                <a:gd name="T32" fmla="*/ 51 w 103"/>
                <a:gd name="T33" fmla="*/ 22 h 280"/>
                <a:gd name="T34" fmla="*/ 51 w 103"/>
                <a:gd name="T3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280">
                  <a:moveTo>
                    <a:pt x="51" y="280"/>
                  </a:moveTo>
                  <a:cubicBezTo>
                    <a:pt x="80" y="280"/>
                    <a:pt x="103" y="217"/>
                    <a:pt x="103" y="140"/>
                  </a:cubicBezTo>
                  <a:cubicBezTo>
                    <a:pt x="103" y="62"/>
                    <a:pt x="80" y="0"/>
                    <a:pt x="51" y="0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75" y="22"/>
                    <a:pt x="94" y="75"/>
                    <a:pt x="94" y="140"/>
                  </a:cubicBezTo>
                  <a:cubicBezTo>
                    <a:pt x="94" y="204"/>
                    <a:pt x="75" y="257"/>
                    <a:pt x="51" y="257"/>
                  </a:cubicBezTo>
                  <a:lnTo>
                    <a:pt x="51" y="280"/>
                  </a:lnTo>
                  <a:close/>
                  <a:moveTo>
                    <a:pt x="51" y="0"/>
                  </a:moveTo>
                  <a:cubicBezTo>
                    <a:pt x="23" y="0"/>
                    <a:pt x="0" y="62"/>
                    <a:pt x="0" y="140"/>
                  </a:cubicBezTo>
                  <a:cubicBezTo>
                    <a:pt x="0" y="217"/>
                    <a:pt x="23" y="280"/>
                    <a:pt x="51" y="280"/>
                  </a:cubicBezTo>
                  <a:cubicBezTo>
                    <a:pt x="51" y="280"/>
                    <a:pt x="51" y="280"/>
                    <a:pt x="51" y="280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51" y="257"/>
                    <a:pt x="51" y="257"/>
                    <a:pt x="51" y="257"/>
                  </a:cubicBezTo>
                  <a:cubicBezTo>
                    <a:pt x="27" y="257"/>
                    <a:pt x="8" y="204"/>
                    <a:pt x="8" y="140"/>
                  </a:cubicBezTo>
                  <a:cubicBezTo>
                    <a:pt x="8" y="75"/>
                    <a:pt x="27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E00C2D4D-A3E2-46EF-803D-C95957A803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1196" y="2476709"/>
              <a:ext cx="625551" cy="229099"/>
            </a:xfrm>
            <a:custGeom>
              <a:avLst/>
              <a:gdLst>
                <a:gd name="T0" fmla="*/ 280 w 280"/>
                <a:gd name="T1" fmla="*/ 52 h 103"/>
                <a:gd name="T2" fmla="*/ 140 w 280"/>
                <a:gd name="T3" fmla="*/ 0 h 103"/>
                <a:gd name="T4" fmla="*/ 140 w 280"/>
                <a:gd name="T5" fmla="*/ 8 h 103"/>
                <a:gd name="T6" fmla="*/ 257 w 280"/>
                <a:gd name="T7" fmla="*/ 52 h 103"/>
                <a:gd name="T8" fmla="*/ 140 w 280"/>
                <a:gd name="T9" fmla="*/ 95 h 103"/>
                <a:gd name="T10" fmla="*/ 140 w 280"/>
                <a:gd name="T11" fmla="*/ 103 h 103"/>
                <a:gd name="T12" fmla="*/ 280 w 280"/>
                <a:gd name="T13" fmla="*/ 52 h 103"/>
                <a:gd name="T14" fmla="*/ 140 w 280"/>
                <a:gd name="T15" fmla="*/ 0 h 103"/>
                <a:gd name="T16" fmla="*/ 140 w 280"/>
                <a:gd name="T17" fmla="*/ 0 h 103"/>
                <a:gd name="T18" fmla="*/ 0 w 280"/>
                <a:gd name="T19" fmla="*/ 52 h 103"/>
                <a:gd name="T20" fmla="*/ 140 w 280"/>
                <a:gd name="T21" fmla="*/ 103 h 103"/>
                <a:gd name="T22" fmla="*/ 140 w 280"/>
                <a:gd name="T23" fmla="*/ 103 h 103"/>
                <a:gd name="T24" fmla="*/ 140 w 280"/>
                <a:gd name="T25" fmla="*/ 95 h 103"/>
                <a:gd name="T26" fmla="*/ 140 w 280"/>
                <a:gd name="T27" fmla="*/ 95 h 103"/>
                <a:gd name="T28" fmla="*/ 23 w 280"/>
                <a:gd name="T29" fmla="*/ 52 h 103"/>
                <a:gd name="T30" fmla="*/ 23 w 280"/>
                <a:gd name="T31" fmla="*/ 52 h 103"/>
                <a:gd name="T32" fmla="*/ 140 w 280"/>
                <a:gd name="T33" fmla="*/ 8 h 103"/>
                <a:gd name="T34" fmla="*/ 140 w 280"/>
                <a:gd name="T35" fmla="*/ 8 h 103"/>
                <a:gd name="T36" fmla="*/ 140 w 280"/>
                <a:gd name="T3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03">
                  <a:moveTo>
                    <a:pt x="280" y="52"/>
                  </a:moveTo>
                  <a:cubicBezTo>
                    <a:pt x="280" y="23"/>
                    <a:pt x="217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205" y="8"/>
                    <a:pt x="257" y="28"/>
                    <a:pt x="257" y="52"/>
                  </a:cubicBezTo>
                  <a:cubicBezTo>
                    <a:pt x="257" y="75"/>
                    <a:pt x="205" y="95"/>
                    <a:pt x="140" y="9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217" y="103"/>
                    <a:pt x="280" y="80"/>
                    <a:pt x="280" y="52"/>
                  </a:cubicBezTo>
                  <a:close/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63" y="0"/>
                    <a:pt x="0" y="23"/>
                    <a:pt x="0" y="52"/>
                  </a:cubicBezTo>
                  <a:cubicBezTo>
                    <a:pt x="0" y="80"/>
                    <a:pt x="63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75" y="95"/>
                    <a:pt x="23" y="75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28"/>
                    <a:pt x="7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EB62C7BB-B7E8-491F-92DC-6A658D3F5E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315" y="2335352"/>
              <a:ext cx="531313" cy="510189"/>
            </a:xfrm>
            <a:custGeom>
              <a:avLst/>
              <a:gdLst>
                <a:gd name="T0" fmla="*/ 218 w 238"/>
                <a:gd name="T1" fmla="*/ 16 h 229"/>
                <a:gd name="T2" fmla="*/ 119 w 238"/>
                <a:gd name="T3" fmla="*/ 46 h 229"/>
                <a:gd name="T4" fmla="*/ 119 w 238"/>
                <a:gd name="T5" fmla="*/ 57 h 229"/>
                <a:gd name="T6" fmla="*/ 202 w 238"/>
                <a:gd name="T7" fmla="*/ 32 h 229"/>
                <a:gd name="T8" fmla="*/ 150 w 238"/>
                <a:gd name="T9" fmla="*/ 145 h 229"/>
                <a:gd name="T10" fmla="*/ 119 w 238"/>
                <a:gd name="T11" fmla="*/ 172 h 229"/>
                <a:gd name="T12" fmla="*/ 119 w 238"/>
                <a:gd name="T13" fmla="*/ 183 h 229"/>
                <a:gd name="T14" fmla="*/ 156 w 238"/>
                <a:gd name="T15" fmla="*/ 151 h 229"/>
                <a:gd name="T16" fmla="*/ 218 w 238"/>
                <a:gd name="T17" fmla="*/ 16 h 229"/>
                <a:gd name="T18" fmla="*/ 119 w 238"/>
                <a:gd name="T19" fmla="*/ 46 h 229"/>
                <a:gd name="T20" fmla="*/ 83 w 238"/>
                <a:gd name="T21" fmla="*/ 78 h 229"/>
                <a:gd name="T22" fmla="*/ 20 w 238"/>
                <a:gd name="T23" fmla="*/ 214 h 229"/>
                <a:gd name="T24" fmla="*/ 119 w 238"/>
                <a:gd name="T25" fmla="*/ 183 h 229"/>
                <a:gd name="T26" fmla="*/ 119 w 238"/>
                <a:gd name="T27" fmla="*/ 172 h 229"/>
                <a:gd name="T28" fmla="*/ 36 w 238"/>
                <a:gd name="T29" fmla="*/ 197 h 229"/>
                <a:gd name="T30" fmla="*/ 36 w 238"/>
                <a:gd name="T31" fmla="*/ 197 h 229"/>
                <a:gd name="T32" fmla="*/ 89 w 238"/>
                <a:gd name="T33" fmla="*/ 84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16"/>
                  </a:moveTo>
                  <a:cubicBezTo>
                    <a:pt x="202" y="0"/>
                    <a:pt x="162" y="13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55" y="30"/>
                    <a:pt x="189" y="19"/>
                    <a:pt x="202" y="32"/>
                  </a:cubicBezTo>
                  <a:cubicBezTo>
                    <a:pt x="219" y="49"/>
                    <a:pt x="195" y="99"/>
                    <a:pt x="150" y="145"/>
                  </a:cubicBezTo>
                  <a:cubicBezTo>
                    <a:pt x="140" y="155"/>
                    <a:pt x="129" y="164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31" y="174"/>
                    <a:pt x="144" y="163"/>
                    <a:pt x="156" y="151"/>
                  </a:cubicBezTo>
                  <a:cubicBezTo>
                    <a:pt x="210" y="96"/>
                    <a:pt x="238" y="36"/>
                    <a:pt x="218" y="16"/>
                  </a:cubicBezTo>
                  <a:close/>
                  <a:moveTo>
                    <a:pt x="119" y="46"/>
                  </a:moveTo>
                  <a:cubicBezTo>
                    <a:pt x="107" y="55"/>
                    <a:pt x="95" y="66"/>
                    <a:pt x="83" y="78"/>
                  </a:cubicBezTo>
                  <a:cubicBezTo>
                    <a:pt x="28" y="133"/>
                    <a:pt x="0" y="193"/>
                    <a:pt x="20" y="214"/>
                  </a:cubicBezTo>
                  <a:cubicBezTo>
                    <a:pt x="36" y="229"/>
                    <a:pt x="76" y="216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83" y="199"/>
                    <a:pt x="49" y="211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19" y="181"/>
                    <a:pt x="43" y="130"/>
                    <a:pt x="89" y="84"/>
                  </a:cubicBezTo>
                  <a:cubicBezTo>
                    <a:pt x="99" y="74"/>
                    <a:pt x="109" y="65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0B50D9B9-1CEC-4635-90C0-92F78ECB55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315" y="2335352"/>
              <a:ext cx="531313" cy="510189"/>
            </a:xfrm>
            <a:custGeom>
              <a:avLst/>
              <a:gdLst>
                <a:gd name="T0" fmla="*/ 218 w 238"/>
                <a:gd name="T1" fmla="*/ 214 h 229"/>
                <a:gd name="T2" fmla="*/ 156 w 238"/>
                <a:gd name="T3" fmla="*/ 78 h 229"/>
                <a:gd name="T4" fmla="*/ 119 w 238"/>
                <a:gd name="T5" fmla="*/ 46 h 229"/>
                <a:gd name="T6" fmla="*/ 119 w 238"/>
                <a:gd name="T7" fmla="*/ 57 h 229"/>
                <a:gd name="T8" fmla="*/ 150 w 238"/>
                <a:gd name="T9" fmla="*/ 84 h 229"/>
                <a:gd name="T10" fmla="*/ 202 w 238"/>
                <a:gd name="T11" fmla="*/ 197 h 229"/>
                <a:gd name="T12" fmla="*/ 119 w 238"/>
                <a:gd name="T13" fmla="*/ 172 h 229"/>
                <a:gd name="T14" fmla="*/ 119 w 238"/>
                <a:gd name="T15" fmla="*/ 183 h 229"/>
                <a:gd name="T16" fmla="*/ 218 w 238"/>
                <a:gd name="T17" fmla="*/ 214 h 229"/>
                <a:gd name="T18" fmla="*/ 119 w 238"/>
                <a:gd name="T19" fmla="*/ 46 h 229"/>
                <a:gd name="T20" fmla="*/ 20 w 238"/>
                <a:gd name="T21" fmla="*/ 16 h 229"/>
                <a:gd name="T22" fmla="*/ 83 w 238"/>
                <a:gd name="T23" fmla="*/ 151 h 229"/>
                <a:gd name="T24" fmla="*/ 119 w 238"/>
                <a:gd name="T25" fmla="*/ 183 h 229"/>
                <a:gd name="T26" fmla="*/ 119 w 238"/>
                <a:gd name="T27" fmla="*/ 172 h 229"/>
                <a:gd name="T28" fmla="*/ 89 w 238"/>
                <a:gd name="T29" fmla="*/ 145 h 229"/>
                <a:gd name="T30" fmla="*/ 36 w 238"/>
                <a:gd name="T31" fmla="*/ 32 h 229"/>
                <a:gd name="T32" fmla="*/ 36 w 238"/>
                <a:gd name="T33" fmla="*/ 32 h 229"/>
                <a:gd name="T34" fmla="*/ 119 w 238"/>
                <a:gd name="T35" fmla="*/ 57 h 229"/>
                <a:gd name="T36" fmla="*/ 119 w 238"/>
                <a:gd name="T37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229">
                  <a:moveTo>
                    <a:pt x="218" y="214"/>
                  </a:moveTo>
                  <a:cubicBezTo>
                    <a:pt x="238" y="193"/>
                    <a:pt x="210" y="133"/>
                    <a:pt x="156" y="78"/>
                  </a:cubicBezTo>
                  <a:cubicBezTo>
                    <a:pt x="144" y="66"/>
                    <a:pt x="131" y="55"/>
                    <a:pt x="119" y="46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29" y="65"/>
                    <a:pt x="140" y="74"/>
                    <a:pt x="150" y="84"/>
                  </a:cubicBezTo>
                  <a:cubicBezTo>
                    <a:pt x="195" y="130"/>
                    <a:pt x="219" y="181"/>
                    <a:pt x="202" y="197"/>
                  </a:cubicBezTo>
                  <a:cubicBezTo>
                    <a:pt x="189" y="211"/>
                    <a:pt x="155" y="199"/>
                    <a:pt x="119" y="17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62" y="216"/>
                    <a:pt x="202" y="229"/>
                    <a:pt x="218" y="214"/>
                  </a:cubicBezTo>
                  <a:close/>
                  <a:moveTo>
                    <a:pt x="119" y="46"/>
                  </a:moveTo>
                  <a:cubicBezTo>
                    <a:pt x="76" y="13"/>
                    <a:pt x="36" y="0"/>
                    <a:pt x="20" y="16"/>
                  </a:cubicBezTo>
                  <a:cubicBezTo>
                    <a:pt x="0" y="36"/>
                    <a:pt x="28" y="96"/>
                    <a:pt x="83" y="151"/>
                  </a:cubicBezTo>
                  <a:cubicBezTo>
                    <a:pt x="95" y="163"/>
                    <a:pt x="107" y="174"/>
                    <a:pt x="119" y="183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09" y="164"/>
                    <a:pt x="99" y="155"/>
                    <a:pt x="89" y="145"/>
                  </a:cubicBezTo>
                  <a:cubicBezTo>
                    <a:pt x="43" y="99"/>
                    <a:pt x="19" y="4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9" y="19"/>
                    <a:pt x="83" y="30"/>
                    <a:pt x="119" y="57"/>
                  </a:cubicBezTo>
                  <a:lnTo>
                    <a:pt x="119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3" name="Oval 29">
              <a:extLst>
                <a:ext uri="{FF2B5EF4-FFF2-40B4-BE49-F238E27FC236}">
                  <a16:creationId xmlns:a16="http://schemas.microsoft.com/office/drawing/2014/main" id="{CA9C43E4-9CBB-457C-BE95-071B0C15B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7665" y="2543327"/>
              <a:ext cx="95864" cy="9586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BC7FB9A9-640B-492D-A12E-97C82C6C85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3703" y="2103004"/>
              <a:ext cx="263218" cy="498816"/>
            </a:xfrm>
            <a:custGeom>
              <a:avLst/>
              <a:gdLst>
                <a:gd name="T0" fmla="*/ 67 w 162"/>
                <a:gd name="T1" fmla="*/ 307 h 307"/>
                <a:gd name="T2" fmla="*/ 162 w 162"/>
                <a:gd name="T3" fmla="*/ 307 h 307"/>
                <a:gd name="T4" fmla="*/ 67 w 162"/>
                <a:gd name="T5" fmla="*/ 127 h 307"/>
                <a:gd name="T6" fmla="*/ 67 w 162"/>
                <a:gd name="T7" fmla="*/ 193 h 307"/>
                <a:gd name="T8" fmla="*/ 110 w 162"/>
                <a:gd name="T9" fmla="*/ 267 h 307"/>
                <a:gd name="T10" fmla="*/ 67 w 162"/>
                <a:gd name="T11" fmla="*/ 267 h 307"/>
                <a:gd name="T12" fmla="*/ 67 w 162"/>
                <a:gd name="T13" fmla="*/ 307 h 307"/>
                <a:gd name="T14" fmla="*/ 0 w 162"/>
                <a:gd name="T15" fmla="*/ 0 h 307"/>
                <a:gd name="T16" fmla="*/ 0 w 162"/>
                <a:gd name="T17" fmla="*/ 307 h 307"/>
                <a:gd name="T18" fmla="*/ 67 w 162"/>
                <a:gd name="T19" fmla="*/ 307 h 307"/>
                <a:gd name="T20" fmla="*/ 67 w 162"/>
                <a:gd name="T21" fmla="*/ 267 h 307"/>
                <a:gd name="T22" fmla="*/ 24 w 162"/>
                <a:gd name="T23" fmla="*/ 267 h 307"/>
                <a:gd name="T24" fmla="*/ 24 w 162"/>
                <a:gd name="T25" fmla="*/ 120 h 307"/>
                <a:gd name="T26" fmla="*/ 24 w 162"/>
                <a:gd name="T27" fmla="*/ 120 h 307"/>
                <a:gd name="T28" fmla="*/ 67 w 162"/>
                <a:gd name="T29" fmla="*/ 193 h 307"/>
                <a:gd name="T30" fmla="*/ 67 w 162"/>
                <a:gd name="T31" fmla="*/ 127 h 307"/>
                <a:gd name="T32" fmla="*/ 0 w 162"/>
                <a:gd name="T3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307">
                  <a:moveTo>
                    <a:pt x="67" y="307"/>
                  </a:moveTo>
                  <a:lnTo>
                    <a:pt x="162" y="307"/>
                  </a:lnTo>
                  <a:lnTo>
                    <a:pt x="67" y="127"/>
                  </a:lnTo>
                  <a:lnTo>
                    <a:pt x="67" y="193"/>
                  </a:lnTo>
                  <a:lnTo>
                    <a:pt x="110" y="267"/>
                  </a:lnTo>
                  <a:lnTo>
                    <a:pt x="67" y="267"/>
                  </a:lnTo>
                  <a:lnTo>
                    <a:pt x="67" y="307"/>
                  </a:lnTo>
                  <a:close/>
                  <a:moveTo>
                    <a:pt x="0" y="0"/>
                  </a:moveTo>
                  <a:lnTo>
                    <a:pt x="0" y="307"/>
                  </a:lnTo>
                  <a:lnTo>
                    <a:pt x="67" y="307"/>
                  </a:lnTo>
                  <a:lnTo>
                    <a:pt x="67" y="267"/>
                  </a:lnTo>
                  <a:lnTo>
                    <a:pt x="24" y="267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67" y="193"/>
                  </a:lnTo>
                  <a:lnTo>
                    <a:pt x="67" y="1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5" name="Rectangle 31">
              <a:extLst>
                <a:ext uri="{FF2B5EF4-FFF2-40B4-BE49-F238E27FC236}">
                  <a16:creationId xmlns:a16="http://schemas.microsoft.com/office/drawing/2014/main" id="{988CECE9-6CAC-465B-BDD2-55896CB36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2093" y="2101380"/>
              <a:ext cx="66618" cy="4858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22002B02-3F01-4A45-A465-C2318D741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4349" y="4548339"/>
              <a:ext cx="575181" cy="420825"/>
            </a:xfrm>
            <a:custGeom>
              <a:avLst/>
              <a:gdLst>
                <a:gd name="T0" fmla="*/ 213 w 258"/>
                <a:gd name="T1" fmla="*/ 31 h 189"/>
                <a:gd name="T2" fmla="*/ 204 w 258"/>
                <a:gd name="T3" fmla="*/ 69 h 189"/>
                <a:gd name="T4" fmla="*/ 228 w 258"/>
                <a:gd name="T5" fmla="*/ 109 h 189"/>
                <a:gd name="T6" fmla="*/ 204 w 258"/>
                <a:gd name="T7" fmla="*/ 146 h 189"/>
                <a:gd name="T8" fmla="*/ 204 w 258"/>
                <a:gd name="T9" fmla="*/ 27 h 189"/>
                <a:gd name="T10" fmla="*/ 91 w 258"/>
                <a:gd name="T11" fmla="*/ 14 h 189"/>
                <a:gd name="T12" fmla="*/ 97 w 258"/>
                <a:gd name="T13" fmla="*/ 15 h 189"/>
                <a:gd name="T14" fmla="*/ 91 w 258"/>
                <a:gd name="T15" fmla="*/ 42 h 189"/>
                <a:gd name="T16" fmla="*/ 91 w 258"/>
                <a:gd name="T17" fmla="*/ 162 h 189"/>
                <a:gd name="T18" fmla="*/ 166 w 258"/>
                <a:gd name="T19" fmla="*/ 145 h 189"/>
                <a:gd name="T20" fmla="*/ 204 w 258"/>
                <a:gd name="T21" fmla="*/ 125 h 189"/>
                <a:gd name="T22" fmla="*/ 191 w 258"/>
                <a:gd name="T23" fmla="*/ 122 h 189"/>
                <a:gd name="T24" fmla="*/ 204 w 258"/>
                <a:gd name="T25" fmla="*/ 69 h 189"/>
                <a:gd name="T26" fmla="*/ 91 w 258"/>
                <a:gd name="T27" fmla="*/ 6 h 189"/>
                <a:gd name="T28" fmla="*/ 78 w 258"/>
                <a:gd name="T29" fmla="*/ 24 h 189"/>
                <a:gd name="T30" fmla="*/ 91 w 258"/>
                <a:gd name="T31" fmla="*/ 14 h 189"/>
                <a:gd name="T32" fmla="*/ 78 w 258"/>
                <a:gd name="T33" fmla="*/ 188 h 189"/>
                <a:gd name="T34" fmla="*/ 91 w 258"/>
                <a:gd name="T35" fmla="*/ 162 h 189"/>
                <a:gd name="T36" fmla="*/ 78 w 258"/>
                <a:gd name="T37" fmla="*/ 176 h 189"/>
                <a:gd name="T38" fmla="*/ 91 w 258"/>
                <a:gd name="T39" fmla="*/ 42 h 189"/>
                <a:gd name="T40" fmla="*/ 80 w 258"/>
                <a:gd name="T41" fmla="*/ 134 h 189"/>
                <a:gd name="T42" fmla="*/ 78 w 258"/>
                <a:gd name="T43" fmla="*/ 64 h 189"/>
                <a:gd name="T44" fmla="*/ 78 w 258"/>
                <a:gd name="T45" fmla="*/ 33 h 189"/>
                <a:gd name="T46" fmla="*/ 91 w 258"/>
                <a:gd name="T47" fmla="*/ 42 h 189"/>
                <a:gd name="T48" fmla="*/ 60 w 258"/>
                <a:gd name="T49" fmla="*/ 18 h 189"/>
                <a:gd name="T50" fmla="*/ 68 w 258"/>
                <a:gd name="T51" fmla="*/ 42 h 189"/>
                <a:gd name="T52" fmla="*/ 78 w 258"/>
                <a:gd name="T53" fmla="*/ 33 h 189"/>
                <a:gd name="T54" fmla="*/ 78 w 258"/>
                <a:gd name="T55" fmla="*/ 9 h 189"/>
                <a:gd name="T56" fmla="*/ 78 w 258"/>
                <a:gd name="T57" fmla="*/ 188 h 189"/>
                <a:gd name="T58" fmla="*/ 60 w 258"/>
                <a:gd name="T59" fmla="*/ 176 h 189"/>
                <a:gd name="T60" fmla="*/ 78 w 258"/>
                <a:gd name="T61" fmla="*/ 64 h 189"/>
                <a:gd name="T62" fmla="*/ 60 w 258"/>
                <a:gd name="T63" fmla="*/ 134 h 189"/>
                <a:gd name="T64" fmla="*/ 70 w 258"/>
                <a:gd name="T65" fmla="*/ 116 h 189"/>
                <a:gd name="T66" fmla="*/ 60 w 258"/>
                <a:gd name="T67" fmla="*/ 87 h 189"/>
                <a:gd name="T68" fmla="*/ 76 w 258"/>
                <a:gd name="T69" fmla="*/ 68 h 189"/>
                <a:gd name="T70" fmla="*/ 60 w 258"/>
                <a:gd name="T71" fmla="*/ 18 h 189"/>
                <a:gd name="T72" fmla="*/ 60 w 258"/>
                <a:gd name="T73" fmla="*/ 187 h 189"/>
                <a:gd name="T74" fmla="*/ 59 w 258"/>
                <a:gd name="T75" fmla="*/ 175 h 189"/>
                <a:gd name="T76" fmla="*/ 49 w 258"/>
                <a:gd name="T77" fmla="*/ 144 h 189"/>
                <a:gd name="T78" fmla="*/ 60 w 258"/>
                <a:gd name="T79" fmla="*/ 125 h 189"/>
                <a:gd name="T80" fmla="*/ 41 w 258"/>
                <a:gd name="T81" fmla="*/ 125 h 189"/>
                <a:gd name="T82" fmla="*/ 60 w 258"/>
                <a:gd name="T83" fmla="*/ 87 h 189"/>
                <a:gd name="T84" fmla="*/ 51 w 258"/>
                <a:gd name="T85" fmla="*/ 76 h 189"/>
                <a:gd name="T86" fmla="*/ 43 w 258"/>
                <a:gd name="T87" fmla="*/ 51 h 189"/>
                <a:gd name="T88" fmla="*/ 60 w 258"/>
                <a:gd name="T8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189">
                  <a:moveTo>
                    <a:pt x="253" y="104"/>
                  </a:moveTo>
                  <a:cubicBezTo>
                    <a:pt x="258" y="60"/>
                    <a:pt x="213" y="31"/>
                    <a:pt x="213" y="31"/>
                  </a:cubicBezTo>
                  <a:cubicBezTo>
                    <a:pt x="210" y="30"/>
                    <a:pt x="207" y="28"/>
                    <a:pt x="204" y="27"/>
                  </a:cubicBezTo>
                  <a:cubicBezTo>
                    <a:pt x="204" y="69"/>
                    <a:pt x="204" y="69"/>
                    <a:pt x="204" y="69"/>
                  </a:cubicBezTo>
                  <a:cubicBezTo>
                    <a:pt x="208" y="69"/>
                    <a:pt x="212" y="70"/>
                    <a:pt x="216" y="72"/>
                  </a:cubicBezTo>
                  <a:cubicBezTo>
                    <a:pt x="230" y="79"/>
                    <a:pt x="235" y="95"/>
                    <a:pt x="228" y="109"/>
                  </a:cubicBezTo>
                  <a:cubicBezTo>
                    <a:pt x="224" y="119"/>
                    <a:pt x="214" y="125"/>
                    <a:pt x="204" y="125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30" y="144"/>
                    <a:pt x="249" y="134"/>
                    <a:pt x="253" y="104"/>
                  </a:cubicBezTo>
                  <a:close/>
                  <a:moveTo>
                    <a:pt x="204" y="27"/>
                  </a:moveTo>
                  <a:cubicBezTo>
                    <a:pt x="156" y="5"/>
                    <a:pt x="119" y="0"/>
                    <a:pt x="91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3" y="14"/>
                    <a:pt x="95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4" y="19"/>
                    <a:pt x="107" y="27"/>
                    <a:pt x="103" y="34"/>
                  </a:cubicBezTo>
                  <a:cubicBezTo>
                    <a:pt x="101" y="39"/>
                    <a:pt x="96" y="42"/>
                    <a:pt x="91" y="42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3" y="151"/>
                    <a:pt x="93" y="157"/>
                    <a:pt x="91" y="162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17" y="174"/>
                    <a:pt x="138" y="143"/>
                    <a:pt x="166" y="145"/>
                  </a:cubicBezTo>
                  <a:cubicBezTo>
                    <a:pt x="179" y="147"/>
                    <a:pt x="192" y="147"/>
                    <a:pt x="204" y="146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199" y="125"/>
                    <a:pt x="195" y="124"/>
                    <a:pt x="19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77" y="115"/>
                    <a:pt x="172" y="98"/>
                    <a:pt x="179" y="84"/>
                  </a:cubicBezTo>
                  <a:cubicBezTo>
                    <a:pt x="184" y="74"/>
                    <a:pt x="193" y="69"/>
                    <a:pt x="204" y="69"/>
                  </a:cubicBezTo>
                  <a:lnTo>
                    <a:pt x="204" y="27"/>
                  </a:lnTo>
                  <a:close/>
                  <a:moveTo>
                    <a:pt x="91" y="6"/>
                  </a:moveTo>
                  <a:cubicBezTo>
                    <a:pt x="86" y="6"/>
                    <a:pt x="82" y="8"/>
                    <a:pt x="78" y="9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3"/>
                    <a:pt x="78" y="22"/>
                    <a:pt x="78" y="22"/>
                  </a:cubicBezTo>
                  <a:cubicBezTo>
                    <a:pt x="81" y="17"/>
                    <a:pt x="86" y="14"/>
                    <a:pt x="91" y="14"/>
                  </a:cubicBezTo>
                  <a:cubicBezTo>
                    <a:pt x="91" y="6"/>
                    <a:pt x="91" y="6"/>
                    <a:pt x="91" y="6"/>
                  </a:cubicBezTo>
                  <a:close/>
                  <a:moveTo>
                    <a:pt x="78" y="188"/>
                  </a:moveTo>
                  <a:cubicBezTo>
                    <a:pt x="82" y="188"/>
                    <a:pt x="87" y="187"/>
                    <a:pt x="91" y="185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0" y="163"/>
                    <a:pt x="90" y="164"/>
                    <a:pt x="90" y="165"/>
                  </a:cubicBezTo>
                  <a:cubicBezTo>
                    <a:pt x="87" y="170"/>
                    <a:pt x="83" y="174"/>
                    <a:pt x="78" y="176"/>
                  </a:cubicBezTo>
                  <a:cubicBezTo>
                    <a:pt x="78" y="188"/>
                    <a:pt x="78" y="188"/>
                    <a:pt x="78" y="188"/>
                  </a:cubicBezTo>
                  <a:close/>
                  <a:moveTo>
                    <a:pt x="91" y="42"/>
                  </a:moveTo>
                  <a:cubicBezTo>
                    <a:pt x="91" y="146"/>
                    <a:pt x="91" y="146"/>
                    <a:pt x="91" y="146"/>
                  </a:cubicBezTo>
                  <a:cubicBezTo>
                    <a:pt x="89" y="141"/>
                    <a:pt x="85" y="136"/>
                    <a:pt x="80" y="134"/>
                  </a:cubicBezTo>
                  <a:cubicBezTo>
                    <a:pt x="79" y="133"/>
                    <a:pt x="78" y="133"/>
                    <a:pt x="78" y="13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9" y="61"/>
                    <a:pt x="79" y="57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9" y="36"/>
                    <a:pt x="81" y="39"/>
                    <a:pt x="84" y="41"/>
                  </a:cubicBezTo>
                  <a:cubicBezTo>
                    <a:pt x="86" y="42"/>
                    <a:pt x="89" y="42"/>
                    <a:pt x="91" y="42"/>
                  </a:cubicBezTo>
                  <a:close/>
                  <a:moveTo>
                    <a:pt x="78" y="9"/>
                  </a:moveTo>
                  <a:cubicBezTo>
                    <a:pt x="71" y="11"/>
                    <a:pt x="65" y="14"/>
                    <a:pt x="60" y="18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2" y="40"/>
                    <a:pt x="65" y="41"/>
                    <a:pt x="68" y="42"/>
                  </a:cubicBezTo>
                  <a:cubicBezTo>
                    <a:pt x="73" y="45"/>
                    <a:pt x="76" y="49"/>
                    <a:pt x="78" y="5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0"/>
                    <a:pt x="77" y="27"/>
                    <a:pt x="78" y="24"/>
                  </a:cubicBezTo>
                  <a:cubicBezTo>
                    <a:pt x="78" y="9"/>
                    <a:pt x="78" y="9"/>
                    <a:pt x="78" y="9"/>
                  </a:cubicBezTo>
                  <a:close/>
                  <a:moveTo>
                    <a:pt x="60" y="187"/>
                  </a:moveTo>
                  <a:cubicBezTo>
                    <a:pt x="66" y="188"/>
                    <a:pt x="72" y="189"/>
                    <a:pt x="78" y="188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2" y="178"/>
                    <a:pt x="65" y="178"/>
                    <a:pt x="60" y="176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78" y="64"/>
                  </a:moveTo>
                  <a:cubicBezTo>
                    <a:pt x="78" y="133"/>
                    <a:pt x="78" y="133"/>
                    <a:pt x="78" y="133"/>
                  </a:cubicBezTo>
                  <a:cubicBezTo>
                    <a:pt x="72" y="131"/>
                    <a:pt x="65" y="131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4" y="123"/>
                    <a:pt x="67" y="120"/>
                    <a:pt x="70" y="116"/>
                  </a:cubicBezTo>
                  <a:cubicBezTo>
                    <a:pt x="75" y="105"/>
                    <a:pt x="71" y="92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6" y="78"/>
                    <a:pt x="73" y="74"/>
                    <a:pt x="76" y="68"/>
                  </a:cubicBezTo>
                  <a:cubicBezTo>
                    <a:pt x="77" y="66"/>
                    <a:pt x="77" y="65"/>
                    <a:pt x="78" y="64"/>
                  </a:cubicBezTo>
                  <a:close/>
                  <a:moveTo>
                    <a:pt x="60" y="18"/>
                  </a:moveTo>
                  <a:cubicBezTo>
                    <a:pt x="0" y="56"/>
                    <a:pt x="10" y="159"/>
                    <a:pt x="46" y="180"/>
                  </a:cubicBezTo>
                  <a:cubicBezTo>
                    <a:pt x="51" y="183"/>
                    <a:pt x="55" y="185"/>
                    <a:pt x="60" y="187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48" y="170"/>
                    <a:pt x="43" y="156"/>
                    <a:pt x="49" y="144"/>
                  </a:cubicBezTo>
                  <a:cubicBezTo>
                    <a:pt x="51" y="139"/>
                    <a:pt x="55" y="136"/>
                    <a:pt x="60" y="13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4" y="128"/>
                    <a:pt x="47" y="128"/>
                    <a:pt x="41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1" y="120"/>
                    <a:pt x="26" y="107"/>
                    <a:pt x="32" y="97"/>
                  </a:cubicBezTo>
                  <a:cubicBezTo>
                    <a:pt x="37" y="86"/>
                    <a:pt x="49" y="82"/>
                    <a:pt x="60" y="87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78"/>
                    <a:pt x="54" y="77"/>
                    <a:pt x="51" y="76"/>
                  </a:cubicBezTo>
                  <a:cubicBezTo>
                    <a:pt x="42" y="71"/>
                    <a:pt x="38" y="60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6" y="44"/>
                    <a:pt x="53" y="40"/>
                    <a:pt x="60" y="40"/>
                  </a:cubicBezTo>
                  <a:lnTo>
                    <a:pt x="6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37" name="Group 127">
              <a:extLst>
                <a:ext uri="{FF2B5EF4-FFF2-40B4-BE49-F238E27FC236}">
                  <a16:creationId xmlns:a16="http://schemas.microsoft.com/office/drawing/2014/main" id="{BEB0D6DD-E1DC-4AB2-A260-299A00845CD8}"/>
                </a:ext>
              </a:extLst>
            </p:cNvPr>
            <p:cNvGrpSpPr/>
            <p:nvPr/>
          </p:nvGrpSpPr>
          <p:grpSpPr>
            <a:xfrm>
              <a:off x="6511032" y="4969163"/>
              <a:ext cx="519940" cy="669421"/>
              <a:chOff x="8610600" y="4127500"/>
              <a:chExt cx="508001" cy="654050"/>
            </a:xfrm>
            <a:grpFill/>
          </p:grpSpPr>
          <p:sp>
            <p:nvSpPr>
              <p:cNvPr id="97" name="Freeform 33">
                <a:extLst>
                  <a:ext uri="{FF2B5EF4-FFF2-40B4-BE49-F238E27FC236}">
                    <a16:creationId xmlns:a16="http://schemas.microsoft.com/office/drawing/2014/main" id="{819E22DF-B2CD-4A9A-93A4-AEC85F999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98" name="Freeform 34">
                <a:extLst>
                  <a:ext uri="{FF2B5EF4-FFF2-40B4-BE49-F238E27FC236}">
                    <a16:creationId xmlns:a16="http://schemas.microsoft.com/office/drawing/2014/main" id="{3E798D5F-CA14-4263-9CFD-28756D8CB9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99" name="Freeform 35">
                <a:extLst>
                  <a:ext uri="{FF2B5EF4-FFF2-40B4-BE49-F238E27FC236}">
                    <a16:creationId xmlns:a16="http://schemas.microsoft.com/office/drawing/2014/main" id="{8A0FA540-FE07-47E8-8945-BB335CE1D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0" name="Freeform 36">
                <a:extLst>
                  <a:ext uri="{FF2B5EF4-FFF2-40B4-BE49-F238E27FC236}">
                    <a16:creationId xmlns:a16="http://schemas.microsoft.com/office/drawing/2014/main" id="{9F2EE211-CAE9-4123-8F74-9F0D033E7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9663" y="4613275"/>
                <a:ext cx="141288" cy="168275"/>
              </a:xfrm>
              <a:custGeom>
                <a:avLst/>
                <a:gdLst>
                  <a:gd name="T0" fmla="*/ 45 w 65"/>
                  <a:gd name="T1" fmla="*/ 5 h 77"/>
                  <a:gd name="T2" fmla="*/ 45 w 65"/>
                  <a:gd name="T3" fmla="*/ 28 h 77"/>
                  <a:gd name="T4" fmla="*/ 25 w 65"/>
                  <a:gd name="T5" fmla="*/ 45 h 77"/>
                  <a:gd name="T6" fmla="*/ 1 w 65"/>
                  <a:gd name="T7" fmla="*/ 64 h 77"/>
                  <a:gd name="T8" fmla="*/ 65 w 65"/>
                  <a:gd name="T9" fmla="*/ 77 h 77"/>
                  <a:gd name="T10" fmla="*/ 65 w 65"/>
                  <a:gd name="T11" fmla="*/ 0 h 77"/>
                  <a:gd name="T12" fmla="*/ 45 w 65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7">
                    <a:moveTo>
                      <a:pt x="45" y="5"/>
                    </a:move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39" y="40"/>
                      <a:pt x="25" y="45"/>
                    </a:cubicBezTo>
                    <a:cubicBezTo>
                      <a:pt x="12" y="49"/>
                      <a:pt x="0" y="56"/>
                      <a:pt x="1" y="64"/>
                    </a:cubicBezTo>
                    <a:cubicBezTo>
                      <a:pt x="2" y="71"/>
                      <a:pt x="18" y="77"/>
                      <a:pt x="65" y="77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4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1" name="Freeform 37">
                <a:extLst>
                  <a:ext uri="{FF2B5EF4-FFF2-40B4-BE49-F238E27FC236}">
                    <a16:creationId xmlns:a16="http://schemas.microsoft.com/office/drawing/2014/main" id="{0D90FA63-DB87-42CE-9705-483ABFFD1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5075" y="4613275"/>
                <a:ext cx="134938" cy="168275"/>
              </a:xfrm>
              <a:custGeom>
                <a:avLst/>
                <a:gdLst>
                  <a:gd name="T0" fmla="*/ 14 w 62"/>
                  <a:gd name="T1" fmla="*/ 5 h 77"/>
                  <a:gd name="T2" fmla="*/ 14 w 62"/>
                  <a:gd name="T3" fmla="*/ 28 h 77"/>
                  <a:gd name="T4" fmla="*/ 32 w 62"/>
                  <a:gd name="T5" fmla="*/ 45 h 77"/>
                  <a:gd name="T6" fmla="*/ 61 w 62"/>
                  <a:gd name="T7" fmla="*/ 64 h 77"/>
                  <a:gd name="T8" fmla="*/ 0 w 62"/>
                  <a:gd name="T9" fmla="*/ 77 h 77"/>
                  <a:gd name="T10" fmla="*/ 0 w 62"/>
                  <a:gd name="T11" fmla="*/ 0 h 77"/>
                  <a:gd name="T12" fmla="*/ 14 w 62"/>
                  <a:gd name="T1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77">
                    <a:moveTo>
                      <a:pt x="14" y="5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9" y="40"/>
                      <a:pt x="32" y="45"/>
                    </a:cubicBezTo>
                    <a:cubicBezTo>
                      <a:pt x="46" y="49"/>
                      <a:pt x="62" y="56"/>
                      <a:pt x="61" y="64"/>
                    </a:cubicBezTo>
                    <a:cubicBezTo>
                      <a:pt x="60" y="71"/>
                      <a:pt x="34" y="77"/>
                      <a:pt x="0" y="77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2" name="Freeform 38">
                <a:extLst>
                  <a:ext uri="{FF2B5EF4-FFF2-40B4-BE49-F238E27FC236}">
                    <a16:creationId xmlns:a16="http://schemas.microsoft.com/office/drawing/2014/main" id="{3B180968-82E4-48F3-9611-F88031E2A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18538" y="4127500"/>
                <a:ext cx="500063" cy="503238"/>
              </a:xfrm>
              <a:custGeom>
                <a:avLst/>
                <a:gdLst>
                  <a:gd name="T0" fmla="*/ 169 w 230"/>
                  <a:gd name="T1" fmla="*/ 12 h 231"/>
                  <a:gd name="T2" fmla="*/ 215 w 230"/>
                  <a:gd name="T3" fmla="*/ 103 h 231"/>
                  <a:gd name="T4" fmla="*/ 102 w 230"/>
                  <a:gd name="T5" fmla="*/ 216 h 231"/>
                  <a:gd name="T6" fmla="*/ 12 w 230"/>
                  <a:gd name="T7" fmla="*/ 171 h 231"/>
                  <a:gd name="T8" fmla="*/ 0 w 230"/>
                  <a:gd name="T9" fmla="*/ 181 h 231"/>
                  <a:gd name="T10" fmla="*/ 102 w 230"/>
                  <a:gd name="T11" fmla="*/ 231 h 231"/>
                  <a:gd name="T12" fmla="*/ 230 w 230"/>
                  <a:gd name="T13" fmla="*/ 103 h 231"/>
                  <a:gd name="T14" fmla="*/ 178 w 230"/>
                  <a:gd name="T15" fmla="*/ 0 h 231"/>
                  <a:gd name="T16" fmla="*/ 169 w 230"/>
                  <a:gd name="T17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231">
                    <a:moveTo>
                      <a:pt x="169" y="12"/>
                    </a:moveTo>
                    <a:cubicBezTo>
                      <a:pt x="197" y="32"/>
                      <a:pt x="215" y="65"/>
                      <a:pt x="215" y="103"/>
                    </a:cubicBezTo>
                    <a:cubicBezTo>
                      <a:pt x="215" y="165"/>
                      <a:pt x="165" y="216"/>
                      <a:pt x="102" y="216"/>
                    </a:cubicBezTo>
                    <a:cubicBezTo>
                      <a:pt x="65" y="216"/>
                      <a:pt x="33" y="198"/>
                      <a:pt x="12" y="17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24" y="211"/>
                      <a:pt x="61" y="231"/>
                      <a:pt x="102" y="231"/>
                    </a:cubicBezTo>
                    <a:cubicBezTo>
                      <a:pt x="173" y="231"/>
                      <a:pt x="230" y="174"/>
                      <a:pt x="230" y="103"/>
                    </a:cubicBezTo>
                    <a:cubicBezTo>
                      <a:pt x="230" y="61"/>
                      <a:pt x="210" y="23"/>
                      <a:pt x="178" y="0"/>
                    </a:cubicBezTo>
                    <a:lnTo>
                      <a:pt x="16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3" name="Freeform 39">
                <a:extLst>
                  <a:ext uri="{FF2B5EF4-FFF2-40B4-BE49-F238E27FC236}">
                    <a16:creationId xmlns:a16="http://schemas.microsoft.com/office/drawing/2014/main" id="{CA4341CC-17EB-4B0A-B792-63FA9C36ED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21713" y="4137025"/>
                <a:ext cx="442913" cy="441325"/>
              </a:xfrm>
              <a:custGeom>
                <a:avLst/>
                <a:gdLst>
                  <a:gd name="T0" fmla="*/ 102 w 203"/>
                  <a:gd name="T1" fmla="*/ 203 h 203"/>
                  <a:gd name="T2" fmla="*/ 203 w 203"/>
                  <a:gd name="T3" fmla="*/ 101 h 203"/>
                  <a:gd name="T4" fmla="*/ 102 w 203"/>
                  <a:gd name="T5" fmla="*/ 0 h 203"/>
                  <a:gd name="T6" fmla="*/ 102 w 203"/>
                  <a:gd name="T7" fmla="*/ 5 h 203"/>
                  <a:gd name="T8" fmla="*/ 198 w 203"/>
                  <a:gd name="T9" fmla="*/ 101 h 203"/>
                  <a:gd name="T10" fmla="*/ 102 w 203"/>
                  <a:gd name="T11" fmla="*/ 198 h 203"/>
                  <a:gd name="T12" fmla="*/ 102 w 203"/>
                  <a:gd name="T13" fmla="*/ 203 h 203"/>
                  <a:gd name="T14" fmla="*/ 102 w 203"/>
                  <a:gd name="T15" fmla="*/ 0 h 203"/>
                  <a:gd name="T16" fmla="*/ 0 w 203"/>
                  <a:gd name="T17" fmla="*/ 101 h 203"/>
                  <a:gd name="T18" fmla="*/ 102 w 203"/>
                  <a:gd name="T19" fmla="*/ 203 h 203"/>
                  <a:gd name="T20" fmla="*/ 102 w 203"/>
                  <a:gd name="T21" fmla="*/ 203 h 203"/>
                  <a:gd name="T22" fmla="*/ 102 w 203"/>
                  <a:gd name="T23" fmla="*/ 198 h 203"/>
                  <a:gd name="T24" fmla="*/ 102 w 203"/>
                  <a:gd name="T25" fmla="*/ 198 h 203"/>
                  <a:gd name="T26" fmla="*/ 102 w 203"/>
                  <a:gd name="T27" fmla="*/ 198 h 203"/>
                  <a:gd name="T28" fmla="*/ 5 w 203"/>
                  <a:gd name="T29" fmla="*/ 101 h 203"/>
                  <a:gd name="T30" fmla="*/ 102 w 203"/>
                  <a:gd name="T31" fmla="*/ 5 h 203"/>
                  <a:gd name="T32" fmla="*/ 102 w 203"/>
                  <a:gd name="T33" fmla="*/ 5 h 203"/>
                  <a:gd name="T34" fmla="*/ 102 w 203"/>
                  <a:gd name="T35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203">
                    <a:moveTo>
                      <a:pt x="102" y="203"/>
                    </a:moveTo>
                    <a:cubicBezTo>
                      <a:pt x="158" y="203"/>
                      <a:pt x="203" y="157"/>
                      <a:pt x="203" y="101"/>
                    </a:cubicBezTo>
                    <a:cubicBezTo>
                      <a:pt x="203" y="45"/>
                      <a:pt x="158" y="0"/>
                      <a:pt x="102" y="0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55" y="5"/>
                      <a:pt x="198" y="48"/>
                      <a:pt x="198" y="101"/>
                    </a:cubicBezTo>
                    <a:cubicBezTo>
                      <a:pt x="198" y="155"/>
                      <a:pt x="155" y="198"/>
                      <a:pt x="102" y="198"/>
                    </a:cubicBezTo>
                    <a:lnTo>
                      <a:pt x="102" y="203"/>
                    </a:lnTo>
                    <a:close/>
                    <a:moveTo>
                      <a:pt x="102" y="0"/>
                    </a:moveTo>
                    <a:cubicBezTo>
                      <a:pt x="46" y="0"/>
                      <a:pt x="0" y="45"/>
                      <a:pt x="0" y="101"/>
                    </a:cubicBezTo>
                    <a:cubicBezTo>
                      <a:pt x="0" y="157"/>
                      <a:pt x="46" y="203"/>
                      <a:pt x="102" y="203"/>
                    </a:cubicBezTo>
                    <a:cubicBezTo>
                      <a:pt x="102" y="203"/>
                      <a:pt x="102" y="203"/>
                      <a:pt x="102" y="203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48" y="198"/>
                      <a:pt x="5" y="155"/>
                      <a:pt x="5" y="101"/>
                    </a:cubicBezTo>
                    <a:cubicBezTo>
                      <a:pt x="5" y="48"/>
                      <a:pt x="48" y="5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04" name="Freeform 40">
                <a:extLst>
                  <a:ext uri="{FF2B5EF4-FFF2-40B4-BE49-F238E27FC236}">
                    <a16:creationId xmlns:a16="http://schemas.microsoft.com/office/drawing/2014/main" id="{852FFC6C-089D-4E37-9AC4-75896A9CE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10600" y="4144963"/>
                <a:ext cx="496888" cy="433388"/>
              </a:xfrm>
              <a:custGeom>
                <a:avLst/>
                <a:gdLst>
                  <a:gd name="T0" fmla="*/ 65 w 228"/>
                  <a:gd name="T1" fmla="*/ 15 h 199"/>
                  <a:gd name="T2" fmla="*/ 61 w 228"/>
                  <a:gd name="T3" fmla="*/ 23 h 199"/>
                  <a:gd name="T4" fmla="*/ 57 w 228"/>
                  <a:gd name="T5" fmla="*/ 29 h 199"/>
                  <a:gd name="T6" fmla="*/ 54 w 228"/>
                  <a:gd name="T7" fmla="*/ 26 h 199"/>
                  <a:gd name="T8" fmla="*/ 52 w 228"/>
                  <a:gd name="T9" fmla="*/ 32 h 199"/>
                  <a:gd name="T10" fmla="*/ 42 w 228"/>
                  <a:gd name="T11" fmla="*/ 34 h 199"/>
                  <a:gd name="T12" fmla="*/ 36 w 228"/>
                  <a:gd name="T13" fmla="*/ 41 h 199"/>
                  <a:gd name="T14" fmla="*/ 27 w 228"/>
                  <a:gd name="T15" fmla="*/ 53 h 199"/>
                  <a:gd name="T16" fmla="*/ 21 w 228"/>
                  <a:gd name="T17" fmla="*/ 61 h 199"/>
                  <a:gd name="T18" fmla="*/ 27 w 228"/>
                  <a:gd name="T19" fmla="*/ 67 h 199"/>
                  <a:gd name="T20" fmla="*/ 27 w 228"/>
                  <a:gd name="T21" fmla="*/ 70 h 199"/>
                  <a:gd name="T22" fmla="*/ 22 w 228"/>
                  <a:gd name="T23" fmla="*/ 65 h 199"/>
                  <a:gd name="T24" fmla="*/ 18 w 228"/>
                  <a:gd name="T25" fmla="*/ 60 h 199"/>
                  <a:gd name="T26" fmla="*/ 16 w 228"/>
                  <a:gd name="T27" fmla="*/ 69 h 199"/>
                  <a:gd name="T28" fmla="*/ 17 w 228"/>
                  <a:gd name="T29" fmla="*/ 83 h 199"/>
                  <a:gd name="T30" fmla="*/ 24 w 228"/>
                  <a:gd name="T31" fmla="*/ 80 h 199"/>
                  <a:gd name="T32" fmla="*/ 32 w 228"/>
                  <a:gd name="T33" fmla="*/ 88 h 199"/>
                  <a:gd name="T34" fmla="*/ 41 w 228"/>
                  <a:gd name="T35" fmla="*/ 98 h 199"/>
                  <a:gd name="T36" fmla="*/ 50 w 228"/>
                  <a:gd name="T37" fmla="*/ 105 h 199"/>
                  <a:gd name="T38" fmla="*/ 61 w 228"/>
                  <a:gd name="T39" fmla="*/ 117 h 199"/>
                  <a:gd name="T40" fmla="*/ 58 w 228"/>
                  <a:gd name="T41" fmla="*/ 134 h 199"/>
                  <a:gd name="T42" fmla="*/ 49 w 228"/>
                  <a:gd name="T43" fmla="*/ 155 h 199"/>
                  <a:gd name="T44" fmla="*/ 52 w 228"/>
                  <a:gd name="T45" fmla="*/ 170 h 199"/>
                  <a:gd name="T46" fmla="*/ 46 w 228"/>
                  <a:gd name="T47" fmla="*/ 171 h 199"/>
                  <a:gd name="T48" fmla="*/ 32 w 228"/>
                  <a:gd name="T49" fmla="*/ 148 h 199"/>
                  <a:gd name="T50" fmla="*/ 16 w 228"/>
                  <a:gd name="T51" fmla="*/ 113 h 199"/>
                  <a:gd name="T52" fmla="*/ 11 w 228"/>
                  <a:gd name="T53" fmla="*/ 87 h 199"/>
                  <a:gd name="T54" fmla="*/ 73 w 228"/>
                  <a:gd name="T55" fmla="*/ 183 h 199"/>
                  <a:gd name="T56" fmla="*/ 89 w 228"/>
                  <a:gd name="T57" fmla="*/ 181 h 199"/>
                  <a:gd name="T58" fmla="*/ 110 w 228"/>
                  <a:gd name="T59" fmla="*/ 178 h 199"/>
                  <a:gd name="T60" fmla="*/ 108 w 228"/>
                  <a:gd name="T61" fmla="*/ 187 h 199"/>
                  <a:gd name="T62" fmla="*/ 121 w 228"/>
                  <a:gd name="T63" fmla="*/ 186 h 199"/>
                  <a:gd name="T64" fmla="*/ 139 w 228"/>
                  <a:gd name="T65" fmla="*/ 184 h 199"/>
                  <a:gd name="T66" fmla="*/ 137 w 228"/>
                  <a:gd name="T67" fmla="*/ 3 h 199"/>
                  <a:gd name="T68" fmla="*/ 197 w 228"/>
                  <a:gd name="T69" fmla="*/ 64 h 199"/>
                  <a:gd name="T70" fmla="*/ 189 w 228"/>
                  <a:gd name="T71" fmla="*/ 58 h 199"/>
                  <a:gd name="T72" fmla="*/ 181 w 228"/>
                  <a:gd name="T73" fmla="*/ 74 h 199"/>
                  <a:gd name="T74" fmla="*/ 170 w 228"/>
                  <a:gd name="T75" fmla="*/ 59 h 199"/>
                  <a:gd name="T76" fmla="*/ 174 w 228"/>
                  <a:gd name="T77" fmla="*/ 75 h 199"/>
                  <a:gd name="T78" fmla="*/ 186 w 228"/>
                  <a:gd name="T79" fmla="*/ 79 h 199"/>
                  <a:gd name="T80" fmla="*/ 181 w 228"/>
                  <a:gd name="T81" fmla="*/ 100 h 199"/>
                  <a:gd name="T82" fmla="*/ 175 w 228"/>
                  <a:gd name="T83" fmla="*/ 122 h 199"/>
                  <a:gd name="T84" fmla="*/ 168 w 228"/>
                  <a:gd name="T85" fmla="*/ 137 h 199"/>
                  <a:gd name="T86" fmla="*/ 147 w 228"/>
                  <a:gd name="T87" fmla="*/ 154 h 199"/>
                  <a:gd name="T88" fmla="*/ 141 w 228"/>
                  <a:gd name="T89" fmla="*/ 139 h 199"/>
                  <a:gd name="T90" fmla="*/ 142 w 228"/>
                  <a:gd name="T91" fmla="*/ 121 h 199"/>
                  <a:gd name="T92" fmla="*/ 135 w 228"/>
                  <a:gd name="T93" fmla="*/ 101 h 199"/>
                  <a:gd name="T94" fmla="*/ 125 w 228"/>
                  <a:gd name="T95" fmla="*/ 89 h 199"/>
                  <a:gd name="T96" fmla="*/ 99 w 228"/>
                  <a:gd name="T97" fmla="*/ 90 h 199"/>
                  <a:gd name="T98" fmla="*/ 89 w 228"/>
                  <a:gd name="T99" fmla="*/ 76 h 199"/>
                  <a:gd name="T100" fmla="*/ 100 w 228"/>
                  <a:gd name="T101" fmla="*/ 49 h 199"/>
                  <a:gd name="T102" fmla="*/ 119 w 228"/>
                  <a:gd name="T103" fmla="*/ 41 h 199"/>
                  <a:gd name="T104" fmla="*/ 130 w 228"/>
                  <a:gd name="T105" fmla="*/ 46 h 199"/>
                  <a:gd name="T106" fmla="*/ 146 w 228"/>
                  <a:gd name="T107" fmla="*/ 46 h 199"/>
                  <a:gd name="T108" fmla="*/ 162 w 228"/>
                  <a:gd name="T109" fmla="*/ 44 h 199"/>
                  <a:gd name="T110" fmla="*/ 147 w 228"/>
                  <a:gd name="T111" fmla="*/ 37 h 199"/>
                  <a:gd name="T112" fmla="*/ 146 w 228"/>
                  <a:gd name="T113" fmla="*/ 32 h 199"/>
                  <a:gd name="T114" fmla="*/ 127 w 228"/>
                  <a:gd name="T115" fmla="*/ 32 h 199"/>
                  <a:gd name="T116" fmla="*/ 111 w 228"/>
                  <a:gd name="T117" fmla="*/ 37 h 199"/>
                  <a:gd name="T118" fmla="*/ 107 w 228"/>
                  <a:gd name="T119" fmla="*/ 21 h 199"/>
                  <a:gd name="T120" fmla="*/ 96 w 228"/>
                  <a:gd name="T121" fmla="*/ 11 h 199"/>
                  <a:gd name="T122" fmla="*/ 109 w 228"/>
                  <a:gd name="T123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" h="199">
                    <a:moveTo>
                      <a:pt x="92" y="0"/>
                    </a:moveTo>
                    <a:cubicBezTo>
                      <a:pt x="92" y="0"/>
                      <a:pt x="58" y="5"/>
                      <a:pt x="35" y="31"/>
                    </a:cubicBezTo>
                    <a:cubicBezTo>
                      <a:pt x="35" y="31"/>
                      <a:pt x="53" y="13"/>
                      <a:pt x="64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5"/>
                      <a:pt x="65" y="15"/>
                    </a:cubicBezTo>
                    <a:cubicBezTo>
                      <a:pt x="65" y="16"/>
                      <a:pt x="64" y="17"/>
                      <a:pt x="64" y="18"/>
                    </a:cubicBezTo>
                    <a:cubicBezTo>
                      <a:pt x="64" y="18"/>
                      <a:pt x="64" y="20"/>
                      <a:pt x="64" y="20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2" y="21"/>
                      <a:pt x="62" y="22"/>
                    </a:cubicBezTo>
                    <a:cubicBezTo>
                      <a:pt x="62" y="22"/>
                      <a:pt x="61" y="22"/>
                      <a:pt x="61" y="23"/>
                    </a:cubicBezTo>
                    <a:cubicBezTo>
                      <a:pt x="61" y="24"/>
                      <a:pt x="61" y="25"/>
                      <a:pt x="61" y="25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29"/>
                      <a:pt x="58" y="29"/>
                      <a:pt x="57" y="29"/>
                    </a:cubicBezTo>
                    <a:cubicBezTo>
                      <a:pt x="56" y="29"/>
                      <a:pt x="56" y="27"/>
                      <a:pt x="56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26"/>
                      <a:pt x="58" y="26"/>
                      <a:pt x="58" y="25"/>
                    </a:cubicBezTo>
                    <a:cubicBezTo>
                      <a:pt x="57" y="25"/>
                      <a:pt x="57" y="24"/>
                      <a:pt x="56" y="24"/>
                    </a:cubicBezTo>
                    <a:cubicBezTo>
                      <a:pt x="55" y="24"/>
                      <a:pt x="54" y="26"/>
                      <a:pt x="54" y="26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1" y="29"/>
                      <a:pt x="51" y="29"/>
                    </a:cubicBezTo>
                    <a:cubicBezTo>
                      <a:pt x="52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3" y="31"/>
                    </a:cubicBezTo>
                    <a:cubicBezTo>
                      <a:pt x="53" y="31"/>
                      <a:pt x="52" y="32"/>
                      <a:pt x="52" y="32"/>
                    </a:cubicBezTo>
                    <a:cubicBezTo>
                      <a:pt x="52" y="32"/>
                      <a:pt x="52" y="33"/>
                      <a:pt x="51" y="33"/>
                    </a:cubicBezTo>
                    <a:cubicBezTo>
                      <a:pt x="50" y="32"/>
                      <a:pt x="49" y="32"/>
                      <a:pt x="48" y="32"/>
                    </a:cubicBezTo>
                    <a:cubicBezTo>
                      <a:pt x="47" y="32"/>
                      <a:pt x="46" y="31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3"/>
                      <a:pt x="42" y="34"/>
                      <a:pt x="42" y="34"/>
                    </a:cubicBezTo>
                    <a:cubicBezTo>
                      <a:pt x="42" y="34"/>
                      <a:pt x="41" y="35"/>
                      <a:pt x="41" y="35"/>
                    </a:cubicBezTo>
                    <a:cubicBezTo>
                      <a:pt x="41" y="35"/>
                      <a:pt x="41" y="37"/>
                      <a:pt x="41" y="37"/>
                    </a:cubicBezTo>
                    <a:cubicBezTo>
                      <a:pt x="41" y="37"/>
                      <a:pt x="40" y="38"/>
                      <a:pt x="38" y="38"/>
                    </a:cubicBezTo>
                    <a:cubicBezTo>
                      <a:pt x="37" y="39"/>
                      <a:pt x="36" y="39"/>
                      <a:pt x="36" y="39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4" y="42"/>
                      <a:pt x="34" y="43"/>
                    </a:cubicBezTo>
                    <a:cubicBezTo>
                      <a:pt x="33" y="44"/>
                      <a:pt x="30" y="46"/>
                      <a:pt x="30" y="46"/>
                    </a:cubicBezTo>
                    <a:cubicBezTo>
                      <a:pt x="30" y="46"/>
                      <a:pt x="29" y="47"/>
                      <a:pt x="28" y="48"/>
                    </a:cubicBezTo>
                    <a:cubicBezTo>
                      <a:pt x="28" y="49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2" y="58"/>
                      <a:pt x="21" y="58"/>
                    </a:cubicBezTo>
                    <a:cubicBezTo>
                      <a:pt x="20" y="59"/>
                      <a:pt x="20" y="60"/>
                      <a:pt x="20" y="60"/>
                    </a:cubicBezTo>
                    <a:cubicBezTo>
                      <a:pt x="20" y="60"/>
                      <a:pt x="21" y="61"/>
                      <a:pt x="21" y="61"/>
                    </a:cubicBezTo>
                    <a:cubicBezTo>
                      <a:pt x="22" y="61"/>
                      <a:pt x="23" y="62"/>
                      <a:pt x="23" y="62"/>
                    </a:cubicBezTo>
                    <a:cubicBezTo>
                      <a:pt x="23" y="62"/>
                      <a:pt x="23" y="63"/>
                      <a:pt x="23" y="64"/>
                    </a:cubicBezTo>
                    <a:cubicBezTo>
                      <a:pt x="23" y="64"/>
                      <a:pt x="22" y="66"/>
                      <a:pt x="23" y="66"/>
                    </a:cubicBezTo>
                    <a:cubicBezTo>
                      <a:pt x="24" y="66"/>
                      <a:pt x="25" y="66"/>
                      <a:pt x="25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9"/>
                      <a:pt x="29" y="70"/>
                    </a:cubicBezTo>
                    <a:cubicBezTo>
                      <a:pt x="28" y="70"/>
                      <a:pt x="28" y="71"/>
                      <a:pt x="28" y="71"/>
                    </a:cubicBezTo>
                    <a:cubicBezTo>
                      <a:pt x="27" y="71"/>
                      <a:pt x="27" y="71"/>
                      <a:pt x="27" y="70"/>
                    </a:cubicBezTo>
                    <a:cubicBezTo>
                      <a:pt x="27" y="69"/>
                      <a:pt x="27" y="69"/>
                      <a:pt x="26" y="68"/>
                    </a:cubicBezTo>
                    <a:cubicBezTo>
                      <a:pt x="25" y="68"/>
                      <a:pt x="24" y="69"/>
                      <a:pt x="24" y="69"/>
                    </a:cubicBezTo>
                    <a:cubicBezTo>
                      <a:pt x="24" y="69"/>
                      <a:pt x="23" y="69"/>
                      <a:pt x="23" y="68"/>
                    </a:cubicBezTo>
                    <a:cubicBezTo>
                      <a:pt x="22" y="67"/>
                      <a:pt x="22" y="68"/>
                      <a:pt x="22" y="67"/>
                    </a:cubicBezTo>
                    <a:cubicBezTo>
                      <a:pt x="22" y="66"/>
                      <a:pt x="23" y="66"/>
                      <a:pt x="22" y="65"/>
                    </a:cubicBezTo>
                    <a:cubicBezTo>
                      <a:pt x="22" y="65"/>
                      <a:pt x="21" y="64"/>
                      <a:pt x="21" y="64"/>
                    </a:cubicBezTo>
                    <a:cubicBezTo>
                      <a:pt x="20" y="64"/>
                      <a:pt x="21" y="65"/>
                      <a:pt x="20" y="64"/>
                    </a:cubicBezTo>
                    <a:cubicBezTo>
                      <a:pt x="20" y="63"/>
                      <a:pt x="19" y="63"/>
                      <a:pt x="19" y="63"/>
                    </a:cubicBezTo>
                    <a:cubicBezTo>
                      <a:pt x="19" y="63"/>
                      <a:pt x="18" y="63"/>
                      <a:pt x="18" y="62"/>
                    </a:cubicBezTo>
                    <a:cubicBezTo>
                      <a:pt x="18" y="62"/>
                      <a:pt x="18" y="61"/>
                      <a:pt x="18" y="60"/>
                    </a:cubicBezTo>
                    <a:cubicBezTo>
                      <a:pt x="18" y="60"/>
                      <a:pt x="19" y="59"/>
                      <a:pt x="19" y="58"/>
                    </a:cubicBezTo>
                    <a:cubicBezTo>
                      <a:pt x="19" y="58"/>
                      <a:pt x="19" y="55"/>
                      <a:pt x="19" y="55"/>
                    </a:cubicBezTo>
                    <a:cubicBezTo>
                      <a:pt x="19" y="55"/>
                      <a:pt x="16" y="61"/>
                      <a:pt x="15" y="66"/>
                    </a:cubicBezTo>
                    <a:cubicBezTo>
                      <a:pt x="15" y="66"/>
                      <a:pt x="16" y="65"/>
                      <a:pt x="16" y="66"/>
                    </a:cubicBezTo>
                    <a:cubicBezTo>
                      <a:pt x="16" y="67"/>
                      <a:pt x="17" y="68"/>
                      <a:pt x="16" y="69"/>
                    </a:cubicBezTo>
                    <a:cubicBezTo>
                      <a:pt x="16" y="69"/>
                      <a:pt x="16" y="69"/>
                      <a:pt x="16" y="72"/>
                    </a:cubicBezTo>
                    <a:cubicBezTo>
                      <a:pt x="16" y="74"/>
                      <a:pt x="17" y="75"/>
                      <a:pt x="17" y="76"/>
                    </a:cubicBezTo>
                    <a:cubicBezTo>
                      <a:pt x="16" y="76"/>
                      <a:pt x="16" y="77"/>
                      <a:pt x="16" y="78"/>
                    </a:cubicBezTo>
                    <a:cubicBezTo>
                      <a:pt x="16" y="79"/>
                      <a:pt x="16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8" y="84"/>
                      <a:pt x="17" y="85"/>
                      <a:pt x="18" y="84"/>
                    </a:cubicBezTo>
                    <a:cubicBezTo>
                      <a:pt x="19" y="82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79"/>
                      <a:pt x="22" y="79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5" y="80"/>
                      <a:pt x="23" y="82"/>
                      <a:pt x="24" y="82"/>
                    </a:cubicBezTo>
                    <a:cubicBezTo>
                      <a:pt x="25" y="82"/>
                      <a:pt x="27" y="81"/>
                      <a:pt x="28" y="81"/>
                    </a:cubicBezTo>
                    <a:cubicBezTo>
                      <a:pt x="29" y="81"/>
                      <a:pt x="29" y="82"/>
                      <a:pt x="30" y="83"/>
                    </a:cubicBezTo>
                    <a:cubicBezTo>
                      <a:pt x="30" y="84"/>
                      <a:pt x="30" y="85"/>
                      <a:pt x="31" y="86"/>
                    </a:cubicBezTo>
                    <a:cubicBezTo>
                      <a:pt x="32" y="86"/>
                      <a:pt x="31" y="87"/>
                      <a:pt x="32" y="88"/>
                    </a:cubicBezTo>
                    <a:cubicBezTo>
                      <a:pt x="32" y="89"/>
                      <a:pt x="34" y="90"/>
                      <a:pt x="35" y="90"/>
                    </a:cubicBezTo>
                    <a:cubicBezTo>
                      <a:pt x="35" y="90"/>
                      <a:pt x="37" y="90"/>
                      <a:pt x="38" y="90"/>
                    </a:cubicBezTo>
                    <a:cubicBezTo>
                      <a:pt x="39" y="91"/>
                      <a:pt x="38" y="92"/>
                      <a:pt x="39" y="92"/>
                    </a:cubicBezTo>
                    <a:cubicBezTo>
                      <a:pt x="40" y="92"/>
                      <a:pt x="41" y="95"/>
                      <a:pt x="41" y="95"/>
                    </a:cubicBezTo>
                    <a:cubicBezTo>
                      <a:pt x="41" y="95"/>
                      <a:pt x="41" y="97"/>
                      <a:pt x="41" y="98"/>
                    </a:cubicBezTo>
                    <a:cubicBezTo>
                      <a:pt x="41" y="98"/>
                      <a:pt x="41" y="99"/>
                      <a:pt x="42" y="100"/>
                    </a:cubicBezTo>
                    <a:cubicBezTo>
                      <a:pt x="42" y="100"/>
                      <a:pt x="44" y="100"/>
                      <a:pt x="44" y="100"/>
                    </a:cubicBezTo>
                    <a:cubicBezTo>
                      <a:pt x="44" y="100"/>
                      <a:pt x="43" y="102"/>
                      <a:pt x="45" y="102"/>
                    </a:cubicBezTo>
                    <a:cubicBezTo>
                      <a:pt x="47" y="103"/>
                      <a:pt x="48" y="103"/>
                      <a:pt x="49" y="104"/>
                    </a:cubicBezTo>
                    <a:cubicBezTo>
                      <a:pt x="49" y="104"/>
                      <a:pt x="48" y="105"/>
                      <a:pt x="50" y="105"/>
                    </a:cubicBezTo>
                    <a:cubicBezTo>
                      <a:pt x="52" y="105"/>
                      <a:pt x="54" y="105"/>
                      <a:pt x="55" y="106"/>
                    </a:cubicBezTo>
                    <a:cubicBezTo>
                      <a:pt x="56" y="106"/>
                      <a:pt x="55" y="107"/>
                      <a:pt x="57" y="109"/>
                    </a:cubicBezTo>
                    <a:cubicBezTo>
                      <a:pt x="60" y="110"/>
                      <a:pt x="60" y="111"/>
                      <a:pt x="61" y="111"/>
                    </a:cubicBezTo>
                    <a:cubicBezTo>
                      <a:pt x="62" y="111"/>
                      <a:pt x="63" y="111"/>
                      <a:pt x="63" y="113"/>
                    </a:cubicBezTo>
                    <a:cubicBezTo>
                      <a:pt x="62" y="115"/>
                      <a:pt x="62" y="116"/>
                      <a:pt x="61" y="117"/>
                    </a:cubicBezTo>
                    <a:cubicBezTo>
                      <a:pt x="60" y="118"/>
                      <a:pt x="59" y="120"/>
                      <a:pt x="58" y="121"/>
                    </a:cubicBezTo>
                    <a:cubicBezTo>
                      <a:pt x="58" y="122"/>
                      <a:pt x="57" y="123"/>
                      <a:pt x="58" y="124"/>
                    </a:cubicBezTo>
                    <a:cubicBezTo>
                      <a:pt x="58" y="126"/>
                      <a:pt x="59" y="127"/>
                      <a:pt x="59" y="128"/>
                    </a:cubicBezTo>
                    <a:cubicBezTo>
                      <a:pt x="59" y="129"/>
                      <a:pt x="59" y="131"/>
                      <a:pt x="59" y="132"/>
                    </a:cubicBezTo>
                    <a:cubicBezTo>
                      <a:pt x="58" y="133"/>
                      <a:pt x="58" y="134"/>
                      <a:pt x="58" y="134"/>
                    </a:cubicBezTo>
                    <a:cubicBezTo>
                      <a:pt x="58" y="134"/>
                      <a:pt x="59" y="136"/>
                      <a:pt x="58" y="137"/>
                    </a:cubicBezTo>
                    <a:cubicBezTo>
                      <a:pt x="57" y="138"/>
                      <a:pt x="55" y="140"/>
                      <a:pt x="54" y="140"/>
                    </a:cubicBezTo>
                    <a:cubicBezTo>
                      <a:pt x="53" y="140"/>
                      <a:pt x="51" y="142"/>
                      <a:pt x="51" y="142"/>
                    </a:cubicBezTo>
                    <a:cubicBezTo>
                      <a:pt x="51" y="142"/>
                      <a:pt x="51" y="146"/>
                      <a:pt x="51" y="147"/>
                    </a:cubicBezTo>
                    <a:cubicBezTo>
                      <a:pt x="51" y="147"/>
                      <a:pt x="47" y="154"/>
                      <a:pt x="49" y="155"/>
                    </a:cubicBezTo>
                    <a:cubicBezTo>
                      <a:pt x="50" y="156"/>
                      <a:pt x="50" y="158"/>
                      <a:pt x="50" y="159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8" y="161"/>
                      <a:pt x="46" y="161"/>
                      <a:pt x="47" y="163"/>
                    </a:cubicBezTo>
                    <a:cubicBezTo>
                      <a:pt x="49" y="165"/>
                      <a:pt x="50" y="165"/>
                      <a:pt x="50" y="167"/>
                    </a:cubicBezTo>
                    <a:cubicBezTo>
                      <a:pt x="51" y="168"/>
                      <a:pt x="51" y="168"/>
                      <a:pt x="52" y="170"/>
                    </a:cubicBezTo>
                    <a:cubicBezTo>
                      <a:pt x="53" y="171"/>
                      <a:pt x="53" y="172"/>
                      <a:pt x="54" y="173"/>
                    </a:cubicBezTo>
                    <a:cubicBezTo>
                      <a:pt x="55" y="174"/>
                      <a:pt x="56" y="175"/>
                      <a:pt x="56" y="176"/>
                    </a:cubicBezTo>
                    <a:cubicBezTo>
                      <a:pt x="56" y="177"/>
                      <a:pt x="59" y="179"/>
                      <a:pt x="56" y="177"/>
                    </a:cubicBezTo>
                    <a:cubicBezTo>
                      <a:pt x="53" y="175"/>
                      <a:pt x="56" y="177"/>
                      <a:pt x="52" y="174"/>
                    </a:cubicBezTo>
                    <a:cubicBezTo>
                      <a:pt x="49" y="171"/>
                      <a:pt x="48" y="173"/>
                      <a:pt x="46" y="171"/>
                    </a:cubicBezTo>
                    <a:cubicBezTo>
                      <a:pt x="45" y="169"/>
                      <a:pt x="47" y="175"/>
                      <a:pt x="44" y="168"/>
                    </a:cubicBezTo>
                    <a:cubicBezTo>
                      <a:pt x="41" y="160"/>
                      <a:pt x="40" y="161"/>
                      <a:pt x="39" y="159"/>
                    </a:cubicBezTo>
                    <a:cubicBezTo>
                      <a:pt x="39" y="157"/>
                      <a:pt x="39" y="159"/>
                      <a:pt x="37" y="155"/>
                    </a:cubicBezTo>
                    <a:cubicBezTo>
                      <a:pt x="35" y="151"/>
                      <a:pt x="37" y="154"/>
                      <a:pt x="35" y="151"/>
                    </a:cubicBezTo>
                    <a:cubicBezTo>
                      <a:pt x="33" y="149"/>
                      <a:pt x="33" y="152"/>
                      <a:pt x="32" y="148"/>
                    </a:cubicBezTo>
                    <a:cubicBezTo>
                      <a:pt x="31" y="143"/>
                      <a:pt x="31" y="146"/>
                      <a:pt x="30" y="141"/>
                    </a:cubicBezTo>
                    <a:cubicBezTo>
                      <a:pt x="28" y="136"/>
                      <a:pt x="31" y="136"/>
                      <a:pt x="28" y="133"/>
                    </a:cubicBezTo>
                    <a:cubicBezTo>
                      <a:pt x="25" y="131"/>
                      <a:pt x="25" y="132"/>
                      <a:pt x="24" y="131"/>
                    </a:cubicBezTo>
                    <a:cubicBezTo>
                      <a:pt x="23" y="129"/>
                      <a:pt x="25" y="130"/>
                      <a:pt x="22" y="126"/>
                    </a:cubicBezTo>
                    <a:cubicBezTo>
                      <a:pt x="20" y="122"/>
                      <a:pt x="16" y="120"/>
                      <a:pt x="16" y="113"/>
                    </a:cubicBezTo>
                    <a:cubicBezTo>
                      <a:pt x="16" y="105"/>
                      <a:pt x="16" y="104"/>
                      <a:pt x="16" y="104"/>
                    </a:cubicBezTo>
                    <a:cubicBezTo>
                      <a:pt x="16" y="104"/>
                      <a:pt x="13" y="101"/>
                      <a:pt x="14" y="97"/>
                    </a:cubicBezTo>
                    <a:cubicBezTo>
                      <a:pt x="15" y="92"/>
                      <a:pt x="16" y="94"/>
                      <a:pt x="15" y="92"/>
                    </a:cubicBezTo>
                    <a:cubicBezTo>
                      <a:pt x="15" y="91"/>
                      <a:pt x="14" y="91"/>
                      <a:pt x="13" y="89"/>
                    </a:cubicBezTo>
                    <a:cubicBezTo>
                      <a:pt x="12" y="88"/>
                      <a:pt x="12" y="88"/>
                      <a:pt x="11" y="87"/>
                    </a:cubicBezTo>
                    <a:cubicBezTo>
                      <a:pt x="11" y="86"/>
                      <a:pt x="11" y="83"/>
                      <a:pt x="11" y="83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10" y="84"/>
                      <a:pt x="0" y="182"/>
                      <a:pt x="97" y="197"/>
                    </a:cubicBezTo>
                    <a:cubicBezTo>
                      <a:pt x="97" y="197"/>
                      <a:pt x="75" y="192"/>
                      <a:pt x="73" y="187"/>
                    </a:cubicBezTo>
                    <a:cubicBezTo>
                      <a:pt x="73" y="187"/>
                      <a:pt x="72" y="183"/>
                      <a:pt x="73" y="183"/>
                    </a:cubicBezTo>
                    <a:cubicBezTo>
                      <a:pt x="74" y="183"/>
                      <a:pt x="76" y="184"/>
                      <a:pt x="77" y="183"/>
                    </a:cubicBezTo>
                    <a:cubicBezTo>
                      <a:pt x="79" y="181"/>
                      <a:pt x="80" y="180"/>
                      <a:pt x="80" y="180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0" y="182"/>
                      <a:pt x="79" y="182"/>
                      <a:pt x="83" y="181"/>
                    </a:cubicBezTo>
                    <a:cubicBezTo>
                      <a:pt x="88" y="181"/>
                      <a:pt x="88" y="181"/>
                      <a:pt x="89" y="181"/>
                    </a:cubicBezTo>
                    <a:cubicBezTo>
                      <a:pt x="91" y="180"/>
                      <a:pt x="93" y="176"/>
                      <a:pt x="94" y="178"/>
                    </a:cubicBezTo>
                    <a:cubicBezTo>
                      <a:pt x="95" y="181"/>
                      <a:pt x="93" y="180"/>
                      <a:pt x="95" y="181"/>
                    </a:cubicBezTo>
                    <a:cubicBezTo>
                      <a:pt x="97" y="181"/>
                      <a:pt x="101" y="180"/>
                      <a:pt x="101" y="180"/>
                    </a:cubicBezTo>
                    <a:cubicBezTo>
                      <a:pt x="101" y="180"/>
                      <a:pt x="108" y="181"/>
                      <a:pt x="108" y="180"/>
                    </a:cubicBezTo>
                    <a:cubicBezTo>
                      <a:pt x="109" y="179"/>
                      <a:pt x="109" y="178"/>
                      <a:pt x="110" y="178"/>
                    </a:cubicBezTo>
                    <a:cubicBezTo>
                      <a:pt x="111" y="178"/>
                      <a:pt x="112" y="180"/>
                      <a:pt x="112" y="180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05" y="185"/>
                      <a:pt x="105" y="185"/>
                      <a:pt x="105" y="185"/>
                    </a:cubicBezTo>
                    <a:cubicBezTo>
                      <a:pt x="105" y="185"/>
                      <a:pt x="103" y="185"/>
                      <a:pt x="105" y="186"/>
                    </a:cubicBezTo>
                    <a:cubicBezTo>
                      <a:pt x="106" y="187"/>
                      <a:pt x="107" y="187"/>
                      <a:pt x="108" y="187"/>
                    </a:cubicBezTo>
                    <a:cubicBezTo>
                      <a:pt x="110" y="187"/>
                      <a:pt x="114" y="190"/>
                      <a:pt x="115" y="188"/>
                    </a:cubicBezTo>
                    <a:cubicBezTo>
                      <a:pt x="116" y="186"/>
                      <a:pt x="116" y="186"/>
                      <a:pt x="117" y="185"/>
                    </a:cubicBezTo>
                    <a:cubicBezTo>
                      <a:pt x="117" y="184"/>
                      <a:pt x="117" y="182"/>
                      <a:pt x="119" y="182"/>
                    </a:cubicBezTo>
                    <a:cubicBezTo>
                      <a:pt x="120" y="182"/>
                      <a:pt x="122" y="183"/>
                      <a:pt x="122" y="183"/>
                    </a:cubicBezTo>
                    <a:cubicBezTo>
                      <a:pt x="121" y="186"/>
                      <a:pt x="121" y="186"/>
                      <a:pt x="121" y="186"/>
                    </a:cubicBezTo>
                    <a:cubicBezTo>
                      <a:pt x="121" y="186"/>
                      <a:pt x="123" y="186"/>
                      <a:pt x="125" y="186"/>
                    </a:cubicBezTo>
                    <a:cubicBezTo>
                      <a:pt x="126" y="186"/>
                      <a:pt x="126" y="188"/>
                      <a:pt x="128" y="186"/>
                    </a:cubicBezTo>
                    <a:cubicBezTo>
                      <a:pt x="129" y="184"/>
                      <a:pt x="129" y="184"/>
                      <a:pt x="131" y="184"/>
                    </a:cubicBezTo>
                    <a:cubicBezTo>
                      <a:pt x="133" y="184"/>
                      <a:pt x="135" y="183"/>
                      <a:pt x="136" y="183"/>
                    </a:cubicBezTo>
                    <a:cubicBezTo>
                      <a:pt x="136" y="184"/>
                      <a:pt x="138" y="184"/>
                      <a:pt x="139" y="184"/>
                    </a:cubicBezTo>
                    <a:cubicBezTo>
                      <a:pt x="139" y="184"/>
                      <a:pt x="143" y="186"/>
                      <a:pt x="143" y="186"/>
                    </a:cubicBezTo>
                    <a:cubicBezTo>
                      <a:pt x="144" y="185"/>
                      <a:pt x="148" y="186"/>
                      <a:pt x="148" y="186"/>
                    </a:cubicBezTo>
                    <a:cubicBezTo>
                      <a:pt x="148" y="186"/>
                      <a:pt x="137" y="196"/>
                      <a:pt x="113" y="197"/>
                    </a:cubicBezTo>
                    <a:cubicBezTo>
                      <a:pt x="113" y="197"/>
                      <a:pt x="167" y="199"/>
                      <a:pt x="197" y="146"/>
                    </a:cubicBezTo>
                    <a:cubicBezTo>
                      <a:pt x="228" y="94"/>
                      <a:pt x="206" y="26"/>
                      <a:pt x="137" y="3"/>
                    </a:cubicBezTo>
                    <a:cubicBezTo>
                      <a:pt x="137" y="3"/>
                      <a:pt x="189" y="22"/>
                      <a:pt x="203" y="71"/>
                    </a:cubicBezTo>
                    <a:cubicBezTo>
                      <a:pt x="202" y="72"/>
                      <a:pt x="202" y="72"/>
                      <a:pt x="202" y="72"/>
                    </a:cubicBezTo>
                    <a:cubicBezTo>
                      <a:pt x="201" y="71"/>
                      <a:pt x="201" y="72"/>
                      <a:pt x="200" y="69"/>
                    </a:cubicBezTo>
                    <a:cubicBezTo>
                      <a:pt x="199" y="67"/>
                      <a:pt x="199" y="68"/>
                      <a:pt x="199" y="66"/>
                    </a:cubicBezTo>
                    <a:cubicBezTo>
                      <a:pt x="198" y="64"/>
                      <a:pt x="198" y="65"/>
                      <a:pt x="197" y="64"/>
                    </a:cubicBezTo>
                    <a:cubicBezTo>
                      <a:pt x="195" y="62"/>
                      <a:pt x="195" y="62"/>
                      <a:pt x="194" y="61"/>
                    </a:cubicBezTo>
                    <a:cubicBezTo>
                      <a:pt x="193" y="61"/>
                      <a:pt x="192" y="58"/>
                      <a:pt x="192" y="57"/>
                    </a:cubicBezTo>
                    <a:cubicBezTo>
                      <a:pt x="191" y="56"/>
                      <a:pt x="189" y="55"/>
                      <a:pt x="188" y="55"/>
                    </a:cubicBezTo>
                    <a:cubicBezTo>
                      <a:pt x="187" y="55"/>
                      <a:pt x="188" y="54"/>
                      <a:pt x="187" y="55"/>
                    </a:cubicBezTo>
                    <a:cubicBezTo>
                      <a:pt x="187" y="56"/>
                      <a:pt x="189" y="58"/>
                      <a:pt x="189" y="58"/>
                    </a:cubicBezTo>
                    <a:cubicBezTo>
                      <a:pt x="189" y="62"/>
                      <a:pt x="189" y="62"/>
                      <a:pt x="189" y="62"/>
                    </a:cubicBezTo>
                    <a:cubicBezTo>
                      <a:pt x="189" y="62"/>
                      <a:pt x="190" y="65"/>
                      <a:pt x="190" y="66"/>
                    </a:cubicBezTo>
                    <a:cubicBezTo>
                      <a:pt x="190" y="67"/>
                      <a:pt x="189" y="70"/>
                      <a:pt x="189" y="70"/>
                    </a:cubicBezTo>
                    <a:cubicBezTo>
                      <a:pt x="189" y="70"/>
                      <a:pt x="188" y="72"/>
                      <a:pt x="187" y="73"/>
                    </a:cubicBezTo>
                    <a:cubicBezTo>
                      <a:pt x="186" y="73"/>
                      <a:pt x="181" y="74"/>
                      <a:pt x="181" y="74"/>
                    </a:cubicBezTo>
                    <a:cubicBezTo>
                      <a:pt x="181" y="74"/>
                      <a:pt x="179" y="72"/>
                      <a:pt x="179" y="71"/>
                    </a:cubicBezTo>
                    <a:cubicBezTo>
                      <a:pt x="178" y="69"/>
                      <a:pt x="175" y="69"/>
                      <a:pt x="174" y="68"/>
                    </a:cubicBezTo>
                    <a:cubicBezTo>
                      <a:pt x="174" y="67"/>
                      <a:pt x="175" y="66"/>
                      <a:pt x="173" y="64"/>
                    </a:cubicBezTo>
                    <a:cubicBezTo>
                      <a:pt x="172" y="62"/>
                      <a:pt x="173" y="63"/>
                      <a:pt x="172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66" y="58"/>
                      <a:pt x="167" y="60"/>
                    </a:cubicBezTo>
                    <a:cubicBezTo>
                      <a:pt x="168" y="63"/>
                      <a:pt x="167" y="65"/>
                      <a:pt x="168" y="65"/>
                    </a:cubicBezTo>
                    <a:cubicBezTo>
                      <a:pt x="169" y="66"/>
                      <a:pt x="170" y="65"/>
                      <a:pt x="171" y="67"/>
                    </a:cubicBezTo>
                    <a:cubicBezTo>
                      <a:pt x="172" y="69"/>
                      <a:pt x="172" y="70"/>
                      <a:pt x="172" y="71"/>
                    </a:cubicBezTo>
                    <a:cubicBezTo>
                      <a:pt x="173" y="71"/>
                      <a:pt x="173" y="74"/>
                      <a:pt x="174" y="75"/>
                    </a:cubicBezTo>
                    <a:cubicBezTo>
                      <a:pt x="175" y="75"/>
                      <a:pt x="178" y="75"/>
                      <a:pt x="178" y="76"/>
                    </a:cubicBezTo>
                    <a:cubicBezTo>
                      <a:pt x="177" y="77"/>
                      <a:pt x="176" y="78"/>
                      <a:pt x="178" y="79"/>
                    </a:cubicBezTo>
                    <a:cubicBezTo>
                      <a:pt x="179" y="79"/>
                      <a:pt x="179" y="80"/>
                      <a:pt x="180" y="80"/>
                    </a:cubicBezTo>
                    <a:cubicBezTo>
                      <a:pt x="181" y="80"/>
                      <a:pt x="181" y="80"/>
                      <a:pt x="182" y="79"/>
                    </a:cubicBezTo>
                    <a:cubicBezTo>
                      <a:pt x="184" y="79"/>
                      <a:pt x="186" y="79"/>
                      <a:pt x="186" y="79"/>
                    </a:cubicBezTo>
                    <a:cubicBezTo>
                      <a:pt x="186" y="79"/>
                      <a:pt x="188" y="80"/>
                      <a:pt x="188" y="81"/>
                    </a:cubicBezTo>
                    <a:cubicBezTo>
                      <a:pt x="188" y="82"/>
                      <a:pt x="187" y="86"/>
                      <a:pt x="187" y="86"/>
                    </a:cubicBezTo>
                    <a:cubicBezTo>
                      <a:pt x="185" y="90"/>
                      <a:pt x="185" y="90"/>
                      <a:pt x="185" y="90"/>
                    </a:cubicBezTo>
                    <a:cubicBezTo>
                      <a:pt x="185" y="90"/>
                      <a:pt x="185" y="97"/>
                      <a:pt x="184" y="97"/>
                    </a:cubicBezTo>
                    <a:cubicBezTo>
                      <a:pt x="183" y="97"/>
                      <a:pt x="182" y="100"/>
                      <a:pt x="181" y="100"/>
                    </a:cubicBezTo>
                    <a:cubicBezTo>
                      <a:pt x="180" y="101"/>
                      <a:pt x="180" y="105"/>
                      <a:pt x="180" y="105"/>
                    </a:cubicBezTo>
                    <a:cubicBezTo>
                      <a:pt x="178" y="108"/>
                      <a:pt x="178" y="108"/>
                      <a:pt x="178" y="108"/>
                    </a:cubicBezTo>
                    <a:cubicBezTo>
                      <a:pt x="178" y="108"/>
                      <a:pt x="178" y="111"/>
                      <a:pt x="178" y="112"/>
                    </a:cubicBezTo>
                    <a:cubicBezTo>
                      <a:pt x="178" y="113"/>
                      <a:pt x="179" y="117"/>
                      <a:pt x="178" y="119"/>
                    </a:cubicBezTo>
                    <a:cubicBezTo>
                      <a:pt x="178" y="121"/>
                      <a:pt x="175" y="122"/>
                      <a:pt x="175" y="122"/>
                    </a:cubicBezTo>
                    <a:cubicBezTo>
                      <a:pt x="175" y="122"/>
                      <a:pt x="179" y="126"/>
                      <a:pt x="177" y="126"/>
                    </a:cubicBezTo>
                    <a:cubicBezTo>
                      <a:pt x="175" y="127"/>
                      <a:pt x="173" y="129"/>
                      <a:pt x="173" y="130"/>
                    </a:cubicBezTo>
                    <a:cubicBezTo>
                      <a:pt x="172" y="131"/>
                      <a:pt x="172" y="132"/>
                      <a:pt x="171" y="132"/>
                    </a:cubicBezTo>
                    <a:cubicBezTo>
                      <a:pt x="170" y="133"/>
                      <a:pt x="168" y="133"/>
                      <a:pt x="168" y="134"/>
                    </a:cubicBezTo>
                    <a:cubicBezTo>
                      <a:pt x="168" y="134"/>
                      <a:pt x="168" y="137"/>
                      <a:pt x="168" y="137"/>
                    </a:cubicBezTo>
                    <a:cubicBezTo>
                      <a:pt x="164" y="142"/>
                      <a:pt x="164" y="142"/>
                      <a:pt x="164" y="142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9"/>
                      <a:pt x="159" y="149"/>
                    </a:cubicBezTo>
                    <a:cubicBezTo>
                      <a:pt x="158" y="149"/>
                      <a:pt x="153" y="151"/>
                      <a:pt x="152" y="152"/>
                    </a:cubicBezTo>
                    <a:cubicBezTo>
                      <a:pt x="152" y="152"/>
                      <a:pt x="148" y="154"/>
                      <a:pt x="147" y="154"/>
                    </a:cubicBezTo>
                    <a:cubicBezTo>
                      <a:pt x="146" y="154"/>
                      <a:pt x="148" y="157"/>
                      <a:pt x="146" y="154"/>
                    </a:cubicBezTo>
                    <a:cubicBezTo>
                      <a:pt x="144" y="151"/>
                      <a:pt x="145" y="153"/>
                      <a:pt x="144" y="149"/>
                    </a:cubicBezTo>
                    <a:cubicBezTo>
                      <a:pt x="142" y="145"/>
                      <a:pt x="142" y="148"/>
                      <a:pt x="142" y="145"/>
                    </a:cubicBezTo>
                    <a:cubicBezTo>
                      <a:pt x="142" y="143"/>
                      <a:pt x="142" y="145"/>
                      <a:pt x="142" y="143"/>
                    </a:cubicBezTo>
                    <a:cubicBezTo>
                      <a:pt x="142" y="140"/>
                      <a:pt x="143" y="142"/>
                      <a:pt x="141" y="139"/>
                    </a:cubicBezTo>
                    <a:cubicBezTo>
                      <a:pt x="140" y="136"/>
                      <a:pt x="140" y="137"/>
                      <a:pt x="138" y="135"/>
                    </a:cubicBezTo>
                    <a:cubicBezTo>
                      <a:pt x="136" y="133"/>
                      <a:pt x="135" y="135"/>
                      <a:pt x="136" y="132"/>
                    </a:cubicBezTo>
                    <a:cubicBezTo>
                      <a:pt x="137" y="129"/>
                      <a:pt x="137" y="132"/>
                      <a:pt x="137" y="129"/>
                    </a:cubicBezTo>
                    <a:cubicBezTo>
                      <a:pt x="138" y="126"/>
                      <a:pt x="137" y="125"/>
                      <a:pt x="139" y="124"/>
                    </a:cubicBezTo>
                    <a:cubicBezTo>
                      <a:pt x="141" y="123"/>
                      <a:pt x="142" y="122"/>
                      <a:pt x="142" y="121"/>
                    </a:cubicBezTo>
                    <a:cubicBezTo>
                      <a:pt x="142" y="119"/>
                      <a:pt x="142" y="118"/>
                      <a:pt x="142" y="117"/>
                    </a:cubicBezTo>
                    <a:cubicBezTo>
                      <a:pt x="141" y="116"/>
                      <a:pt x="139" y="114"/>
                      <a:pt x="139" y="113"/>
                    </a:cubicBezTo>
                    <a:cubicBezTo>
                      <a:pt x="139" y="112"/>
                      <a:pt x="139" y="113"/>
                      <a:pt x="137" y="111"/>
                    </a:cubicBezTo>
                    <a:cubicBezTo>
                      <a:pt x="136" y="109"/>
                      <a:pt x="135" y="108"/>
                      <a:pt x="135" y="108"/>
                    </a:cubicBezTo>
                    <a:cubicBezTo>
                      <a:pt x="135" y="108"/>
                      <a:pt x="135" y="103"/>
                      <a:pt x="135" y="101"/>
                    </a:cubicBezTo>
                    <a:cubicBezTo>
                      <a:pt x="135" y="99"/>
                      <a:pt x="134" y="102"/>
                      <a:pt x="135" y="99"/>
                    </a:cubicBezTo>
                    <a:cubicBezTo>
                      <a:pt x="135" y="96"/>
                      <a:pt x="135" y="94"/>
                      <a:pt x="135" y="94"/>
                    </a:cubicBezTo>
                    <a:cubicBezTo>
                      <a:pt x="135" y="94"/>
                      <a:pt x="132" y="92"/>
                      <a:pt x="131" y="92"/>
                    </a:cubicBezTo>
                    <a:cubicBezTo>
                      <a:pt x="129" y="92"/>
                      <a:pt x="129" y="94"/>
                      <a:pt x="127" y="93"/>
                    </a:cubicBezTo>
                    <a:cubicBezTo>
                      <a:pt x="125" y="91"/>
                      <a:pt x="126" y="90"/>
                      <a:pt x="125" y="89"/>
                    </a:cubicBezTo>
                    <a:cubicBezTo>
                      <a:pt x="124" y="89"/>
                      <a:pt x="123" y="89"/>
                      <a:pt x="122" y="90"/>
                    </a:cubicBezTo>
                    <a:cubicBezTo>
                      <a:pt x="121" y="91"/>
                      <a:pt x="118" y="91"/>
                      <a:pt x="116" y="91"/>
                    </a:cubicBezTo>
                    <a:cubicBezTo>
                      <a:pt x="114" y="92"/>
                      <a:pt x="113" y="92"/>
                      <a:pt x="110" y="92"/>
                    </a:cubicBezTo>
                    <a:cubicBezTo>
                      <a:pt x="108" y="92"/>
                      <a:pt x="104" y="93"/>
                      <a:pt x="102" y="92"/>
                    </a:cubicBezTo>
                    <a:cubicBezTo>
                      <a:pt x="100" y="91"/>
                      <a:pt x="100" y="92"/>
                      <a:pt x="99" y="90"/>
                    </a:cubicBezTo>
                    <a:cubicBezTo>
                      <a:pt x="98" y="88"/>
                      <a:pt x="99" y="88"/>
                      <a:pt x="97" y="87"/>
                    </a:cubicBezTo>
                    <a:cubicBezTo>
                      <a:pt x="95" y="86"/>
                      <a:pt x="94" y="87"/>
                      <a:pt x="94" y="85"/>
                    </a:cubicBezTo>
                    <a:cubicBezTo>
                      <a:pt x="94" y="82"/>
                      <a:pt x="95" y="83"/>
                      <a:pt x="93" y="81"/>
                    </a:cubicBezTo>
                    <a:cubicBezTo>
                      <a:pt x="92" y="79"/>
                      <a:pt x="94" y="82"/>
                      <a:pt x="92" y="79"/>
                    </a:cubicBezTo>
                    <a:cubicBezTo>
                      <a:pt x="89" y="76"/>
                      <a:pt x="88" y="79"/>
                      <a:pt x="89" y="76"/>
                    </a:cubicBezTo>
                    <a:cubicBezTo>
                      <a:pt x="90" y="74"/>
                      <a:pt x="91" y="75"/>
                      <a:pt x="91" y="73"/>
                    </a:cubicBezTo>
                    <a:cubicBezTo>
                      <a:pt x="91" y="70"/>
                      <a:pt x="95" y="74"/>
                      <a:pt x="92" y="68"/>
                    </a:cubicBezTo>
                    <a:cubicBezTo>
                      <a:pt x="90" y="63"/>
                      <a:pt x="89" y="64"/>
                      <a:pt x="92" y="60"/>
                    </a:cubicBezTo>
                    <a:cubicBezTo>
                      <a:pt x="94" y="55"/>
                      <a:pt x="97" y="54"/>
                      <a:pt x="98" y="53"/>
                    </a:cubicBezTo>
                    <a:cubicBezTo>
                      <a:pt x="98" y="52"/>
                      <a:pt x="99" y="50"/>
                      <a:pt x="100" y="49"/>
                    </a:cubicBezTo>
                    <a:cubicBezTo>
                      <a:pt x="101" y="48"/>
                      <a:pt x="100" y="48"/>
                      <a:pt x="102" y="48"/>
                    </a:cubicBezTo>
                    <a:cubicBezTo>
                      <a:pt x="104" y="48"/>
                      <a:pt x="107" y="47"/>
                      <a:pt x="108" y="46"/>
                    </a:cubicBezTo>
                    <a:cubicBezTo>
                      <a:pt x="109" y="45"/>
                      <a:pt x="111" y="42"/>
                      <a:pt x="112" y="42"/>
                    </a:cubicBezTo>
                    <a:cubicBezTo>
                      <a:pt x="113" y="42"/>
                      <a:pt x="113" y="42"/>
                      <a:pt x="115" y="42"/>
                    </a:cubicBezTo>
                    <a:cubicBezTo>
                      <a:pt x="117" y="41"/>
                      <a:pt x="117" y="41"/>
                      <a:pt x="119" y="41"/>
                    </a:cubicBezTo>
                    <a:cubicBezTo>
                      <a:pt x="120" y="41"/>
                      <a:pt x="117" y="42"/>
                      <a:pt x="121" y="41"/>
                    </a:cubicBezTo>
                    <a:cubicBezTo>
                      <a:pt x="125" y="40"/>
                      <a:pt x="124" y="40"/>
                      <a:pt x="125" y="40"/>
                    </a:cubicBezTo>
                    <a:cubicBezTo>
                      <a:pt x="126" y="40"/>
                      <a:pt x="126" y="41"/>
                      <a:pt x="127" y="41"/>
                    </a:cubicBezTo>
                    <a:cubicBezTo>
                      <a:pt x="129" y="41"/>
                      <a:pt x="129" y="38"/>
                      <a:pt x="129" y="41"/>
                    </a:cubicBezTo>
                    <a:cubicBezTo>
                      <a:pt x="129" y="45"/>
                      <a:pt x="128" y="46"/>
                      <a:pt x="130" y="46"/>
                    </a:cubicBezTo>
                    <a:cubicBezTo>
                      <a:pt x="133" y="47"/>
                      <a:pt x="130" y="47"/>
                      <a:pt x="133" y="47"/>
                    </a:cubicBezTo>
                    <a:cubicBezTo>
                      <a:pt x="136" y="47"/>
                      <a:pt x="135" y="47"/>
                      <a:pt x="137" y="48"/>
                    </a:cubicBezTo>
                    <a:cubicBezTo>
                      <a:pt x="138" y="48"/>
                      <a:pt x="139" y="49"/>
                      <a:pt x="141" y="49"/>
                    </a:cubicBezTo>
                    <a:cubicBezTo>
                      <a:pt x="143" y="49"/>
                      <a:pt x="140" y="52"/>
                      <a:pt x="143" y="49"/>
                    </a:cubicBezTo>
                    <a:cubicBezTo>
                      <a:pt x="146" y="46"/>
                      <a:pt x="141" y="46"/>
                      <a:pt x="146" y="46"/>
                    </a:cubicBezTo>
                    <a:cubicBezTo>
                      <a:pt x="151" y="47"/>
                      <a:pt x="152" y="48"/>
                      <a:pt x="153" y="48"/>
                    </a:cubicBezTo>
                    <a:cubicBezTo>
                      <a:pt x="154" y="47"/>
                      <a:pt x="154" y="48"/>
                      <a:pt x="156" y="47"/>
                    </a:cubicBezTo>
                    <a:cubicBezTo>
                      <a:pt x="159" y="46"/>
                      <a:pt x="159" y="46"/>
                      <a:pt x="160" y="46"/>
                    </a:cubicBezTo>
                    <a:cubicBezTo>
                      <a:pt x="161" y="47"/>
                      <a:pt x="161" y="49"/>
                      <a:pt x="162" y="47"/>
                    </a:cubicBezTo>
                    <a:cubicBezTo>
                      <a:pt x="163" y="45"/>
                      <a:pt x="165" y="45"/>
                      <a:pt x="162" y="44"/>
                    </a:cubicBezTo>
                    <a:cubicBezTo>
                      <a:pt x="159" y="42"/>
                      <a:pt x="158" y="44"/>
                      <a:pt x="158" y="42"/>
                    </a:cubicBezTo>
                    <a:cubicBezTo>
                      <a:pt x="157" y="40"/>
                      <a:pt x="160" y="41"/>
                      <a:pt x="157" y="40"/>
                    </a:cubicBezTo>
                    <a:cubicBezTo>
                      <a:pt x="154" y="40"/>
                      <a:pt x="155" y="40"/>
                      <a:pt x="153" y="39"/>
                    </a:cubicBezTo>
                    <a:cubicBezTo>
                      <a:pt x="151" y="38"/>
                      <a:pt x="149" y="41"/>
                      <a:pt x="148" y="39"/>
                    </a:cubicBezTo>
                    <a:cubicBezTo>
                      <a:pt x="147" y="37"/>
                      <a:pt x="143" y="41"/>
                      <a:pt x="147" y="37"/>
                    </a:cubicBezTo>
                    <a:cubicBezTo>
                      <a:pt x="151" y="34"/>
                      <a:pt x="149" y="32"/>
                      <a:pt x="152" y="33"/>
                    </a:cubicBezTo>
                    <a:cubicBezTo>
                      <a:pt x="155" y="34"/>
                      <a:pt x="154" y="36"/>
                      <a:pt x="155" y="35"/>
                    </a:cubicBezTo>
                    <a:cubicBezTo>
                      <a:pt x="157" y="33"/>
                      <a:pt x="160" y="32"/>
                      <a:pt x="157" y="30"/>
                    </a:cubicBezTo>
                    <a:cubicBezTo>
                      <a:pt x="154" y="28"/>
                      <a:pt x="156" y="29"/>
                      <a:pt x="153" y="28"/>
                    </a:cubicBezTo>
                    <a:cubicBezTo>
                      <a:pt x="150" y="26"/>
                      <a:pt x="147" y="33"/>
                      <a:pt x="146" y="32"/>
                    </a:cubicBezTo>
                    <a:cubicBezTo>
                      <a:pt x="145" y="31"/>
                      <a:pt x="144" y="30"/>
                      <a:pt x="143" y="31"/>
                    </a:cubicBezTo>
                    <a:cubicBezTo>
                      <a:pt x="142" y="31"/>
                      <a:pt x="142" y="34"/>
                      <a:pt x="142" y="36"/>
                    </a:cubicBezTo>
                    <a:cubicBezTo>
                      <a:pt x="142" y="38"/>
                      <a:pt x="143" y="38"/>
                      <a:pt x="140" y="37"/>
                    </a:cubicBezTo>
                    <a:cubicBezTo>
                      <a:pt x="137" y="35"/>
                      <a:pt x="144" y="36"/>
                      <a:pt x="137" y="33"/>
                    </a:cubicBezTo>
                    <a:cubicBezTo>
                      <a:pt x="130" y="31"/>
                      <a:pt x="128" y="31"/>
                      <a:pt x="127" y="32"/>
                    </a:cubicBezTo>
                    <a:cubicBezTo>
                      <a:pt x="126" y="33"/>
                      <a:pt x="125" y="33"/>
                      <a:pt x="124" y="34"/>
                    </a:cubicBezTo>
                    <a:cubicBezTo>
                      <a:pt x="123" y="35"/>
                      <a:pt x="126" y="36"/>
                      <a:pt x="123" y="35"/>
                    </a:cubicBezTo>
                    <a:cubicBezTo>
                      <a:pt x="120" y="33"/>
                      <a:pt x="118" y="35"/>
                      <a:pt x="118" y="35"/>
                    </a:cubicBezTo>
                    <a:cubicBezTo>
                      <a:pt x="118" y="35"/>
                      <a:pt x="117" y="35"/>
                      <a:pt x="116" y="36"/>
                    </a:cubicBezTo>
                    <a:cubicBezTo>
                      <a:pt x="114" y="37"/>
                      <a:pt x="112" y="38"/>
                      <a:pt x="111" y="37"/>
                    </a:cubicBezTo>
                    <a:cubicBezTo>
                      <a:pt x="109" y="37"/>
                      <a:pt x="106" y="38"/>
                      <a:pt x="109" y="34"/>
                    </a:cubicBezTo>
                    <a:cubicBezTo>
                      <a:pt x="111" y="31"/>
                      <a:pt x="109" y="33"/>
                      <a:pt x="113" y="31"/>
                    </a:cubicBezTo>
                    <a:cubicBezTo>
                      <a:pt x="117" y="30"/>
                      <a:pt x="123" y="29"/>
                      <a:pt x="118" y="28"/>
                    </a:cubicBezTo>
                    <a:cubicBezTo>
                      <a:pt x="113" y="27"/>
                      <a:pt x="121" y="27"/>
                      <a:pt x="114" y="24"/>
                    </a:cubicBezTo>
                    <a:cubicBezTo>
                      <a:pt x="107" y="21"/>
                      <a:pt x="107" y="25"/>
                      <a:pt x="107" y="21"/>
                    </a:cubicBezTo>
                    <a:cubicBezTo>
                      <a:pt x="108" y="16"/>
                      <a:pt x="107" y="16"/>
                      <a:pt x="106" y="16"/>
                    </a:cubicBezTo>
                    <a:cubicBezTo>
                      <a:pt x="104" y="16"/>
                      <a:pt x="100" y="17"/>
                      <a:pt x="98" y="18"/>
                    </a:cubicBezTo>
                    <a:cubicBezTo>
                      <a:pt x="97" y="18"/>
                      <a:pt x="99" y="19"/>
                      <a:pt x="96" y="17"/>
                    </a:cubicBezTo>
                    <a:cubicBezTo>
                      <a:pt x="92" y="15"/>
                      <a:pt x="91" y="18"/>
                      <a:pt x="92" y="15"/>
                    </a:cubicBezTo>
                    <a:cubicBezTo>
                      <a:pt x="94" y="13"/>
                      <a:pt x="94" y="12"/>
                      <a:pt x="96" y="11"/>
                    </a:cubicBezTo>
                    <a:cubicBezTo>
                      <a:pt x="98" y="9"/>
                      <a:pt x="97" y="3"/>
                      <a:pt x="102" y="5"/>
                    </a:cubicBezTo>
                    <a:cubicBezTo>
                      <a:pt x="106" y="8"/>
                      <a:pt x="105" y="7"/>
                      <a:pt x="108" y="7"/>
                    </a:cubicBezTo>
                    <a:cubicBezTo>
                      <a:pt x="112" y="7"/>
                      <a:pt x="114" y="7"/>
                      <a:pt x="114" y="6"/>
                    </a:cubicBezTo>
                    <a:cubicBezTo>
                      <a:pt x="114" y="5"/>
                      <a:pt x="109" y="3"/>
                      <a:pt x="109" y="3"/>
                    </a:cubicBezTo>
                    <a:cubicBezTo>
                      <a:pt x="109" y="3"/>
                      <a:pt x="108" y="4"/>
                      <a:pt x="109" y="3"/>
                    </a:cubicBezTo>
                    <a:cubicBezTo>
                      <a:pt x="109" y="2"/>
                      <a:pt x="110" y="1"/>
                      <a:pt x="110" y="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96" y="0"/>
                      <a:pt x="9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41">
              <a:extLst>
                <a:ext uri="{FF2B5EF4-FFF2-40B4-BE49-F238E27FC236}">
                  <a16:creationId xmlns:a16="http://schemas.microsoft.com/office/drawing/2014/main" id="{2F4A68EB-5F4B-4B25-B27F-263F47DBAE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1607" y="4293243"/>
              <a:ext cx="438698" cy="399703"/>
            </a:xfrm>
            <a:custGeom>
              <a:avLst/>
              <a:gdLst>
                <a:gd name="T0" fmla="*/ 116 w 196"/>
                <a:gd name="T1" fmla="*/ 2 h 179"/>
                <a:gd name="T2" fmla="*/ 98 w 196"/>
                <a:gd name="T3" fmla="*/ 0 h 179"/>
                <a:gd name="T4" fmla="*/ 98 w 196"/>
                <a:gd name="T5" fmla="*/ 17 h 179"/>
                <a:gd name="T6" fmla="*/ 113 w 196"/>
                <a:gd name="T7" fmla="*/ 18 h 179"/>
                <a:gd name="T8" fmla="*/ 169 w 196"/>
                <a:gd name="T9" fmla="*/ 105 h 179"/>
                <a:gd name="T10" fmla="*/ 98 w 196"/>
                <a:gd name="T11" fmla="*/ 163 h 179"/>
                <a:gd name="T12" fmla="*/ 98 w 196"/>
                <a:gd name="T13" fmla="*/ 179 h 179"/>
                <a:gd name="T14" fmla="*/ 185 w 196"/>
                <a:gd name="T15" fmla="*/ 108 h 179"/>
                <a:gd name="T16" fmla="*/ 116 w 196"/>
                <a:gd name="T17" fmla="*/ 2 h 179"/>
                <a:gd name="T18" fmla="*/ 98 w 196"/>
                <a:gd name="T19" fmla="*/ 0 h 179"/>
                <a:gd name="T20" fmla="*/ 10 w 196"/>
                <a:gd name="T21" fmla="*/ 71 h 179"/>
                <a:gd name="T22" fmla="*/ 79 w 196"/>
                <a:gd name="T23" fmla="*/ 177 h 179"/>
                <a:gd name="T24" fmla="*/ 98 w 196"/>
                <a:gd name="T25" fmla="*/ 179 h 179"/>
                <a:gd name="T26" fmla="*/ 98 w 196"/>
                <a:gd name="T27" fmla="*/ 163 h 179"/>
                <a:gd name="T28" fmla="*/ 83 w 196"/>
                <a:gd name="T29" fmla="*/ 161 h 179"/>
                <a:gd name="T30" fmla="*/ 83 w 196"/>
                <a:gd name="T31" fmla="*/ 161 h 179"/>
                <a:gd name="T32" fmla="*/ 26 w 196"/>
                <a:gd name="T33" fmla="*/ 75 h 179"/>
                <a:gd name="T34" fmla="*/ 98 w 196"/>
                <a:gd name="T35" fmla="*/ 17 h 179"/>
                <a:gd name="T36" fmla="*/ 98 w 196"/>
                <a:gd name="T3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179">
                  <a:moveTo>
                    <a:pt x="116" y="2"/>
                  </a:moveTo>
                  <a:cubicBezTo>
                    <a:pt x="110" y="1"/>
                    <a:pt x="104" y="0"/>
                    <a:pt x="98" y="0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3" y="17"/>
                    <a:pt x="108" y="17"/>
                    <a:pt x="113" y="18"/>
                  </a:cubicBezTo>
                  <a:cubicBezTo>
                    <a:pt x="152" y="27"/>
                    <a:pt x="177" y="65"/>
                    <a:pt x="169" y="105"/>
                  </a:cubicBezTo>
                  <a:cubicBezTo>
                    <a:pt x="162" y="139"/>
                    <a:pt x="131" y="163"/>
                    <a:pt x="98" y="163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39" y="179"/>
                    <a:pt x="177" y="150"/>
                    <a:pt x="185" y="108"/>
                  </a:cubicBezTo>
                  <a:cubicBezTo>
                    <a:pt x="196" y="60"/>
                    <a:pt x="165" y="12"/>
                    <a:pt x="116" y="2"/>
                  </a:cubicBezTo>
                  <a:close/>
                  <a:moveTo>
                    <a:pt x="98" y="0"/>
                  </a:moveTo>
                  <a:cubicBezTo>
                    <a:pt x="56" y="0"/>
                    <a:pt x="19" y="29"/>
                    <a:pt x="10" y="71"/>
                  </a:cubicBezTo>
                  <a:cubicBezTo>
                    <a:pt x="0" y="120"/>
                    <a:pt x="31" y="167"/>
                    <a:pt x="79" y="177"/>
                  </a:cubicBezTo>
                  <a:cubicBezTo>
                    <a:pt x="85" y="179"/>
                    <a:pt x="92" y="179"/>
                    <a:pt x="98" y="179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3" y="163"/>
                    <a:pt x="88" y="162"/>
                    <a:pt x="83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43" y="153"/>
                    <a:pt x="18" y="114"/>
                    <a:pt x="26" y="75"/>
                  </a:cubicBezTo>
                  <a:cubicBezTo>
                    <a:pt x="33" y="40"/>
                    <a:pt x="64" y="17"/>
                    <a:pt x="98" y="17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9" name="Freeform 42">
              <a:extLst>
                <a:ext uri="{FF2B5EF4-FFF2-40B4-BE49-F238E27FC236}">
                  <a16:creationId xmlns:a16="http://schemas.microsoft.com/office/drawing/2014/main" id="{6608EA10-3354-43F5-AF47-FF0B35B8C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5343" y="4662074"/>
              <a:ext cx="94238" cy="203102"/>
            </a:xfrm>
            <a:custGeom>
              <a:avLst/>
              <a:gdLst>
                <a:gd name="T0" fmla="*/ 33 w 58"/>
                <a:gd name="T1" fmla="*/ 125 h 125"/>
                <a:gd name="T2" fmla="*/ 0 w 58"/>
                <a:gd name="T3" fmla="*/ 118 h 125"/>
                <a:gd name="T4" fmla="*/ 25 w 58"/>
                <a:gd name="T5" fmla="*/ 0 h 125"/>
                <a:gd name="T6" fmla="*/ 58 w 58"/>
                <a:gd name="T7" fmla="*/ 7 h 125"/>
                <a:gd name="T8" fmla="*/ 33 w 58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5">
                  <a:moveTo>
                    <a:pt x="33" y="125"/>
                  </a:moveTo>
                  <a:lnTo>
                    <a:pt x="0" y="118"/>
                  </a:lnTo>
                  <a:lnTo>
                    <a:pt x="25" y="0"/>
                  </a:lnTo>
                  <a:lnTo>
                    <a:pt x="58" y="7"/>
                  </a:lnTo>
                  <a:lnTo>
                    <a:pt x="33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0" name="Freeform 43">
              <a:extLst>
                <a:ext uri="{FF2B5EF4-FFF2-40B4-BE49-F238E27FC236}">
                  <a16:creationId xmlns:a16="http://schemas.microsoft.com/office/drawing/2014/main" id="{5AD7CD71-83A5-4B84-9B39-A9A85ECC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348" y="4723817"/>
              <a:ext cx="133234" cy="274593"/>
            </a:xfrm>
            <a:custGeom>
              <a:avLst/>
              <a:gdLst>
                <a:gd name="T0" fmla="*/ 40 w 60"/>
                <a:gd name="T1" fmla="*/ 106 h 123"/>
                <a:gd name="T2" fmla="*/ 18 w 60"/>
                <a:gd name="T3" fmla="*/ 121 h 123"/>
                <a:gd name="T4" fmla="*/ 3 w 60"/>
                <a:gd name="T5" fmla="*/ 98 h 123"/>
                <a:gd name="T6" fmla="*/ 20 w 60"/>
                <a:gd name="T7" fmla="*/ 17 h 123"/>
                <a:gd name="T8" fmla="*/ 42 w 60"/>
                <a:gd name="T9" fmla="*/ 2 h 123"/>
                <a:gd name="T10" fmla="*/ 57 w 60"/>
                <a:gd name="T11" fmla="*/ 25 h 123"/>
                <a:gd name="T12" fmla="*/ 40 w 60"/>
                <a:gd name="T13" fmla="*/ 10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3">
                  <a:moveTo>
                    <a:pt x="40" y="106"/>
                  </a:moveTo>
                  <a:cubicBezTo>
                    <a:pt x="38" y="116"/>
                    <a:pt x="28" y="123"/>
                    <a:pt x="18" y="121"/>
                  </a:cubicBezTo>
                  <a:cubicBezTo>
                    <a:pt x="7" y="118"/>
                    <a:pt x="0" y="108"/>
                    <a:pt x="3" y="9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6"/>
                    <a:pt x="32" y="0"/>
                    <a:pt x="42" y="2"/>
                  </a:cubicBezTo>
                  <a:cubicBezTo>
                    <a:pt x="53" y="4"/>
                    <a:pt x="60" y="14"/>
                    <a:pt x="57" y="25"/>
                  </a:cubicBezTo>
                  <a:lnTo>
                    <a:pt x="40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1" name="Freeform 44">
              <a:extLst>
                <a:ext uri="{FF2B5EF4-FFF2-40B4-BE49-F238E27FC236}">
                  <a16:creationId xmlns:a16="http://schemas.microsoft.com/office/drawing/2014/main" id="{15779F4C-480B-4AC3-97BE-F14FD56C2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366" y="1648058"/>
              <a:ext cx="536186" cy="490692"/>
            </a:xfrm>
            <a:custGeom>
              <a:avLst/>
              <a:gdLst>
                <a:gd name="T0" fmla="*/ 117 w 240"/>
                <a:gd name="T1" fmla="*/ 220 h 220"/>
                <a:gd name="T2" fmla="*/ 0 w 240"/>
                <a:gd name="T3" fmla="*/ 219 h 220"/>
                <a:gd name="T4" fmla="*/ 0 w 240"/>
                <a:gd name="T5" fmla="*/ 44 h 220"/>
                <a:gd name="T6" fmla="*/ 120 w 240"/>
                <a:gd name="T7" fmla="*/ 44 h 220"/>
                <a:gd name="T8" fmla="*/ 240 w 240"/>
                <a:gd name="T9" fmla="*/ 44 h 220"/>
                <a:gd name="T10" fmla="*/ 240 w 240"/>
                <a:gd name="T11" fmla="*/ 219 h 220"/>
                <a:gd name="T12" fmla="*/ 117 w 24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0">
                  <a:moveTo>
                    <a:pt x="117" y="220"/>
                  </a:moveTo>
                  <a:cubicBezTo>
                    <a:pt x="117" y="220"/>
                    <a:pt x="76" y="179"/>
                    <a:pt x="0" y="21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78" y="0"/>
                    <a:pt x="120" y="44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219"/>
                    <a:pt x="240" y="219"/>
                    <a:pt x="240" y="219"/>
                  </a:cubicBezTo>
                  <a:lnTo>
                    <a:pt x="117" y="2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2" name="Freeform 45">
              <a:extLst>
                <a:ext uri="{FF2B5EF4-FFF2-40B4-BE49-F238E27FC236}">
                  <a16:creationId xmlns:a16="http://schemas.microsoft.com/office/drawing/2014/main" id="{B8240027-1BB6-424B-ACBF-D13A9BC28F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0136" y="4371234"/>
              <a:ext cx="653172" cy="541062"/>
            </a:xfrm>
            <a:custGeom>
              <a:avLst/>
              <a:gdLst>
                <a:gd name="T0" fmla="*/ 199 w 293"/>
                <a:gd name="T1" fmla="*/ 192 h 242"/>
                <a:gd name="T2" fmla="*/ 219 w 293"/>
                <a:gd name="T3" fmla="*/ 205 h 242"/>
                <a:gd name="T4" fmla="*/ 219 w 293"/>
                <a:gd name="T5" fmla="*/ 214 h 242"/>
                <a:gd name="T6" fmla="*/ 199 w 293"/>
                <a:gd name="T7" fmla="*/ 214 h 242"/>
                <a:gd name="T8" fmla="*/ 219 w 293"/>
                <a:gd name="T9" fmla="*/ 242 h 242"/>
                <a:gd name="T10" fmla="*/ 242 w 293"/>
                <a:gd name="T11" fmla="*/ 216 h 242"/>
                <a:gd name="T12" fmla="*/ 199 w 293"/>
                <a:gd name="T13" fmla="*/ 170 h 242"/>
                <a:gd name="T14" fmla="*/ 293 w 293"/>
                <a:gd name="T15" fmla="*/ 147 h 242"/>
                <a:gd name="T16" fmla="*/ 269 w 293"/>
                <a:gd name="T17" fmla="*/ 0 h 242"/>
                <a:gd name="T18" fmla="*/ 199 w 293"/>
                <a:gd name="T19" fmla="*/ 16 h 242"/>
                <a:gd name="T20" fmla="*/ 275 w 293"/>
                <a:gd name="T21" fmla="*/ 35 h 242"/>
                <a:gd name="T22" fmla="*/ 256 w 293"/>
                <a:gd name="T23" fmla="*/ 154 h 242"/>
                <a:gd name="T24" fmla="*/ 199 w 293"/>
                <a:gd name="T25" fmla="*/ 170 h 242"/>
                <a:gd name="T26" fmla="*/ 175 w 293"/>
                <a:gd name="T27" fmla="*/ 192 h 242"/>
                <a:gd name="T28" fmla="*/ 199 w 293"/>
                <a:gd name="T29" fmla="*/ 170 h 242"/>
                <a:gd name="T30" fmla="*/ 146 w 293"/>
                <a:gd name="T31" fmla="*/ 154 h 242"/>
                <a:gd name="T32" fmla="*/ 199 w 293"/>
                <a:gd name="T33" fmla="*/ 242 h 242"/>
                <a:gd name="T34" fmla="*/ 179 w 293"/>
                <a:gd name="T35" fmla="*/ 214 h 242"/>
                <a:gd name="T36" fmla="*/ 179 w 293"/>
                <a:gd name="T37" fmla="*/ 205 h 242"/>
                <a:gd name="T38" fmla="*/ 199 w 293"/>
                <a:gd name="T39" fmla="*/ 192 h 242"/>
                <a:gd name="T40" fmla="*/ 146 w 293"/>
                <a:gd name="T41" fmla="*/ 0 h 242"/>
                <a:gd name="T42" fmla="*/ 199 w 293"/>
                <a:gd name="T43" fmla="*/ 16 h 242"/>
                <a:gd name="T44" fmla="*/ 146 w 293"/>
                <a:gd name="T45" fmla="*/ 0 h 242"/>
                <a:gd name="T46" fmla="*/ 0 w 293"/>
                <a:gd name="T47" fmla="*/ 24 h 242"/>
                <a:gd name="T48" fmla="*/ 23 w 293"/>
                <a:gd name="T49" fmla="*/ 170 h 242"/>
                <a:gd name="T50" fmla="*/ 117 w 293"/>
                <a:gd name="T51" fmla="*/ 192 h 242"/>
                <a:gd name="T52" fmla="*/ 52 w 293"/>
                <a:gd name="T53" fmla="*/ 216 h 242"/>
                <a:gd name="T54" fmla="*/ 75 w 293"/>
                <a:gd name="T55" fmla="*/ 242 h 242"/>
                <a:gd name="T56" fmla="*/ 146 w 293"/>
                <a:gd name="T57" fmla="*/ 154 h 242"/>
                <a:gd name="T58" fmla="*/ 37 w 293"/>
                <a:gd name="T59" fmla="*/ 154 h 242"/>
                <a:gd name="T60" fmla="*/ 17 w 293"/>
                <a:gd name="T61" fmla="*/ 35 h 242"/>
                <a:gd name="T62" fmla="*/ 146 w 293"/>
                <a:gd name="T63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42">
                  <a:moveTo>
                    <a:pt x="219" y="192"/>
                  </a:moveTo>
                  <a:cubicBezTo>
                    <a:pt x="199" y="192"/>
                    <a:pt x="199" y="192"/>
                    <a:pt x="199" y="192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1" y="205"/>
                    <a:pt x="223" y="207"/>
                    <a:pt x="223" y="209"/>
                  </a:cubicBezTo>
                  <a:cubicBezTo>
                    <a:pt x="223" y="212"/>
                    <a:pt x="221" y="214"/>
                    <a:pt x="219" y="214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32" y="242"/>
                    <a:pt x="242" y="232"/>
                    <a:pt x="242" y="219"/>
                  </a:cubicBezTo>
                  <a:cubicBezTo>
                    <a:pt x="242" y="216"/>
                    <a:pt x="242" y="216"/>
                    <a:pt x="242" y="216"/>
                  </a:cubicBezTo>
                  <a:cubicBezTo>
                    <a:pt x="242" y="203"/>
                    <a:pt x="232" y="192"/>
                    <a:pt x="219" y="192"/>
                  </a:cubicBezTo>
                  <a:close/>
                  <a:moveTo>
                    <a:pt x="199" y="170"/>
                  </a:moveTo>
                  <a:cubicBezTo>
                    <a:pt x="269" y="170"/>
                    <a:pt x="269" y="170"/>
                    <a:pt x="269" y="170"/>
                  </a:cubicBezTo>
                  <a:cubicBezTo>
                    <a:pt x="282" y="170"/>
                    <a:pt x="293" y="160"/>
                    <a:pt x="293" y="147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11"/>
                    <a:pt x="282" y="0"/>
                    <a:pt x="26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67" y="16"/>
                    <a:pt x="275" y="24"/>
                    <a:pt x="275" y="35"/>
                  </a:cubicBezTo>
                  <a:cubicBezTo>
                    <a:pt x="275" y="135"/>
                    <a:pt x="275" y="135"/>
                    <a:pt x="275" y="135"/>
                  </a:cubicBezTo>
                  <a:cubicBezTo>
                    <a:pt x="275" y="146"/>
                    <a:pt x="267" y="154"/>
                    <a:pt x="256" y="154"/>
                  </a:cubicBezTo>
                  <a:cubicBezTo>
                    <a:pt x="199" y="154"/>
                    <a:pt x="199" y="154"/>
                    <a:pt x="199" y="154"/>
                  </a:cubicBezTo>
                  <a:lnTo>
                    <a:pt x="199" y="170"/>
                  </a:lnTo>
                  <a:close/>
                  <a:moveTo>
                    <a:pt x="199" y="192"/>
                  </a:moveTo>
                  <a:cubicBezTo>
                    <a:pt x="175" y="192"/>
                    <a:pt x="175" y="192"/>
                    <a:pt x="175" y="192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79" y="214"/>
                    <a:pt x="179" y="214"/>
                    <a:pt x="179" y="214"/>
                  </a:cubicBezTo>
                  <a:cubicBezTo>
                    <a:pt x="177" y="214"/>
                    <a:pt x="175" y="212"/>
                    <a:pt x="175" y="209"/>
                  </a:cubicBezTo>
                  <a:cubicBezTo>
                    <a:pt x="175" y="207"/>
                    <a:pt x="177" y="205"/>
                    <a:pt x="179" y="205"/>
                  </a:cubicBezTo>
                  <a:cubicBezTo>
                    <a:pt x="199" y="205"/>
                    <a:pt x="199" y="205"/>
                    <a:pt x="199" y="205"/>
                  </a:cubicBezTo>
                  <a:cubicBezTo>
                    <a:pt x="199" y="192"/>
                    <a:pt x="199" y="192"/>
                    <a:pt x="199" y="192"/>
                  </a:cubicBezTo>
                  <a:close/>
                  <a:moveTo>
                    <a:pt x="199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99" y="16"/>
                    <a:pt x="199" y="16"/>
                    <a:pt x="199" y="16"/>
                  </a:cubicBezTo>
                  <a:lnTo>
                    <a:pt x="199" y="0"/>
                  </a:lnTo>
                  <a:close/>
                  <a:moveTo>
                    <a:pt x="14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60"/>
                    <a:pt x="10" y="170"/>
                    <a:pt x="23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75" y="192"/>
                    <a:pt x="75" y="192"/>
                    <a:pt x="75" y="192"/>
                  </a:cubicBezTo>
                  <a:cubicBezTo>
                    <a:pt x="62" y="192"/>
                    <a:pt x="52" y="203"/>
                    <a:pt x="52" y="216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52" y="232"/>
                    <a:pt x="62" y="242"/>
                    <a:pt x="75" y="242"/>
                  </a:cubicBezTo>
                  <a:cubicBezTo>
                    <a:pt x="146" y="242"/>
                    <a:pt x="146" y="242"/>
                    <a:pt x="146" y="242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26" y="154"/>
                    <a:pt x="17" y="146"/>
                    <a:pt x="17" y="1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146" y="16"/>
                    <a:pt x="146" y="16"/>
                    <a:pt x="146" y="16"/>
                  </a:cubicBez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3" name="Freeform 46">
              <a:extLst>
                <a:ext uri="{FF2B5EF4-FFF2-40B4-BE49-F238E27FC236}">
                  <a16:creationId xmlns:a16="http://schemas.microsoft.com/office/drawing/2014/main" id="{E2301F1B-CC05-488D-8DA7-BB391782F2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5373" y="3293989"/>
              <a:ext cx="838401" cy="978133"/>
            </a:xfrm>
            <a:custGeom>
              <a:avLst/>
              <a:gdLst>
                <a:gd name="T0" fmla="*/ 376 w 376"/>
                <a:gd name="T1" fmla="*/ 43 h 438"/>
                <a:gd name="T2" fmla="*/ 324 w 376"/>
                <a:gd name="T3" fmla="*/ 32 h 438"/>
                <a:gd name="T4" fmla="*/ 334 w 376"/>
                <a:gd name="T5" fmla="*/ 54 h 438"/>
                <a:gd name="T6" fmla="*/ 324 w 376"/>
                <a:gd name="T7" fmla="*/ 59 h 438"/>
                <a:gd name="T8" fmla="*/ 272 w 376"/>
                <a:gd name="T9" fmla="*/ 63 h 438"/>
                <a:gd name="T10" fmla="*/ 304 w 376"/>
                <a:gd name="T11" fmla="*/ 98 h 438"/>
                <a:gd name="T12" fmla="*/ 256 w 376"/>
                <a:gd name="T13" fmla="*/ 81 h 438"/>
                <a:gd name="T14" fmla="*/ 271 w 376"/>
                <a:gd name="T15" fmla="*/ 103 h 438"/>
                <a:gd name="T16" fmla="*/ 241 w 376"/>
                <a:gd name="T17" fmla="*/ 100 h 438"/>
                <a:gd name="T18" fmla="*/ 256 w 376"/>
                <a:gd name="T19" fmla="*/ 122 h 438"/>
                <a:gd name="T20" fmla="*/ 226 w 376"/>
                <a:gd name="T21" fmla="*/ 119 h 438"/>
                <a:gd name="T22" fmla="*/ 240 w 376"/>
                <a:gd name="T23" fmla="*/ 140 h 438"/>
                <a:gd name="T24" fmla="*/ 210 w 376"/>
                <a:gd name="T25" fmla="*/ 138 h 438"/>
                <a:gd name="T26" fmla="*/ 242 w 376"/>
                <a:gd name="T27" fmla="*/ 173 h 438"/>
                <a:gd name="T28" fmla="*/ 195 w 376"/>
                <a:gd name="T29" fmla="*/ 156 h 438"/>
                <a:gd name="T30" fmla="*/ 210 w 376"/>
                <a:gd name="T31" fmla="*/ 178 h 438"/>
                <a:gd name="T32" fmla="*/ 180 w 376"/>
                <a:gd name="T33" fmla="*/ 175 h 438"/>
                <a:gd name="T34" fmla="*/ 194 w 376"/>
                <a:gd name="T35" fmla="*/ 197 h 438"/>
                <a:gd name="T36" fmla="*/ 164 w 376"/>
                <a:gd name="T37" fmla="*/ 194 h 438"/>
                <a:gd name="T38" fmla="*/ 179 w 376"/>
                <a:gd name="T39" fmla="*/ 215 h 438"/>
                <a:gd name="T40" fmla="*/ 149 w 376"/>
                <a:gd name="T41" fmla="*/ 213 h 438"/>
                <a:gd name="T42" fmla="*/ 181 w 376"/>
                <a:gd name="T43" fmla="*/ 248 h 438"/>
                <a:gd name="T44" fmla="*/ 134 w 376"/>
                <a:gd name="T45" fmla="*/ 232 h 438"/>
                <a:gd name="T46" fmla="*/ 148 w 376"/>
                <a:gd name="T47" fmla="*/ 253 h 438"/>
                <a:gd name="T48" fmla="*/ 118 w 376"/>
                <a:gd name="T49" fmla="*/ 250 h 438"/>
                <a:gd name="T50" fmla="*/ 133 w 376"/>
                <a:gd name="T51" fmla="*/ 272 h 438"/>
                <a:gd name="T52" fmla="*/ 103 w 376"/>
                <a:gd name="T53" fmla="*/ 269 h 438"/>
                <a:gd name="T54" fmla="*/ 117 w 376"/>
                <a:gd name="T55" fmla="*/ 290 h 438"/>
                <a:gd name="T56" fmla="*/ 88 w 376"/>
                <a:gd name="T57" fmla="*/ 288 h 438"/>
                <a:gd name="T58" fmla="*/ 119 w 376"/>
                <a:gd name="T59" fmla="*/ 323 h 438"/>
                <a:gd name="T60" fmla="*/ 72 w 376"/>
                <a:gd name="T61" fmla="*/ 307 h 438"/>
                <a:gd name="T62" fmla="*/ 87 w 376"/>
                <a:gd name="T63" fmla="*/ 328 h 438"/>
                <a:gd name="T64" fmla="*/ 57 w 376"/>
                <a:gd name="T65" fmla="*/ 325 h 438"/>
                <a:gd name="T66" fmla="*/ 71 w 376"/>
                <a:gd name="T67" fmla="*/ 347 h 438"/>
                <a:gd name="T68" fmla="*/ 42 w 376"/>
                <a:gd name="T69" fmla="*/ 344 h 438"/>
                <a:gd name="T70" fmla="*/ 56 w 376"/>
                <a:gd name="T71" fmla="*/ 366 h 438"/>
                <a:gd name="T72" fmla="*/ 26 w 376"/>
                <a:gd name="T73" fmla="*/ 363 h 438"/>
                <a:gd name="T74" fmla="*/ 58 w 376"/>
                <a:gd name="T75" fmla="*/ 398 h 438"/>
                <a:gd name="T76" fmla="*/ 0 w 376"/>
                <a:gd name="T77" fmla="*/ 395 h 438"/>
                <a:gd name="T78" fmla="*/ 324 w 376"/>
                <a:gd name="T79" fmla="*/ 106 h 438"/>
                <a:gd name="T80" fmla="*/ 316 w 376"/>
                <a:gd name="T81" fmla="*/ 56 h 438"/>
                <a:gd name="T82" fmla="*/ 324 w 376"/>
                <a:gd name="T83" fmla="*/ 32 h 438"/>
                <a:gd name="T84" fmla="*/ 323 w 376"/>
                <a:gd name="T85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6" h="438">
                  <a:moveTo>
                    <a:pt x="324" y="106"/>
                  </a:moveTo>
                  <a:cubicBezTo>
                    <a:pt x="376" y="43"/>
                    <a:pt x="376" y="43"/>
                    <a:pt x="376" y="43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7" y="32"/>
                    <a:pt x="330" y="33"/>
                    <a:pt x="332" y="35"/>
                  </a:cubicBezTo>
                  <a:cubicBezTo>
                    <a:pt x="338" y="40"/>
                    <a:pt x="339" y="49"/>
                    <a:pt x="334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2" y="57"/>
                    <a:pt x="328" y="59"/>
                    <a:pt x="324" y="59"/>
                  </a:cubicBezTo>
                  <a:lnTo>
                    <a:pt x="324" y="106"/>
                  </a:lnTo>
                  <a:close/>
                  <a:moveTo>
                    <a:pt x="272" y="63"/>
                  </a:moveTo>
                  <a:cubicBezTo>
                    <a:pt x="308" y="92"/>
                    <a:pt x="308" y="92"/>
                    <a:pt x="308" y="92"/>
                  </a:cubicBezTo>
                  <a:cubicBezTo>
                    <a:pt x="304" y="98"/>
                    <a:pt x="304" y="98"/>
                    <a:pt x="304" y="9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56" y="81"/>
                    <a:pt x="256" y="81"/>
                    <a:pt x="256" y="81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52" y="87"/>
                    <a:pt x="252" y="87"/>
                    <a:pt x="252" y="87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6" y="122"/>
                    <a:pt x="256" y="122"/>
                    <a:pt x="256" y="122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0" y="140"/>
                    <a:pt x="240" y="140"/>
                    <a:pt x="240" y="140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2" y="173"/>
                    <a:pt x="242" y="173"/>
                    <a:pt x="242" y="173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195" y="156"/>
                    <a:pt x="195" y="156"/>
                    <a:pt x="195" y="156"/>
                  </a:cubicBezTo>
                  <a:cubicBezTo>
                    <a:pt x="214" y="172"/>
                    <a:pt x="214" y="172"/>
                    <a:pt x="214" y="172"/>
                  </a:cubicBezTo>
                  <a:cubicBezTo>
                    <a:pt x="210" y="178"/>
                    <a:pt x="210" y="178"/>
                    <a:pt x="210" y="178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99" y="191"/>
                    <a:pt x="199" y="191"/>
                    <a:pt x="199" y="191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75" y="181"/>
                    <a:pt x="175" y="181"/>
                    <a:pt x="175" y="181"/>
                  </a:cubicBezTo>
                  <a:cubicBezTo>
                    <a:pt x="164" y="194"/>
                    <a:pt x="164" y="194"/>
                    <a:pt x="164" y="194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1" y="248"/>
                    <a:pt x="181" y="248"/>
                    <a:pt x="181" y="248"/>
                  </a:cubicBezTo>
                  <a:cubicBezTo>
                    <a:pt x="144" y="218"/>
                    <a:pt x="144" y="218"/>
                    <a:pt x="144" y="218"/>
                  </a:cubicBezTo>
                  <a:cubicBezTo>
                    <a:pt x="134" y="232"/>
                    <a:pt x="134" y="232"/>
                    <a:pt x="134" y="232"/>
                  </a:cubicBezTo>
                  <a:cubicBezTo>
                    <a:pt x="153" y="247"/>
                    <a:pt x="153" y="247"/>
                    <a:pt x="153" y="247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14" y="256"/>
                    <a:pt x="114" y="256"/>
                    <a:pt x="114" y="256"/>
                  </a:cubicBezTo>
                  <a:cubicBezTo>
                    <a:pt x="103" y="269"/>
                    <a:pt x="103" y="269"/>
                    <a:pt x="103" y="269"/>
                  </a:cubicBezTo>
                  <a:cubicBezTo>
                    <a:pt x="122" y="285"/>
                    <a:pt x="122" y="285"/>
                    <a:pt x="122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88" y="288"/>
                    <a:pt x="88" y="288"/>
                    <a:pt x="88" y="288"/>
                  </a:cubicBezTo>
                  <a:cubicBezTo>
                    <a:pt x="124" y="318"/>
                    <a:pt x="124" y="318"/>
                    <a:pt x="124" y="318"/>
                  </a:cubicBezTo>
                  <a:cubicBezTo>
                    <a:pt x="119" y="323"/>
                    <a:pt x="119" y="323"/>
                    <a:pt x="119" y="323"/>
                  </a:cubicBezTo>
                  <a:cubicBezTo>
                    <a:pt x="83" y="294"/>
                    <a:pt x="83" y="294"/>
                    <a:pt x="83" y="294"/>
                  </a:cubicBezTo>
                  <a:cubicBezTo>
                    <a:pt x="72" y="307"/>
                    <a:pt x="72" y="307"/>
                    <a:pt x="72" y="307"/>
                  </a:cubicBezTo>
                  <a:cubicBezTo>
                    <a:pt x="91" y="322"/>
                    <a:pt x="91" y="322"/>
                    <a:pt x="91" y="322"/>
                  </a:cubicBezTo>
                  <a:cubicBezTo>
                    <a:pt x="87" y="328"/>
                    <a:pt x="87" y="328"/>
                    <a:pt x="87" y="328"/>
                  </a:cubicBezTo>
                  <a:cubicBezTo>
                    <a:pt x="68" y="312"/>
                    <a:pt x="68" y="312"/>
                    <a:pt x="68" y="312"/>
                  </a:cubicBezTo>
                  <a:cubicBezTo>
                    <a:pt x="57" y="325"/>
                    <a:pt x="57" y="325"/>
                    <a:pt x="57" y="325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1" y="347"/>
                    <a:pt x="71" y="347"/>
                    <a:pt x="71" y="347"/>
                  </a:cubicBezTo>
                  <a:cubicBezTo>
                    <a:pt x="52" y="331"/>
                    <a:pt x="52" y="331"/>
                    <a:pt x="52" y="331"/>
                  </a:cubicBezTo>
                  <a:cubicBezTo>
                    <a:pt x="42" y="344"/>
                    <a:pt x="42" y="344"/>
                    <a:pt x="42" y="344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37" y="350"/>
                    <a:pt x="37" y="350"/>
                    <a:pt x="37" y="350"/>
                  </a:cubicBezTo>
                  <a:cubicBezTo>
                    <a:pt x="26" y="363"/>
                    <a:pt x="26" y="363"/>
                    <a:pt x="26" y="363"/>
                  </a:cubicBezTo>
                  <a:cubicBezTo>
                    <a:pt x="63" y="393"/>
                    <a:pt x="63" y="393"/>
                    <a:pt x="63" y="393"/>
                  </a:cubicBezTo>
                  <a:cubicBezTo>
                    <a:pt x="58" y="398"/>
                    <a:pt x="58" y="398"/>
                    <a:pt x="58" y="398"/>
                  </a:cubicBezTo>
                  <a:cubicBezTo>
                    <a:pt x="22" y="369"/>
                    <a:pt x="22" y="369"/>
                    <a:pt x="22" y="369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53" y="438"/>
                    <a:pt x="53" y="438"/>
                    <a:pt x="53" y="438"/>
                  </a:cubicBezTo>
                  <a:cubicBezTo>
                    <a:pt x="324" y="106"/>
                    <a:pt x="324" y="106"/>
                    <a:pt x="324" y="106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1" y="59"/>
                    <a:pt x="318" y="58"/>
                    <a:pt x="316" y="56"/>
                  </a:cubicBezTo>
                  <a:cubicBezTo>
                    <a:pt x="310" y="51"/>
                    <a:pt x="309" y="43"/>
                    <a:pt x="314" y="37"/>
                  </a:cubicBezTo>
                  <a:cubicBezTo>
                    <a:pt x="316" y="34"/>
                    <a:pt x="320" y="32"/>
                    <a:pt x="324" y="3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323" y="0"/>
                    <a:pt x="323" y="0"/>
                    <a:pt x="323" y="0"/>
                  </a:cubicBezTo>
                  <a:lnTo>
                    <a:pt x="272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4" name="Freeform 47">
              <a:extLst>
                <a:ext uri="{FF2B5EF4-FFF2-40B4-BE49-F238E27FC236}">
                  <a16:creationId xmlns:a16="http://schemas.microsoft.com/office/drawing/2014/main" id="{4C82E59A-5E78-44F6-8E8C-69B4F8AB2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0672" y="3579953"/>
              <a:ext cx="362333" cy="711666"/>
            </a:xfrm>
            <a:custGeom>
              <a:avLst/>
              <a:gdLst>
                <a:gd name="T0" fmla="*/ 121 w 162"/>
                <a:gd name="T1" fmla="*/ 144 h 319"/>
                <a:gd name="T2" fmla="*/ 128 w 162"/>
                <a:gd name="T3" fmla="*/ 138 h 319"/>
                <a:gd name="T4" fmla="*/ 150 w 162"/>
                <a:gd name="T5" fmla="*/ 80 h 319"/>
                <a:gd name="T6" fmla="*/ 147 w 162"/>
                <a:gd name="T7" fmla="*/ 69 h 319"/>
                <a:gd name="T8" fmla="*/ 156 w 162"/>
                <a:gd name="T9" fmla="*/ 46 h 319"/>
                <a:gd name="T10" fmla="*/ 137 w 162"/>
                <a:gd name="T11" fmla="*/ 3 h 319"/>
                <a:gd name="T12" fmla="*/ 121 w 162"/>
                <a:gd name="T13" fmla="*/ 1 h 319"/>
                <a:gd name="T14" fmla="*/ 121 w 162"/>
                <a:gd name="T15" fmla="*/ 58 h 319"/>
                <a:gd name="T16" fmla="*/ 126 w 162"/>
                <a:gd name="T17" fmla="*/ 61 h 319"/>
                <a:gd name="T18" fmla="*/ 121 w 162"/>
                <a:gd name="T19" fmla="*/ 59 h 319"/>
                <a:gd name="T20" fmla="*/ 121 w 162"/>
                <a:gd name="T21" fmla="*/ 85 h 319"/>
                <a:gd name="T22" fmla="*/ 125 w 162"/>
                <a:gd name="T23" fmla="*/ 75 h 319"/>
                <a:gd name="T24" fmla="*/ 123 w 162"/>
                <a:gd name="T25" fmla="*/ 66 h 319"/>
                <a:gd name="T26" fmla="*/ 139 w 162"/>
                <a:gd name="T27" fmla="*/ 72 h 319"/>
                <a:gd name="T28" fmla="*/ 144 w 162"/>
                <a:gd name="T29" fmla="*/ 83 h 319"/>
                <a:gd name="T30" fmla="*/ 125 w 162"/>
                <a:gd name="T31" fmla="*/ 132 h 319"/>
                <a:gd name="T32" fmla="*/ 121 w 162"/>
                <a:gd name="T33" fmla="*/ 136 h 319"/>
                <a:gd name="T34" fmla="*/ 121 w 162"/>
                <a:gd name="T35" fmla="*/ 144 h 319"/>
                <a:gd name="T36" fmla="*/ 66 w 162"/>
                <a:gd name="T37" fmla="*/ 284 h 319"/>
                <a:gd name="T38" fmla="*/ 121 w 162"/>
                <a:gd name="T39" fmla="*/ 144 h 319"/>
                <a:gd name="T40" fmla="*/ 121 w 162"/>
                <a:gd name="T41" fmla="*/ 144 h 319"/>
                <a:gd name="T42" fmla="*/ 121 w 162"/>
                <a:gd name="T43" fmla="*/ 136 h 319"/>
                <a:gd name="T44" fmla="*/ 114 w 162"/>
                <a:gd name="T45" fmla="*/ 137 h 319"/>
                <a:gd name="T46" fmla="*/ 98 w 162"/>
                <a:gd name="T47" fmla="*/ 130 h 319"/>
                <a:gd name="T48" fmla="*/ 98 w 162"/>
                <a:gd name="T49" fmla="*/ 130 h 319"/>
                <a:gd name="T50" fmla="*/ 106 w 162"/>
                <a:gd name="T51" fmla="*/ 125 h 319"/>
                <a:gd name="T52" fmla="*/ 121 w 162"/>
                <a:gd name="T53" fmla="*/ 85 h 319"/>
                <a:gd name="T54" fmla="*/ 121 w 162"/>
                <a:gd name="T55" fmla="*/ 59 h 319"/>
                <a:gd name="T56" fmla="*/ 85 w 162"/>
                <a:gd name="T57" fmla="*/ 45 h 319"/>
                <a:gd name="T58" fmla="*/ 74 w 162"/>
                <a:gd name="T59" fmla="*/ 51 h 319"/>
                <a:gd name="T60" fmla="*/ 52 w 162"/>
                <a:gd name="T61" fmla="*/ 108 h 319"/>
                <a:gd name="T62" fmla="*/ 54 w 162"/>
                <a:gd name="T63" fmla="*/ 118 h 319"/>
                <a:gd name="T64" fmla="*/ 35 w 162"/>
                <a:gd name="T65" fmla="*/ 168 h 319"/>
                <a:gd name="T66" fmla="*/ 35 w 162"/>
                <a:gd name="T67" fmla="*/ 256 h 319"/>
                <a:gd name="T68" fmla="*/ 39 w 162"/>
                <a:gd name="T69" fmla="*/ 257 h 319"/>
                <a:gd name="T70" fmla="*/ 45 w 162"/>
                <a:gd name="T71" fmla="*/ 268 h 319"/>
                <a:gd name="T72" fmla="*/ 58 w 162"/>
                <a:gd name="T73" fmla="*/ 264 h 319"/>
                <a:gd name="T74" fmla="*/ 64 w 162"/>
                <a:gd name="T75" fmla="*/ 278 h 319"/>
                <a:gd name="T76" fmla="*/ 63 w 162"/>
                <a:gd name="T77" fmla="*/ 281 h 319"/>
                <a:gd name="T78" fmla="*/ 35 w 162"/>
                <a:gd name="T79" fmla="*/ 300 h 319"/>
                <a:gd name="T80" fmla="*/ 35 w 162"/>
                <a:gd name="T81" fmla="*/ 306 h 319"/>
                <a:gd name="T82" fmla="*/ 66 w 162"/>
                <a:gd name="T83" fmla="*/ 284 h 319"/>
                <a:gd name="T84" fmla="*/ 121 w 162"/>
                <a:gd name="T85" fmla="*/ 1 h 319"/>
                <a:gd name="T86" fmla="*/ 121 w 162"/>
                <a:gd name="T87" fmla="*/ 58 h 319"/>
                <a:gd name="T88" fmla="*/ 88 w 162"/>
                <a:gd name="T89" fmla="*/ 36 h 319"/>
                <a:gd name="T90" fmla="*/ 94 w 162"/>
                <a:gd name="T91" fmla="*/ 22 h 319"/>
                <a:gd name="T92" fmla="*/ 121 w 162"/>
                <a:gd name="T93" fmla="*/ 1 h 319"/>
                <a:gd name="T94" fmla="*/ 35 w 162"/>
                <a:gd name="T95" fmla="*/ 168 h 319"/>
                <a:gd name="T96" fmla="*/ 0 w 162"/>
                <a:gd name="T97" fmla="*/ 258 h 319"/>
                <a:gd name="T98" fmla="*/ 15 w 162"/>
                <a:gd name="T99" fmla="*/ 319 h 319"/>
                <a:gd name="T100" fmla="*/ 35 w 162"/>
                <a:gd name="T101" fmla="*/ 306 h 319"/>
                <a:gd name="T102" fmla="*/ 35 w 162"/>
                <a:gd name="T103" fmla="*/ 300 h 319"/>
                <a:gd name="T104" fmla="*/ 33 w 162"/>
                <a:gd name="T105" fmla="*/ 301 h 319"/>
                <a:gd name="T106" fmla="*/ 13 w 162"/>
                <a:gd name="T107" fmla="*/ 294 h 319"/>
                <a:gd name="T108" fmla="*/ 5 w 162"/>
                <a:gd name="T109" fmla="*/ 259 h 319"/>
                <a:gd name="T110" fmla="*/ 5 w 162"/>
                <a:gd name="T111" fmla="*/ 259 h 319"/>
                <a:gd name="T112" fmla="*/ 6 w 162"/>
                <a:gd name="T113" fmla="*/ 256 h 319"/>
                <a:gd name="T114" fmla="*/ 19 w 162"/>
                <a:gd name="T115" fmla="*/ 250 h 319"/>
                <a:gd name="T116" fmla="*/ 26 w 162"/>
                <a:gd name="T117" fmla="*/ 261 h 319"/>
                <a:gd name="T118" fmla="*/ 35 w 162"/>
                <a:gd name="T119" fmla="*/ 256 h 319"/>
                <a:gd name="T120" fmla="*/ 35 w 162"/>
                <a:gd name="T121" fmla="*/ 16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319">
                  <a:moveTo>
                    <a:pt x="121" y="144"/>
                  </a:moveTo>
                  <a:cubicBezTo>
                    <a:pt x="124" y="143"/>
                    <a:pt x="127" y="141"/>
                    <a:pt x="128" y="138"/>
                  </a:cubicBezTo>
                  <a:cubicBezTo>
                    <a:pt x="150" y="80"/>
                    <a:pt x="150" y="80"/>
                    <a:pt x="150" y="80"/>
                  </a:cubicBezTo>
                  <a:cubicBezTo>
                    <a:pt x="152" y="76"/>
                    <a:pt x="150" y="71"/>
                    <a:pt x="147" y="69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29"/>
                    <a:pt x="154" y="9"/>
                    <a:pt x="137" y="3"/>
                  </a:cubicBezTo>
                  <a:cubicBezTo>
                    <a:pt x="132" y="1"/>
                    <a:pt x="126" y="0"/>
                    <a:pt x="121" y="1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6" y="72"/>
                    <a:pt x="126" y="68"/>
                    <a:pt x="123" y="66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3" y="73"/>
                    <a:pt x="146" y="78"/>
                    <a:pt x="144" y="83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4"/>
                    <a:pt x="123" y="135"/>
                    <a:pt x="121" y="136"/>
                  </a:cubicBezTo>
                  <a:lnTo>
                    <a:pt x="121" y="144"/>
                  </a:lnTo>
                  <a:close/>
                  <a:moveTo>
                    <a:pt x="66" y="284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19" y="137"/>
                    <a:pt x="117" y="137"/>
                    <a:pt x="114" y="137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98" y="130"/>
                    <a:pt x="98" y="130"/>
                    <a:pt x="98" y="130"/>
                  </a:cubicBezTo>
                  <a:cubicBezTo>
                    <a:pt x="102" y="130"/>
                    <a:pt x="105" y="128"/>
                    <a:pt x="106" y="125"/>
                  </a:cubicBezTo>
                  <a:cubicBezTo>
                    <a:pt x="121" y="85"/>
                    <a:pt x="121" y="85"/>
                    <a:pt x="121" y="85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0" y="44"/>
                    <a:pt x="76" y="47"/>
                    <a:pt x="74" y="5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1" y="112"/>
                    <a:pt x="52" y="115"/>
                    <a:pt x="54" y="11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56"/>
                    <a:pt x="35" y="256"/>
                    <a:pt x="35" y="256"/>
                  </a:cubicBezTo>
                  <a:cubicBezTo>
                    <a:pt x="36" y="256"/>
                    <a:pt x="37" y="257"/>
                    <a:pt x="39" y="257"/>
                  </a:cubicBezTo>
                  <a:cubicBezTo>
                    <a:pt x="43" y="259"/>
                    <a:pt x="46" y="264"/>
                    <a:pt x="45" y="268"/>
                  </a:cubicBezTo>
                  <a:cubicBezTo>
                    <a:pt x="48" y="264"/>
                    <a:pt x="53" y="263"/>
                    <a:pt x="58" y="264"/>
                  </a:cubicBezTo>
                  <a:cubicBezTo>
                    <a:pt x="63" y="267"/>
                    <a:pt x="66" y="273"/>
                    <a:pt x="64" y="278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66" y="284"/>
                    <a:pt x="66" y="284"/>
                    <a:pt x="66" y="284"/>
                  </a:cubicBezTo>
                  <a:close/>
                  <a:moveTo>
                    <a:pt x="121" y="1"/>
                  </a:moveTo>
                  <a:cubicBezTo>
                    <a:pt x="121" y="58"/>
                    <a:pt x="121" y="58"/>
                    <a:pt x="121" y="5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8" y="10"/>
                    <a:pt x="109" y="2"/>
                    <a:pt x="121" y="1"/>
                  </a:cubicBezTo>
                  <a:close/>
                  <a:moveTo>
                    <a:pt x="35" y="168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5" y="319"/>
                    <a:pt x="15" y="319"/>
                    <a:pt x="15" y="319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13" y="294"/>
                    <a:pt x="13" y="294"/>
                    <a:pt x="13" y="294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5" y="259"/>
                    <a:pt x="5" y="259"/>
                    <a:pt x="5" y="259"/>
                  </a:cubicBezTo>
                  <a:cubicBezTo>
                    <a:pt x="6" y="256"/>
                    <a:pt x="6" y="256"/>
                    <a:pt x="6" y="256"/>
                  </a:cubicBezTo>
                  <a:cubicBezTo>
                    <a:pt x="8" y="250"/>
                    <a:pt x="14" y="248"/>
                    <a:pt x="19" y="250"/>
                  </a:cubicBezTo>
                  <a:cubicBezTo>
                    <a:pt x="24" y="251"/>
                    <a:pt x="27" y="256"/>
                    <a:pt x="26" y="261"/>
                  </a:cubicBezTo>
                  <a:cubicBezTo>
                    <a:pt x="28" y="258"/>
                    <a:pt x="31" y="256"/>
                    <a:pt x="35" y="256"/>
                  </a:cubicBezTo>
                  <a:lnTo>
                    <a:pt x="35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5" name="Freeform 48">
              <a:extLst>
                <a:ext uri="{FF2B5EF4-FFF2-40B4-BE49-F238E27FC236}">
                  <a16:creationId xmlns:a16="http://schemas.microsoft.com/office/drawing/2014/main" id="{B584F042-8BB5-418D-B7D5-EE66F4A964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6572" y="3670943"/>
              <a:ext cx="593056" cy="593056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133 w 266"/>
                <a:gd name="T5" fmla="*/ 35 h 266"/>
                <a:gd name="T6" fmla="*/ 150 w 266"/>
                <a:gd name="T7" fmla="*/ 24 h 266"/>
                <a:gd name="T8" fmla="*/ 242 w 266"/>
                <a:gd name="T9" fmla="*/ 117 h 266"/>
                <a:gd name="T10" fmla="*/ 231 w 266"/>
                <a:gd name="T11" fmla="*/ 133 h 266"/>
                <a:gd name="T12" fmla="*/ 242 w 266"/>
                <a:gd name="T13" fmla="*/ 149 h 266"/>
                <a:gd name="T14" fmla="*/ 150 w 266"/>
                <a:gd name="T15" fmla="*/ 242 h 266"/>
                <a:gd name="T16" fmla="*/ 150 w 266"/>
                <a:gd name="T17" fmla="*/ 242 h 266"/>
                <a:gd name="T18" fmla="*/ 133 w 266"/>
                <a:gd name="T19" fmla="*/ 231 h 266"/>
                <a:gd name="T20" fmla="*/ 133 w 266"/>
                <a:gd name="T21" fmla="*/ 266 h 266"/>
                <a:gd name="T22" fmla="*/ 133 w 266"/>
                <a:gd name="T23" fmla="*/ 266 h 266"/>
                <a:gd name="T24" fmla="*/ 266 w 266"/>
                <a:gd name="T25" fmla="*/ 133 h 266"/>
                <a:gd name="T26" fmla="*/ 133 w 266"/>
                <a:gd name="T27" fmla="*/ 0 h 266"/>
                <a:gd name="T28" fmla="*/ 133 w 266"/>
                <a:gd name="T29" fmla="*/ 0 h 266"/>
                <a:gd name="T30" fmla="*/ 133 w 266"/>
                <a:gd name="T31" fmla="*/ 0 h 266"/>
                <a:gd name="T32" fmla="*/ 0 w 266"/>
                <a:gd name="T33" fmla="*/ 133 h 266"/>
                <a:gd name="T34" fmla="*/ 133 w 266"/>
                <a:gd name="T35" fmla="*/ 266 h 266"/>
                <a:gd name="T36" fmla="*/ 133 w 266"/>
                <a:gd name="T37" fmla="*/ 266 h 266"/>
                <a:gd name="T38" fmla="*/ 133 w 266"/>
                <a:gd name="T39" fmla="*/ 231 h 266"/>
                <a:gd name="T40" fmla="*/ 133 w 266"/>
                <a:gd name="T41" fmla="*/ 231 h 266"/>
                <a:gd name="T42" fmla="*/ 117 w 266"/>
                <a:gd name="T43" fmla="*/ 242 h 266"/>
                <a:gd name="T44" fmla="*/ 24 w 266"/>
                <a:gd name="T45" fmla="*/ 149 h 266"/>
                <a:gd name="T46" fmla="*/ 35 w 266"/>
                <a:gd name="T47" fmla="*/ 133 h 266"/>
                <a:gd name="T48" fmla="*/ 24 w 266"/>
                <a:gd name="T49" fmla="*/ 117 h 266"/>
                <a:gd name="T50" fmla="*/ 117 w 266"/>
                <a:gd name="T51" fmla="*/ 24 h 266"/>
                <a:gd name="T52" fmla="*/ 133 w 266"/>
                <a:gd name="T53" fmla="*/ 35 h 266"/>
                <a:gd name="T54" fmla="*/ 133 w 266"/>
                <a:gd name="T55" fmla="*/ 35 h 266"/>
                <a:gd name="T56" fmla="*/ 133 w 266"/>
                <a:gd name="T5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41" y="35"/>
                    <a:pt x="147" y="30"/>
                    <a:pt x="150" y="24"/>
                  </a:cubicBezTo>
                  <a:cubicBezTo>
                    <a:pt x="197" y="31"/>
                    <a:pt x="235" y="69"/>
                    <a:pt x="242" y="117"/>
                  </a:cubicBezTo>
                  <a:cubicBezTo>
                    <a:pt x="236" y="119"/>
                    <a:pt x="231" y="125"/>
                    <a:pt x="231" y="133"/>
                  </a:cubicBezTo>
                  <a:cubicBezTo>
                    <a:pt x="231" y="140"/>
                    <a:pt x="236" y="147"/>
                    <a:pt x="242" y="149"/>
                  </a:cubicBezTo>
                  <a:cubicBezTo>
                    <a:pt x="235" y="197"/>
                    <a:pt x="197" y="235"/>
                    <a:pt x="150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47" y="236"/>
                    <a:pt x="141" y="231"/>
                    <a:pt x="133" y="231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207" y="266"/>
                    <a:pt x="266" y="206"/>
                    <a:pt x="266" y="133"/>
                  </a:cubicBezTo>
                  <a:cubicBezTo>
                    <a:pt x="266" y="59"/>
                    <a:pt x="207" y="0"/>
                    <a:pt x="133" y="0"/>
                  </a:cubicBez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59"/>
                    <a:pt x="0" y="133"/>
                  </a:cubicBezTo>
                  <a:cubicBezTo>
                    <a:pt x="0" y="206"/>
                    <a:pt x="60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26" y="231"/>
                    <a:pt x="120" y="236"/>
                    <a:pt x="117" y="242"/>
                  </a:cubicBezTo>
                  <a:cubicBezTo>
                    <a:pt x="69" y="235"/>
                    <a:pt x="31" y="197"/>
                    <a:pt x="24" y="149"/>
                  </a:cubicBezTo>
                  <a:cubicBezTo>
                    <a:pt x="31" y="147"/>
                    <a:pt x="35" y="140"/>
                    <a:pt x="35" y="133"/>
                  </a:cubicBezTo>
                  <a:cubicBezTo>
                    <a:pt x="35" y="125"/>
                    <a:pt x="31" y="119"/>
                    <a:pt x="24" y="117"/>
                  </a:cubicBezTo>
                  <a:cubicBezTo>
                    <a:pt x="31" y="69"/>
                    <a:pt x="69" y="31"/>
                    <a:pt x="117" y="24"/>
                  </a:cubicBezTo>
                  <a:cubicBezTo>
                    <a:pt x="120" y="30"/>
                    <a:pt x="126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6" name="Freeform 49">
              <a:extLst>
                <a:ext uri="{FF2B5EF4-FFF2-40B4-BE49-F238E27FC236}">
                  <a16:creationId xmlns:a16="http://schemas.microsoft.com/office/drawing/2014/main" id="{E4A142DD-B128-43D7-BD32-C965E4CC9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435" y="3859421"/>
              <a:ext cx="295715" cy="155981"/>
            </a:xfrm>
            <a:custGeom>
              <a:avLst/>
              <a:gdLst>
                <a:gd name="T0" fmla="*/ 124 w 133"/>
                <a:gd name="T1" fmla="*/ 0 h 70"/>
                <a:gd name="T2" fmla="*/ 93 w 133"/>
                <a:gd name="T3" fmla="*/ 30 h 70"/>
                <a:gd name="T4" fmla="*/ 84 w 133"/>
                <a:gd name="T5" fmla="*/ 28 h 70"/>
                <a:gd name="T6" fmla="*/ 65 w 133"/>
                <a:gd name="T7" fmla="*/ 42 h 70"/>
                <a:gd name="T8" fmla="*/ 0 w 133"/>
                <a:gd name="T9" fmla="*/ 42 h 70"/>
                <a:gd name="T10" fmla="*/ 0 w 133"/>
                <a:gd name="T11" fmla="*/ 56 h 70"/>
                <a:gd name="T12" fmla="*/ 65 w 133"/>
                <a:gd name="T13" fmla="*/ 56 h 70"/>
                <a:gd name="T14" fmla="*/ 84 w 133"/>
                <a:gd name="T15" fmla="*/ 70 h 70"/>
                <a:gd name="T16" fmla="*/ 105 w 133"/>
                <a:gd name="T17" fmla="*/ 49 h 70"/>
                <a:gd name="T18" fmla="*/ 103 w 133"/>
                <a:gd name="T19" fmla="*/ 40 h 70"/>
                <a:gd name="T20" fmla="*/ 133 w 133"/>
                <a:gd name="T21" fmla="*/ 9 h 70"/>
                <a:gd name="T22" fmla="*/ 124 w 133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70">
                  <a:moveTo>
                    <a:pt x="124" y="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1" y="29"/>
                    <a:pt x="88" y="28"/>
                    <a:pt x="84" y="28"/>
                  </a:cubicBezTo>
                  <a:cubicBezTo>
                    <a:pt x="75" y="28"/>
                    <a:pt x="67" y="34"/>
                    <a:pt x="65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7" y="64"/>
                    <a:pt x="75" y="70"/>
                    <a:pt x="84" y="70"/>
                  </a:cubicBezTo>
                  <a:cubicBezTo>
                    <a:pt x="96" y="70"/>
                    <a:pt x="105" y="60"/>
                    <a:pt x="105" y="49"/>
                  </a:cubicBezTo>
                  <a:cubicBezTo>
                    <a:pt x="105" y="46"/>
                    <a:pt x="104" y="43"/>
                    <a:pt x="103" y="40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grpSp>
          <p:nvGrpSpPr>
            <p:cNvPr id="47" name="Group 126">
              <a:extLst>
                <a:ext uri="{FF2B5EF4-FFF2-40B4-BE49-F238E27FC236}">
                  <a16:creationId xmlns:a16="http://schemas.microsoft.com/office/drawing/2014/main" id="{F789746D-ACD4-4966-AAFA-815B3356C7DB}"/>
                </a:ext>
              </a:extLst>
            </p:cNvPr>
            <p:cNvGrpSpPr/>
            <p:nvPr/>
          </p:nvGrpSpPr>
          <p:grpSpPr>
            <a:xfrm>
              <a:off x="6403794" y="4434602"/>
              <a:ext cx="464695" cy="441947"/>
              <a:chOff x="8505825" y="3605213"/>
              <a:chExt cx="454025" cy="431800"/>
            </a:xfrm>
            <a:grpFill/>
          </p:grpSpPr>
          <p:sp>
            <p:nvSpPr>
              <p:cNvPr id="95" name="Freeform 50">
                <a:extLst>
                  <a:ext uri="{FF2B5EF4-FFF2-40B4-BE49-F238E27FC236}">
                    <a16:creationId xmlns:a16="http://schemas.microsoft.com/office/drawing/2014/main" id="{CDAACDA3-52CE-441C-A6C1-86011E5E7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5825" y="3694113"/>
                <a:ext cx="454025" cy="342900"/>
              </a:xfrm>
              <a:custGeom>
                <a:avLst/>
                <a:gdLst>
                  <a:gd name="T0" fmla="*/ 146 w 208"/>
                  <a:gd name="T1" fmla="*/ 0 h 157"/>
                  <a:gd name="T2" fmla="*/ 104 w 208"/>
                  <a:gd name="T3" fmla="*/ 15 h 157"/>
                  <a:gd name="T4" fmla="*/ 62 w 208"/>
                  <a:gd name="T5" fmla="*/ 0 h 157"/>
                  <a:gd name="T6" fmla="*/ 0 w 208"/>
                  <a:gd name="T7" fmla="*/ 60 h 157"/>
                  <a:gd name="T8" fmla="*/ 107 w 208"/>
                  <a:gd name="T9" fmla="*/ 157 h 157"/>
                  <a:gd name="T10" fmla="*/ 208 w 208"/>
                  <a:gd name="T11" fmla="*/ 60 h 157"/>
                  <a:gd name="T12" fmla="*/ 146 w 208"/>
                  <a:gd name="T1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157">
                    <a:moveTo>
                      <a:pt x="146" y="0"/>
                    </a:moveTo>
                    <a:cubicBezTo>
                      <a:pt x="130" y="0"/>
                      <a:pt x="115" y="6"/>
                      <a:pt x="104" y="15"/>
                    </a:cubicBezTo>
                    <a:cubicBezTo>
                      <a:pt x="93" y="6"/>
                      <a:pt x="78" y="0"/>
                      <a:pt x="62" y="0"/>
                    </a:cubicBezTo>
                    <a:cubicBezTo>
                      <a:pt x="28" y="0"/>
                      <a:pt x="0" y="27"/>
                      <a:pt x="0" y="60"/>
                    </a:cubicBezTo>
                    <a:cubicBezTo>
                      <a:pt x="0" y="98"/>
                      <a:pt x="31" y="157"/>
                      <a:pt x="107" y="157"/>
                    </a:cubicBezTo>
                    <a:cubicBezTo>
                      <a:pt x="185" y="157"/>
                      <a:pt x="208" y="95"/>
                      <a:pt x="208" y="60"/>
                    </a:cubicBezTo>
                    <a:cubicBezTo>
                      <a:pt x="208" y="27"/>
                      <a:pt x="180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96" name="Freeform 51">
                <a:extLst>
                  <a:ext uri="{FF2B5EF4-FFF2-40B4-BE49-F238E27FC236}">
                    <a16:creationId xmlns:a16="http://schemas.microsoft.com/office/drawing/2014/main" id="{9F9D4867-1465-46E4-8B56-214A01236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09025" y="3605213"/>
                <a:ext cx="123825" cy="157163"/>
              </a:xfrm>
              <a:custGeom>
                <a:avLst/>
                <a:gdLst>
                  <a:gd name="T0" fmla="*/ 12 w 57"/>
                  <a:gd name="T1" fmla="*/ 72 h 72"/>
                  <a:gd name="T2" fmla="*/ 27 w 57"/>
                  <a:gd name="T3" fmla="*/ 0 h 72"/>
                  <a:gd name="T4" fmla="*/ 57 w 57"/>
                  <a:gd name="T5" fmla="*/ 6 h 72"/>
                  <a:gd name="T6" fmla="*/ 12 w 57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72">
                    <a:moveTo>
                      <a:pt x="12" y="72"/>
                    </a:moveTo>
                    <a:cubicBezTo>
                      <a:pt x="0" y="48"/>
                      <a:pt x="7" y="20"/>
                      <a:pt x="27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29" y="21"/>
                      <a:pt x="12" y="37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599B7006-F99D-4C05-A62E-CA1EE4BA6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714" y="1804038"/>
              <a:ext cx="695418" cy="565434"/>
            </a:xfrm>
            <a:custGeom>
              <a:avLst/>
              <a:gdLst>
                <a:gd name="T0" fmla="*/ 312 w 312"/>
                <a:gd name="T1" fmla="*/ 86 h 253"/>
                <a:gd name="T2" fmla="*/ 305 w 312"/>
                <a:gd name="T3" fmla="*/ 75 h 253"/>
                <a:gd name="T4" fmla="*/ 79 w 312"/>
                <a:gd name="T5" fmla="*/ 226 h 253"/>
                <a:gd name="T6" fmla="*/ 28 w 312"/>
                <a:gd name="T7" fmla="*/ 214 h 253"/>
                <a:gd name="T8" fmla="*/ 35 w 312"/>
                <a:gd name="T9" fmla="*/ 162 h 253"/>
                <a:gd name="T10" fmla="*/ 262 w 312"/>
                <a:gd name="T11" fmla="*/ 11 h 253"/>
                <a:gd name="T12" fmla="*/ 254 w 312"/>
                <a:gd name="T13" fmla="*/ 0 h 253"/>
                <a:gd name="T14" fmla="*/ 26 w 312"/>
                <a:gd name="T15" fmla="*/ 153 h 253"/>
                <a:gd name="T16" fmla="*/ 15 w 312"/>
                <a:gd name="T17" fmla="*/ 222 h 253"/>
                <a:gd name="T18" fmla="*/ 83 w 312"/>
                <a:gd name="T19" fmla="*/ 239 h 253"/>
                <a:gd name="T20" fmla="*/ 312 w 312"/>
                <a:gd name="T21" fmla="*/ 8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253">
                  <a:moveTo>
                    <a:pt x="312" y="86"/>
                  </a:moveTo>
                  <a:cubicBezTo>
                    <a:pt x="305" y="75"/>
                    <a:pt x="305" y="75"/>
                    <a:pt x="305" y="75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63" y="237"/>
                    <a:pt x="40" y="231"/>
                    <a:pt x="28" y="214"/>
                  </a:cubicBezTo>
                  <a:cubicBezTo>
                    <a:pt x="16" y="196"/>
                    <a:pt x="19" y="173"/>
                    <a:pt x="35" y="16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4" y="167"/>
                    <a:pt x="0" y="198"/>
                    <a:pt x="15" y="222"/>
                  </a:cubicBezTo>
                  <a:cubicBezTo>
                    <a:pt x="31" y="246"/>
                    <a:pt x="62" y="253"/>
                    <a:pt x="83" y="239"/>
                  </a:cubicBezTo>
                  <a:lnTo>
                    <a:pt x="312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9" name="Freeform 53">
              <a:extLst>
                <a:ext uri="{FF2B5EF4-FFF2-40B4-BE49-F238E27FC236}">
                  <a16:creationId xmlns:a16="http://schemas.microsoft.com/office/drawing/2014/main" id="{B3CF2667-2256-4457-BE70-E9E46D522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8778" y="1773169"/>
              <a:ext cx="191728" cy="263218"/>
            </a:xfrm>
            <a:custGeom>
              <a:avLst/>
              <a:gdLst>
                <a:gd name="T0" fmla="*/ 80 w 86"/>
                <a:gd name="T1" fmla="*/ 115 h 118"/>
                <a:gd name="T2" fmla="*/ 68 w 86"/>
                <a:gd name="T3" fmla="*/ 113 h 118"/>
                <a:gd name="T4" fmla="*/ 3 w 86"/>
                <a:gd name="T5" fmla="*/ 16 h 118"/>
                <a:gd name="T6" fmla="*/ 6 w 86"/>
                <a:gd name="T7" fmla="*/ 3 h 118"/>
                <a:gd name="T8" fmla="*/ 19 w 86"/>
                <a:gd name="T9" fmla="*/ 6 h 118"/>
                <a:gd name="T10" fmla="*/ 83 w 86"/>
                <a:gd name="T11" fmla="*/ 102 h 118"/>
                <a:gd name="T12" fmla="*/ 80 w 86"/>
                <a:gd name="T1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8">
                  <a:moveTo>
                    <a:pt x="80" y="115"/>
                  </a:moveTo>
                  <a:cubicBezTo>
                    <a:pt x="76" y="118"/>
                    <a:pt x="70" y="117"/>
                    <a:pt x="68" y="1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6" y="2"/>
                    <a:pt x="19" y="6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6" y="107"/>
                    <a:pt x="85" y="112"/>
                    <a:pt x="80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0" name="Freeform 54">
              <a:extLst>
                <a:ext uri="{FF2B5EF4-FFF2-40B4-BE49-F238E27FC236}">
                  <a16:creationId xmlns:a16="http://schemas.microsoft.com/office/drawing/2014/main" id="{D658AAF9-207A-48D7-8EAB-BB65449B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704" y="1953521"/>
              <a:ext cx="526438" cy="344460"/>
            </a:xfrm>
            <a:custGeom>
              <a:avLst/>
              <a:gdLst>
                <a:gd name="T0" fmla="*/ 236 w 236"/>
                <a:gd name="T1" fmla="*/ 13 h 154"/>
                <a:gd name="T2" fmla="*/ 227 w 236"/>
                <a:gd name="T3" fmla="*/ 0 h 154"/>
                <a:gd name="T4" fmla="*/ 25 w 236"/>
                <a:gd name="T5" fmla="*/ 135 h 154"/>
                <a:gd name="T6" fmla="*/ 0 w 236"/>
                <a:gd name="T7" fmla="*/ 136 h 154"/>
                <a:gd name="T8" fmla="*/ 1 w 236"/>
                <a:gd name="T9" fmla="*/ 138 h 154"/>
                <a:gd name="T10" fmla="*/ 36 w 236"/>
                <a:gd name="T11" fmla="*/ 146 h 154"/>
                <a:gd name="T12" fmla="*/ 236 w 236"/>
                <a:gd name="T13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154">
                  <a:moveTo>
                    <a:pt x="236" y="13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7" y="140"/>
                    <a:pt x="8" y="140"/>
                    <a:pt x="0" y="136"/>
                  </a:cubicBezTo>
                  <a:cubicBezTo>
                    <a:pt x="0" y="137"/>
                    <a:pt x="0" y="137"/>
                    <a:pt x="1" y="138"/>
                  </a:cubicBezTo>
                  <a:cubicBezTo>
                    <a:pt x="9" y="150"/>
                    <a:pt x="25" y="154"/>
                    <a:pt x="36" y="146"/>
                  </a:cubicBezTo>
                  <a:lnTo>
                    <a:pt x="236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1" name="Freeform 55">
              <a:extLst>
                <a:ext uri="{FF2B5EF4-FFF2-40B4-BE49-F238E27FC236}">
                  <a16:creationId xmlns:a16="http://schemas.microsoft.com/office/drawing/2014/main" id="{25A59E56-B9BD-4F3B-A4CC-9DED437818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2755" y="2255735"/>
              <a:ext cx="303839" cy="532937"/>
            </a:xfrm>
            <a:custGeom>
              <a:avLst/>
              <a:gdLst>
                <a:gd name="T0" fmla="*/ 59 w 136"/>
                <a:gd name="T1" fmla="*/ 203 h 239"/>
                <a:gd name="T2" fmla="*/ 54 w 136"/>
                <a:gd name="T3" fmla="*/ 203 h 239"/>
                <a:gd name="T4" fmla="*/ 54 w 136"/>
                <a:gd name="T5" fmla="*/ 239 h 239"/>
                <a:gd name="T6" fmla="*/ 72 w 136"/>
                <a:gd name="T7" fmla="*/ 226 h 239"/>
                <a:gd name="T8" fmla="*/ 59 w 136"/>
                <a:gd name="T9" fmla="*/ 203 h 239"/>
                <a:gd name="T10" fmla="*/ 54 w 136"/>
                <a:gd name="T11" fmla="*/ 187 h 239"/>
                <a:gd name="T12" fmla="*/ 54 w 136"/>
                <a:gd name="T13" fmla="*/ 82 h 239"/>
                <a:gd name="T14" fmla="*/ 81 w 136"/>
                <a:gd name="T15" fmla="*/ 74 h 239"/>
                <a:gd name="T16" fmla="*/ 97 w 136"/>
                <a:gd name="T17" fmla="*/ 13 h 239"/>
                <a:gd name="T18" fmla="*/ 114 w 136"/>
                <a:gd name="T19" fmla="*/ 2 h 239"/>
                <a:gd name="T20" fmla="*/ 124 w 136"/>
                <a:gd name="T21" fmla="*/ 20 h 239"/>
                <a:gd name="T22" fmla="*/ 109 w 136"/>
                <a:gd name="T23" fmla="*/ 81 h 239"/>
                <a:gd name="T24" fmla="*/ 130 w 136"/>
                <a:gd name="T25" fmla="*/ 134 h 239"/>
                <a:gd name="T26" fmla="*/ 122 w 136"/>
                <a:gd name="T27" fmla="*/ 164 h 239"/>
                <a:gd name="T28" fmla="*/ 122 w 136"/>
                <a:gd name="T29" fmla="*/ 164 h 239"/>
                <a:gd name="T30" fmla="*/ 136 w 136"/>
                <a:gd name="T31" fmla="*/ 187 h 239"/>
                <a:gd name="T32" fmla="*/ 131 w 136"/>
                <a:gd name="T33" fmla="*/ 207 h 239"/>
                <a:gd name="T34" fmla="*/ 54 w 136"/>
                <a:gd name="T35" fmla="*/ 187 h 239"/>
                <a:gd name="T36" fmla="*/ 54 w 136"/>
                <a:gd name="T37" fmla="*/ 203 h 239"/>
                <a:gd name="T38" fmla="*/ 36 w 136"/>
                <a:gd name="T39" fmla="*/ 216 h 239"/>
                <a:gd name="T40" fmla="*/ 50 w 136"/>
                <a:gd name="T41" fmla="*/ 239 h 239"/>
                <a:gd name="T42" fmla="*/ 54 w 136"/>
                <a:gd name="T43" fmla="*/ 239 h 239"/>
                <a:gd name="T44" fmla="*/ 54 w 136"/>
                <a:gd name="T45" fmla="*/ 203 h 239"/>
                <a:gd name="T46" fmla="*/ 54 w 136"/>
                <a:gd name="T47" fmla="*/ 82 h 239"/>
                <a:gd name="T48" fmla="*/ 54 w 136"/>
                <a:gd name="T49" fmla="*/ 187 h 239"/>
                <a:gd name="T50" fmla="*/ 0 w 136"/>
                <a:gd name="T51" fmla="*/ 173 h 239"/>
                <a:gd name="T52" fmla="*/ 5 w 136"/>
                <a:gd name="T53" fmla="*/ 152 h 239"/>
                <a:gd name="T54" fmla="*/ 29 w 136"/>
                <a:gd name="T55" fmla="*/ 140 h 239"/>
                <a:gd name="T56" fmla="*/ 37 w 136"/>
                <a:gd name="T57" fmla="*/ 109 h 239"/>
                <a:gd name="T58" fmla="*/ 54 w 136"/>
                <a:gd name="T59" fmla="*/ 8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239">
                  <a:moveTo>
                    <a:pt x="59" y="203"/>
                  </a:moveTo>
                  <a:cubicBezTo>
                    <a:pt x="57" y="203"/>
                    <a:pt x="56" y="203"/>
                    <a:pt x="54" y="203"/>
                  </a:cubicBezTo>
                  <a:cubicBezTo>
                    <a:pt x="54" y="239"/>
                    <a:pt x="54" y="239"/>
                    <a:pt x="54" y="239"/>
                  </a:cubicBezTo>
                  <a:cubicBezTo>
                    <a:pt x="62" y="239"/>
                    <a:pt x="70" y="234"/>
                    <a:pt x="72" y="226"/>
                  </a:cubicBezTo>
                  <a:cubicBezTo>
                    <a:pt x="74" y="216"/>
                    <a:pt x="69" y="206"/>
                    <a:pt x="59" y="203"/>
                  </a:cubicBezTo>
                  <a:close/>
                  <a:moveTo>
                    <a:pt x="54" y="187"/>
                  </a:moveTo>
                  <a:cubicBezTo>
                    <a:pt x="54" y="82"/>
                    <a:pt x="54" y="82"/>
                    <a:pt x="54" y="82"/>
                  </a:cubicBezTo>
                  <a:cubicBezTo>
                    <a:pt x="62" y="76"/>
                    <a:pt x="71" y="74"/>
                    <a:pt x="81" y="74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9" y="5"/>
                    <a:pt x="107" y="0"/>
                    <a:pt x="114" y="2"/>
                  </a:cubicBezTo>
                  <a:cubicBezTo>
                    <a:pt x="122" y="4"/>
                    <a:pt x="126" y="12"/>
                    <a:pt x="124" y="20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25" y="90"/>
                    <a:pt x="136" y="109"/>
                    <a:pt x="130" y="134"/>
                  </a:cubicBezTo>
                  <a:cubicBezTo>
                    <a:pt x="130" y="134"/>
                    <a:pt x="125" y="154"/>
                    <a:pt x="122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18" y="178"/>
                    <a:pt x="136" y="187"/>
                    <a:pt x="136" y="187"/>
                  </a:cubicBezTo>
                  <a:cubicBezTo>
                    <a:pt x="131" y="207"/>
                    <a:pt x="131" y="207"/>
                    <a:pt x="131" y="207"/>
                  </a:cubicBezTo>
                  <a:lnTo>
                    <a:pt x="54" y="187"/>
                  </a:lnTo>
                  <a:close/>
                  <a:moveTo>
                    <a:pt x="54" y="203"/>
                  </a:moveTo>
                  <a:cubicBezTo>
                    <a:pt x="46" y="203"/>
                    <a:pt x="38" y="208"/>
                    <a:pt x="36" y="216"/>
                  </a:cubicBezTo>
                  <a:cubicBezTo>
                    <a:pt x="34" y="226"/>
                    <a:pt x="40" y="236"/>
                    <a:pt x="50" y="239"/>
                  </a:cubicBezTo>
                  <a:cubicBezTo>
                    <a:pt x="51" y="239"/>
                    <a:pt x="53" y="239"/>
                    <a:pt x="54" y="239"/>
                  </a:cubicBezTo>
                  <a:cubicBezTo>
                    <a:pt x="54" y="203"/>
                    <a:pt x="54" y="203"/>
                    <a:pt x="54" y="203"/>
                  </a:cubicBezTo>
                  <a:close/>
                  <a:moveTo>
                    <a:pt x="54" y="82"/>
                  </a:moveTo>
                  <a:cubicBezTo>
                    <a:pt x="54" y="187"/>
                    <a:pt x="54" y="187"/>
                    <a:pt x="54" y="18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25" y="154"/>
                    <a:pt x="29" y="140"/>
                  </a:cubicBezTo>
                  <a:cubicBezTo>
                    <a:pt x="32" y="128"/>
                    <a:pt x="37" y="109"/>
                    <a:pt x="37" y="109"/>
                  </a:cubicBezTo>
                  <a:cubicBezTo>
                    <a:pt x="40" y="97"/>
                    <a:pt x="46" y="88"/>
                    <a:pt x="54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2" name="Freeform 56">
              <a:extLst>
                <a:ext uri="{FF2B5EF4-FFF2-40B4-BE49-F238E27FC236}">
                  <a16:creationId xmlns:a16="http://schemas.microsoft.com/office/drawing/2014/main" id="{45C24ED6-95FE-4DBE-BC11-C060AF8AC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6538" y="3371978"/>
              <a:ext cx="568683" cy="619053"/>
            </a:xfrm>
            <a:custGeom>
              <a:avLst/>
              <a:gdLst>
                <a:gd name="T0" fmla="*/ 198 w 255"/>
                <a:gd name="T1" fmla="*/ 128 h 277"/>
                <a:gd name="T2" fmla="*/ 191 w 255"/>
                <a:gd name="T3" fmla="*/ 158 h 277"/>
                <a:gd name="T4" fmla="*/ 191 w 255"/>
                <a:gd name="T5" fmla="*/ 185 h 277"/>
                <a:gd name="T6" fmla="*/ 196 w 255"/>
                <a:gd name="T7" fmla="*/ 187 h 277"/>
                <a:gd name="T8" fmla="*/ 218 w 255"/>
                <a:gd name="T9" fmla="*/ 218 h 277"/>
                <a:gd name="T10" fmla="*/ 191 w 255"/>
                <a:gd name="T11" fmla="*/ 201 h 277"/>
                <a:gd name="T12" fmla="*/ 191 w 255"/>
                <a:gd name="T13" fmla="*/ 55 h 277"/>
                <a:gd name="T14" fmla="*/ 218 w 255"/>
                <a:gd name="T15" fmla="*/ 38 h 277"/>
                <a:gd name="T16" fmla="*/ 196 w 255"/>
                <a:gd name="T17" fmla="*/ 69 h 277"/>
                <a:gd name="T18" fmla="*/ 191 w 255"/>
                <a:gd name="T19" fmla="*/ 71 h 277"/>
                <a:gd name="T20" fmla="*/ 249 w 255"/>
                <a:gd name="T21" fmla="*/ 121 h 277"/>
                <a:gd name="T22" fmla="*/ 211 w 255"/>
                <a:gd name="T23" fmla="*/ 128 h 277"/>
                <a:gd name="T24" fmla="*/ 249 w 255"/>
                <a:gd name="T25" fmla="*/ 134 h 277"/>
                <a:gd name="T26" fmla="*/ 249 w 255"/>
                <a:gd name="T27" fmla="*/ 121 h 277"/>
                <a:gd name="T28" fmla="*/ 132 w 255"/>
                <a:gd name="T29" fmla="*/ 277 h 277"/>
                <a:gd name="T30" fmla="*/ 167 w 255"/>
                <a:gd name="T31" fmla="*/ 186 h 277"/>
                <a:gd name="T32" fmla="*/ 191 w 255"/>
                <a:gd name="T33" fmla="*/ 98 h 277"/>
                <a:gd name="T34" fmla="*/ 127 w 255"/>
                <a:gd name="T35" fmla="*/ 72 h 277"/>
                <a:gd name="T36" fmla="*/ 183 w 255"/>
                <a:gd name="T37" fmla="*/ 128 h 277"/>
                <a:gd name="T38" fmla="*/ 156 w 255"/>
                <a:gd name="T39" fmla="*/ 176 h 277"/>
                <a:gd name="T40" fmla="*/ 153 w 255"/>
                <a:gd name="T41" fmla="*/ 214 h 277"/>
                <a:gd name="T42" fmla="*/ 127 w 255"/>
                <a:gd name="T43" fmla="*/ 277 h 277"/>
                <a:gd name="T44" fmla="*/ 191 w 255"/>
                <a:gd name="T45" fmla="*/ 71 h 277"/>
                <a:gd name="T46" fmla="*/ 186 w 255"/>
                <a:gd name="T47" fmla="*/ 60 h 277"/>
                <a:gd name="T48" fmla="*/ 191 w 255"/>
                <a:gd name="T49" fmla="*/ 185 h 277"/>
                <a:gd name="T50" fmla="*/ 186 w 255"/>
                <a:gd name="T51" fmla="*/ 196 h 277"/>
                <a:gd name="T52" fmla="*/ 191 w 255"/>
                <a:gd name="T53" fmla="*/ 185 h 277"/>
                <a:gd name="T54" fmla="*/ 127 w 255"/>
                <a:gd name="T55" fmla="*/ 0 h 277"/>
                <a:gd name="T56" fmla="*/ 134 w 255"/>
                <a:gd name="T57" fmla="*/ 7 h 277"/>
                <a:gd name="T58" fmla="*/ 128 w 255"/>
                <a:gd name="T59" fmla="*/ 45 h 277"/>
                <a:gd name="T60" fmla="*/ 127 w 255"/>
                <a:gd name="T61" fmla="*/ 45 h 277"/>
                <a:gd name="T62" fmla="*/ 64 w 255"/>
                <a:gd name="T63" fmla="*/ 97 h 277"/>
                <a:gd name="T64" fmla="*/ 89 w 255"/>
                <a:gd name="T65" fmla="*/ 187 h 277"/>
                <a:gd name="T66" fmla="*/ 124 w 255"/>
                <a:gd name="T67" fmla="*/ 277 h 277"/>
                <a:gd name="T68" fmla="*/ 127 w 255"/>
                <a:gd name="T69" fmla="*/ 214 h 277"/>
                <a:gd name="T70" fmla="*/ 103 w 255"/>
                <a:gd name="T71" fmla="*/ 183 h 277"/>
                <a:gd name="T72" fmla="*/ 71 w 255"/>
                <a:gd name="T73" fmla="*/ 128 h 277"/>
                <a:gd name="T74" fmla="*/ 127 w 255"/>
                <a:gd name="T75" fmla="*/ 72 h 277"/>
                <a:gd name="T76" fmla="*/ 127 w 255"/>
                <a:gd name="T77" fmla="*/ 57 h 277"/>
                <a:gd name="T78" fmla="*/ 127 w 255"/>
                <a:gd name="T79" fmla="*/ 0 h 277"/>
                <a:gd name="T80" fmla="*/ 121 w 255"/>
                <a:gd name="T81" fmla="*/ 38 h 277"/>
                <a:gd name="T82" fmla="*/ 127 w 255"/>
                <a:gd name="T83" fmla="*/ 0 h 277"/>
                <a:gd name="T84" fmla="*/ 64 w 255"/>
                <a:gd name="T85" fmla="*/ 185 h 277"/>
                <a:gd name="T86" fmla="*/ 69 w 255"/>
                <a:gd name="T87" fmla="*/ 196 h 277"/>
                <a:gd name="T88" fmla="*/ 64 w 255"/>
                <a:gd name="T89" fmla="*/ 71 h 277"/>
                <a:gd name="T90" fmla="*/ 69 w 255"/>
                <a:gd name="T91" fmla="*/ 60 h 277"/>
                <a:gd name="T92" fmla="*/ 64 w 255"/>
                <a:gd name="T93" fmla="*/ 71 h 277"/>
                <a:gd name="T94" fmla="*/ 57 w 255"/>
                <a:gd name="T95" fmla="*/ 128 h 277"/>
                <a:gd name="T96" fmla="*/ 64 w 255"/>
                <a:gd name="T97" fmla="*/ 97 h 277"/>
                <a:gd name="T98" fmla="*/ 64 w 255"/>
                <a:gd name="T99" fmla="*/ 71 h 277"/>
                <a:gd name="T100" fmla="*/ 60 w 255"/>
                <a:gd name="T101" fmla="*/ 69 h 277"/>
                <a:gd name="T102" fmla="*/ 38 w 255"/>
                <a:gd name="T103" fmla="*/ 38 h 277"/>
                <a:gd name="T104" fmla="*/ 64 w 255"/>
                <a:gd name="T105" fmla="*/ 55 h 277"/>
                <a:gd name="T106" fmla="*/ 64 w 255"/>
                <a:gd name="T107" fmla="*/ 201 h 277"/>
                <a:gd name="T108" fmla="*/ 38 w 255"/>
                <a:gd name="T109" fmla="*/ 218 h 277"/>
                <a:gd name="T110" fmla="*/ 60 w 255"/>
                <a:gd name="T111" fmla="*/ 187 h 277"/>
                <a:gd name="T112" fmla="*/ 64 w 255"/>
                <a:gd name="T113" fmla="*/ 185 h 277"/>
                <a:gd name="T114" fmla="*/ 45 w 255"/>
                <a:gd name="T115" fmla="*/ 128 h 277"/>
                <a:gd name="T116" fmla="*/ 7 w 255"/>
                <a:gd name="T117" fmla="*/ 121 h 277"/>
                <a:gd name="T118" fmla="*/ 7 w 255"/>
                <a:gd name="T119" fmla="*/ 134 h 277"/>
                <a:gd name="T120" fmla="*/ 45 w 255"/>
                <a:gd name="T121" fmla="*/ 12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158"/>
                  </a:moveTo>
                  <a:cubicBezTo>
                    <a:pt x="195" y="149"/>
                    <a:pt x="198" y="139"/>
                    <a:pt x="198" y="128"/>
                  </a:cubicBezTo>
                  <a:cubicBezTo>
                    <a:pt x="198" y="117"/>
                    <a:pt x="195" y="107"/>
                    <a:pt x="191" y="98"/>
                  </a:cubicBezTo>
                  <a:cubicBezTo>
                    <a:pt x="191" y="158"/>
                    <a:pt x="191" y="158"/>
                    <a:pt x="191" y="158"/>
                  </a:cubicBezTo>
                  <a:close/>
                  <a:moveTo>
                    <a:pt x="191" y="201"/>
                  </a:moveTo>
                  <a:cubicBezTo>
                    <a:pt x="191" y="185"/>
                    <a:pt x="191" y="185"/>
                    <a:pt x="191" y="185"/>
                  </a:cubicBezTo>
                  <a:cubicBezTo>
                    <a:pt x="193" y="185"/>
                    <a:pt x="194" y="185"/>
                    <a:pt x="196" y="187"/>
                  </a:cubicBezTo>
                  <a:cubicBezTo>
                    <a:pt x="196" y="187"/>
                    <a:pt x="196" y="187"/>
                    <a:pt x="196" y="187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20" y="211"/>
                    <a:pt x="220" y="216"/>
                    <a:pt x="218" y="218"/>
                  </a:cubicBezTo>
                  <a:cubicBezTo>
                    <a:pt x="215" y="221"/>
                    <a:pt x="211" y="221"/>
                    <a:pt x="209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5"/>
                    <a:pt x="191" y="55"/>
                    <a:pt x="191" y="5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1" y="35"/>
                    <a:pt x="215" y="35"/>
                    <a:pt x="218" y="38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4" y="71"/>
                    <a:pt x="193" y="71"/>
                    <a:pt x="191" y="71"/>
                  </a:cubicBezTo>
                  <a:close/>
                  <a:moveTo>
                    <a:pt x="249" y="121"/>
                  </a:moveTo>
                  <a:cubicBezTo>
                    <a:pt x="249" y="121"/>
                    <a:pt x="249" y="121"/>
                    <a:pt x="249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4" y="121"/>
                    <a:pt x="211" y="124"/>
                    <a:pt x="211" y="128"/>
                  </a:cubicBezTo>
                  <a:cubicBezTo>
                    <a:pt x="211" y="132"/>
                    <a:pt x="214" y="134"/>
                    <a:pt x="217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52" y="134"/>
                    <a:pt x="255" y="132"/>
                    <a:pt x="255" y="128"/>
                  </a:cubicBezTo>
                  <a:cubicBezTo>
                    <a:pt x="255" y="124"/>
                    <a:pt x="252" y="121"/>
                    <a:pt x="249" y="121"/>
                  </a:cubicBezTo>
                  <a:close/>
                  <a:moveTo>
                    <a:pt x="127" y="277"/>
                  </a:moveTo>
                  <a:cubicBezTo>
                    <a:pt x="132" y="277"/>
                    <a:pt x="132" y="277"/>
                    <a:pt x="132" y="277"/>
                  </a:cubicBezTo>
                  <a:cubicBezTo>
                    <a:pt x="151" y="277"/>
                    <a:pt x="167" y="262"/>
                    <a:pt x="167" y="242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7" y="179"/>
                    <a:pt x="186" y="169"/>
                    <a:pt x="191" y="15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0" y="74"/>
                    <a:pt x="156" y="57"/>
                    <a:pt x="127" y="57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3" y="72"/>
                    <a:pt x="157" y="78"/>
                    <a:pt x="167" y="88"/>
                  </a:cubicBezTo>
                  <a:cubicBezTo>
                    <a:pt x="177" y="98"/>
                    <a:pt x="183" y="112"/>
                    <a:pt x="183" y="128"/>
                  </a:cubicBezTo>
                  <a:cubicBezTo>
                    <a:pt x="183" y="148"/>
                    <a:pt x="172" y="166"/>
                    <a:pt x="156" y="176"/>
                  </a:cubicBezTo>
                  <a:cubicBezTo>
                    <a:pt x="156" y="176"/>
                    <a:pt x="156" y="176"/>
                    <a:pt x="156" y="176"/>
                  </a:cubicBezTo>
                  <a:cubicBezTo>
                    <a:pt x="154" y="177"/>
                    <a:pt x="153" y="180"/>
                    <a:pt x="153" y="182"/>
                  </a:cubicBezTo>
                  <a:cubicBezTo>
                    <a:pt x="153" y="214"/>
                    <a:pt x="153" y="214"/>
                    <a:pt x="153" y="214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77"/>
                    <a:pt x="127" y="277"/>
                    <a:pt x="127" y="277"/>
                  </a:cubicBezTo>
                  <a:close/>
                  <a:moveTo>
                    <a:pt x="191" y="55"/>
                  </a:moveTo>
                  <a:cubicBezTo>
                    <a:pt x="191" y="71"/>
                    <a:pt x="191" y="71"/>
                    <a:pt x="191" y="71"/>
                  </a:cubicBezTo>
                  <a:cubicBezTo>
                    <a:pt x="189" y="71"/>
                    <a:pt x="188" y="71"/>
                    <a:pt x="186" y="69"/>
                  </a:cubicBezTo>
                  <a:cubicBezTo>
                    <a:pt x="184" y="67"/>
                    <a:pt x="184" y="63"/>
                    <a:pt x="186" y="60"/>
                  </a:cubicBezTo>
                  <a:cubicBezTo>
                    <a:pt x="191" y="55"/>
                    <a:pt x="191" y="55"/>
                    <a:pt x="191" y="55"/>
                  </a:cubicBezTo>
                  <a:close/>
                  <a:moveTo>
                    <a:pt x="191" y="185"/>
                  </a:moveTo>
                  <a:cubicBezTo>
                    <a:pt x="191" y="201"/>
                    <a:pt x="191" y="201"/>
                    <a:pt x="191" y="20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4" y="193"/>
                    <a:pt x="184" y="189"/>
                    <a:pt x="186" y="187"/>
                  </a:cubicBezTo>
                  <a:cubicBezTo>
                    <a:pt x="188" y="185"/>
                    <a:pt x="189" y="185"/>
                    <a:pt x="191" y="185"/>
                  </a:cubicBezTo>
                  <a:close/>
                  <a:moveTo>
                    <a:pt x="127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7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2"/>
                    <a:pt x="131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5"/>
                    <a:pt x="127" y="45"/>
                    <a:pt x="127" y="45"/>
                  </a:cubicBezTo>
                  <a:close/>
                  <a:moveTo>
                    <a:pt x="127" y="57"/>
                  </a:moveTo>
                  <a:cubicBezTo>
                    <a:pt x="99" y="57"/>
                    <a:pt x="75" y="74"/>
                    <a:pt x="64" y="9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70" y="170"/>
                    <a:pt x="78" y="180"/>
                    <a:pt x="89" y="187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89" y="262"/>
                    <a:pt x="104" y="277"/>
                    <a:pt x="124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103" y="180"/>
                    <a:pt x="102" y="178"/>
                    <a:pt x="100" y="176"/>
                  </a:cubicBezTo>
                  <a:cubicBezTo>
                    <a:pt x="83" y="167"/>
                    <a:pt x="71" y="149"/>
                    <a:pt x="71" y="128"/>
                  </a:cubicBezTo>
                  <a:cubicBezTo>
                    <a:pt x="71" y="112"/>
                    <a:pt x="78" y="98"/>
                    <a:pt x="88" y="88"/>
                  </a:cubicBezTo>
                  <a:cubicBezTo>
                    <a:pt x="98" y="78"/>
                    <a:pt x="112" y="72"/>
                    <a:pt x="127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lose/>
                  <a:moveTo>
                    <a:pt x="127" y="0"/>
                  </a:moveTo>
                  <a:cubicBezTo>
                    <a:pt x="127" y="45"/>
                    <a:pt x="127" y="45"/>
                    <a:pt x="127" y="45"/>
                  </a:cubicBezTo>
                  <a:cubicBezTo>
                    <a:pt x="124" y="45"/>
                    <a:pt x="121" y="42"/>
                    <a:pt x="121" y="38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4"/>
                    <a:pt x="124" y="1"/>
                    <a:pt x="127" y="0"/>
                  </a:cubicBezTo>
                  <a:close/>
                  <a:moveTo>
                    <a:pt x="64" y="201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66" y="185"/>
                    <a:pt x="68" y="185"/>
                    <a:pt x="69" y="187"/>
                  </a:cubicBezTo>
                  <a:cubicBezTo>
                    <a:pt x="72" y="189"/>
                    <a:pt x="72" y="193"/>
                    <a:pt x="69" y="196"/>
                  </a:cubicBezTo>
                  <a:cubicBezTo>
                    <a:pt x="64" y="201"/>
                    <a:pt x="64" y="201"/>
                    <a:pt x="64" y="201"/>
                  </a:cubicBezTo>
                  <a:close/>
                  <a:moveTo>
                    <a:pt x="64" y="71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2" y="63"/>
                    <a:pt x="72" y="67"/>
                    <a:pt x="69" y="69"/>
                  </a:cubicBezTo>
                  <a:cubicBezTo>
                    <a:pt x="68" y="71"/>
                    <a:pt x="66" y="71"/>
                    <a:pt x="64" y="71"/>
                  </a:cubicBezTo>
                  <a:close/>
                  <a:moveTo>
                    <a:pt x="64" y="97"/>
                  </a:moveTo>
                  <a:cubicBezTo>
                    <a:pt x="59" y="106"/>
                    <a:pt x="57" y="117"/>
                    <a:pt x="57" y="128"/>
                  </a:cubicBezTo>
                  <a:cubicBezTo>
                    <a:pt x="57" y="139"/>
                    <a:pt x="59" y="149"/>
                    <a:pt x="64" y="159"/>
                  </a:cubicBezTo>
                  <a:cubicBezTo>
                    <a:pt x="64" y="97"/>
                    <a:pt x="64" y="97"/>
                    <a:pt x="64" y="9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44"/>
                    <a:pt x="35" y="40"/>
                    <a:pt x="38" y="38"/>
                  </a:cubicBezTo>
                  <a:cubicBezTo>
                    <a:pt x="40" y="35"/>
                    <a:pt x="44" y="35"/>
                    <a:pt x="47" y="38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5"/>
                  </a:moveTo>
                  <a:cubicBezTo>
                    <a:pt x="64" y="201"/>
                    <a:pt x="64" y="201"/>
                    <a:pt x="64" y="201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44" y="221"/>
                    <a:pt x="40" y="221"/>
                    <a:pt x="38" y="218"/>
                  </a:cubicBezTo>
                  <a:cubicBezTo>
                    <a:pt x="35" y="216"/>
                    <a:pt x="35" y="211"/>
                    <a:pt x="38" y="209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5"/>
                    <a:pt x="62" y="185"/>
                    <a:pt x="64" y="185"/>
                  </a:cubicBezTo>
                  <a:close/>
                  <a:moveTo>
                    <a:pt x="45" y="128"/>
                  </a:moveTo>
                  <a:cubicBezTo>
                    <a:pt x="45" y="128"/>
                    <a:pt x="45" y="128"/>
                    <a:pt x="45" y="128"/>
                  </a:cubicBezTo>
                  <a:cubicBezTo>
                    <a:pt x="45" y="124"/>
                    <a:pt x="42" y="121"/>
                    <a:pt x="38" y="121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3" y="121"/>
                    <a:pt x="0" y="124"/>
                    <a:pt x="0" y="128"/>
                  </a:cubicBezTo>
                  <a:cubicBezTo>
                    <a:pt x="0" y="132"/>
                    <a:pt x="3" y="134"/>
                    <a:pt x="7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34"/>
                    <a:pt x="45" y="132"/>
                    <a:pt x="4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3" name="Freeform 57">
              <a:extLst>
                <a:ext uri="{FF2B5EF4-FFF2-40B4-BE49-F238E27FC236}">
                  <a16:creationId xmlns:a16="http://schemas.microsoft.com/office/drawing/2014/main" id="{88F23F09-5EB5-433C-8178-5AE90859B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4164" y="1771543"/>
              <a:ext cx="541062" cy="531313"/>
            </a:xfrm>
            <a:custGeom>
              <a:avLst/>
              <a:gdLst>
                <a:gd name="T0" fmla="*/ 231 w 243"/>
                <a:gd name="T1" fmla="*/ 92 h 238"/>
                <a:gd name="T2" fmla="*/ 214 w 243"/>
                <a:gd name="T3" fmla="*/ 83 h 238"/>
                <a:gd name="T4" fmla="*/ 206 w 243"/>
                <a:gd name="T5" fmla="*/ 71 h 238"/>
                <a:gd name="T6" fmla="*/ 192 w 243"/>
                <a:gd name="T7" fmla="*/ 82 h 238"/>
                <a:gd name="T8" fmla="*/ 194 w 243"/>
                <a:gd name="T9" fmla="*/ 64 h 238"/>
                <a:gd name="T10" fmla="*/ 179 w 243"/>
                <a:gd name="T11" fmla="*/ 64 h 238"/>
                <a:gd name="T12" fmla="*/ 162 w 243"/>
                <a:gd name="T13" fmla="*/ 54 h 238"/>
                <a:gd name="T14" fmla="*/ 154 w 243"/>
                <a:gd name="T15" fmla="*/ 42 h 238"/>
                <a:gd name="T16" fmla="*/ 140 w 243"/>
                <a:gd name="T17" fmla="*/ 53 h 238"/>
                <a:gd name="T18" fmla="*/ 142 w 243"/>
                <a:gd name="T19" fmla="*/ 35 h 238"/>
                <a:gd name="T20" fmla="*/ 128 w 243"/>
                <a:gd name="T21" fmla="*/ 35 h 238"/>
                <a:gd name="T22" fmla="*/ 110 w 243"/>
                <a:gd name="T23" fmla="*/ 25 h 238"/>
                <a:gd name="T24" fmla="*/ 102 w 243"/>
                <a:gd name="T25" fmla="*/ 13 h 238"/>
                <a:gd name="T26" fmla="*/ 101 w 243"/>
                <a:gd name="T27" fmla="*/ 22 h 238"/>
                <a:gd name="T28" fmla="*/ 208 w 243"/>
                <a:gd name="T29" fmla="*/ 128 h 238"/>
                <a:gd name="T30" fmla="*/ 206 w 243"/>
                <a:gd name="T31" fmla="*/ 132 h 238"/>
                <a:gd name="T32" fmla="*/ 101 w 243"/>
                <a:gd name="T33" fmla="*/ 74 h 238"/>
                <a:gd name="T34" fmla="*/ 196 w 243"/>
                <a:gd name="T35" fmla="*/ 149 h 238"/>
                <a:gd name="T36" fmla="*/ 194 w 243"/>
                <a:gd name="T37" fmla="*/ 153 h 238"/>
                <a:gd name="T38" fmla="*/ 101 w 243"/>
                <a:gd name="T39" fmla="*/ 101 h 238"/>
                <a:gd name="T40" fmla="*/ 185 w 243"/>
                <a:gd name="T41" fmla="*/ 170 h 238"/>
                <a:gd name="T42" fmla="*/ 182 w 243"/>
                <a:gd name="T43" fmla="*/ 174 h 238"/>
                <a:gd name="T44" fmla="*/ 101 w 243"/>
                <a:gd name="T45" fmla="*/ 129 h 238"/>
                <a:gd name="T46" fmla="*/ 173 w 243"/>
                <a:gd name="T47" fmla="*/ 191 h 238"/>
                <a:gd name="T48" fmla="*/ 171 w 243"/>
                <a:gd name="T49" fmla="*/ 195 h 238"/>
                <a:gd name="T50" fmla="*/ 101 w 243"/>
                <a:gd name="T51" fmla="*/ 156 h 238"/>
                <a:gd name="T52" fmla="*/ 138 w 243"/>
                <a:gd name="T53" fmla="*/ 231 h 238"/>
                <a:gd name="T54" fmla="*/ 243 w 243"/>
                <a:gd name="T55" fmla="*/ 91 h 238"/>
                <a:gd name="T56" fmla="*/ 101 w 243"/>
                <a:gd name="T57" fmla="*/ 22 h 238"/>
                <a:gd name="T58" fmla="*/ 85 w 243"/>
                <a:gd name="T59" fmla="*/ 11 h 238"/>
                <a:gd name="T60" fmla="*/ 78 w 243"/>
                <a:gd name="T61" fmla="*/ 0 h 238"/>
                <a:gd name="T62" fmla="*/ 15 w 243"/>
                <a:gd name="T63" fmla="*/ 163 h 238"/>
                <a:gd name="T64" fmla="*/ 101 w 243"/>
                <a:gd name="T65" fmla="*/ 156 h 238"/>
                <a:gd name="T66" fmla="*/ 27 w 243"/>
                <a:gd name="T67" fmla="*/ 113 h 238"/>
                <a:gd name="T68" fmla="*/ 101 w 243"/>
                <a:gd name="T69" fmla="*/ 151 h 238"/>
                <a:gd name="T70" fmla="*/ 40 w 243"/>
                <a:gd name="T71" fmla="*/ 95 h 238"/>
                <a:gd name="T72" fmla="*/ 42 w 243"/>
                <a:gd name="T73" fmla="*/ 91 h 238"/>
                <a:gd name="T74" fmla="*/ 101 w 243"/>
                <a:gd name="T75" fmla="*/ 101 h 238"/>
                <a:gd name="T76" fmla="*/ 51 w 243"/>
                <a:gd name="T77" fmla="*/ 71 h 238"/>
                <a:gd name="T78" fmla="*/ 101 w 243"/>
                <a:gd name="T79" fmla="*/ 96 h 238"/>
                <a:gd name="T80" fmla="*/ 63 w 243"/>
                <a:gd name="T81" fmla="*/ 53 h 238"/>
                <a:gd name="T82" fmla="*/ 65 w 243"/>
                <a:gd name="T83" fmla="*/ 49 h 238"/>
                <a:gd name="T84" fmla="*/ 101 w 243"/>
                <a:gd name="T85" fmla="*/ 2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3" h="238">
                  <a:moveTo>
                    <a:pt x="232" y="85"/>
                  </a:moveTo>
                  <a:cubicBezTo>
                    <a:pt x="233" y="87"/>
                    <a:pt x="233" y="90"/>
                    <a:pt x="231" y="92"/>
                  </a:cubicBezTo>
                  <a:cubicBezTo>
                    <a:pt x="229" y="97"/>
                    <a:pt x="223" y="99"/>
                    <a:pt x="218" y="96"/>
                  </a:cubicBezTo>
                  <a:cubicBezTo>
                    <a:pt x="213" y="94"/>
                    <a:pt x="212" y="88"/>
                    <a:pt x="214" y="83"/>
                  </a:cubicBezTo>
                  <a:cubicBezTo>
                    <a:pt x="216" y="81"/>
                    <a:pt x="218" y="79"/>
                    <a:pt x="220" y="78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7" y="73"/>
                    <a:pt x="207" y="76"/>
                    <a:pt x="205" y="78"/>
                  </a:cubicBezTo>
                  <a:cubicBezTo>
                    <a:pt x="203" y="83"/>
                    <a:pt x="197" y="84"/>
                    <a:pt x="192" y="82"/>
                  </a:cubicBezTo>
                  <a:cubicBezTo>
                    <a:pt x="188" y="79"/>
                    <a:pt x="186" y="73"/>
                    <a:pt x="188" y="69"/>
                  </a:cubicBezTo>
                  <a:cubicBezTo>
                    <a:pt x="190" y="66"/>
                    <a:pt x="192" y="65"/>
                    <a:pt x="194" y="64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9"/>
                    <a:pt x="181" y="61"/>
                    <a:pt x="179" y="64"/>
                  </a:cubicBezTo>
                  <a:cubicBezTo>
                    <a:pt x="177" y="68"/>
                    <a:pt x="171" y="70"/>
                    <a:pt x="166" y="67"/>
                  </a:cubicBezTo>
                  <a:cubicBezTo>
                    <a:pt x="161" y="65"/>
                    <a:pt x="160" y="59"/>
                    <a:pt x="162" y="54"/>
                  </a:cubicBezTo>
                  <a:cubicBezTo>
                    <a:pt x="164" y="52"/>
                    <a:pt x="166" y="50"/>
                    <a:pt x="168" y="50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5" y="44"/>
                    <a:pt x="155" y="47"/>
                    <a:pt x="153" y="49"/>
                  </a:cubicBezTo>
                  <a:cubicBezTo>
                    <a:pt x="151" y="54"/>
                    <a:pt x="145" y="56"/>
                    <a:pt x="140" y="53"/>
                  </a:cubicBezTo>
                  <a:cubicBezTo>
                    <a:pt x="136" y="50"/>
                    <a:pt x="134" y="45"/>
                    <a:pt x="136" y="40"/>
                  </a:cubicBezTo>
                  <a:cubicBezTo>
                    <a:pt x="138" y="37"/>
                    <a:pt x="140" y="36"/>
                    <a:pt x="142" y="35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9" y="30"/>
                    <a:pt x="129" y="33"/>
                    <a:pt x="128" y="35"/>
                  </a:cubicBezTo>
                  <a:cubicBezTo>
                    <a:pt x="125" y="40"/>
                    <a:pt x="119" y="41"/>
                    <a:pt x="114" y="39"/>
                  </a:cubicBezTo>
                  <a:cubicBezTo>
                    <a:pt x="110" y="36"/>
                    <a:pt x="108" y="30"/>
                    <a:pt x="110" y="25"/>
                  </a:cubicBezTo>
                  <a:cubicBezTo>
                    <a:pt x="112" y="23"/>
                    <a:pt x="114" y="22"/>
                    <a:pt x="116" y="21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6"/>
                    <a:pt x="103" y="18"/>
                    <a:pt x="102" y="21"/>
                  </a:cubicBezTo>
                  <a:cubicBezTo>
                    <a:pt x="101" y="21"/>
                    <a:pt x="101" y="22"/>
                    <a:pt x="101" y="22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9" y="129"/>
                    <a:pt x="209" y="130"/>
                    <a:pt x="209" y="131"/>
                  </a:cubicBezTo>
                  <a:cubicBezTo>
                    <a:pt x="208" y="132"/>
                    <a:pt x="207" y="133"/>
                    <a:pt x="206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96" y="149"/>
                    <a:pt x="196" y="149"/>
                    <a:pt x="196" y="149"/>
                  </a:cubicBezTo>
                  <a:cubicBezTo>
                    <a:pt x="197" y="150"/>
                    <a:pt x="198" y="151"/>
                    <a:pt x="197" y="152"/>
                  </a:cubicBezTo>
                  <a:cubicBezTo>
                    <a:pt x="197" y="153"/>
                    <a:pt x="195" y="154"/>
                    <a:pt x="194" y="153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85" y="170"/>
                    <a:pt x="185" y="170"/>
                    <a:pt x="185" y="170"/>
                  </a:cubicBezTo>
                  <a:cubicBezTo>
                    <a:pt x="186" y="171"/>
                    <a:pt x="186" y="172"/>
                    <a:pt x="186" y="173"/>
                  </a:cubicBezTo>
                  <a:cubicBezTo>
                    <a:pt x="185" y="174"/>
                    <a:pt x="184" y="175"/>
                    <a:pt x="182" y="174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4" y="192"/>
                    <a:pt x="174" y="193"/>
                    <a:pt x="174" y="194"/>
                  </a:cubicBezTo>
                  <a:cubicBezTo>
                    <a:pt x="173" y="196"/>
                    <a:pt x="172" y="196"/>
                    <a:pt x="171" y="195"/>
                  </a:cubicBezTo>
                  <a:cubicBezTo>
                    <a:pt x="171" y="195"/>
                    <a:pt x="171" y="195"/>
                    <a:pt x="171" y="195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38" y="231"/>
                    <a:pt x="138" y="231"/>
                    <a:pt x="138" y="231"/>
                  </a:cubicBezTo>
                  <a:cubicBezTo>
                    <a:pt x="150" y="238"/>
                    <a:pt x="164" y="233"/>
                    <a:pt x="171" y="222"/>
                  </a:cubicBezTo>
                  <a:cubicBezTo>
                    <a:pt x="243" y="91"/>
                    <a:pt x="243" y="91"/>
                    <a:pt x="243" y="91"/>
                  </a:cubicBezTo>
                  <a:lnTo>
                    <a:pt x="232" y="85"/>
                  </a:lnTo>
                  <a:close/>
                  <a:moveTo>
                    <a:pt x="101" y="22"/>
                  </a:moveTo>
                  <a:cubicBezTo>
                    <a:pt x="98" y="26"/>
                    <a:pt x="93" y="27"/>
                    <a:pt x="88" y="24"/>
                  </a:cubicBezTo>
                  <a:cubicBezTo>
                    <a:pt x="84" y="22"/>
                    <a:pt x="82" y="16"/>
                    <a:pt x="85" y="11"/>
                  </a:cubicBezTo>
                  <a:cubicBezTo>
                    <a:pt x="86" y="9"/>
                    <a:pt x="88" y="7"/>
                    <a:pt x="90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0" y="142"/>
                    <a:pt x="4" y="157"/>
                    <a:pt x="15" y="163"/>
                  </a:cubicBezTo>
                  <a:cubicBezTo>
                    <a:pt x="101" y="210"/>
                    <a:pt x="101" y="210"/>
                    <a:pt x="101" y="21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6"/>
                    <a:pt x="27" y="114"/>
                    <a:pt x="27" y="113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95"/>
                    <a:pt x="38" y="93"/>
                    <a:pt x="39" y="92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50" y="72"/>
                    <a:pt x="51" y="71"/>
                  </a:cubicBezTo>
                  <a:cubicBezTo>
                    <a:pt x="51" y="70"/>
                    <a:pt x="53" y="70"/>
                    <a:pt x="54" y="70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2" y="53"/>
                    <a:pt x="62" y="51"/>
                    <a:pt x="62" y="50"/>
                  </a:cubicBezTo>
                  <a:cubicBezTo>
                    <a:pt x="63" y="49"/>
                    <a:pt x="64" y="49"/>
                    <a:pt x="65" y="49"/>
                  </a:cubicBezTo>
                  <a:cubicBezTo>
                    <a:pt x="101" y="69"/>
                    <a:pt x="101" y="69"/>
                    <a:pt x="101" y="69"/>
                  </a:cubicBezTo>
                  <a:lnTo>
                    <a:pt x="101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4" name="Freeform 58">
              <a:extLst>
                <a:ext uri="{FF2B5EF4-FFF2-40B4-BE49-F238E27FC236}">
                  <a16:creationId xmlns:a16="http://schemas.microsoft.com/office/drawing/2014/main" id="{9F1FD7FC-BA94-46E3-99F0-9FA7AA53A6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2871" y="3988060"/>
              <a:ext cx="526438" cy="532937"/>
            </a:xfrm>
            <a:custGeom>
              <a:avLst/>
              <a:gdLst>
                <a:gd name="T0" fmla="*/ 189 w 236"/>
                <a:gd name="T1" fmla="*/ 60 h 239"/>
                <a:gd name="T2" fmla="*/ 196 w 236"/>
                <a:gd name="T3" fmla="*/ 122 h 239"/>
                <a:gd name="T4" fmla="*/ 198 w 236"/>
                <a:gd name="T5" fmla="*/ 136 h 239"/>
                <a:gd name="T6" fmla="*/ 208 w 236"/>
                <a:gd name="T7" fmla="*/ 157 h 239"/>
                <a:gd name="T8" fmla="*/ 189 w 236"/>
                <a:gd name="T9" fmla="*/ 195 h 239"/>
                <a:gd name="T10" fmla="*/ 168 w 236"/>
                <a:gd name="T11" fmla="*/ 156 h 239"/>
                <a:gd name="T12" fmla="*/ 168 w 236"/>
                <a:gd name="T13" fmla="*/ 78 h 239"/>
                <a:gd name="T14" fmla="*/ 182 w 236"/>
                <a:gd name="T15" fmla="*/ 92 h 239"/>
                <a:gd name="T16" fmla="*/ 185 w 236"/>
                <a:gd name="T17" fmla="*/ 107 h 239"/>
                <a:gd name="T18" fmla="*/ 189 w 236"/>
                <a:gd name="T19" fmla="*/ 141 h 239"/>
                <a:gd name="T20" fmla="*/ 189 w 236"/>
                <a:gd name="T21" fmla="*/ 130 h 239"/>
                <a:gd name="T22" fmla="*/ 168 w 236"/>
                <a:gd name="T23" fmla="*/ 155 h 239"/>
                <a:gd name="T24" fmla="*/ 160 w 236"/>
                <a:gd name="T25" fmla="*/ 138 h 239"/>
                <a:gd name="T26" fmla="*/ 165 w 236"/>
                <a:gd name="T27" fmla="*/ 172 h 239"/>
                <a:gd name="T28" fmla="*/ 168 w 236"/>
                <a:gd name="T29" fmla="*/ 16 h 239"/>
                <a:gd name="T30" fmla="*/ 163 w 236"/>
                <a:gd name="T31" fmla="*/ 49 h 239"/>
                <a:gd name="T32" fmla="*/ 168 w 236"/>
                <a:gd name="T33" fmla="*/ 78 h 239"/>
                <a:gd name="T34" fmla="*/ 159 w 236"/>
                <a:gd name="T35" fmla="*/ 118 h 239"/>
                <a:gd name="T36" fmla="*/ 159 w 236"/>
                <a:gd name="T37" fmla="*/ 209 h 239"/>
                <a:gd name="T38" fmla="*/ 159 w 236"/>
                <a:gd name="T39" fmla="*/ 5 h 239"/>
                <a:gd name="T40" fmla="*/ 159 w 236"/>
                <a:gd name="T41" fmla="*/ 40 h 239"/>
                <a:gd name="T42" fmla="*/ 144 w 236"/>
                <a:gd name="T43" fmla="*/ 89 h 239"/>
                <a:gd name="T44" fmla="*/ 159 w 236"/>
                <a:gd name="T45" fmla="*/ 108 h 239"/>
                <a:gd name="T46" fmla="*/ 159 w 236"/>
                <a:gd name="T47" fmla="*/ 136 h 239"/>
                <a:gd name="T48" fmla="*/ 144 w 236"/>
                <a:gd name="T49" fmla="*/ 162 h 239"/>
                <a:gd name="T50" fmla="*/ 151 w 236"/>
                <a:gd name="T51" fmla="*/ 143 h 239"/>
                <a:gd name="T52" fmla="*/ 146 w 236"/>
                <a:gd name="T53" fmla="*/ 109 h 239"/>
                <a:gd name="T54" fmla="*/ 123 w 236"/>
                <a:gd name="T55" fmla="*/ 7 h 239"/>
                <a:gd name="T56" fmla="*/ 144 w 236"/>
                <a:gd name="T57" fmla="*/ 0 h 239"/>
                <a:gd name="T58" fmla="*/ 144 w 236"/>
                <a:gd name="T59" fmla="*/ 187 h 239"/>
                <a:gd name="T60" fmla="*/ 123 w 236"/>
                <a:gd name="T61" fmla="*/ 225 h 239"/>
                <a:gd name="T62" fmla="*/ 140 w 236"/>
                <a:gd name="T63" fmla="*/ 96 h 239"/>
                <a:gd name="T64" fmla="*/ 123 w 236"/>
                <a:gd name="T65" fmla="*/ 135 h 239"/>
                <a:gd name="T66" fmla="*/ 137 w 236"/>
                <a:gd name="T67" fmla="*/ 113 h 239"/>
                <a:gd name="T68" fmla="*/ 123 w 236"/>
                <a:gd name="T69" fmla="*/ 82 h 239"/>
                <a:gd name="T70" fmla="*/ 125 w 236"/>
                <a:gd name="T71" fmla="*/ 171 h 239"/>
                <a:gd name="T72" fmla="*/ 123 w 236"/>
                <a:gd name="T73" fmla="*/ 7 h 239"/>
                <a:gd name="T74" fmla="*/ 123 w 236"/>
                <a:gd name="T75" fmla="*/ 7 h 239"/>
                <a:gd name="T76" fmla="*/ 123 w 236"/>
                <a:gd name="T77" fmla="*/ 177 h 239"/>
                <a:gd name="T78" fmla="*/ 121 w 236"/>
                <a:gd name="T79" fmla="*/ 162 h 239"/>
                <a:gd name="T80" fmla="*/ 123 w 236"/>
                <a:gd name="T81" fmla="*/ 135 h 239"/>
                <a:gd name="T82" fmla="*/ 99 w 236"/>
                <a:gd name="T83" fmla="*/ 124 h 239"/>
                <a:gd name="T84" fmla="*/ 106 w 236"/>
                <a:gd name="T85" fmla="*/ 164 h 239"/>
                <a:gd name="T86" fmla="*/ 108 w 236"/>
                <a:gd name="T87" fmla="*/ 179 h 239"/>
                <a:gd name="T88" fmla="*/ 118 w 236"/>
                <a:gd name="T89" fmla="*/ 199 h 239"/>
                <a:gd name="T90" fmla="*/ 123 w 236"/>
                <a:gd name="T91" fmla="*/ 99 h 239"/>
                <a:gd name="T92" fmla="*/ 99 w 236"/>
                <a:gd name="T93" fmla="*/ 18 h 239"/>
                <a:gd name="T94" fmla="*/ 99 w 236"/>
                <a:gd name="T95" fmla="*/ 18 h 239"/>
                <a:gd name="T96" fmla="*/ 89 w 236"/>
                <a:gd name="T97" fmla="*/ 212 h 239"/>
                <a:gd name="T98" fmla="*/ 99 w 236"/>
                <a:gd name="T99" fmla="*/ 183 h 239"/>
                <a:gd name="T100" fmla="*/ 71 w 236"/>
                <a:gd name="T101" fmla="*/ 227 h 239"/>
                <a:gd name="T102" fmla="*/ 95 w 236"/>
                <a:gd name="T103" fmla="*/ 117 h 239"/>
                <a:gd name="T104" fmla="*/ 71 w 236"/>
                <a:gd name="T105" fmla="*/ 160 h 239"/>
                <a:gd name="T106" fmla="*/ 92 w 236"/>
                <a:gd name="T107" fmla="*/ 134 h 239"/>
                <a:gd name="T108" fmla="*/ 71 w 236"/>
                <a:gd name="T109" fmla="*/ 107 h 239"/>
                <a:gd name="T110" fmla="*/ 7 w 236"/>
                <a:gd name="T111" fmla="*/ 91 h 239"/>
                <a:gd name="T112" fmla="*/ 70 w 236"/>
                <a:gd name="T113" fmla="*/ 181 h 239"/>
                <a:gd name="T114" fmla="*/ 71 w 236"/>
                <a:gd name="T115" fmla="*/ 149 h 239"/>
                <a:gd name="T116" fmla="*/ 52 w 236"/>
                <a:gd name="T117" fmla="*/ 133 h 239"/>
                <a:gd name="T118" fmla="*/ 35 w 236"/>
                <a:gd name="T119" fmla="*/ 109 h 239"/>
                <a:gd name="T120" fmla="*/ 71 w 236"/>
                <a:gd name="T121" fmla="*/ 3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39">
                  <a:moveTo>
                    <a:pt x="189" y="195"/>
                  </a:moveTo>
                  <a:cubicBezTo>
                    <a:pt x="216" y="182"/>
                    <a:pt x="216" y="182"/>
                    <a:pt x="216" y="182"/>
                  </a:cubicBezTo>
                  <a:cubicBezTo>
                    <a:pt x="230" y="176"/>
                    <a:pt x="236" y="159"/>
                    <a:pt x="229" y="146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8"/>
                    <a:pt x="190" y="108"/>
                    <a:pt x="190" y="109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7" y="124"/>
                    <a:pt x="196" y="126"/>
                    <a:pt x="194" y="127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98" y="136"/>
                    <a:pt x="198" y="136"/>
                    <a:pt x="198" y="136"/>
                  </a:cubicBezTo>
                  <a:cubicBezTo>
                    <a:pt x="201" y="135"/>
                    <a:pt x="203" y="136"/>
                    <a:pt x="204" y="138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1" y="153"/>
                    <a:pt x="210" y="156"/>
                    <a:pt x="208" y="157"/>
                  </a:cubicBezTo>
                  <a:cubicBezTo>
                    <a:pt x="189" y="166"/>
                    <a:pt x="189" y="166"/>
                    <a:pt x="189" y="166"/>
                  </a:cubicBezTo>
                  <a:lnTo>
                    <a:pt x="189" y="195"/>
                  </a:lnTo>
                  <a:close/>
                  <a:moveTo>
                    <a:pt x="168" y="204"/>
                  </a:moveTo>
                  <a:cubicBezTo>
                    <a:pt x="189" y="195"/>
                    <a:pt x="189" y="195"/>
                    <a:pt x="189" y="195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78" y="171"/>
                    <a:pt x="175" y="170"/>
                    <a:pt x="174" y="168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204"/>
                    <a:pt x="168" y="204"/>
                    <a:pt x="168" y="204"/>
                  </a:cubicBezTo>
                  <a:close/>
                  <a:moveTo>
                    <a:pt x="189" y="60"/>
                  </a:moveTo>
                  <a:cubicBezTo>
                    <a:pt x="168" y="16"/>
                    <a:pt x="168" y="16"/>
                    <a:pt x="168" y="16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3" y="76"/>
                    <a:pt x="175" y="77"/>
                    <a:pt x="176" y="79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4"/>
                    <a:pt x="182" y="97"/>
                    <a:pt x="180" y="98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86" y="106"/>
                    <a:pt x="188" y="106"/>
                    <a:pt x="189" y="107"/>
                  </a:cubicBezTo>
                  <a:cubicBezTo>
                    <a:pt x="189" y="60"/>
                    <a:pt x="189" y="60"/>
                    <a:pt x="189" y="60"/>
                  </a:cubicBezTo>
                  <a:close/>
                  <a:moveTo>
                    <a:pt x="189" y="130"/>
                  </a:moveTo>
                  <a:cubicBezTo>
                    <a:pt x="189" y="141"/>
                    <a:pt x="189" y="141"/>
                    <a:pt x="189" y="141"/>
                  </a:cubicBezTo>
                  <a:cubicBezTo>
                    <a:pt x="170" y="150"/>
                    <a:pt x="170" y="150"/>
                    <a:pt x="170" y="150"/>
                  </a:cubicBezTo>
                  <a:cubicBezTo>
                    <a:pt x="169" y="150"/>
                    <a:pt x="169" y="151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lnTo>
                    <a:pt x="189" y="130"/>
                  </a:lnTo>
                  <a:close/>
                  <a:moveTo>
                    <a:pt x="159" y="209"/>
                  </a:moveTo>
                  <a:cubicBezTo>
                    <a:pt x="168" y="204"/>
                    <a:pt x="168" y="204"/>
                    <a:pt x="168" y="204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68" y="154"/>
                    <a:pt x="168" y="152"/>
                    <a:pt x="168" y="151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4" y="142"/>
                    <a:pt x="161" y="141"/>
                    <a:pt x="160" y="138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6" y="175"/>
                    <a:pt x="165" y="177"/>
                    <a:pt x="163" y="178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59" y="209"/>
                    <a:pt x="159" y="209"/>
                    <a:pt x="159" y="209"/>
                  </a:cubicBezTo>
                  <a:close/>
                  <a:moveTo>
                    <a:pt x="168" y="16"/>
                  </a:moveTo>
                  <a:cubicBezTo>
                    <a:pt x="168" y="15"/>
                    <a:pt x="168" y="15"/>
                    <a:pt x="168" y="15"/>
                  </a:cubicBezTo>
                  <a:cubicBezTo>
                    <a:pt x="166" y="11"/>
                    <a:pt x="163" y="7"/>
                    <a:pt x="159" y="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6" y="55"/>
                    <a:pt x="164" y="61"/>
                    <a:pt x="159" y="65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16"/>
                    <a:pt x="168" y="16"/>
                    <a:pt x="168" y="16"/>
                  </a:cubicBezTo>
                  <a:close/>
                  <a:moveTo>
                    <a:pt x="168" y="103"/>
                  </a:moveTo>
                  <a:cubicBezTo>
                    <a:pt x="168" y="114"/>
                    <a:pt x="168" y="114"/>
                    <a:pt x="168" y="114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08"/>
                    <a:pt x="159" y="108"/>
                    <a:pt x="159" y="108"/>
                  </a:cubicBezTo>
                  <a:lnTo>
                    <a:pt x="168" y="103"/>
                  </a:lnTo>
                  <a:close/>
                  <a:moveTo>
                    <a:pt x="144" y="216"/>
                  </a:moveTo>
                  <a:cubicBezTo>
                    <a:pt x="159" y="209"/>
                    <a:pt x="159" y="209"/>
                    <a:pt x="159" y="209"/>
                  </a:cubicBezTo>
                  <a:cubicBezTo>
                    <a:pt x="159" y="180"/>
                    <a:pt x="159" y="180"/>
                    <a:pt x="159" y="180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44" y="216"/>
                    <a:pt x="144" y="216"/>
                    <a:pt x="144" y="216"/>
                  </a:cubicBezTo>
                  <a:close/>
                  <a:moveTo>
                    <a:pt x="159" y="5"/>
                  </a:moveTo>
                  <a:cubicBezTo>
                    <a:pt x="155" y="2"/>
                    <a:pt x="149" y="0"/>
                    <a:pt x="144" y="0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8" y="23"/>
                    <a:pt x="152" y="25"/>
                    <a:pt x="154" y="3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59" y="5"/>
                    <a:pt x="159" y="5"/>
                    <a:pt x="159" y="5"/>
                  </a:cubicBezTo>
                  <a:close/>
                  <a:moveTo>
                    <a:pt x="159" y="65"/>
                  </a:moveTo>
                  <a:cubicBezTo>
                    <a:pt x="159" y="82"/>
                    <a:pt x="159" y="82"/>
                    <a:pt x="159" y="82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8" y="66"/>
                    <a:pt x="159" y="66"/>
                    <a:pt x="159" y="65"/>
                  </a:cubicBezTo>
                  <a:close/>
                  <a:moveTo>
                    <a:pt x="159" y="108"/>
                  </a:moveTo>
                  <a:cubicBezTo>
                    <a:pt x="159" y="118"/>
                    <a:pt x="159" y="118"/>
                    <a:pt x="159" y="118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4" y="121"/>
                    <a:pt x="153" y="123"/>
                    <a:pt x="154" y="126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8" y="157"/>
                    <a:pt x="155" y="156"/>
                    <a:pt x="153" y="157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4" y="151"/>
                    <a:pt x="144" y="151"/>
                    <a:pt x="144" y="151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51" y="147"/>
                    <a:pt x="152" y="145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5" y="129"/>
                    <a:pt x="144" y="129"/>
                    <a:pt x="144" y="128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6" y="109"/>
                    <a:pt x="146" y="109"/>
                    <a:pt x="146" y="109"/>
                  </a:cubicBezTo>
                  <a:cubicBezTo>
                    <a:pt x="147" y="111"/>
                    <a:pt x="150" y="112"/>
                    <a:pt x="152" y="111"/>
                  </a:cubicBezTo>
                  <a:lnTo>
                    <a:pt x="159" y="108"/>
                  </a:lnTo>
                  <a:close/>
                  <a:moveTo>
                    <a:pt x="132" y="2"/>
                  </a:moveTo>
                  <a:cubicBezTo>
                    <a:pt x="123" y="7"/>
                    <a:pt x="123" y="7"/>
                    <a:pt x="123" y="7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9" y="22"/>
                    <a:pt x="142" y="22"/>
                    <a:pt x="144" y="2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0" y="0"/>
                    <a:pt x="136" y="1"/>
                    <a:pt x="132" y="2"/>
                  </a:cubicBezTo>
                  <a:close/>
                  <a:moveTo>
                    <a:pt x="123" y="225"/>
                  </a:moveTo>
                  <a:cubicBezTo>
                    <a:pt x="144" y="216"/>
                    <a:pt x="144" y="216"/>
                    <a:pt x="144" y="216"/>
                  </a:cubicBezTo>
                  <a:cubicBezTo>
                    <a:pt x="144" y="187"/>
                    <a:pt x="144" y="187"/>
                    <a:pt x="144" y="187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3" y="192"/>
                    <a:pt x="130" y="191"/>
                    <a:pt x="129" y="189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225"/>
                    <a:pt x="123" y="225"/>
                    <a:pt x="123" y="225"/>
                  </a:cubicBezTo>
                  <a:close/>
                  <a:moveTo>
                    <a:pt x="144" y="72"/>
                  </a:moveTo>
                  <a:cubicBezTo>
                    <a:pt x="144" y="89"/>
                    <a:pt x="144" y="89"/>
                    <a:pt x="144" y="89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0" y="91"/>
                    <a:pt x="139" y="94"/>
                    <a:pt x="140" y="96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1" y="127"/>
                    <a:pt x="139" y="128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35" y="119"/>
                    <a:pt x="135" y="119"/>
                    <a:pt x="135" y="119"/>
                  </a:cubicBezTo>
                  <a:cubicBezTo>
                    <a:pt x="137" y="118"/>
                    <a:pt x="138" y="115"/>
                    <a:pt x="137" y="113"/>
                  </a:cubicBezTo>
                  <a:cubicBezTo>
                    <a:pt x="137" y="113"/>
                    <a:pt x="137" y="113"/>
                    <a:pt x="137" y="113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98"/>
                    <a:pt x="128" y="97"/>
                    <a:pt x="126" y="98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44" y="72"/>
                    <a:pt x="144" y="72"/>
                    <a:pt x="144" y="72"/>
                  </a:cubicBezTo>
                  <a:close/>
                  <a:moveTo>
                    <a:pt x="144" y="151"/>
                  </a:moveTo>
                  <a:cubicBezTo>
                    <a:pt x="144" y="162"/>
                    <a:pt x="144" y="162"/>
                    <a:pt x="144" y="162"/>
                  </a:cubicBezTo>
                  <a:cubicBezTo>
                    <a:pt x="125" y="171"/>
                    <a:pt x="125" y="171"/>
                    <a:pt x="125" y="171"/>
                  </a:cubicBezTo>
                  <a:cubicBezTo>
                    <a:pt x="124" y="171"/>
                    <a:pt x="124" y="172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lnTo>
                    <a:pt x="144" y="151"/>
                  </a:lnTo>
                  <a:close/>
                  <a:moveTo>
                    <a:pt x="123" y="7"/>
                  </a:moveTo>
                  <a:cubicBezTo>
                    <a:pt x="99" y="18"/>
                    <a:pt x="99" y="18"/>
                    <a:pt x="99" y="18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7"/>
                    <a:pt x="123" y="7"/>
                    <a:pt x="123" y="7"/>
                  </a:cubicBezTo>
                  <a:close/>
                  <a:moveTo>
                    <a:pt x="99" y="236"/>
                  </a:moveTo>
                  <a:cubicBezTo>
                    <a:pt x="100" y="236"/>
                    <a:pt x="102" y="235"/>
                    <a:pt x="103" y="235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2" y="175"/>
                    <a:pt x="123" y="174"/>
                    <a:pt x="123" y="172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1" y="162"/>
                    <a:pt x="121" y="162"/>
                    <a:pt x="121" y="162"/>
                  </a:cubicBezTo>
                  <a:cubicBezTo>
                    <a:pt x="119" y="163"/>
                    <a:pt x="116" y="162"/>
                    <a:pt x="115" y="15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08" y="145"/>
                    <a:pt x="109" y="142"/>
                    <a:pt x="111" y="141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5" y="133"/>
                    <a:pt x="102" y="132"/>
                    <a:pt x="101" y="130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50"/>
                    <a:pt x="99" y="151"/>
                    <a:pt x="100" y="151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07" y="166"/>
                    <a:pt x="106" y="169"/>
                    <a:pt x="104" y="170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10" y="178"/>
                    <a:pt x="113" y="179"/>
                    <a:pt x="114" y="181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0" y="194"/>
                    <a:pt x="120" y="194"/>
                    <a:pt x="120" y="194"/>
                  </a:cubicBezTo>
                  <a:cubicBezTo>
                    <a:pt x="121" y="196"/>
                    <a:pt x="120" y="198"/>
                    <a:pt x="118" y="199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36"/>
                    <a:pt x="99" y="236"/>
                    <a:pt x="99" y="236"/>
                  </a:cubicBezTo>
                  <a:close/>
                  <a:moveTo>
                    <a:pt x="123" y="82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94"/>
                    <a:pt x="99" y="94"/>
                    <a:pt x="99" y="94"/>
                  </a:cubicBezTo>
                  <a:lnTo>
                    <a:pt x="123" y="82"/>
                  </a:lnTo>
                  <a:close/>
                  <a:moveTo>
                    <a:pt x="99" y="18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18"/>
                    <a:pt x="99" y="18"/>
                    <a:pt x="99" y="18"/>
                  </a:cubicBezTo>
                  <a:close/>
                  <a:moveTo>
                    <a:pt x="71" y="227"/>
                  </a:moveTo>
                  <a:cubicBezTo>
                    <a:pt x="77" y="235"/>
                    <a:pt x="88" y="239"/>
                    <a:pt x="99" y="236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89" y="212"/>
                    <a:pt x="89" y="212"/>
                    <a:pt x="89" y="212"/>
                  </a:cubicBezTo>
                  <a:cubicBezTo>
                    <a:pt x="87" y="213"/>
                    <a:pt x="85" y="213"/>
                    <a:pt x="84" y="210"/>
                  </a:cubicBezTo>
                  <a:cubicBezTo>
                    <a:pt x="78" y="197"/>
                    <a:pt x="78" y="197"/>
                    <a:pt x="78" y="197"/>
                  </a:cubicBezTo>
                  <a:cubicBezTo>
                    <a:pt x="77" y="195"/>
                    <a:pt x="78" y="193"/>
                    <a:pt x="80" y="192"/>
                  </a:cubicBezTo>
                  <a:cubicBezTo>
                    <a:pt x="99" y="183"/>
                    <a:pt x="99" y="183"/>
                    <a:pt x="99" y="183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4"/>
                    <a:pt x="72" y="183"/>
                    <a:pt x="71" y="182"/>
                  </a:cubicBezTo>
                  <a:cubicBezTo>
                    <a:pt x="71" y="227"/>
                    <a:pt x="71" y="227"/>
                    <a:pt x="71" y="227"/>
                  </a:cubicBezTo>
                  <a:close/>
                  <a:moveTo>
                    <a:pt x="99" y="94"/>
                  </a:moveTo>
                  <a:cubicBezTo>
                    <a:pt x="99" y="111"/>
                    <a:pt x="99" y="111"/>
                    <a:pt x="99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5" y="112"/>
                    <a:pt x="94" y="115"/>
                    <a:pt x="95" y="117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7" y="149"/>
                    <a:pt x="96" y="148"/>
                    <a:pt x="94" y="149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2" y="139"/>
                    <a:pt x="93" y="136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5" y="119"/>
                    <a:pt x="82" y="118"/>
                    <a:pt x="80" y="119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lnTo>
                    <a:pt x="99" y="94"/>
                  </a:lnTo>
                  <a:close/>
                  <a:moveTo>
                    <a:pt x="71" y="31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6" y="62"/>
                    <a:pt x="0" y="78"/>
                    <a:pt x="7" y="9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9" y="223"/>
                    <a:pt x="70" y="225"/>
                    <a:pt x="71" y="22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0" y="181"/>
                    <a:pt x="70" y="181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3" y="166"/>
                    <a:pt x="64" y="163"/>
                    <a:pt x="66" y="162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0" y="154"/>
                    <a:pt x="57" y="153"/>
                    <a:pt x="56" y="151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6"/>
                    <a:pt x="50" y="134"/>
                    <a:pt x="52" y="133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6" y="118"/>
                    <a:pt x="38" y="116"/>
                    <a:pt x="35" y="10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3" y="83"/>
                    <a:pt x="26" y="75"/>
                    <a:pt x="33" y="72"/>
                  </a:cubicBezTo>
                  <a:cubicBezTo>
                    <a:pt x="71" y="54"/>
                    <a:pt x="71" y="54"/>
                    <a:pt x="71" y="54"/>
                  </a:cubicBezTo>
                  <a:lnTo>
                    <a:pt x="71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5" name="Rectangle 59">
              <a:extLst>
                <a:ext uri="{FF2B5EF4-FFF2-40B4-BE49-F238E27FC236}">
                  <a16:creationId xmlns:a16="http://schemas.microsoft.com/office/drawing/2014/main" id="{4DF0520A-987D-4187-9793-AE1698DA1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5774" y="3482464"/>
              <a:ext cx="641799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6" name="Rectangle 60">
              <a:extLst>
                <a:ext uri="{FF2B5EF4-FFF2-40B4-BE49-F238E27FC236}">
                  <a16:creationId xmlns:a16="http://schemas.microsoft.com/office/drawing/2014/main" id="{319D792A-591B-4534-8C9C-C4FED34FE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1771" y="3417472"/>
              <a:ext cx="589805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7" name="Rectangle 61">
              <a:extLst>
                <a:ext uri="{FF2B5EF4-FFF2-40B4-BE49-F238E27FC236}">
                  <a16:creationId xmlns:a16="http://schemas.microsoft.com/office/drawing/2014/main" id="{7C122D50-BFC5-494F-8679-5C49CA4F6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4117" y="3350854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8" name="Rectangle 62">
              <a:extLst>
                <a:ext uri="{FF2B5EF4-FFF2-40B4-BE49-F238E27FC236}">
                  <a16:creationId xmlns:a16="http://schemas.microsoft.com/office/drawing/2014/main" id="{F1536ED2-0923-4A61-BD63-4747AEA97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6865" y="3112009"/>
              <a:ext cx="79616" cy="2599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9" name="Rectangle 63">
              <a:extLst>
                <a:ext uri="{FF2B5EF4-FFF2-40B4-BE49-F238E27FC236}">
                  <a16:creationId xmlns:a16="http://schemas.microsoft.com/office/drawing/2014/main" id="{8C70E384-F39E-4B01-A95D-EBB0D42C7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4117" y="3099010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0" name="Rectangle 64">
              <a:extLst>
                <a:ext uri="{FF2B5EF4-FFF2-40B4-BE49-F238E27FC236}">
                  <a16:creationId xmlns:a16="http://schemas.microsoft.com/office/drawing/2014/main" id="{861A65F1-47DC-482D-884B-BE917E8C6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220" y="3350854"/>
              <a:ext cx="12186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1" name="Rectangle 65">
              <a:extLst>
                <a:ext uri="{FF2B5EF4-FFF2-40B4-BE49-F238E27FC236}">
                  <a16:creationId xmlns:a16="http://schemas.microsoft.com/office/drawing/2014/main" id="{D909888D-9A63-4A3A-8DB0-A3FEB0FBB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5342" y="3112009"/>
              <a:ext cx="77991" cy="2599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2AD8F8F5-1123-46C4-81D1-A4D926926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220" y="3099010"/>
              <a:ext cx="12186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3" name="Rectangle 67">
              <a:extLst>
                <a:ext uri="{FF2B5EF4-FFF2-40B4-BE49-F238E27FC236}">
                  <a16:creationId xmlns:a16="http://schemas.microsoft.com/office/drawing/2014/main" id="{EDD57C03-BD90-4993-A816-6D7BE354F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7263" y="3350854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4" name="Rectangle 68">
              <a:extLst>
                <a:ext uri="{FF2B5EF4-FFF2-40B4-BE49-F238E27FC236}">
                  <a16:creationId xmlns:a16="http://schemas.microsoft.com/office/drawing/2014/main" id="{35597CA4-193D-437B-9388-2C8C8747A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8388" y="3112009"/>
              <a:ext cx="81240" cy="2599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5" name="Rectangle 69">
              <a:extLst>
                <a:ext uri="{FF2B5EF4-FFF2-40B4-BE49-F238E27FC236}">
                  <a16:creationId xmlns:a16="http://schemas.microsoft.com/office/drawing/2014/main" id="{9F5E45C8-A415-4021-A8AF-EE1CF043A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7263" y="3099010"/>
              <a:ext cx="125111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6" name="Rectangle 70">
              <a:extLst>
                <a:ext uri="{FF2B5EF4-FFF2-40B4-BE49-F238E27FC236}">
                  <a16:creationId xmlns:a16="http://schemas.microsoft.com/office/drawing/2014/main" id="{77AB34DE-F759-4550-A519-FA84DD4CD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1771" y="3027518"/>
              <a:ext cx="589805" cy="3249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7" name="Freeform 71">
              <a:extLst>
                <a:ext uri="{FF2B5EF4-FFF2-40B4-BE49-F238E27FC236}">
                  <a16:creationId xmlns:a16="http://schemas.microsoft.com/office/drawing/2014/main" id="{7ABE9267-9419-4BBB-B607-66C201FB1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1771" y="2839041"/>
              <a:ext cx="589805" cy="188478"/>
            </a:xfrm>
            <a:custGeom>
              <a:avLst/>
              <a:gdLst>
                <a:gd name="T0" fmla="*/ 181 w 363"/>
                <a:gd name="T1" fmla="*/ 0 h 116"/>
                <a:gd name="T2" fmla="*/ 363 w 363"/>
                <a:gd name="T3" fmla="*/ 116 h 116"/>
                <a:gd name="T4" fmla="*/ 0 w 363"/>
                <a:gd name="T5" fmla="*/ 116 h 116"/>
                <a:gd name="T6" fmla="*/ 181 w 36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16">
                  <a:moveTo>
                    <a:pt x="181" y="0"/>
                  </a:moveTo>
                  <a:lnTo>
                    <a:pt x="363" y="116"/>
                  </a:lnTo>
                  <a:lnTo>
                    <a:pt x="0" y="116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8" name="Freeform 72">
              <a:extLst>
                <a:ext uri="{FF2B5EF4-FFF2-40B4-BE49-F238E27FC236}">
                  <a16:creationId xmlns:a16="http://schemas.microsoft.com/office/drawing/2014/main" id="{7A8A5A14-240A-4C89-86D4-976A88125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0211" y="3009645"/>
              <a:ext cx="818903" cy="534562"/>
            </a:xfrm>
            <a:custGeom>
              <a:avLst/>
              <a:gdLst>
                <a:gd name="T0" fmla="*/ 82 w 367"/>
                <a:gd name="T1" fmla="*/ 27 h 240"/>
                <a:gd name="T2" fmla="*/ 367 w 367"/>
                <a:gd name="T3" fmla="*/ 120 h 240"/>
                <a:gd name="T4" fmla="*/ 82 w 367"/>
                <a:gd name="T5" fmla="*/ 213 h 240"/>
                <a:gd name="T6" fmla="*/ 82 w 367"/>
                <a:gd name="T7" fmla="*/ 177 h 240"/>
                <a:gd name="T8" fmla="*/ 127 w 367"/>
                <a:gd name="T9" fmla="*/ 143 h 240"/>
                <a:gd name="T10" fmla="*/ 127 w 367"/>
                <a:gd name="T11" fmla="*/ 87 h 240"/>
                <a:gd name="T12" fmla="*/ 138 w 367"/>
                <a:gd name="T13" fmla="*/ 87 h 240"/>
                <a:gd name="T14" fmla="*/ 138 w 367"/>
                <a:gd name="T15" fmla="*/ 64 h 240"/>
                <a:gd name="T16" fmla="*/ 127 w 367"/>
                <a:gd name="T17" fmla="*/ 64 h 240"/>
                <a:gd name="T18" fmla="*/ 102 w 367"/>
                <a:gd name="T19" fmla="*/ 64 h 240"/>
                <a:gd name="T20" fmla="*/ 91 w 367"/>
                <a:gd name="T21" fmla="*/ 64 h 240"/>
                <a:gd name="T22" fmla="*/ 91 w 367"/>
                <a:gd name="T23" fmla="*/ 87 h 240"/>
                <a:gd name="T24" fmla="*/ 102 w 367"/>
                <a:gd name="T25" fmla="*/ 87 h 240"/>
                <a:gd name="T26" fmla="*/ 102 w 367"/>
                <a:gd name="T27" fmla="*/ 143 h 240"/>
                <a:gd name="T28" fmla="*/ 82 w 367"/>
                <a:gd name="T29" fmla="*/ 156 h 240"/>
                <a:gd name="T30" fmla="*/ 82 w 367"/>
                <a:gd name="T31" fmla="*/ 27 h 240"/>
                <a:gd name="T32" fmla="*/ 0 w 367"/>
                <a:gd name="T33" fmla="*/ 0 h 240"/>
                <a:gd name="T34" fmla="*/ 82 w 367"/>
                <a:gd name="T35" fmla="*/ 27 h 240"/>
                <a:gd name="T36" fmla="*/ 82 w 367"/>
                <a:gd name="T37" fmla="*/ 156 h 240"/>
                <a:gd name="T38" fmla="*/ 82 w 367"/>
                <a:gd name="T39" fmla="*/ 156 h 240"/>
                <a:gd name="T40" fmla="*/ 62 w 367"/>
                <a:gd name="T41" fmla="*/ 143 h 240"/>
                <a:gd name="T42" fmla="*/ 62 w 367"/>
                <a:gd name="T43" fmla="*/ 87 h 240"/>
                <a:gd name="T44" fmla="*/ 73 w 367"/>
                <a:gd name="T45" fmla="*/ 87 h 240"/>
                <a:gd name="T46" fmla="*/ 73 w 367"/>
                <a:gd name="T47" fmla="*/ 64 h 240"/>
                <a:gd name="T48" fmla="*/ 62 w 367"/>
                <a:gd name="T49" fmla="*/ 64 h 240"/>
                <a:gd name="T50" fmla="*/ 37 w 367"/>
                <a:gd name="T51" fmla="*/ 64 h 240"/>
                <a:gd name="T52" fmla="*/ 26 w 367"/>
                <a:gd name="T53" fmla="*/ 64 h 240"/>
                <a:gd name="T54" fmla="*/ 26 w 367"/>
                <a:gd name="T55" fmla="*/ 87 h 240"/>
                <a:gd name="T56" fmla="*/ 37 w 367"/>
                <a:gd name="T57" fmla="*/ 87 h 240"/>
                <a:gd name="T58" fmla="*/ 37 w 367"/>
                <a:gd name="T59" fmla="*/ 143 h 240"/>
                <a:gd name="T60" fmla="*/ 82 w 367"/>
                <a:gd name="T61" fmla="*/ 177 h 240"/>
                <a:gd name="T62" fmla="*/ 82 w 367"/>
                <a:gd name="T63" fmla="*/ 177 h 240"/>
                <a:gd name="T64" fmla="*/ 82 w 367"/>
                <a:gd name="T65" fmla="*/ 213 h 240"/>
                <a:gd name="T66" fmla="*/ 0 w 367"/>
                <a:gd name="T67" fmla="*/ 240 h 240"/>
                <a:gd name="T68" fmla="*/ 0 w 367"/>
                <a:gd name="T6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240">
                  <a:moveTo>
                    <a:pt x="82" y="27"/>
                  </a:moveTo>
                  <a:cubicBezTo>
                    <a:pt x="367" y="120"/>
                    <a:pt x="367" y="120"/>
                    <a:pt x="367" y="120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107" y="177"/>
                    <a:pt x="127" y="162"/>
                    <a:pt x="127" y="143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2" y="150"/>
                    <a:pt x="93" y="156"/>
                    <a:pt x="82" y="156"/>
                  </a:cubicBezTo>
                  <a:lnTo>
                    <a:pt x="82" y="27"/>
                  </a:lnTo>
                  <a:close/>
                  <a:moveTo>
                    <a:pt x="0" y="0"/>
                  </a:moveTo>
                  <a:cubicBezTo>
                    <a:pt x="82" y="27"/>
                    <a:pt x="82" y="27"/>
                    <a:pt x="82" y="27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82" y="156"/>
                    <a:pt x="82" y="156"/>
                    <a:pt x="82" y="156"/>
                  </a:cubicBezTo>
                  <a:cubicBezTo>
                    <a:pt x="71" y="156"/>
                    <a:pt x="62" y="150"/>
                    <a:pt x="62" y="143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7" y="162"/>
                    <a:pt x="57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0" y="240"/>
                    <a:pt x="0" y="240"/>
                    <a:pt x="0" y="2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69" name="Freeform 73">
              <a:extLst>
                <a:ext uri="{FF2B5EF4-FFF2-40B4-BE49-F238E27FC236}">
                  <a16:creationId xmlns:a16="http://schemas.microsoft.com/office/drawing/2014/main" id="{D12B8D9A-0B48-4EEE-9A1D-08402B8B99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6998" y="3596202"/>
              <a:ext cx="191728" cy="334711"/>
            </a:xfrm>
            <a:custGeom>
              <a:avLst/>
              <a:gdLst>
                <a:gd name="T0" fmla="*/ 37 w 86"/>
                <a:gd name="T1" fmla="*/ 128 h 150"/>
                <a:gd name="T2" fmla="*/ 34 w 86"/>
                <a:gd name="T3" fmla="*/ 127 h 150"/>
                <a:gd name="T4" fmla="*/ 34 w 86"/>
                <a:gd name="T5" fmla="*/ 150 h 150"/>
                <a:gd name="T6" fmla="*/ 45 w 86"/>
                <a:gd name="T7" fmla="*/ 142 h 150"/>
                <a:gd name="T8" fmla="*/ 37 w 86"/>
                <a:gd name="T9" fmla="*/ 128 h 150"/>
                <a:gd name="T10" fmla="*/ 34 w 86"/>
                <a:gd name="T11" fmla="*/ 118 h 150"/>
                <a:gd name="T12" fmla="*/ 34 w 86"/>
                <a:gd name="T13" fmla="*/ 51 h 150"/>
                <a:gd name="T14" fmla="*/ 51 w 86"/>
                <a:gd name="T15" fmla="*/ 46 h 150"/>
                <a:gd name="T16" fmla="*/ 61 w 86"/>
                <a:gd name="T17" fmla="*/ 8 h 150"/>
                <a:gd name="T18" fmla="*/ 72 w 86"/>
                <a:gd name="T19" fmla="*/ 1 h 150"/>
                <a:gd name="T20" fmla="*/ 78 w 86"/>
                <a:gd name="T21" fmla="*/ 12 h 150"/>
                <a:gd name="T22" fmla="*/ 69 w 86"/>
                <a:gd name="T23" fmla="*/ 51 h 150"/>
                <a:gd name="T24" fmla="*/ 82 w 86"/>
                <a:gd name="T25" fmla="*/ 84 h 150"/>
                <a:gd name="T26" fmla="*/ 77 w 86"/>
                <a:gd name="T27" fmla="*/ 103 h 150"/>
                <a:gd name="T28" fmla="*/ 77 w 86"/>
                <a:gd name="T29" fmla="*/ 103 h 150"/>
                <a:gd name="T30" fmla="*/ 86 w 86"/>
                <a:gd name="T31" fmla="*/ 117 h 150"/>
                <a:gd name="T32" fmla="*/ 83 w 86"/>
                <a:gd name="T33" fmla="*/ 130 h 150"/>
                <a:gd name="T34" fmla="*/ 34 w 86"/>
                <a:gd name="T35" fmla="*/ 118 h 150"/>
                <a:gd name="T36" fmla="*/ 34 w 86"/>
                <a:gd name="T37" fmla="*/ 127 h 150"/>
                <a:gd name="T38" fmla="*/ 23 w 86"/>
                <a:gd name="T39" fmla="*/ 136 h 150"/>
                <a:gd name="T40" fmla="*/ 31 w 86"/>
                <a:gd name="T41" fmla="*/ 150 h 150"/>
                <a:gd name="T42" fmla="*/ 34 w 86"/>
                <a:gd name="T43" fmla="*/ 150 h 150"/>
                <a:gd name="T44" fmla="*/ 34 w 86"/>
                <a:gd name="T45" fmla="*/ 127 h 150"/>
                <a:gd name="T46" fmla="*/ 34 w 86"/>
                <a:gd name="T47" fmla="*/ 51 h 150"/>
                <a:gd name="T48" fmla="*/ 34 w 86"/>
                <a:gd name="T49" fmla="*/ 118 h 150"/>
                <a:gd name="T50" fmla="*/ 0 w 86"/>
                <a:gd name="T51" fmla="*/ 109 h 150"/>
                <a:gd name="T52" fmla="*/ 3 w 86"/>
                <a:gd name="T53" fmla="*/ 96 h 150"/>
                <a:gd name="T54" fmla="*/ 18 w 86"/>
                <a:gd name="T55" fmla="*/ 88 h 150"/>
                <a:gd name="T56" fmla="*/ 23 w 86"/>
                <a:gd name="T57" fmla="*/ 69 h 150"/>
                <a:gd name="T58" fmla="*/ 34 w 86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0">
                  <a:moveTo>
                    <a:pt x="37" y="128"/>
                  </a:moveTo>
                  <a:cubicBezTo>
                    <a:pt x="36" y="127"/>
                    <a:pt x="35" y="127"/>
                    <a:pt x="34" y="127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9" y="150"/>
                    <a:pt x="44" y="147"/>
                    <a:pt x="45" y="142"/>
                  </a:cubicBezTo>
                  <a:cubicBezTo>
                    <a:pt x="47" y="136"/>
                    <a:pt x="43" y="129"/>
                    <a:pt x="37" y="128"/>
                  </a:cubicBezTo>
                  <a:close/>
                  <a:moveTo>
                    <a:pt x="34" y="11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39" y="48"/>
                    <a:pt x="45" y="46"/>
                    <a:pt x="51" y="4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3"/>
                    <a:pt x="67" y="0"/>
                    <a:pt x="72" y="1"/>
                  </a:cubicBezTo>
                  <a:cubicBezTo>
                    <a:pt x="77" y="2"/>
                    <a:pt x="80" y="7"/>
                    <a:pt x="78" y="1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9" y="57"/>
                    <a:pt x="86" y="68"/>
                    <a:pt x="82" y="84"/>
                  </a:cubicBezTo>
                  <a:cubicBezTo>
                    <a:pt x="82" y="84"/>
                    <a:pt x="79" y="97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5" y="112"/>
                    <a:pt x="86" y="117"/>
                    <a:pt x="86" y="117"/>
                  </a:cubicBezTo>
                  <a:cubicBezTo>
                    <a:pt x="83" y="130"/>
                    <a:pt x="83" y="130"/>
                    <a:pt x="83" y="130"/>
                  </a:cubicBezTo>
                  <a:lnTo>
                    <a:pt x="34" y="118"/>
                  </a:lnTo>
                  <a:close/>
                  <a:moveTo>
                    <a:pt x="34" y="127"/>
                  </a:moveTo>
                  <a:cubicBezTo>
                    <a:pt x="29" y="127"/>
                    <a:pt x="24" y="131"/>
                    <a:pt x="23" y="136"/>
                  </a:cubicBezTo>
                  <a:cubicBezTo>
                    <a:pt x="21" y="142"/>
                    <a:pt x="25" y="148"/>
                    <a:pt x="31" y="150"/>
                  </a:cubicBezTo>
                  <a:cubicBezTo>
                    <a:pt x="32" y="150"/>
                    <a:pt x="33" y="150"/>
                    <a:pt x="34" y="150"/>
                  </a:cubicBezTo>
                  <a:cubicBezTo>
                    <a:pt x="34" y="127"/>
                    <a:pt x="34" y="127"/>
                    <a:pt x="34" y="127"/>
                  </a:cubicBezTo>
                  <a:close/>
                  <a:moveTo>
                    <a:pt x="34" y="51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16" y="97"/>
                    <a:pt x="18" y="88"/>
                  </a:cubicBezTo>
                  <a:cubicBezTo>
                    <a:pt x="20" y="80"/>
                    <a:pt x="23" y="69"/>
                    <a:pt x="23" y="69"/>
                  </a:cubicBezTo>
                  <a:cubicBezTo>
                    <a:pt x="25" y="61"/>
                    <a:pt x="29" y="55"/>
                    <a:pt x="3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0" name="Freeform 74">
              <a:extLst>
                <a:ext uri="{FF2B5EF4-FFF2-40B4-BE49-F238E27FC236}">
                  <a16:creationId xmlns:a16="http://schemas.microsoft.com/office/drawing/2014/main" id="{4ED00273-C1DE-40F6-B80E-37BA5CE199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3445" y="2449089"/>
              <a:ext cx="385080" cy="471194"/>
            </a:xfrm>
            <a:custGeom>
              <a:avLst/>
              <a:gdLst>
                <a:gd name="T0" fmla="*/ 172 w 172"/>
                <a:gd name="T1" fmla="*/ 9 h 211"/>
                <a:gd name="T2" fmla="*/ 121 w 172"/>
                <a:gd name="T3" fmla="*/ 37 h 211"/>
                <a:gd name="T4" fmla="*/ 143 w 172"/>
                <a:gd name="T5" fmla="*/ 211 h 211"/>
                <a:gd name="T6" fmla="*/ 124 w 172"/>
                <a:gd name="T7" fmla="*/ 165 h 211"/>
                <a:gd name="T8" fmla="*/ 131 w 172"/>
                <a:gd name="T9" fmla="*/ 108 h 211"/>
                <a:gd name="T10" fmla="*/ 121 w 172"/>
                <a:gd name="T11" fmla="*/ 86 h 211"/>
                <a:gd name="T12" fmla="*/ 129 w 172"/>
                <a:gd name="T13" fmla="*/ 146 h 211"/>
                <a:gd name="T14" fmla="*/ 127 w 172"/>
                <a:gd name="T15" fmla="*/ 116 h 211"/>
                <a:gd name="T16" fmla="*/ 121 w 172"/>
                <a:gd name="T17" fmla="*/ 156 h 211"/>
                <a:gd name="T18" fmla="*/ 121 w 172"/>
                <a:gd name="T19" fmla="*/ 9 h 211"/>
                <a:gd name="T20" fmla="*/ 98 w 172"/>
                <a:gd name="T21" fmla="*/ 37 h 211"/>
                <a:gd name="T22" fmla="*/ 110 w 172"/>
                <a:gd name="T23" fmla="*/ 88 h 211"/>
                <a:gd name="T24" fmla="*/ 100 w 172"/>
                <a:gd name="T25" fmla="*/ 81 h 211"/>
                <a:gd name="T26" fmla="*/ 121 w 172"/>
                <a:gd name="T27" fmla="*/ 211 h 211"/>
                <a:gd name="T28" fmla="*/ 101 w 172"/>
                <a:gd name="T29" fmla="*/ 163 h 211"/>
                <a:gd name="T30" fmla="*/ 121 w 172"/>
                <a:gd name="T31" fmla="*/ 211 h 211"/>
                <a:gd name="T32" fmla="*/ 113 w 172"/>
                <a:gd name="T33" fmla="*/ 148 h 211"/>
                <a:gd name="T34" fmla="*/ 121 w 172"/>
                <a:gd name="T35" fmla="*/ 156 h 211"/>
                <a:gd name="T36" fmla="*/ 98 w 172"/>
                <a:gd name="T37" fmla="*/ 0 h 211"/>
                <a:gd name="T38" fmla="*/ 71 w 172"/>
                <a:gd name="T39" fmla="*/ 0 h 211"/>
                <a:gd name="T40" fmla="*/ 98 w 172"/>
                <a:gd name="T41" fmla="*/ 80 h 211"/>
                <a:gd name="T42" fmla="*/ 71 w 172"/>
                <a:gd name="T43" fmla="*/ 37 h 211"/>
                <a:gd name="T44" fmla="*/ 71 w 172"/>
                <a:gd name="T45" fmla="*/ 166 h 211"/>
                <a:gd name="T46" fmla="*/ 98 w 172"/>
                <a:gd name="T47" fmla="*/ 141 h 211"/>
                <a:gd name="T48" fmla="*/ 98 w 172"/>
                <a:gd name="T49" fmla="*/ 160 h 211"/>
                <a:gd name="T50" fmla="*/ 74 w 172"/>
                <a:gd name="T51" fmla="*/ 124 h 211"/>
                <a:gd name="T52" fmla="*/ 71 w 172"/>
                <a:gd name="T53" fmla="*/ 118 h 211"/>
                <a:gd name="T54" fmla="*/ 71 w 172"/>
                <a:gd name="T55" fmla="*/ 98 h 211"/>
                <a:gd name="T56" fmla="*/ 71 w 172"/>
                <a:gd name="T57" fmla="*/ 0 h 211"/>
                <a:gd name="T58" fmla="*/ 60 w 172"/>
                <a:gd name="T59" fmla="*/ 0 h 211"/>
                <a:gd name="T60" fmla="*/ 71 w 172"/>
                <a:gd name="T61" fmla="*/ 88 h 211"/>
                <a:gd name="T62" fmla="*/ 60 w 172"/>
                <a:gd name="T63" fmla="*/ 37 h 211"/>
                <a:gd name="T64" fmla="*/ 60 w 172"/>
                <a:gd name="T65" fmla="*/ 120 h 211"/>
                <a:gd name="T66" fmla="*/ 65 w 172"/>
                <a:gd name="T67" fmla="*/ 166 h 211"/>
                <a:gd name="T68" fmla="*/ 71 w 172"/>
                <a:gd name="T69" fmla="*/ 98 h 211"/>
                <a:gd name="T70" fmla="*/ 71 w 172"/>
                <a:gd name="T71" fmla="*/ 98 h 211"/>
                <a:gd name="T72" fmla="*/ 60 w 172"/>
                <a:gd name="T73" fmla="*/ 9 h 211"/>
                <a:gd name="T74" fmla="*/ 12 w 172"/>
                <a:gd name="T75" fmla="*/ 23 h 211"/>
                <a:gd name="T76" fmla="*/ 60 w 172"/>
                <a:gd name="T77" fmla="*/ 100 h 211"/>
                <a:gd name="T78" fmla="*/ 28 w 172"/>
                <a:gd name="T79" fmla="*/ 118 h 211"/>
                <a:gd name="T80" fmla="*/ 29 w 172"/>
                <a:gd name="T81" fmla="*/ 134 h 211"/>
                <a:gd name="T82" fmla="*/ 34 w 172"/>
                <a:gd name="T83" fmla="*/ 127 h 211"/>
                <a:gd name="T84" fmla="*/ 47 w 172"/>
                <a:gd name="T85" fmla="*/ 120 h 211"/>
                <a:gd name="T86" fmla="*/ 36 w 172"/>
                <a:gd name="T87" fmla="*/ 178 h 211"/>
                <a:gd name="T88" fmla="*/ 45 w 172"/>
                <a:gd name="T89" fmla="*/ 163 h 211"/>
                <a:gd name="T90" fmla="*/ 60 w 172"/>
                <a:gd name="T91" fmla="*/ 211 h 211"/>
                <a:gd name="T92" fmla="*/ 0 w 172"/>
                <a:gd name="T93" fmla="*/ 2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211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8"/>
                    <a:pt x="159" y="211"/>
                    <a:pt x="143" y="211"/>
                  </a:cubicBezTo>
                  <a:cubicBezTo>
                    <a:pt x="121" y="211"/>
                    <a:pt x="121" y="211"/>
                    <a:pt x="121" y="211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2" y="166"/>
                    <a:pt x="123" y="166"/>
                    <a:pt x="124" y="165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5"/>
                    <a:pt x="145" y="137"/>
                    <a:pt x="145" y="128"/>
                  </a:cubicBezTo>
                  <a:cubicBezTo>
                    <a:pt x="145" y="115"/>
                    <a:pt x="140" y="108"/>
                    <a:pt x="131" y="108"/>
                  </a:cubicBezTo>
                  <a:cubicBezTo>
                    <a:pt x="128" y="108"/>
                    <a:pt x="125" y="109"/>
                    <a:pt x="121" y="111"/>
                  </a:cubicBezTo>
                  <a:cubicBezTo>
                    <a:pt x="127" y="85"/>
                    <a:pt x="127" y="85"/>
                    <a:pt x="127" y="85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5"/>
                    <a:pt x="126" y="152"/>
                    <a:pt x="129" y="146"/>
                  </a:cubicBezTo>
                  <a:cubicBezTo>
                    <a:pt x="131" y="140"/>
                    <a:pt x="133" y="134"/>
                    <a:pt x="133" y="129"/>
                  </a:cubicBezTo>
                  <a:cubicBezTo>
                    <a:pt x="133" y="123"/>
                    <a:pt x="132" y="119"/>
                    <a:pt x="129" y="117"/>
                  </a:cubicBezTo>
                  <a:cubicBezTo>
                    <a:pt x="129" y="117"/>
                    <a:pt x="128" y="116"/>
                    <a:pt x="127" y="116"/>
                  </a:cubicBezTo>
                  <a:cubicBezTo>
                    <a:pt x="126" y="116"/>
                    <a:pt x="124" y="117"/>
                    <a:pt x="123" y="117"/>
                  </a:cubicBezTo>
                  <a:cubicBezTo>
                    <a:pt x="122" y="117"/>
                    <a:pt x="121" y="117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99" y="81"/>
                    <a:pt x="98" y="80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1"/>
                  </a:moveTo>
                  <a:cubicBezTo>
                    <a:pt x="98" y="211"/>
                    <a:pt x="98" y="211"/>
                    <a:pt x="98" y="211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9" y="161"/>
                    <a:pt x="100" y="162"/>
                    <a:pt x="101" y="163"/>
                  </a:cubicBezTo>
                  <a:cubicBezTo>
                    <a:pt x="103" y="166"/>
                    <a:pt x="107" y="167"/>
                    <a:pt x="112" y="167"/>
                  </a:cubicBezTo>
                  <a:cubicBezTo>
                    <a:pt x="115" y="167"/>
                    <a:pt x="118" y="167"/>
                    <a:pt x="121" y="166"/>
                  </a:cubicBezTo>
                  <a:cubicBezTo>
                    <a:pt x="121" y="211"/>
                    <a:pt x="121" y="211"/>
                    <a:pt x="121" y="211"/>
                  </a:cubicBezTo>
                  <a:close/>
                  <a:moveTo>
                    <a:pt x="121" y="118"/>
                  </a:moveTo>
                  <a:cubicBezTo>
                    <a:pt x="120" y="118"/>
                    <a:pt x="120" y="118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4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8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1"/>
                  </a:moveTo>
                  <a:cubicBezTo>
                    <a:pt x="71" y="211"/>
                    <a:pt x="71" y="211"/>
                    <a:pt x="71" y="211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8"/>
                    <a:pt x="97" y="150"/>
                    <a:pt x="97" y="152"/>
                  </a:cubicBezTo>
                  <a:cubicBezTo>
                    <a:pt x="97" y="155"/>
                    <a:pt x="97" y="158"/>
                    <a:pt x="98" y="160"/>
                  </a:cubicBezTo>
                  <a:cubicBezTo>
                    <a:pt x="98" y="211"/>
                    <a:pt x="98" y="211"/>
                    <a:pt x="98" y="211"/>
                  </a:cubicBezTo>
                  <a:close/>
                  <a:moveTo>
                    <a:pt x="71" y="137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3" y="124"/>
                    <a:pt x="72" y="124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8"/>
                    <a:pt x="74" y="119"/>
                    <a:pt x="75" y="11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7" y="92"/>
                    <a:pt x="64" y="96"/>
                    <a:pt x="60" y="100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1"/>
                  </a:moveTo>
                  <a:cubicBezTo>
                    <a:pt x="60" y="211"/>
                    <a:pt x="60" y="211"/>
                    <a:pt x="60" y="21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4" y="121"/>
                    <a:pt x="68" y="122"/>
                    <a:pt x="71" y="12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211"/>
                    <a:pt x="71" y="211"/>
                    <a:pt x="71" y="211"/>
                  </a:cubicBezTo>
                  <a:close/>
                  <a:moveTo>
                    <a:pt x="71" y="98"/>
                  </a:moveTo>
                  <a:cubicBezTo>
                    <a:pt x="68" y="102"/>
                    <a:pt x="65" y="108"/>
                    <a:pt x="61" y="115"/>
                  </a:cubicBezTo>
                  <a:cubicBezTo>
                    <a:pt x="65" y="116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18" y="9"/>
                    <a:pt x="12" y="15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0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7" y="104"/>
                    <a:pt x="54" y="109"/>
                    <a:pt x="51" y="114"/>
                  </a:cubicBezTo>
                  <a:cubicBezTo>
                    <a:pt x="48" y="114"/>
                    <a:pt x="46" y="113"/>
                    <a:pt x="45" y="113"/>
                  </a:cubicBezTo>
                  <a:cubicBezTo>
                    <a:pt x="38" y="113"/>
                    <a:pt x="32" y="115"/>
                    <a:pt x="28" y="118"/>
                  </a:cubicBezTo>
                  <a:cubicBezTo>
                    <a:pt x="23" y="120"/>
                    <a:pt x="21" y="124"/>
                    <a:pt x="21" y="128"/>
                  </a:cubicBezTo>
                  <a:cubicBezTo>
                    <a:pt x="21" y="130"/>
                    <a:pt x="22" y="131"/>
                    <a:pt x="23" y="133"/>
                  </a:cubicBezTo>
                  <a:cubicBezTo>
                    <a:pt x="24" y="134"/>
                    <a:pt x="26" y="134"/>
                    <a:pt x="29" y="134"/>
                  </a:cubicBezTo>
                  <a:cubicBezTo>
                    <a:pt x="30" y="134"/>
                    <a:pt x="31" y="134"/>
                    <a:pt x="33" y="133"/>
                  </a:cubicBezTo>
                  <a:cubicBezTo>
                    <a:pt x="34" y="132"/>
                    <a:pt x="35" y="131"/>
                    <a:pt x="35" y="130"/>
                  </a:cubicBezTo>
                  <a:cubicBezTo>
                    <a:pt x="35" y="129"/>
                    <a:pt x="34" y="128"/>
                    <a:pt x="34" y="127"/>
                  </a:cubicBezTo>
                  <a:cubicBezTo>
                    <a:pt x="34" y="127"/>
                    <a:pt x="33" y="126"/>
                    <a:pt x="33" y="126"/>
                  </a:cubicBezTo>
                  <a:cubicBezTo>
                    <a:pt x="34" y="124"/>
                    <a:pt x="35" y="123"/>
                    <a:pt x="38" y="122"/>
                  </a:cubicBezTo>
                  <a:cubicBezTo>
                    <a:pt x="40" y="121"/>
                    <a:pt x="43" y="120"/>
                    <a:pt x="47" y="120"/>
                  </a:cubicBezTo>
                  <a:cubicBezTo>
                    <a:pt x="44" y="125"/>
                    <a:pt x="42" y="129"/>
                    <a:pt x="40" y="134"/>
                  </a:cubicBezTo>
                  <a:cubicBezTo>
                    <a:pt x="33" y="148"/>
                    <a:pt x="30" y="159"/>
                    <a:pt x="30" y="167"/>
                  </a:cubicBezTo>
                  <a:cubicBezTo>
                    <a:pt x="30" y="173"/>
                    <a:pt x="32" y="176"/>
                    <a:pt x="36" y="178"/>
                  </a:cubicBezTo>
                  <a:cubicBezTo>
                    <a:pt x="37" y="179"/>
                    <a:pt x="41" y="180"/>
                    <a:pt x="45" y="180"/>
                  </a:cubicBezTo>
                  <a:cubicBezTo>
                    <a:pt x="44" y="178"/>
                    <a:pt x="44" y="176"/>
                    <a:pt x="44" y="173"/>
                  </a:cubicBezTo>
                  <a:cubicBezTo>
                    <a:pt x="44" y="170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0"/>
                  </a:cubicBezTo>
                  <a:cubicBezTo>
                    <a:pt x="59" y="120"/>
                    <a:pt x="60" y="120"/>
                    <a:pt x="60" y="1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13" y="211"/>
                    <a:pt x="0" y="198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1" name="Freeform 75">
              <a:extLst>
                <a:ext uri="{FF2B5EF4-FFF2-40B4-BE49-F238E27FC236}">
                  <a16:creationId xmlns:a16="http://schemas.microsoft.com/office/drawing/2014/main" id="{D6CBBDE4-54FC-4644-AC07-E69566C80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359" y="2944653"/>
              <a:ext cx="583307" cy="584931"/>
            </a:xfrm>
            <a:custGeom>
              <a:avLst/>
              <a:gdLst>
                <a:gd name="T0" fmla="*/ 249 w 261"/>
                <a:gd name="T1" fmla="*/ 220 h 262"/>
                <a:gd name="T2" fmla="*/ 261 w 261"/>
                <a:gd name="T3" fmla="*/ 70 h 262"/>
                <a:gd name="T4" fmla="*/ 249 w 261"/>
                <a:gd name="T5" fmla="*/ 70 h 262"/>
                <a:gd name="T6" fmla="*/ 249 w 261"/>
                <a:gd name="T7" fmla="*/ 154 h 262"/>
                <a:gd name="T8" fmla="*/ 227 w 261"/>
                <a:gd name="T9" fmla="*/ 180 h 262"/>
                <a:gd name="T10" fmla="*/ 209 w 261"/>
                <a:gd name="T11" fmla="*/ 262 h 262"/>
                <a:gd name="T12" fmla="*/ 209 w 261"/>
                <a:gd name="T13" fmla="*/ 262 h 262"/>
                <a:gd name="T14" fmla="*/ 209 w 261"/>
                <a:gd name="T15" fmla="*/ 15 h 262"/>
                <a:gd name="T16" fmla="*/ 203 w 261"/>
                <a:gd name="T17" fmla="*/ 28 h 262"/>
                <a:gd name="T18" fmla="*/ 209 w 261"/>
                <a:gd name="T19" fmla="*/ 50 h 262"/>
                <a:gd name="T20" fmla="*/ 201 w 261"/>
                <a:gd name="T21" fmla="*/ 120 h 262"/>
                <a:gd name="T22" fmla="*/ 209 w 261"/>
                <a:gd name="T23" fmla="*/ 197 h 262"/>
                <a:gd name="T24" fmla="*/ 209 w 261"/>
                <a:gd name="T25" fmla="*/ 197 h 262"/>
                <a:gd name="T26" fmla="*/ 195 w 261"/>
                <a:gd name="T27" fmla="*/ 232 h 262"/>
                <a:gd name="T28" fmla="*/ 168 w 261"/>
                <a:gd name="T29" fmla="*/ 36 h 262"/>
                <a:gd name="T30" fmla="*/ 195 w 261"/>
                <a:gd name="T31" fmla="*/ 20 h 262"/>
                <a:gd name="T32" fmla="*/ 195 w 261"/>
                <a:gd name="T33" fmla="*/ 50 h 262"/>
                <a:gd name="T34" fmla="*/ 195 w 261"/>
                <a:gd name="T35" fmla="*/ 120 h 262"/>
                <a:gd name="T36" fmla="*/ 168 w 261"/>
                <a:gd name="T37" fmla="*/ 220 h 262"/>
                <a:gd name="T38" fmla="*/ 192 w 261"/>
                <a:gd name="T39" fmla="*/ 249 h 262"/>
                <a:gd name="T40" fmla="*/ 168 w 261"/>
                <a:gd name="T41" fmla="*/ 21 h 262"/>
                <a:gd name="T42" fmla="*/ 168 w 261"/>
                <a:gd name="T43" fmla="*/ 44 h 262"/>
                <a:gd name="T44" fmla="*/ 135 w 261"/>
                <a:gd name="T45" fmla="*/ 120 h 262"/>
                <a:gd name="T46" fmla="*/ 167 w 261"/>
                <a:gd name="T47" fmla="*/ 198 h 262"/>
                <a:gd name="T48" fmla="*/ 167 w 261"/>
                <a:gd name="T49" fmla="*/ 167 h 262"/>
                <a:gd name="T50" fmla="*/ 130 w 261"/>
                <a:gd name="T51" fmla="*/ 147 h 262"/>
                <a:gd name="T52" fmla="*/ 93 w 261"/>
                <a:gd name="T53" fmla="*/ 44 h 262"/>
                <a:gd name="T54" fmla="*/ 130 w 261"/>
                <a:gd name="T55" fmla="*/ 0 h 262"/>
                <a:gd name="T56" fmla="*/ 126 w 261"/>
                <a:gd name="T57" fmla="*/ 120 h 262"/>
                <a:gd name="T58" fmla="*/ 130 w 261"/>
                <a:gd name="T59" fmla="*/ 159 h 262"/>
                <a:gd name="T60" fmla="*/ 130 w 261"/>
                <a:gd name="T61" fmla="*/ 179 h 262"/>
                <a:gd name="T62" fmla="*/ 130 w 261"/>
                <a:gd name="T63" fmla="*/ 198 h 262"/>
                <a:gd name="T64" fmla="*/ 93 w 261"/>
                <a:gd name="T65" fmla="*/ 3 h 262"/>
                <a:gd name="T66" fmla="*/ 93 w 261"/>
                <a:gd name="T67" fmla="*/ 36 h 262"/>
                <a:gd name="T68" fmla="*/ 67 w 261"/>
                <a:gd name="T69" fmla="*/ 20 h 262"/>
                <a:gd name="T70" fmla="*/ 67 w 261"/>
                <a:gd name="T71" fmla="*/ 70 h 262"/>
                <a:gd name="T72" fmla="*/ 92 w 261"/>
                <a:gd name="T73" fmla="*/ 147 h 262"/>
                <a:gd name="T74" fmla="*/ 92 w 261"/>
                <a:gd name="T75" fmla="*/ 179 h 262"/>
                <a:gd name="T76" fmla="*/ 93 w 261"/>
                <a:gd name="T77" fmla="*/ 198 h 262"/>
                <a:gd name="T78" fmla="*/ 67 w 261"/>
                <a:gd name="T79" fmla="*/ 171 h 262"/>
                <a:gd name="T80" fmla="*/ 69 w 261"/>
                <a:gd name="T81" fmla="*/ 232 h 262"/>
                <a:gd name="T82" fmla="*/ 58 w 261"/>
                <a:gd name="T83" fmla="*/ 28 h 262"/>
                <a:gd name="T84" fmla="*/ 67 w 261"/>
                <a:gd name="T85" fmla="*/ 9 h 262"/>
                <a:gd name="T86" fmla="*/ 67 w 261"/>
                <a:gd name="T87" fmla="*/ 120 h 262"/>
                <a:gd name="T88" fmla="*/ 67 w 261"/>
                <a:gd name="T89" fmla="*/ 188 h 262"/>
                <a:gd name="T90" fmla="*/ 67 w 261"/>
                <a:gd name="T91" fmla="*/ 232 h 262"/>
                <a:gd name="T92" fmla="*/ 67 w 261"/>
                <a:gd name="T93" fmla="*/ 232 h 262"/>
                <a:gd name="T94" fmla="*/ 52 w 261"/>
                <a:gd name="T95" fmla="*/ 50 h 262"/>
                <a:gd name="T96" fmla="*/ 12 w 261"/>
                <a:gd name="T97" fmla="*/ 220 h 262"/>
                <a:gd name="T98" fmla="*/ 52 w 261"/>
                <a:gd name="T99" fmla="*/ 232 h 262"/>
                <a:gd name="T100" fmla="*/ 52 w 261"/>
                <a:gd name="T101" fmla="*/ 232 h 262"/>
                <a:gd name="T102" fmla="*/ 12 w 261"/>
                <a:gd name="T103" fmla="*/ 114 h 262"/>
                <a:gd name="T104" fmla="*/ 0 w 261"/>
                <a:gd name="T105" fmla="*/ 104 h 262"/>
                <a:gd name="T106" fmla="*/ 12 w 261"/>
                <a:gd name="T107" fmla="*/ 15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62">
                  <a:moveTo>
                    <a:pt x="249" y="220"/>
                  </a:moveTo>
                  <a:cubicBezTo>
                    <a:pt x="249" y="154"/>
                    <a:pt x="249" y="154"/>
                    <a:pt x="249" y="154"/>
                  </a:cubicBezTo>
                  <a:cubicBezTo>
                    <a:pt x="251" y="157"/>
                    <a:pt x="252" y="160"/>
                    <a:pt x="252" y="164"/>
                  </a:cubicBezTo>
                  <a:cubicBezTo>
                    <a:pt x="252" y="220"/>
                    <a:pt x="252" y="220"/>
                    <a:pt x="252" y="220"/>
                  </a:cubicBezTo>
                  <a:cubicBezTo>
                    <a:pt x="249" y="220"/>
                    <a:pt x="249" y="220"/>
                    <a:pt x="249" y="220"/>
                  </a:cubicBezTo>
                  <a:close/>
                  <a:moveTo>
                    <a:pt x="249" y="114"/>
                  </a:moveTo>
                  <a:cubicBezTo>
                    <a:pt x="249" y="70"/>
                    <a:pt x="249" y="70"/>
                    <a:pt x="249" y="70"/>
                  </a:cubicBezTo>
                  <a:cubicBezTo>
                    <a:pt x="250" y="70"/>
                    <a:pt x="250" y="70"/>
                    <a:pt x="250" y="69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7"/>
                    <a:pt x="261" y="70"/>
                  </a:cubicBezTo>
                  <a:cubicBezTo>
                    <a:pt x="261" y="104"/>
                    <a:pt x="261" y="104"/>
                    <a:pt x="261" y="104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3"/>
                    <a:pt x="250" y="113"/>
                    <a:pt x="250" y="113"/>
                  </a:cubicBezTo>
                  <a:cubicBezTo>
                    <a:pt x="250" y="114"/>
                    <a:pt x="250" y="114"/>
                    <a:pt x="249" y="114"/>
                  </a:cubicBezTo>
                  <a:close/>
                  <a:moveTo>
                    <a:pt x="249" y="70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8" y="114"/>
                    <a:pt x="246" y="112"/>
                    <a:pt x="246" y="110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8" y="71"/>
                    <a:pt x="249" y="70"/>
                  </a:cubicBezTo>
                  <a:close/>
                  <a:moveTo>
                    <a:pt x="249" y="154"/>
                  </a:moveTo>
                  <a:cubicBezTo>
                    <a:pt x="246" y="150"/>
                    <a:pt x="241" y="146"/>
                    <a:pt x="235" y="146"/>
                  </a:cubicBezTo>
                  <a:cubicBezTo>
                    <a:pt x="235" y="50"/>
                    <a:pt x="235" y="50"/>
                    <a:pt x="235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9" y="162"/>
                    <a:pt x="227" y="170"/>
                    <a:pt x="227" y="180"/>
                  </a:cubicBezTo>
                  <a:cubicBezTo>
                    <a:pt x="227" y="189"/>
                    <a:pt x="219" y="197"/>
                    <a:pt x="209" y="197"/>
                  </a:cubicBezTo>
                  <a:cubicBezTo>
                    <a:pt x="209" y="220"/>
                    <a:pt x="209" y="220"/>
                    <a:pt x="209" y="220"/>
                  </a:cubicBezTo>
                  <a:cubicBezTo>
                    <a:pt x="249" y="220"/>
                    <a:pt x="249" y="220"/>
                    <a:pt x="249" y="220"/>
                  </a:cubicBezTo>
                  <a:cubicBezTo>
                    <a:pt x="249" y="154"/>
                    <a:pt x="249" y="154"/>
                    <a:pt x="249" y="154"/>
                  </a:cubicBezTo>
                  <a:close/>
                  <a:moveTo>
                    <a:pt x="209" y="262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49"/>
                    <a:pt x="226" y="249"/>
                    <a:pt x="226" y="249"/>
                  </a:cubicBezTo>
                  <a:cubicBezTo>
                    <a:pt x="226" y="257"/>
                    <a:pt x="220" y="262"/>
                    <a:pt x="213" y="262"/>
                  </a:cubicBezTo>
                  <a:cubicBezTo>
                    <a:pt x="209" y="262"/>
                    <a:pt x="209" y="262"/>
                    <a:pt x="209" y="262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5" y="33"/>
                    <a:pt x="235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9" y="37"/>
                    <a:pt x="203" y="33"/>
                    <a:pt x="203" y="28"/>
                  </a:cubicBezTo>
                  <a:cubicBezTo>
                    <a:pt x="203" y="24"/>
                    <a:pt x="199" y="20"/>
                    <a:pt x="195" y="20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3" y="162"/>
                    <a:pt x="198" y="166"/>
                    <a:pt x="195" y="171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0"/>
                    <a:pt x="201" y="70"/>
                    <a:pt x="201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0"/>
                    <a:pt x="209" y="220"/>
                    <a:pt x="209" y="220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188"/>
                    <a:pt x="195" y="188"/>
                    <a:pt x="195" y="188"/>
                  </a:cubicBezTo>
                  <a:cubicBezTo>
                    <a:pt x="198" y="193"/>
                    <a:pt x="203" y="197"/>
                    <a:pt x="209" y="197"/>
                  </a:cubicBezTo>
                  <a:cubicBezTo>
                    <a:pt x="209" y="197"/>
                    <a:pt x="209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2"/>
                    <a:pt x="209" y="262"/>
                    <a:pt x="209" y="262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201" y="262"/>
                    <a:pt x="197" y="260"/>
                    <a:pt x="195" y="257"/>
                  </a:cubicBezTo>
                  <a:cubicBezTo>
                    <a:pt x="195" y="232"/>
                    <a:pt x="195" y="232"/>
                    <a:pt x="195" y="232"/>
                  </a:cubicBezTo>
                  <a:lnTo>
                    <a:pt x="209" y="232"/>
                  </a:lnTo>
                  <a:close/>
                  <a:moveTo>
                    <a:pt x="171" y="20"/>
                  </a:moveTo>
                  <a:cubicBezTo>
                    <a:pt x="175" y="20"/>
                    <a:pt x="179" y="24"/>
                    <a:pt x="179" y="28"/>
                  </a:cubicBezTo>
                  <a:cubicBezTo>
                    <a:pt x="179" y="33"/>
                    <a:pt x="175" y="37"/>
                    <a:pt x="171" y="37"/>
                  </a:cubicBezTo>
                  <a:cubicBezTo>
                    <a:pt x="170" y="37"/>
                    <a:pt x="169" y="37"/>
                    <a:pt x="168" y="36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0" y="37"/>
                    <a:pt x="186" y="33"/>
                    <a:pt x="186" y="28"/>
                  </a:cubicBezTo>
                  <a:cubicBezTo>
                    <a:pt x="186" y="24"/>
                    <a:pt x="190" y="20"/>
                    <a:pt x="195" y="20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87" y="6"/>
                    <a:pt x="178" y="4"/>
                    <a:pt x="168" y="3"/>
                  </a:cubicBezTo>
                  <a:cubicBezTo>
                    <a:pt x="168" y="21"/>
                    <a:pt x="168" y="21"/>
                    <a:pt x="168" y="21"/>
                  </a:cubicBezTo>
                  <a:cubicBezTo>
                    <a:pt x="169" y="20"/>
                    <a:pt x="170" y="20"/>
                    <a:pt x="171" y="20"/>
                  </a:cubicBezTo>
                  <a:close/>
                  <a:moveTo>
                    <a:pt x="195" y="50"/>
                  </a:moveTo>
                  <a:cubicBezTo>
                    <a:pt x="195" y="70"/>
                    <a:pt x="195" y="70"/>
                    <a:pt x="195" y="70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5" y="50"/>
                    <a:pt x="195" y="50"/>
                    <a:pt x="195" y="50"/>
                  </a:cubicBezTo>
                  <a:close/>
                  <a:moveTo>
                    <a:pt x="195" y="120"/>
                  </a:moveTo>
                  <a:cubicBezTo>
                    <a:pt x="195" y="171"/>
                    <a:pt x="195" y="171"/>
                    <a:pt x="195" y="171"/>
                  </a:cubicBezTo>
                  <a:cubicBezTo>
                    <a:pt x="193" y="173"/>
                    <a:pt x="192" y="176"/>
                    <a:pt x="192" y="180"/>
                  </a:cubicBezTo>
                  <a:cubicBezTo>
                    <a:pt x="192" y="183"/>
                    <a:pt x="193" y="186"/>
                    <a:pt x="195" y="188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5" y="120"/>
                    <a:pt x="195" y="120"/>
                    <a:pt x="195" y="120"/>
                  </a:cubicBezTo>
                  <a:close/>
                  <a:moveTo>
                    <a:pt x="195" y="232"/>
                  </a:moveTo>
                  <a:cubicBezTo>
                    <a:pt x="195" y="257"/>
                    <a:pt x="195" y="257"/>
                    <a:pt x="195" y="257"/>
                  </a:cubicBezTo>
                  <a:cubicBezTo>
                    <a:pt x="193" y="254"/>
                    <a:pt x="192" y="252"/>
                    <a:pt x="192" y="249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5" y="232"/>
                  </a:lnTo>
                  <a:close/>
                  <a:moveTo>
                    <a:pt x="168" y="36"/>
                  </a:moveTo>
                  <a:cubicBezTo>
                    <a:pt x="165" y="35"/>
                    <a:pt x="162" y="32"/>
                    <a:pt x="162" y="28"/>
                  </a:cubicBezTo>
                  <a:cubicBezTo>
                    <a:pt x="162" y="25"/>
                    <a:pt x="165" y="22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57" y="1"/>
                    <a:pt x="144" y="0"/>
                    <a:pt x="1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6"/>
                    <a:pt x="168" y="36"/>
                    <a:pt x="168" y="36"/>
                  </a:cubicBezTo>
                  <a:close/>
                  <a:moveTo>
                    <a:pt x="168" y="50"/>
                  </a:moveTo>
                  <a:cubicBezTo>
                    <a:pt x="168" y="70"/>
                    <a:pt x="168" y="70"/>
                    <a:pt x="168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220"/>
                    <a:pt x="168" y="220"/>
                    <a:pt x="168" y="220"/>
                  </a:cubicBezTo>
                  <a:cubicBezTo>
                    <a:pt x="130" y="220"/>
                    <a:pt x="130" y="220"/>
                    <a:pt x="130" y="220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67" y="198"/>
                    <a:pt x="167" y="198"/>
                    <a:pt x="167" y="198"/>
                  </a:cubicBezTo>
                  <a:cubicBezTo>
                    <a:pt x="167" y="187"/>
                    <a:pt x="167" y="187"/>
                    <a:pt x="167" y="187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50"/>
                    <a:pt x="130" y="50"/>
                    <a:pt x="130" y="50"/>
                  </a:cubicBezTo>
                  <a:lnTo>
                    <a:pt x="168" y="50"/>
                  </a:lnTo>
                  <a:close/>
                  <a:moveTo>
                    <a:pt x="130" y="0"/>
                  </a:moveTo>
                  <a:cubicBezTo>
                    <a:pt x="130" y="44"/>
                    <a:pt x="130" y="44"/>
                    <a:pt x="130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6" y="35"/>
                    <a:pt x="99" y="32"/>
                    <a:pt x="99" y="28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lose/>
                  <a:moveTo>
                    <a:pt x="130" y="50"/>
                  </a:moveTo>
                  <a:cubicBezTo>
                    <a:pt x="130" y="147"/>
                    <a:pt x="130" y="147"/>
                    <a:pt x="130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130" y="50"/>
                    <a:pt x="130" y="50"/>
                    <a:pt x="130" y="50"/>
                  </a:cubicBezTo>
                  <a:close/>
                  <a:moveTo>
                    <a:pt x="130" y="159"/>
                  </a:moveTo>
                  <a:cubicBezTo>
                    <a:pt x="130" y="167"/>
                    <a:pt x="130" y="167"/>
                    <a:pt x="130" y="167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30" y="159"/>
                    <a:pt x="130" y="159"/>
                    <a:pt x="130" y="159"/>
                  </a:cubicBezTo>
                  <a:close/>
                  <a:moveTo>
                    <a:pt x="130" y="179"/>
                  </a:moveTo>
                  <a:cubicBezTo>
                    <a:pt x="130" y="187"/>
                    <a:pt x="130" y="187"/>
                    <a:pt x="130" y="187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130" y="179"/>
                    <a:pt x="130" y="179"/>
                    <a:pt x="130" y="179"/>
                  </a:cubicBezTo>
                  <a:close/>
                  <a:moveTo>
                    <a:pt x="130" y="198"/>
                  </a:moveTo>
                  <a:cubicBezTo>
                    <a:pt x="130" y="220"/>
                    <a:pt x="130" y="220"/>
                    <a:pt x="130" y="220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93" y="198"/>
                    <a:pt x="93" y="198"/>
                    <a:pt x="93" y="198"/>
                  </a:cubicBezTo>
                  <a:lnTo>
                    <a:pt x="130" y="198"/>
                  </a:lnTo>
                  <a:close/>
                  <a:moveTo>
                    <a:pt x="93" y="3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2" y="20"/>
                    <a:pt x="92" y="20"/>
                    <a:pt x="91" y="20"/>
                  </a:cubicBezTo>
                  <a:cubicBezTo>
                    <a:pt x="86" y="20"/>
                    <a:pt x="83" y="24"/>
                    <a:pt x="83" y="28"/>
                  </a:cubicBezTo>
                  <a:cubicBezTo>
                    <a:pt x="83" y="33"/>
                    <a:pt x="86" y="37"/>
                    <a:pt x="91" y="37"/>
                  </a:cubicBezTo>
                  <a:cubicBezTo>
                    <a:pt x="92" y="37"/>
                    <a:pt x="92" y="37"/>
                    <a:pt x="93" y="36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1" y="37"/>
                    <a:pt x="75" y="33"/>
                    <a:pt x="75" y="28"/>
                  </a:cubicBezTo>
                  <a:cubicBezTo>
                    <a:pt x="75" y="24"/>
                    <a:pt x="71" y="20"/>
                    <a:pt x="67" y="2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5" y="6"/>
                    <a:pt x="84" y="4"/>
                    <a:pt x="93" y="3"/>
                  </a:cubicBezTo>
                  <a:close/>
                  <a:moveTo>
                    <a:pt x="93" y="50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147"/>
                    <a:pt x="93" y="147"/>
                    <a:pt x="93" y="147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67"/>
                    <a:pt x="93" y="167"/>
                    <a:pt x="93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98"/>
                    <a:pt x="92" y="198"/>
                    <a:pt x="92" y="198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6"/>
                    <a:pt x="68" y="173"/>
                    <a:pt x="67" y="171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7" y="257"/>
                  </a:moveTo>
                  <a:cubicBezTo>
                    <a:pt x="67" y="232"/>
                    <a:pt x="67" y="232"/>
                    <a:pt x="67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9" y="252"/>
                    <a:pt x="68" y="254"/>
                    <a:pt x="67" y="257"/>
                  </a:cubicBezTo>
                  <a:close/>
                  <a:moveTo>
                    <a:pt x="67" y="9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2" y="20"/>
                    <a:pt x="58" y="24"/>
                    <a:pt x="58" y="28"/>
                  </a:cubicBezTo>
                  <a:cubicBezTo>
                    <a:pt x="58" y="33"/>
                    <a:pt x="62" y="37"/>
                    <a:pt x="67" y="37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7" y="9"/>
                  </a:cubicBezTo>
                  <a:close/>
                  <a:moveTo>
                    <a:pt x="67" y="5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4" y="166"/>
                    <a:pt x="58" y="162"/>
                    <a:pt x="52" y="162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7" y="50"/>
                    <a:pt x="67" y="50"/>
                    <a:pt x="67" y="50"/>
                  </a:cubicBezTo>
                  <a:close/>
                  <a:moveTo>
                    <a:pt x="67" y="188"/>
                  </a:moveTo>
                  <a:cubicBezTo>
                    <a:pt x="67" y="220"/>
                    <a:pt x="67" y="220"/>
                    <a:pt x="67" y="220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4" y="193"/>
                    <a:pt x="67" y="188"/>
                  </a:cubicBezTo>
                  <a:close/>
                  <a:moveTo>
                    <a:pt x="67" y="232"/>
                  </a:moveTo>
                  <a:cubicBezTo>
                    <a:pt x="67" y="257"/>
                    <a:pt x="67" y="257"/>
                    <a:pt x="67" y="257"/>
                  </a:cubicBezTo>
                  <a:cubicBezTo>
                    <a:pt x="64" y="260"/>
                    <a:pt x="60" y="262"/>
                    <a:pt x="56" y="262"/>
                  </a:cubicBezTo>
                  <a:cubicBezTo>
                    <a:pt x="52" y="262"/>
                    <a:pt x="52" y="262"/>
                    <a:pt x="52" y="262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7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2"/>
                    <a:pt x="52" y="162"/>
                    <a:pt x="52" y="162"/>
                  </a:cubicBezTo>
                  <a:cubicBezTo>
                    <a:pt x="42" y="162"/>
                    <a:pt x="35" y="170"/>
                    <a:pt x="35" y="180"/>
                  </a:cubicBezTo>
                  <a:cubicBezTo>
                    <a:pt x="35" y="189"/>
                    <a:pt x="42" y="197"/>
                    <a:pt x="52" y="197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5" y="150"/>
                    <a:pt x="21" y="146"/>
                    <a:pt x="27" y="1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2"/>
                    <a:pt x="52" y="262"/>
                    <a:pt x="52" y="262"/>
                  </a:cubicBezTo>
                  <a:cubicBezTo>
                    <a:pt x="48" y="262"/>
                    <a:pt x="48" y="262"/>
                    <a:pt x="48" y="262"/>
                  </a:cubicBezTo>
                  <a:cubicBezTo>
                    <a:pt x="41" y="262"/>
                    <a:pt x="35" y="257"/>
                    <a:pt x="35" y="249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2"/>
                    <a:pt x="15" y="110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1"/>
                    <a:pt x="12" y="70"/>
                  </a:cubicBezTo>
                  <a:lnTo>
                    <a:pt x="12" y="114"/>
                  </a:lnTo>
                  <a:close/>
                  <a:moveTo>
                    <a:pt x="12" y="70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3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2" y="66"/>
                    <a:pt x="4" y="6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70"/>
                    <a:pt x="12" y="70"/>
                    <a:pt x="12" y="70"/>
                  </a:cubicBezTo>
                  <a:close/>
                  <a:moveTo>
                    <a:pt x="12" y="154"/>
                  </a:moveTo>
                  <a:cubicBezTo>
                    <a:pt x="12" y="220"/>
                    <a:pt x="12" y="220"/>
                    <a:pt x="12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0"/>
                    <a:pt x="10" y="157"/>
                    <a:pt x="12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2" name="Freeform 76">
              <a:extLst>
                <a:ext uri="{FF2B5EF4-FFF2-40B4-BE49-F238E27FC236}">
                  <a16:creationId xmlns:a16="http://schemas.microsoft.com/office/drawing/2014/main" id="{D8862A28-5449-4D2D-8D2C-CAA5FDC75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2677" y="3698565"/>
              <a:ext cx="658048" cy="498816"/>
            </a:xfrm>
            <a:custGeom>
              <a:avLst/>
              <a:gdLst>
                <a:gd name="T0" fmla="*/ 271 w 295"/>
                <a:gd name="T1" fmla="*/ 0 h 224"/>
                <a:gd name="T2" fmla="*/ 277 w 295"/>
                <a:gd name="T3" fmla="*/ 35 h 224"/>
                <a:gd name="T4" fmla="*/ 224 w 295"/>
                <a:gd name="T5" fmla="*/ 224 h 224"/>
                <a:gd name="T6" fmla="*/ 248 w 295"/>
                <a:gd name="T7" fmla="*/ 188 h 224"/>
                <a:gd name="T8" fmla="*/ 249 w 295"/>
                <a:gd name="T9" fmla="*/ 29 h 224"/>
                <a:gd name="T10" fmla="*/ 224 w 295"/>
                <a:gd name="T11" fmla="*/ 194 h 224"/>
                <a:gd name="T12" fmla="*/ 224 w 295"/>
                <a:gd name="T13" fmla="*/ 16 h 224"/>
                <a:gd name="T14" fmla="*/ 224 w 295"/>
                <a:gd name="T15" fmla="*/ 208 h 224"/>
                <a:gd name="T16" fmla="*/ 224 w 295"/>
                <a:gd name="T17" fmla="*/ 179 h 224"/>
                <a:gd name="T18" fmla="*/ 224 w 295"/>
                <a:gd name="T19" fmla="*/ 194 h 224"/>
                <a:gd name="T20" fmla="*/ 201 w 295"/>
                <a:gd name="T21" fmla="*/ 128 h 224"/>
                <a:gd name="T22" fmla="*/ 203 w 295"/>
                <a:gd name="T23" fmla="*/ 98 h 224"/>
                <a:gd name="T24" fmla="*/ 195 w 295"/>
                <a:gd name="T25" fmla="*/ 67 h 224"/>
                <a:gd name="T26" fmla="*/ 187 w 295"/>
                <a:gd name="T27" fmla="*/ 128 h 224"/>
                <a:gd name="T28" fmla="*/ 187 w 295"/>
                <a:gd name="T29" fmla="*/ 100 h 224"/>
                <a:gd name="T30" fmla="*/ 190 w 295"/>
                <a:gd name="T31" fmla="*/ 75 h 224"/>
                <a:gd name="T32" fmla="*/ 187 w 295"/>
                <a:gd name="T33" fmla="*/ 0 h 224"/>
                <a:gd name="T34" fmla="*/ 187 w 295"/>
                <a:gd name="T35" fmla="*/ 0 h 224"/>
                <a:gd name="T36" fmla="*/ 147 w 295"/>
                <a:gd name="T37" fmla="*/ 208 h 224"/>
                <a:gd name="T38" fmla="*/ 182 w 295"/>
                <a:gd name="T39" fmla="*/ 67 h 224"/>
                <a:gd name="T40" fmla="*/ 168 w 295"/>
                <a:gd name="T41" fmla="*/ 109 h 224"/>
                <a:gd name="T42" fmla="*/ 187 w 295"/>
                <a:gd name="T43" fmla="*/ 194 h 224"/>
                <a:gd name="T44" fmla="*/ 148 w 295"/>
                <a:gd name="T45" fmla="*/ 125 h 224"/>
                <a:gd name="T46" fmla="*/ 147 w 295"/>
                <a:gd name="T47" fmla="*/ 106 h 224"/>
                <a:gd name="T48" fmla="*/ 184 w 295"/>
                <a:gd name="T49" fmla="*/ 70 h 224"/>
                <a:gd name="T50" fmla="*/ 187 w 295"/>
                <a:gd name="T51" fmla="*/ 91 h 224"/>
                <a:gd name="T52" fmla="*/ 179 w 295"/>
                <a:gd name="T53" fmla="*/ 116 h 224"/>
                <a:gd name="T54" fmla="*/ 187 w 295"/>
                <a:gd name="T55" fmla="*/ 100 h 224"/>
                <a:gd name="T56" fmla="*/ 147 w 295"/>
                <a:gd name="T57" fmla="*/ 16 h 224"/>
                <a:gd name="T58" fmla="*/ 147 w 295"/>
                <a:gd name="T59" fmla="*/ 208 h 224"/>
                <a:gd name="T60" fmla="*/ 147 w 295"/>
                <a:gd name="T61" fmla="*/ 106 h 224"/>
                <a:gd name="T62" fmla="*/ 127 w 295"/>
                <a:gd name="T63" fmla="*/ 121 h 224"/>
                <a:gd name="T64" fmla="*/ 147 w 295"/>
                <a:gd name="T65" fmla="*/ 137 h 224"/>
                <a:gd name="T66" fmla="*/ 102 w 295"/>
                <a:gd name="T67" fmla="*/ 156 h 224"/>
                <a:gd name="T68" fmla="*/ 109 w 295"/>
                <a:gd name="T69" fmla="*/ 113 h 224"/>
                <a:gd name="T70" fmla="*/ 100 w 295"/>
                <a:gd name="T71" fmla="*/ 93 h 224"/>
                <a:gd name="T72" fmla="*/ 111 w 295"/>
                <a:gd name="T73" fmla="*/ 97 h 224"/>
                <a:gd name="T74" fmla="*/ 99 w 295"/>
                <a:gd name="T75" fmla="*/ 88 h 224"/>
                <a:gd name="T76" fmla="*/ 101 w 295"/>
                <a:gd name="T77" fmla="*/ 150 h 224"/>
                <a:gd name="T78" fmla="*/ 99 w 295"/>
                <a:gd name="T79" fmla="*/ 123 h 224"/>
                <a:gd name="T80" fmla="*/ 0 w 295"/>
                <a:gd name="T81" fmla="*/ 23 h 224"/>
                <a:gd name="T82" fmla="*/ 99 w 295"/>
                <a:gd name="T83" fmla="*/ 208 h 224"/>
                <a:gd name="T84" fmla="*/ 17 w 295"/>
                <a:gd name="T85" fmla="*/ 35 h 224"/>
                <a:gd name="T86" fmla="*/ 99 w 295"/>
                <a:gd name="T87" fmla="*/ 29 h 224"/>
                <a:gd name="T88" fmla="*/ 79 w 295"/>
                <a:gd name="T89" fmla="*/ 129 h 224"/>
                <a:gd name="T90" fmla="*/ 99 w 295"/>
                <a:gd name="T91" fmla="*/ 157 h 224"/>
                <a:gd name="T92" fmla="*/ 30 w 295"/>
                <a:gd name="T93" fmla="*/ 45 h 224"/>
                <a:gd name="T94" fmla="*/ 99 w 295"/>
                <a:gd name="T95" fmla="*/ 115 h 224"/>
                <a:gd name="T96" fmla="*/ 99 w 295"/>
                <a:gd name="T97" fmla="*/ 123 h 224"/>
                <a:gd name="T98" fmla="*/ 91 w 295"/>
                <a:gd name="T99" fmla="*/ 13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5" h="224">
                  <a:moveTo>
                    <a:pt x="271" y="224"/>
                  </a:moveTo>
                  <a:cubicBezTo>
                    <a:pt x="284" y="224"/>
                    <a:pt x="295" y="213"/>
                    <a:pt x="295" y="200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95" y="10"/>
                    <a:pt x="284" y="0"/>
                    <a:pt x="271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8" y="16"/>
                    <a:pt x="277" y="24"/>
                    <a:pt x="277" y="35"/>
                  </a:cubicBezTo>
                  <a:cubicBezTo>
                    <a:pt x="277" y="189"/>
                    <a:pt x="277" y="189"/>
                    <a:pt x="277" y="189"/>
                  </a:cubicBezTo>
                  <a:cubicBezTo>
                    <a:pt x="277" y="199"/>
                    <a:pt x="268" y="208"/>
                    <a:pt x="258" y="208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24"/>
                    <a:pt x="224" y="224"/>
                    <a:pt x="224" y="224"/>
                  </a:cubicBezTo>
                  <a:cubicBezTo>
                    <a:pt x="271" y="224"/>
                    <a:pt x="271" y="224"/>
                    <a:pt x="271" y="224"/>
                  </a:cubicBezTo>
                  <a:close/>
                  <a:moveTo>
                    <a:pt x="224" y="194"/>
                  </a:moveTo>
                  <a:cubicBezTo>
                    <a:pt x="224" y="188"/>
                    <a:pt x="224" y="188"/>
                    <a:pt x="224" y="188"/>
                  </a:cubicBezTo>
                  <a:cubicBezTo>
                    <a:pt x="248" y="188"/>
                    <a:pt x="248" y="188"/>
                    <a:pt x="248" y="188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4" y="29"/>
                    <a:pt x="224" y="29"/>
                    <a:pt x="224" y="29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7" y="29"/>
                    <a:pt x="264" y="36"/>
                    <a:pt x="264" y="45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264" y="187"/>
                    <a:pt x="257" y="194"/>
                    <a:pt x="249" y="194"/>
                  </a:cubicBezTo>
                  <a:lnTo>
                    <a:pt x="224" y="194"/>
                  </a:lnTo>
                  <a:close/>
                  <a:moveTo>
                    <a:pt x="224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0"/>
                    <a:pt x="224" y="0"/>
                    <a:pt x="224" y="0"/>
                  </a:cubicBezTo>
                  <a:close/>
                  <a:moveTo>
                    <a:pt x="187" y="224"/>
                  </a:moveTo>
                  <a:cubicBezTo>
                    <a:pt x="224" y="224"/>
                    <a:pt x="224" y="224"/>
                    <a:pt x="224" y="224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24"/>
                    <a:pt x="187" y="224"/>
                    <a:pt x="187" y="224"/>
                  </a:cubicBezTo>
                  <a:close/>
                  <a:moveTo>
                    <a:pt x="224" y="29"/>
                  </a:moveTo>
                  <a:cubicBezTo>
                    <a:pt x="224" y="179"/>
                    <a:pt x="224" y="179"/>
                    <a:pt x="224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8"/>
                    <a:pt x="200" y="188"/>
                    <a:pt x="200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94"/>
                    <a:pt x="224" y="194"/>
                    <a:pt x="224" y="194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8" y="135"/>
                    <a:pt x="189" y="134"/>
                    <a:pt x="189" y="134"/>
                  </a:cubicBezTo>
                  <a:cubicBezTo>
                    <a:pt x="194" y="133"/>
                    <a:pt x="197" y="131"/>
                    <a:pt x="201" y="128"/>
                  </a:cubicBezTo>
                  <a:cubicBezTo>
                    <a:pt x="204" y="124"/>
                    <a:pt x="206" y="121"/>
                    <a:pt x="207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8" y="109"/>
                    <a:pt x="208" y="107"/>
                    <a:pt x="207" y="104"/>
                  </a:cubicBezTo>
                  <a:cubicBezTo>
                    <a:pt x="207" y="102"/>
                    <a:pt x="205" y="100"/>
                    <a:pt x="203" y="98"/>
                  </a:cubicBezTo>
                  <a:cubicBezTo>
                    <a:pt x="200" y="96"/>
                    <a:pt x="197" y="94"/>
                    <a:pt x="193" y="94"/>
                  </a:cubicBezTo>
                  <a:cubicBezTo>
                    <a:pt x="197" y="91"/>
                    <a:pt x="199" y="88"/>
                    <a:pt x="201" y="85"/>
                  </a:cubicBezTo>
                  <a:cubicBezTo>
                    <a:pt x="202" y="81"/>
                    <a:pt x="202" y="78"/>
                    <a:pt x="201" y="74"/>
                  </a:cubicBezTo>
                  <a:cubicBezTo>
                    <a:pt x="200" y="71"/>
                    <a:pt x="198" y="69"/>
                    <a:pt x="195" y="67"/>
                  </a:cubicBezTo>
                  <a:cubicBezTo>
                    <a:pt x="193" y="66"/>
                    <a:pt x="190" y="66"/>
                    <a:pt x="187" y="66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224" y="29"/>
                    <a:pt x="224" y="29"/>
                    <a:pt x="224" y="29"/>
                  </a:cubicBezTo>
                  <a:close/>
                  <a:moveTo>
                    <a:pt x="187" y="128"/>
                  </a:moveTo>
                  <a:cubicBezTo>
                    <a:pt x="187" y="128"/>
                    <a:pt x="188" y="128"/>
                    <a:pt x="188" y="128"/>
                  </a:cubicBezTo>
                  <a:cubicBezTo>
                    <a:pt x="191" y="127"/>
                    <a:pt x="193" y="125"/>
                    <a:pt x="194" y="122"/>
                  </a:cubicBezTo>
                  <a:cubicBezTo>
                    <a:pt x="195" y="118"/>
                    <a:pt x="195" y="115"/>
                    <a:pt x="194" y="111"/>
                  </a:cubicBezTo>
                  <a:cubicBezTo>
                    <a:pt x="193" y="106"/>
                    <a:pt x="191" y="103"/>
                    <a:pt x="187" y="100"/>
                  </a:cubicBezTo>
                  <a:cubicBezTo>
                    <a:pt x="187" y="128"/>
                    <a:pt x="187" y="128"/>
                    <a:pt x="187" y="128"/>
                  </a:cubicBezTo>
                  <a:close/>
                  <a:moveTo>
                    <a:pt x="187" y="91"/>
                  </a:moveTo>
                  <a:cubicBezTo>
                    <a:pt x="189" y="87"/>
                    <a:pt x="190" y="84"/>
                    <a:pt x="190" y="80"/>
                  </a:cubicBezTo>
                  <a:cubicBezTo>
                    <a:pt x="190" y="78"/>
                    <a:pt x="190" y="77"/>
                    <a:pt x="190" y="75"/>
                  </a:cubicBezTo>
                  <a:cubicBezTo>
                    <a:pt x="189" y="74"/>
                    <a:pt x="189" y="72"/>
                    <a:pt x="188" y="71"/>
                  </a:cubicBezTo>
                  <a:cubicBezTo>
                    <a:pt x="187" y="71"/>
                    <a:pt x="187" y="71"/>
                    <a:pt x="187" y="71"/>
                  </a:cubicBezTo>
                  <a:lnTo>
                    <a:pt x="187" y="91"/>
                  </a:lnTo>
                  <a:close/>
                  <a:moveTo>
                    <a:pt x="18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0"/>
                    <a:pt x="187" y="0"/>
                    <a:pt x="187" y="0"/>
                  </a:cubicBezTo>
                  <a:close/>
                  <a:moveTo>
                    <a:pt x="147" y="224"/>
                  </a:moveTo>
                  <a:cubicBezTo>
                    <a:pt x="187" y="224"/>
                    <a:pt x="187" y="224"/>
                    <a:pt x="187" y="224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24"/>
                    <a:pt x="147" y="224"/>
                    <a:pt x="147" y="224"/>
                  </a:cubicBezTo>
                  <a:close/>
                  <a:moveTo>
                    <a:pt x="187" y="29"/>
                  </a:moveTo>
                  <a:cubicBezTo>
                    <a:pt x="187" y="66"/>
                    <a:pt x="187" y="66"/>
                    <a:pt x="187" y="66"/>
                  </a:cubicBezTo>
                  <a:cubicBezTo>
                    <a:pt x="185" y="66"/>
                    <a:pt x="184" y="66"/>
                    <a:pt x="182" y="67"/>
                  </a:cubicBezTo>
                  <a:cubicBezTo>
                    <a:pt x="176" y="68"/>
                    <a:pt x="172" y="71"/>
                    <a:pt x="169" y="75"/>
                  </a:cubicBezTo>
                  <a:cubicBezTo>
                    <a:pt x="167" y="80"/>
                    <a:pt x="166" y="84"/>
                    <a:pt x="167" y="88"/>
                  </a:cubicBezTo>
                  <a:cubicBezTo>
                    <a:pt x="168" y="93"/>
                    <a:pt x="172" y="97"/>
                    <a:pt x="177" y="98"/>
                  </a:cubicBezTo>
                  <a:cubicBezTo>
                    <a:pt x="173" y="101"/>
                    <a:pt x="169" y="105"/>
                    <a:pt x="168" y="109"/>
                  </a:cubicBezTo>
                  <a:cubicBezTo>
                    <a:pt x="166" y="113"/>
                    <a:pt x="165" y="117"/>
                    <a:pt x="167" y="122"/>
                  </a:cubicBezTo>
                  <a:cubicBezTo>
                    <a:pt x="168" y="126"/>
                    <a:pt x="170" y="130"/>
                    <a:pt x="175" y="133"/>
                  </a:cubicBezTo>
                  <a:cubicBezTo>
                    <a:pt x="178" y="135"/>
                    <a:pt x="182" y="135"/>
                    <a:pt x="187" y="135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87" y="29"/>
                    <a:pt x="187" y="29"/>
                    <a:pt x="187" y="29"/>
                  </a:cubicBezTo>
                  <a:close/>
                  <a:moveTo>
                    <a:pt x="187" y="71"/>
                  </a:moveTo>
                  <a:cubicBezTo>
                    <a:pt x="186" y="70"/>
                    <a:pt x="185" y="70"/>
                    <a:pt x="184" y="70"/>
                  </a:cubicBezTo>
                  <a:cubicBezTo>
                    <a:pt x="181" y="71"/>
                    <a:pt x="179" y="73"/>
                    <a:pt x="178" y="76"/>
                  </a:cubicBezTo>
                  <a:cubicBezTo>
                    <a:pt x="177" y="78"/>
                    <a:pt x="177" y="81"/>
                    <a:pt x="178" y="83"/>
                  </a:cubicBezTo>
                  <a:cubicBezTo>
                    <a:pt x="179" y="88"/>
                    <a:pt x="181" y="91"/>
                    <a:pt x="185" y="93"/>
                  </a:cubicBezTo>
                  <a:cubicBezTo>
                    <a:pt x="186" y="92"/>
                    <a:pt x="187" y="91"/>
                    <a:pt x="187" y="91"/>
                  </a:cubicBezTo>
                  <a:cubicBezTo>
                    <a:pt x="187" y="71"/>
                    <a:pt x="187" y="71"/>
                    <a:pt x="187" y="71"/>
                  </a:cubicBezTo>
                  <a:close/>
                  <a:moveTo>
                    <a:pt x="187" y="100"/>
                  </a:moveTo>
                  <a:cubicBezTo>
                    <a:pt x="187" y="100"/>
                    <a:pt x="186" y="100"/>
                    <a:pt x="186" y="99"/>
                  </a:cubicBezTo>
                  <a:cubicBezTo>
                    <a:pt x="181" y="104"/>
                    <a:pt x="179" y="110"/>
                    <a:pt x="179" y="116"/>
                  </a:cubicBezTo>
                  <a:cubicBezTo>
                    <a:pt x="179" y="118"/>
                    <a:pt x="179" y="120"/>
                    <a:pt x="180" y="121"/>
                  </a:cubicBezTo>
                  <a:cubicBezTo>
                    <a:pt x="180" y="124"/>
                    <a:pt x="182" y="126"/>
                    <a:pt x="183" y="127"/>
                  </a:cubicBezTo>
                  <a:cubicBezTo>
                    <a:pt x="184" y="128"/>
                    <a:pt x="186" y="128"/>
                    <a:pt x="187" y="128"/>
                  </a:cubicBezTo>
                  <a:lnTo>
                    <a:pt x="187" y="100"/>
                  </a:lnTo>
                  <a:close/>
                  <a:moveTo>
                    <a:pt x="147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0"/>
                    <a:pt x="147" y="0"/>
                    <a:pt x="147" y="0"/>
                  </a:cubicBezTo>
                  <a:close/>
                  <a:moveTo>
                    <a:pt x="99" y="224"/>
                  </a:moveTo>
                  <a:cubicBezTo>
                    <a:pt x="147" y="224"/>
                    <a:pt x="147" y="224"/>
                    <a:pt x="147" y="22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99" y="224"/>
                    <a:pt x="99" y="224"/>
                    <a:pt x="99" y="224"/>
                  </a:cubicBezTo>
                  <a:close/>
                  <a:moveTo>
                    <a:pt x="147" y="29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1" y="157"/>
                    <a:pt x="102" y="156"/>
                  </a:cubicBezTo>
                  <a:cubicBezTo>
                    <a:pt x="109" y="155"/>
                    <a:pt x="113" y="151"/>
                    <a:pt x="117" y="145"/>
                  </a:cubicBezTo>
                  <a:cubicBezTo>
                    <a:pt x="120" y="139"/>
                    <a:pt x="121" y="132"/>
                    <a:pt x="119" y="124"/>
                  </a:cubicBezTo>
                  <a:cubicBezTo>
                    <a:pt x="118" y="120"/>
                    <a:pt x="116" y="117"/>
                    <a:pt x="114" y="115"/>
                  </a:cubicBezTo>
                  <a:cubicBezTo>
                    <a:pt x="112" y="114"/>
                    <a:pt x="111" y="113"/>
                    <a:pt x="109" y="113"/>
                  </a:cubicBezTo>
                  <a:cubicBezTo>
                    <a:pt x="108" y="112"/>
                    <a:pt x="105" y="113"/>
                    <a:pt x="103" y="113"/>
                  </a:cubicBezTo>
                  <a:cubicBezTo>
                    <a:pt x="101" y="114"/>
                    <a:pt x="100" y="114"/>
                    <a:pt x="99" y="115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4"/>
                    <a:pt x="106" y="95"/>
                    <a:pt x="106" y="97"/>
                  </a:cubicBezTo>
                  <a:cubicBezTo>
                    <a:pt x="106" y="98"/>
                    <a:pt x="106" y="99"/>
                    <a:pt x="105" y="100"/>
                  </a:cubicBezTo>
                  <a:cubicBezTo>
                    <a:pt x="108" y="99"/>
                    <a:pt x="110" y="98"/>
                    <a:pt x="111" y="97"/>
                  </a:cubicBezTo>
                  <a:cubicBezTo>
                    <a:pt x="112" y="95"/>
                    <a:pt x="112" y="93"/>
                    <a:pt x="111" y="92"/>
                  </a:cubicBezTo>
                  <a:cubicBezTo>
                    <a:pt x="111" y="90"/>
                    <a:pt x="110" y="89"/>
                    <a:pt x="107" y="88"/>
                  </a:cubicBezTo>
                  <a:cubicBezTo>
                    <a:pt x="105" y="87"/>
                    <a:pt x="103" y="87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47" y="29"/>
                    <a:pt x="147" y="29"/>
                    <a:pt x="147" y="29"/>
                  </a:cubicBezTo>
                  <a:close/>
                  <a:moveTo>
                    <a:pt x="99" y="150"/>
                  </a:moveTo>
                  <a:cubicBezTo>
                    <a:pt x="100" y="150"/>
                    <a:pt x="101" y="150"/>
                    <a:pt x="101" y="150"/>
                  </a:cubicBezTo>
                  <a:cubicBezTo>
                    <a:pt x="105" y="149"/>
                    <a:pt x="107" y="146"/>
                    <a:pt x="109" y="142"/>
                  </a:cubicBezTo>
                  <a:cubicBezTo>
                    <a:pt x="110" y="137"/>
                    <a:pt x="111" y="133"/>
                    <a:pt x="110" y="129"/>
                  </a:cubicBezTo>
                  <a:cubicBezTo>
                    <a:pt x="108" y="123"/>
                    <a:pt x="106" y="120"/>
                    <a:pt x="103" y="121"/>
                  </a:cubicBezTo>
                  <a:cubicBezTo>
                    <a:pt x="101" y="121"/>
                    <a:pt x="100" y="122"/>
                    <a:pt x="99" y="123"/>
                  </a:cubicBezTo>
                  <a:lnTo>
                    <a:pt x="99" y="150"/>
                  </a:lnTo>
                  <a:close/>
                  <a:moveTo>
                    <a:pt x="99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10" y="224"/>
                    <a:pt x="23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08"/>
                    <a:pt x="99" y="208"/>
                    <a:pt x="99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7" y="199"/>
                    <a:pt x="17" y="18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4"/>
                    <a:pt x="26" y="16"/>
                    <a:pt x="37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0"/>
                    <a:pt x="99" y="0"/>
                    <a:pt x="99" y="0"/>
                  </a:cubicBezTo>
                  <a:close/>
                  <a:moveTo>
                    <a:pt x="99" y="29"/>
                  </a:moveTo>
                  <a:cubicBezTo>
                    <a:pt x="99" y="88"/>
                    <a:pt x="99" y="88"/>
                    <a:pt x="99" y="88"/>
                  </a:cubicBezTo>
                  <a:cubicBezTo>
                    <a:pt x="93" y="89"/>
                    <a:pt x="89" y="93"/>
                    <a:pt x="85" y="97"/>
                  </a:cubicBezTo>
                  <a:cubicBezTo>
                    <a:pt x="82" y="102"/>
                    <a:pt x="80" y="109"/>
                    <a:pt x="79" y="116"/>
                  </a:cubicBezTo>
                  <a:cubicBezTo>
                    <a:pt x="78" y="120"/>
                    <a:pt x="78" y="124"/>
                    <a:pt x="79" y="129"/>
                  </a:cubicBezTo>
                  <a:cubicBezTo>
                    <a:pt x="79" y="134"/>
                    <a:pt x="80" y="138"/>
                    <a:pt x="81" y="142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82" y="146"/>
                    <a:pt x="82" y="148"/>
                    <a:pt x="83" y="150"/>
                  </a:cubicBezTo>
                  <a:cubicBezTo>
                    <a:pt x="86" y="156"/>
                    <a:pt x="92" y="158"/>
                    <a:pt x="99" y="157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46" y="194"/>
                    <a:pt x="46" y="194"/>
                    <a:pt x="46" y="194"/>
                  </a:cubicBezTo>
                  <a:cubicBezTo>
                    <a:pt x="37" y="194"/>
                    <a:pt x="30" y="187"/>
                    <a:pt x="30" y="179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99" y="29"/>
                    <a:pt x="99" y="29"/>
                    <a:pt x="99" y="29"/>
                  </a:cubicBezTo>
                  <a:close/>
                  <a:moveTo>
                    <a:pt x="99" y="93"/>
                  </a:moveTo>
                  <a:cubicBezTo>
                    <a:pt x="99" y="115"/>
                    <a:pt x="99" y="115"/>
                    <a:pt x="99" y="115"/>
                  </a:cubicBezTo>
                  <a:cubicBezTo>
                    <a:pt x="98" y="115"/>
                    <a:pt x="97" y="116"/>
                    <a:pt x="96" y="118"/>
                  </a:cubicBezTo>
                  <a:cubicBezTo>
                    <a:pt x="94" y="120"/>
                    <a:pt x="93" y="122"/>
                    <a:pt x="94" y="125"/>
                  </a:cubicBezTo>
                  <a:cubicBezTo>
                    <a:pt x="94" y="127"/>
                    <a:pt x="95" y="128"/>
                    <a:pt x="97" y="129"/>
                  </a:cubicBezTo>
                  <a:cubicBezTo>
                    <a:pt x="97" y="127"/>
                    <a:pt x="98" y="125"/>
                    <a:pt x="99" y="12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50"/>
                    <a:pt x="97" y="149"/>
                    <a:pt x="96" y="149"/>
                  </a:cubicBezTo>
                  <a:cubicBezTo>
                    <a:pt x="95" y="148"/>
                    <a:pt x="94" y="146"/>
                    <a:pt x="93" y="142"/>
                  </a:cubicBezTo>
                  <a:cubicBezTo>
                    <a:pt x="92" y="140"/>
                    <a:pt x="92" y="137"/>
                    <a:pt x="91" y="133"/>
                  </a:cubicBezTo>
                  <a:cubicBezTo>
                    <a:pt x="91" y="128"/>
                    <a:pt x="90" y="124"/>
                    <a:pt x="90" y="119"/>
                  </a:cubicBezTo>
                  <a:cubicBezTo>
                    <a:pt x="90" y="111"/>
                    <a:pt x="91" y="104"/>
                    <a:pt x="93" y="100"/>
                  </a:cubicBezTo>
                  <a:cubicBezTo>
                    <a:pt x="95" y="97"/>
                    <a:pt x="97" y="94"/>
                    <a:pt x="9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3" name="Freeform 77">
              <a:extLst>
                <a:ext uri="{FF2B5EF4-FFF2-40B4-BE49-F238E27FC236}">
                  <a16:creationId xmlns:a16="http://schemas.microsoft.com/office/drawing/2014/main" id="{DE4B0F39-01FA-4658-9300-CCAC12ABA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269" y="2967401"/>
              <a:ext cx="219350" cy="164107"/>
            </a:xfrm>
            <a:custGeom>
              <a:avLst/>
              <a:gdLst>
                <a:gd name="T0" fmla="*/ 69 w 98"/>
                <a:gd name="T1" fmla="*/ 0 h 74"/>
                <a:gd name="T2" fmla="*/ 49 w 98"/>
                <a:gd name="T3" fmla="*/ 8 h 74"/>
                <a:gd name="T4" fmla="*/ 30 w 98"/>
                <a:gd name="T5" fmla="*/ 0 h 74"/>
                <a:gd name="T6" fmla="*/ 0 w 98"/>
                <a:gd name="T7" fmla="*/ 29 h 74"/>
                <a:gd name="T8" fmla="*/ 51 w 98"/>
                <a:gd name="T9" fmla="*/ 74 h 74"/>
                <a:gd name="T10" fmla="*/ 98 w 98"/>
                <a:gd name="T11" fmla="*/ 29 h 74"/>
                <a:gd name="T12" fmla="*/ 69 w 98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74">
                  <a:moveTo>
                    <a:pt x="69" y="0"/>
                  </a:moveTo>
                  <a:cubicBezTo>
                    <a:pt x="61" y="0"/>
                    <a:pt x="54" y="3"/>
                    <a:pt x="49" y="8"/>
                  </a:cubicBezTo>
                  <a:cubicBezTo>
                    <a:pt x="44" y="3"/>
                    <a:pt x="37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7"/>
                    <a:pt x="15" y="74"/>
                    <a:pt x="51" y="74"/>
                  </a:cubicBezTo>
                  <a:cubicBezTo>
                    <a:pt x="88" y="74"/>
                    <a:pt x="98" y="45"/>
                    <a:pt x="98" y="29"/>
                  </a:cubicBezTo>
                  <a:cubicBezTo>
                    <a:pt x="98" y="13"/>
                    <a:pt x="85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4" name="Freeform 78">
              <a:extLst>
                <a:ext uri="{FF2B5EF4-FFF2-40B4-BE49-F238E27FC236}">
                  <a16:creationId xmlns:a16="http://schemas.microsoft.com/office/drawing/2014/main" id="{8508F160-19D6-4079-8D7D-79BEAC1A9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756" y="2925156"/>
              <a:ext cx="60119" cy="74741"/>
            </a:xfrm>
            <a:custGeom>
              <a:avLst/>
              <a:gdLst>
                <a:gd name="T0" fmla="*/ 6 w 27"/>
                <a:gd name="T1" fmla="*/ 34 h 34"/>
                <a:gd name="T2" fmla="*/ 13 w 27"/>
                <a:gd name="T3" fmla="*/ 0 h 34"/>
                <a:gd name="T4" fmla="*/ 27 w 27"/>
                <a:gd name="T5" fmla="*/ 3 h 34"/>
                <a:gd name="T6" fmla="*/ 6 w 27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4">
                  <a:moveTo>
                    <a:pt x="6" y="34"/>
                  </a:moveTo>
                  <a:cubicBezTo>
                    <a:pt x="0" y="22"/>
                    <a:pt x="4" y="9"/>
                    <a:pt x="1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10"/>
                    <a:pt x="6" y="18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5" name="Freeform 79">
              <a:extLst>
                <a:ext uri="{FF2B5EF4-FFF2-40B4-BE49-F238E27FC236}">
                  <a16:creationId xmlns:a16="http://schemas.microsoft.com/office/drawing/2014/main" id="{968738EF-D4E1-4133-BD92-26A0FECFBD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6547" y="4293243"/>
              <a:ext cx="230723" cy="320088"/>
            </a:xfrm>
            <a:custGeom>
              <a:avLst/>
              <a:gdLst>
                <a:gd name="T0" fmla="*/ 87 w 103"/>
                <a:gd name="T1" fmla="*/ 88 h 143"/>
                <a:gd name="T2" fmla="*/ 103 w 103"/>
                <a:gd name="T3" fmla="*/ 112 h 143"/>
                <a:gd name="T4" fmla="*/ 102 w 103"/>
                <a:gd name="T5" fmla="*/ 143 h 143"/>
                <a:gd name="T6" fmla="*/ 87 w 103"/>
                <a:gd name="T7" fmla="*/ 137 h 143"/>
                <a:gd name="T8" fmla="*/ 87 w 103"/>
                <a:gd name="T9" fmla="*/ 134 h 143"/>
                <a:gd name="T10" fmla="*/ 91 w 103"/>
                <a:gd name="T11" fmla="*/ 136 h 143"/>
                <a:gd name="T12" fmla="*/ 100 w 103"/>
                <a:gd name="T13" fmla="*/ 130 h 143"/>
                <a:gd name="T14" fmla="*/ 100 w 103"/>
                <a:gd name="T15" fmla="*/ 113 h 143"/>
                <a:gd name="T16" fmla="*/ 100 w 103"/>
                <a:gd name="T17" fmla="*/ 113 h 143"/>
                <a:gd name="T18" fmla="*/ 99 w 103"/>
                <a:gd name="T19" fmla="*/ 111 h 143"/>
                <a:gd name="T20" fmla="*/ 92 w 103"/>
                <a:gd name="T21" fmla="*/ 110 h 143"/>
                <a:gd name="T22" fmla="*/ 90 w 103"/>
                <a:gd name="T23" fmla="*/ 116 h 143"/>
                <a:gd name="T24" fmla="*/ 87 w 103"/>
                <a:gd name="T25" fmla="*/ 115 h 143"/>
                <a:gd name="T26" fmla="*/ 87 w 103"/>
                <a:gd name="T27" fmla="*/ 88 h 143"/>
                <a:gd name="T28" fmla="*/ 73 w 103"/>
                <a:gd name="T29" fmla="*/ 132 h 143"/>
                <a:gd name="T30" fmla="*/ 32 w 103"/>
                <a:gd name="T31" fmla="*/ 70 h 143"/>
                <a:gd name="T32" fmla="*/ 28 w 103"/>
                <a:gd name="T33" fmla="*/ 68 h 143"/>
                <a:gd name="T34" fmla="*/ 28 w 103"/>
                <a:gd name="T35" fmla="*/ 67 h 143"/>
                <a:gd name="T36" fmla="*/ 28 w 103"/>
                <a:gd name="T37" fmla="*/ 63 h 143"/>
                <a:gd name="T38" fmla="*/ 29 w 103"/>
                <a:gd name="T39" fmla="*/ 65 h 143"/>
                <a:gd name="T40" fmla="*/ 34 w 103"/>
                <a:gd name="T41" fmla="*/ 66 h 143"/>
                <a:gd name="T42" fmla="*/ 41 w 103"/>
                <a:gd name="T43" fmla="*/ 61 h 143"/>
                <a:gd name="T44" fmla="*/ 41 w 103"/>
                <a:gd name="T45" fmla="*/ 61 h 143"/>
                <a:gd name="T46" fmla="*/ 37 w 103"/>
                <a:gd name="T47" fmla="*/ 59 h 143"/>
                <a:gd name="T48" fmla="*/ 28 w 103"/>
                <a:gd name="T49" fmla="*/ 45 h 143"/>
                <a:gd name="T50" fmla="*/ 28 w 103"/>
                <a:gd name="T51" fmla="*/ 26 h 143"/>
                <a:gd name="T52" fmla="*/ 39 w 103"/>
                <a:gd name="T53" fmla="*/ 19 h 143"/>
                <a:gd name="T54" fmla="*/ 44 w 103"/>
                <a:gd name="T55" fmla="*/ 21 h 143"/>
                <a:gd name="T56" fmla="*/ 61 w 103"/>
                <a:gd name="T57" fmla="*/ 46 h 143"/>
                <a:gd name="T58" fmla="*/ 61 w 103"/>
                <a:gd name="T59" fmla="*/ 50 h 143"/>
                <a:gd name="T60" fmla="*/ 87 w 103"/>
                <a:gd name="T61" fmla="*/ 88 h 143"/>
                <a:gd name="T62" fmla="*/ 87 w 103"/>
                <a:gd name="T63" fmla="*/ 115 h 143"/>
                <a:gd name="T64" fmla="*/ 84 w 103"/>
                <a:gd name="T65" fmla="*/ 116 h 143"/>
                <a:gd name="T66" fmla="*/ 82 w 103"/>
                <a:gd name="T67" fmla="*/ 122 h 143"/>
                <a:gd name="T68" fmla="*/ 75 w 103"/>
                <a:gd name="T69" fmla="*/ 121 h 143"/>
                <a:gd name="T70" fmla="*/ 74 w 103"/>
                <a:gd name="T71" fmla="*/ 128 h 143"/>
                <a:gd name="T72" fmla="*/ 75 w 103"/>
                <a:gd name="T73" fmla="*/ 130 h 143"/>
                <a:gd name="T74" fmla="*/ 87 w 103"/>
                <a:gd name="T75" fmla="*/ 134 h 143"/>
                <a:gd name="T76" fmla="*/ 87 w 103"/>
                <a:gd name="T77" fmla="*/ 137 h 143"/>
                <a:gd name="T78" fmla="*/ 73 w 103"/>
                <a:gd name="T79" fmla="*/ 132 h 143"/>
                <a:gd name="T80" fmla="*/ 28 w 103"/>
                <a:gd name="T81" fmla="*/ 4 h 143"/>
                <a:gd name="T82" fmla="*/ 28 w 103"/>
                <a:gd name="T83" fmla="*/ 24 h 143"/>
                <a:gd name="T84" fmla="*/ 36 w 103"/>
                <a:gd name="T85" fmla="*/ 15 h 143"/>
                <a:gd name="T86" fmla="*/ 32 w 103"/>
                <a:gd name="T87" fmla="*/ 8 h 143"/>
                <a:gd name="T88" fmla="*/ 28 w 103"/>
                <a:gd name="T89" fmla="*/ 4 h 143"/>
                <a:gd name="T90" fmla="*/ 28 w 103"/>
                <a:gd name="T91" fmla="*/ 67 h 143"/>
                <a:gd name="T92" fmla="*/ 11 w 103"/>
                <a:gd name="T93" fmla="*/ 43 h 143"/>
                <a:gd name="T94" fmla="*/ 11 w 103"/>
                <a:gd name="T95" fmla="*/ 37 h 143"/>
                <a:gd name="T96" fmla="*/ 5 w 103"/>
                <a:gd name="T97" fmla="*/ 27 h 143"/>
                <a:gd name="T98" fmla="*/ 9 w 103"/>
                <a:gd name="T99" fmla="*/ 4 h 143"/>
                <a:gd name="T100" fmla="*/ 28 w 103"/>
                <a:gd name="T101" fmla="*/ 4 h 143"/>
                <a:gd name="T102" fmla="*/ 28 w 103"/>
                <a:gd name="T103" fmla="*/ 24 h 143"/>
                <a:gd name="T104" fmla="*/ 21 w 103"/>
                <a:gd name="T105" fmla="*/ 31 h 143"/>
                <a:gd name="T106" fmla="*/ 28 w 103"/>
                <a:gd name="T107" fmla="*/ 26 h 143"/>
                <a:gd name="T108" fmla="*/ 28 w 103"/>
                <a:gd name="T109" fmla="*/ 45 h 143"/>
                <a:gd name="T110" fmla="*/ 22 w 103"/>
                <a:gd name="T111" fmla="*/ 37 h 143"/>
                <a:gd name="T112" fmla="*/ 22 w 103"/>
                <a:gd name="T113" fmla="*/ 33 h 143"/>
                <a:gd name="T114" fmla="*/ 15 w 103"/>
                <a:gd name="T115" fmla="*/ 37 h 143"/>
                <a:gd name="T116" fmla="*/ 14 w 103"/>
                <a:gd name="T117" fmla="*/ 43 h 143"/>
                <a:gd name="T118" fmla="*/ 28 w 103"/>
                <a:gd name="T119" fmla="*/ 63 h 143"/>
                <a:gd name="T120" fmla="*/ 28 w 103"/>
                <a:gd name="T121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3" h="143">
                  <a:moveTo>
                    <a:pt x="87" y="88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8" y="109"/>
                    <a:pt x="95" y="108"/>
                    <a:pt x="92" y="110"/>
                  </a:cubicBezTo>
                  <a:cubicBezTo>
                    <a:pt x="90" y="111"/>
                    <a:pt x="89" y="114"/>
                    <a:pt x="90" y="116"/>
                  </a:cubicBezTo>
                  <a:cubicBezTo>
                    <a:pt x="89" y="115"/>
                    <a:pt x="88" y="115"/>
                    <a:pt x="87" y="115"/>
                  </a:cubicBezTo>
                  <a:lnTo>
                    <a:pt x="87" y="88"/>
                  </a:lnTo>
                  <a:close/>
                  <a:moveTo>
                    <a:pt x="73" y="132"/>
                  </a:move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29" y="69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7"/>
                    <a:pt x="33" y="67"/>
                    <a:pt x="34" y="66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61"/>
                    <a:pt x="38" y="61"/>
                    <a:pt x="37" y="5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8"/>
                    <a:pt x="43" y="19"/>
                    <a:pt x="44" y="2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9"/>
                    <a:pt x="61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6" y="115"/>
                    <a:pt x="85" y="115"/>
                    <a:pt x="84" y="116"/>
                  </a:cubicBezTo>
                  <a:cubicBezTo>
                    <a:pt x="82" y="117"/>
                    <a:pt x="81" y="120"/>
                    <a:pt x="82" y="122"/>
                  </a:cubicBezTo>
                  <a:cubicBezTo>
                    <a:pt x="80" y="120"/>
                    <a:pt x="77" y="120"/>
                    <a:pt x="75" y="121"/>
                  </a:cubicBezTo>
                  <a:cubicBezTo>
                    <a:pt x="73" y="123"/>
                    <a:pt x="72" y="126"/>
                    <a:pt x="74" y="128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73" y="132"/>
                    <a:pt x="73" y="132"/>
                    <a:pt x="73" y="132"/>
                  </a:cubicBezTo>
                  <a:close/>
                  <a:moveTo>
                    <a:pt x="28" y="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29" y="5"/>
                    <a:pt x="28" y="4"/>
                  </a:cubicBezTo>
                  <a:close/>
                  <a:moveTo>
                    <a:pt x="28" y="67"/>
                  </a:moveTo>
                  <a:cubicBezTo>
                    <a:pt x="11" y="43"/>
                    <a:pt x="11" y="43"/>
                    <a:pt x="11" y="43"/>
                  </a:cubicBezTo>
                  <a:cubicBezTo>
                    <a:pt x="10" y="41"/>
                    <a:pt x="10" y="38"/>
                    <a:pt x="11" y="3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19"/>
                    <a:pt x="2" y="9"/>
                    <a:pt x="9" y="4"/>
                  </a:cubicBezTo>
                  <a:cubicBezTo>
                    <a:pt x="15" y="0"/>
                    <a:pt x="22" y="0"/>
                    <a:pt x="28" y="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6"/>
                    <a:pt x="21" y="34"/>
                    <a:pt x="22" y="33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3" y="41"/>
                    <a:pt x="14" y="43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28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6" name="Freeform 80">
              <a:extLst>
                <a:ext uri="{FF2B5EF4-FFF2-40B4-BE49-F238E27FC236}">
                  <a16:creationId xmlns:a16="http://schemas.microsoft.com/office/drawing/2014/main" id="{C806359F-86DF-4D6D-8DFE-9BAE7BA3E3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9212" y="2652188"/>
              <a:ext cx="289215" cy="316838"/>
            </a:xfrm>
            <a:custGeom>
              <a:avLst/>
              <a:gdLst>
                <a:gd name="T0" fmla="*/ 101 w 130"/>
                <a:gd name="T1" fmla="*/ 65 h 142"/>
                <a:gd name="T2" fmla="*/ 97 w 130"/>
                <a:gd name="T3" fmla="*/ 81 h 142"/>
                <a:gd name="T4" fmla="*/ 97 w 130"/>
                <a:gd name="T5" fmla="*/ 94 h 142"/>
                <a:gd name="T6" fmla="*/ 100 w 130"/>
                <a:gd name="T7" fmla="*/ 95 h 142"/>
                <a:gd name="T8" fmla="*/ 111 w 130"/>
                <a:gd name="T9" fmla="*/ 112 h 142"/>
                <a:gd name="T10" fmla="*/ 97 w 130"/>
                <a:gd name="T11" fmla="*/ 103 h 142"/>
                <a:gd name="T12" fmla="*/ 97 w 130"/>
                <a:gd name="T13" fmla="*/ 28 h 142"/>
                <a:gd name="T14" fmla="*/ 111 w 130"/>
                <a:gd name="T15" fmla="*/ 19 h 142"/>
                <a:gd name="T16" fmla="*/ 100 w 130"/>
                <a:gd name="T17" fmla="*/ 35 h 142"/>
                <a:gd name="T18" fmla="*/ 97 w 130"/>
                <a:gd name="T19" fmla="*/ 36 h 142"/>
                <a:gd name="T20" fmla="*/ 127 w 130"/>
                <a:gd name="T21" fmla="*/ 62 h 142"/>
                <a:gd name="T22" fmla="*/ 108 w 130"/>
                <a:gd name="T23" fmla="*/ 65 h 142"/>
                <a:gd name="T24" fmla="*/ 127 w 130"/>
                <a:gd name="T25" fmla="*/ 69 h 142"/>
                <a:gd name="T26" fmla="*/ 127 w 130"/>
                <a:gd name="T27" fmla="*/ 62 h 142"/>
                <a:gd name="T28" fmla="*/ 67 w 130"/>
                <a:gd name="T29" fmla="*/ 142 h 142"/>
                <a:gd name="T30" fmla="*/ 85 w 130"/>
                <a:gd name="T31" fmla="*/ 95 h 142"/>
                <a:gd name="T32" fmla="*/ 97 w 130"/>
                <a:gd name="T33" fmla="*/ 50 h 142"/>
                <a:gd name="T34" fmla="*/ 65 w 130"/>
                <a:gd name="T35" fmla="*/ 37 h 142"/>
                <a:gd name="T36" fmla="*/ 93 w 130"/>
                <a:gd name="T37" fmla="*/ 65 h 142"/>
                <a:gd name="T38" fmla="*/ 79 w 130"/>
                <a:gd name="T39" fmla="*/ 90 h 142"/>
                <a:gd name="T40" fmla="*/ 78 w 130"/>
                <a:gd name="T41" fmla="*/ 110 h 142"/>
                <a:gd name="T42" fmla="*/ 65 w 130"/>
                <a:gd name="T43" fmla="*/ 142 h 142"/>
                <a:gd name="T44" fmla="*/ 97 w 130"/>
                <a:gd name="T45" fmla="*/ 36 h 142"/>
                <a:gd name="T46" fmla="*/ 95 w 130"/>
                <a:gd name="T47" fmla="*/ 31 h 142"/>
                <a:gd name="T48" fmla="*/ 97 w 130"/>
                <a:gd name="T49" fmla="*/ 94 h 142"/>
                <a:gd name="T50" fmla="*/ 95 w 130"/>
                <a:gd name="T51" fmla="*/ 100 h 142"/>
                <a:gd name="T52" fmla="*/ 97 w 130"/>
                <a:gd name="T53" fmla="*/ 94 h 142"/>
                <a:gd name="T54" fmla="*/ 65 w 130"/>
                <a:gd name="T55" fmla="*/ 0 h 142"/>
                <a:gd name="T56" fmla="*/ 68 w 130"/>
                <a:gd name="T57" fmla="*/ 3 h 142"/>
                <a:gd name="T58" fmla="*/ 65 w 130"/>
                <a:gd name="T59" fmla="*/ 23 h 142"/>
                <a:gd name="T60" fmla="*/ 65 w 130"/>
                <a:gd name="T61" fmla="*/ 23 h 142"/>
                <a:gd name="T62" fmla="*/ 32 w 130"/>
                <a:gd name="T63" fmla="*/ 50 h 142"/>
                <a:gd name="T64" fmla="*/ 45 w 130"/>
                <a:gd name="T65" fmla="*/ 96 h 142"/>
                <a:gd name="T66" fmla="*/ 63 w 130"/>
                <a:gd name="T67" fmla="*/ 142 h 142"/>
                <a:gd name="T68" fmla="*/ 65 w 130"/>
                <a:gd name="T69" fmla="*/ 110 h 142"/>
                <a:gd name="T70" fmla="*/ 52 w 130"/>
                <a:gd name="T71" fmla="*/ 93 h 142"/>
                <a:gd name="T72" fmla="*/ 36 w 130"/>
                <a:gd name="T73" fmla="*/ 65 h 142"/>
                <a:gd name="T74" fmla="*/ 65 w 130"/>
                <a:gd name="T75" fmla="*/ 37 h 142"/>
                <a:gd name="T76" fmla="*/ 65 w 130"/>
                <a:gd name="T77" fmla="*/ 29 h 142"/>
                <a:gd name="T78" fmla="*/ 65 w 130"/>
                <a:gd name="T79" fmla="*/ 0 h 142"/>
                <a:gd name="T80" fmla="*/ 62 w 130"/>
                <a:gd name="T81" fmla="*/ 20 h 142"/>
                <a:gd name="T82" fmla="*/ 65 w 130"/>
                <a:gd name="T83" fmla="*/ 0 h 142"/>
                <a:gd name="T84" fmla="*/ 32 w 130"/>
                <a:gd name="T85" fmla="*/ 94 h 142"/>
                <a:gd name="T86" fmla="*/ 35 w 130"/>
                <a:gd name="T87" fmla="*/ 100 h 142"/>
                <a:gd name="T88" fmla="*/ 32 w 130"/>
                <a:gd name="T89" fmla="*/ 36 h 142"/>
                <a:gd name="T90" fmla="*/ 35 w 130"/>
                <a:gd name="T91" fmla="*/ 31 h 142"/>
                <a:gd name="T92" fmla="*/ 32 w 130"/>
                <a:gd name="T93" fmla="*/ 36 h 142"/>
                <a:gd name="T94" fmla="*/ 29 w 130"/>
                <a:gd name="T95" fmla="*/ 65 h 142"/>
                <a:gd name="T96" fmla="*/ 32 w 130"/>
                <a:gd name="T97" fmla="*/ 50 h 142"/>
                <a:gd name="T98" fmla="*/ 32 w 130"/>
                <a:gd name="T99" fmla="*/ 36 h 142"/>
                <a:gd name="T100" fmla="*/ 30 w 130"/>
                <a:gd name="T101" fmla="*/ 35 h 142"/>
                <a:gd name="T102" fmla="*/ 19 w 130"/>
                <a:gd name="T103" fmla="*/ 19 h 142"/>
                <a:gd name="T104" fmla="*/ 32 w 130"/>
                <a:gd name="T105" fmla="*/ 28 h 142"/>
                <a:gd name="T106" fmla="*/ 32 w 130"/>
                <a:gd name="T107" fmla="*/ 103 h 142"/>
                <a:gd name="T108" fmla="*/ 19 w 130"/>
                <a:gd name="T109" fmla="*/ 112 h 142"/>
                <a:gd name="T110" fmla="*/ 30 w 130"/>
                <a:gd name="T111" fmla="*/ 95 h 142"/>
                <a:gd name="T112" fmla="*/ 32 w 130"/>
                <a:gd name="T113" fmla="*/ 94 h 142"/>
                <a:gd name="T114" fmla="*/ 22 w 130"/>
                <a:gd name="T115" fmla="*/ 65 h 142"/>
                <a:gd name="T116" fmla="*/ 3 w 130"/>
                <a:gd name="T117" fmla="*/ 62 h 142"/>
                <a:gd name="T118" fmla="*/ 3 w 130"/>
                <a:gd name="T119" fmla="*/ 69 h 142"/>
                <a:gd name="T120" fmla="*/ 22 w 130"/>
                <a:gd name="T121" fmla="*/ 6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" h="142">
                  <a:moveTo>
                    <a:pt x="97" y="81"/>
                  </a:moveTo>
                  <a:cubicBezTo>
                    <a:pt x="100" y="76"/>
                    <a:pt x="101" y="71"/>
                    <a:pt x="101" y="65"/>
                  </a:cubicBezTo>
                  <a:cubicBezTo>
                    <a:pt x="101" y="60"/>
                    <a:pt x="100" y="55"/>
                    <a:pt x="97" y="50"/>
                  </a:cubicBezTo>
                  <a:cubicBezTo>
                    <a:pt x="97" y="81"/>
                    <a:pt x="97" y="81"/>
                    <a:pt x="97" y="81"/>
                  </a:cubicBezTo>
                  <a:close/>
                  <a:moveTo>
                    <a:pt x="97" y="103"/>
                  </a:moveTo>
                  <a:cubicBezTo>
                    <a:pt x="97" y="94"/>
                    <a:pt x="97" y="94"/>
                    <a:pt x="97" y="94"/>
                  </a:cubicBezTo>
                  <a:cubicBezTo>
                    <a:pt x="98" y="94"/>
                    <a:pt x="99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3" y="108"/>
                    <a:pt x="113" y="110"/>
                    <a:pt x="111" y="112"/>
                  </a:cubicBezTo>
                  <a:cubicBezTo>
                    <a:pt x="110" y="113"/>
                    <a:pt x="108" y="113"/>
                    <a:pt x="106" y="112"/>
                  </a:cubicBezTo>
                  <a:cubicBezTo>
                    <a:pt x="97" y="103"/>
                    <a:pt x="97" y="103"/>
                    <a:pt x="97" y="103"/>
                  </a:cubicBezTo>
                  <a:close/>
                  <a:moveTo>
                    <a:pt x="97" y="36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8" y="18"/>
                    <a:pt x="110" y="18"/>
                    <a:pt x="111" y="19"/>
                  </a:cubicBezTo>
                  <a:cubicBezTo>
                    <a:pt x="113" y="20"/>
                    <a:pt x="113" y="23"/>
                    <a:pt x="111" y="24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6"/>
                    <a:pt x="98" y="36"/>
                    <a:pt x="97" y="36"/>
                  </a:cubicBezTo>
                  <a:close/>
                  <a:moveTo>
                    <a:pt x="127" y="62"/>
                  </a:moveTo>
                  <a:cubicBezTo>
                    <a:pt x="127" y="62"/>
                    <a:pt x="127" y="62"/>
                    <a:pt x="127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9" y="62"/>
                    <a:pt x="108" y="64"/>
                    <a:pt x="108" y="65"/>
                  </a:cubicBezTo>
                  <a:cubicBezTo>
                    <a:pt x="108" y="67"/>
                    <a:pt x="109" y="69"/>
                    <a:pt x="111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9" y="69"/>
                    <a:pt x="130" y="67"/>
                    <a:pt x="130" y="65"/>
                  </a:cubicBezTo>
                  <a:cubicBezTo>
                    <a:pt x="130" y="64"/>
                    <a:pt x="129" y="62"/>
                    <a:pt x="127" y="62"/>
                  </a:cubicBezTo>
                  <a:close/>
                  <a:moveTo>
                    <a:pt x="65" y="142"/>
                  </a:moveTo>
                  <a:cubicBezTo>
                    <a:pt x="67" y="142"/>
                    <a:pt x="67" y="142"/>
                    <a:pt x="67" y="142"/>
                  </a:cubicBezTo>
                  <a:cubicBezTo>
                    <a:pt x="77" y="142"/>
                    <a:pt x="85" y="134"/>
                    <a:pt x="85" y="124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0" y="92"/>
                    <a:pt x="95" y="87"/>
                    <a:pt x="97" y="81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2" y="38"/>
                    <a:pt x="79" y="29"/>
                    <a:pt x="65" y="2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3" y="37"/>
                    <a:pt x="80" y="40"/>
                    <a:pt x="85" y="45"/>
                  </a:cubicBezTo>
                  <a:cubicBezTo>
                    <a:pt x="90" y="50"/>
                    <a:pt x="93" y="57"/>
                    <a:pt x="93" y="65"/>
                  </a:cubicBezTo>
                  <a:cubicBezTo>
                    <a:pt x="93" y="76"/>
                    <a:pt x="88" y="85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8" y="91"/>
                    <a:pt x="78" y="92"/>
                    <a:pt x="78" y="93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42"/>
                    <a:pt x="65" y="142"/>
                    <a:pt x="65" y="142"/>
                  </a:cubicBezTo>
                  <a:close/>
                  <a:moveTo>
                    <a:pt x="97" y="28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6" y="36"/>
                    <a:pt x="95" y="35"/>
                  </a:cubicBezTo>
                  <a:cubicBezTo>
                    <a:pt x="94" y="34"/>
                    <a:pt x="94" y="32"/>
                    <a:pt x="95" y="31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97" y="94"/>
                  </a:moveTo>
                  <a:cubicBezTo>
                    <a:pt x="97" y="103"/>
                    <a:pt x="97" y="103"/>
                    <a:pt x="97" y="103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4" y="99"/>
                    <a:pt x="94" y="97"/>
                    <a:pt x="95" y="95"/>
                  </a:cubicBezTo>
                  <a:cubicBezTo>
                    <a:pt x="96" y="95"/>
                    <a:pt x="97" y="94"/>
                    <a:pt x="97" y="94"/>
                  </a:cubicBezTo>
                  <a:close/>
                  <a:moveTo>
                    <a:pt x="65" y="23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2"/>
                    <a:pt x="68" y="3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7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lose/>
                  <a:moveTo>
                    <a:pt x="65" y="29"/>
                  </a:moveTo>
                  <a:cubicBezTo>
                    <a:pt x="50" y="29"/>
                    <a:pt x="38" y="37"/>
                    <a:pt x="32" y="50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5" y="87"/>
                    <a:pt x="40" y="92"/>
                    <a:pt x="45" y="96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34"/>
                    <a:pt x="53" y="142"/>
                    <a:pt x="63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42" y="85"/>
                    <a:pt x="36" y="76"/>
                    <a:pt x="36" y="65"/>
                  </a:cubicBezTo>
                  <a:cubicBezTo>
                    <a:pt x="36" y="57"/>
                    <a:pt x="39" y="50"/>
                    <a:pt x="44" y="45"/>
                  </a:cubicBezTo>
                  <a:cubicBezTo>
                    <a:pt x="50" y="40"/>
                    <a:pt x="57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65" y="0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3"/>
                    <a:pt x="62" y="21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3" y="0"/>
                    <a:pt x="65" y="0"/>
                  </a:cubicBezTo>
                  <a:close/>
                  <a:moveTo>
                    <a:pt x="32" y="103"/>
                  </a:move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4" y="95"/>
                    <a:pt x="35" y="95"/>
                  </a:cubicBezTo>
                  <a:cubicBezTo>
                    <a:pt x="36" y="97"/>
                    <a:pt x="36" y="99"/>
                    <a:pt x="35" y="100"/>
                  </a:cubicBezTo>
                  <a:cubicBezTo>
                    <a:pt x="32" y="103"/>
                    <a:pt x="32" y="103"/>
                    <a:pt x="32" y="103"/>
                  </a:cubicBezTo>
                  <a:close/>
                  <a:moveTo>
                    <a:pt x="32" y="36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2"/>
                    <a:pt x="36" y="34"/>
                    <a:pt x="35" y="35"/>
                  </a:cubicBezTo>
                  <a:cubicBezTo>
                    <a:pt x="34" y="36"/>
                    <a:pt x="33" y="36"/>
                    <a:pt x="32" y="36"/>
                  </a:cubicBezTo>
                  <a:close/>
                  <a:moveTo>
                    <a:pt x="32" y="50"/>
                  </a:moveTo>
                  <a:cubicBezTo>
                    <a:pt x="30" y="54"/>
                    <a:pt x="29" y="60"/>
                    <a:pt x="29" y="65"/>
                  </a:cubicBezTo>
                  <a:cubicBezTo>
                    <a:pt x="29" y="71"/>
                    <a:pt x="30" y="76"/>
                    <a:pt x="32" y="81"/>
                  </a:cubicBezTo>
                  <a:cubicBezTo>
                    <a:pt x="32" y="50"/>
                    <a:pt x="32" y="50"/>
                    <a:pt x="32" y="50"/>
                  </a:cubicBezTo>
                  <a:close/>
                  <a:moveTo>
                    <a:pt x="32" y="28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3"/>
                    <a:pt x="17" y="20"/>
                    <a:pt x="19" y="19"/>
                  </a:cubicBezTo>
                  <a:cubicBezTo>
                    <a:pt x="20" y="18"/>
                    <a:pt x="22" y="18"/>
                    <a:pt x="24" y="19"/>
                  </a:cubicBezTo>
                  <a:cubicBezTo>
                    <a:pt x="32" y="28"/>
                    <a:pt x="32" y="28"/>
                    <a:pt x="32" y="28"/>
                  </a:cubicBezTo>
                  <a:close/>
                  <a:moveTo>
                    <a:pt x="32" y="94"/>
                  </a:moveTo>
                  <a:cubicBezTo>
                    <a:pt x="32" y="103"/>
                    <a:pt x="32" y="103"/>
                    <a:pt x="32" y="10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2" y="113"/>
                    <a:pt x="20" y="113"/>
                    <a:pt x="19" y="112"/>
                  </a:cubicBezTo>
                  <a:cubicBezTo>
                    <a:pt x="17" y="110"/>
                    <a:pt x="17" y="108"/>
                    <a:pt x="19" y="107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5"/>
                    <a:pt x="32" y="95"/>
                    <a:pt x="32" y="94"/>
                  </a:cubicBezTo>
                  <a:close/>
                  <a:moveTo>
                    <a:pt x="22" y="65"/>
                  </a:moveTo>
                  <a:cubicBezTo>
                    <a:pt x="22" y="65"/>
                    <a:pt x="22" y="65"/>
                    <a:pt x="22" y="65"/>
                  </a:cubicBezTo>
                  <a:cubicBezTo>
                    <a:pt x="22" y="64"/>
                    <a:pt x="21" y="62"/>
                    <a:pt x="19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69"/>
                    <a:pt x="22" y="67"/>
                    <a:pt x="22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7" name="Freeform 81">
              <a:extLst>
                <a:ext uri="{FF2B5EF4-FFF2-40B4-BE49-F238E27FC236}">
                  <a16:creationId xmlns:a16="http://schemas.microsoft.com/office/drawing/2014/main" id="{87E75D6C-8659-4A88-AC84-7073C3E31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3133" y="2226490"/>
              <a:ext cx="437074" cy="628800"/>
            </a:xfrm>
            <a:custGeom>
              <a:avLst/>
              <a:gdLst>
                <a:gd name="T0" fmla="*/ 98 w 196"/>
                <a:gd name="T1" fmla="*/ 5 h 282"/>
                <a:gd name="T2" fmla="*/ 113 w 196"/>
                <a:gd name="T3" fmla="*/ 0 h 282"/>
                <a:gd name="T4" fmla="*/ 155 w 196"/>
                <a:gd name="T5" fmla="*/ 128 h 282"/>
                <a:gd name="T6" fmla="*/ 108 w 196"/>
                <a:gd name="T7" fmla="*/ 143 h 282"/>
                <a:gd name="T8" fmla="*/ 98 w 196"/>
                <a:gd name="T9" fmla="*/ 111 h 282"/>
                <a:gd name="T10" fmla="*/ 98 w 196"/>
                <a:gd name="T11" fmla="*/ 5 h 282"/>
                <a:gd name="T12" fmla="*/ 98 w 196"/>
                <a:gd name="T13" fmla="*/ 222 h 282"/>
                <a:gd name="T14" fmla="*/ 136 w 196"/>
                <a:gd name="T15" fmla="*/ 209 h 282"/>
                <a:gd name="T16" fmla="*/ 107 w 196"/>
                <a:gd name="T17" fmla="*/ 209 h 282"/>
                <a:gd name="T18" fmla="*/ 107 w 196"/>
                <a:gd name="T19" fmla="*/ 192 h 282"/>
                <a:gd name="T20" fmla="*/ 152 w 196"/>
                <a:gd name="T21" fmla="*/ 192 h 282"/>
                <a:gd name="T22" fmla="*/ 189 w 196"/>
                <a:gd name="T23" fmla="*/ 192 h 282"/>
                <a:gd name="T24" fmla="*/ 196 w 196"/>
                <a:gd name="T25" fmla="*/ 192 h 282"/>
                <a:gd name="T26" fmla="*/ 196 w 196"/>
                <a:gd name="T27" fmla="*/ 209 h 282"/>
                <a:gd name="T28" fmla="*/ 180 w 196"/>
                <a:gd name="T29" fmla="*/ 209 h 282"/>
                <a:gd name="T30" fmla="*/ 134 w 196"/>
                <a:gd name="T31" fmla="*/ 247 h 282"/>
                <a:gd name="T32" fmla="*/ 169 w 196"/>
                <a:gd name="T33" fmla="*/ 267 h 282"/>
                <a:gd name="T34" fmla="*/ 169 w 196"/>
                <a:gd name="T35" fmla="*/ 282 h 282"/>
                <a:gd name="T36" fmla="*/ 98 w 196"/>
                <a:gd name="T37" fmla="*/ 282 h 282"/>
                <a:gd name="T38" fmla="*/ 98 w 196"/>
                <a:gd name="T39" fmla="*/ 268 h 282"/>
                <a:gd name="T40" fmla="*/ 111 w 196"/>
                <a:gd name="T41" fmla="*/ 255 h 282"/>
                <a:gd name="T42" fmla="*/ 98 w 196"/>
                <a:gd name="T43" fmla="*/ 242 h 282"/>
                <a:gd name="T44" fmla="*/ 98 w 196"/>
                <a:gd name="T45" fmla="*/ 222 h 282"/>
                <a:gd name="T46" fmla="*/ 67 w 196"/>
                <a:gd name="T47" fmla="*/ 15 h 282"/>
                <a:gd name="T48" fmla="*/ 98 w 196"/>
                <a:gd name="T49" fmla="*/ 5 h 282"/>
                <a:gd name="T50" fmla="*/ 98 w 196"/>
                <a:gd name="T51" fmla="*/ 111 h 282"/>
                <a:gd name="T52" fmla="*/ 92 w 196"/>
                <a:gd name="T53" fmla="*/ 92 h 282"/>
                <a:gd name="T54" fmla="*/ 33 w 196"/>
                <a:gd name="T55" fmla="*/ 157 h 282"/>
                <a:gd name="T56" fmla="*/ 98 w 196"/>
                <a:gd name="T57" fmla="*/ 222 h 282"/>
                <a:gd name="T58" fmla="*/ 98 w 196"/>
                <a:gd name="T59" fmla="*/ 222 h 282"/>
                <a:gd name="T60" fmla="*/ 98 w 196"/>
                <a:gd name="T61" fmla="*/ 242 h 282"/>
                <a:gd name="T62" fmla="*/ 85 w 196"/>
                <a:gd name="T63" fmla="*/ 255 h 282"/>
                <a:gd name="T64" fmla="*/ 98 w 196"/>
                <a:gd name="T65" fmla="*/ 268 h 282"/>
                <a:gd name="T66" fmla="*/ 98 w 196"/>
                <a:gd name="T67" fmla="*/ 282 h 282"/>
                <a:gd name="T68" fmla="*/ 27 w 196"/>
                <a:gd name="T69" fmla="*/ 282 h 282"/>
                <a:gd name="T70" fmla="*/ 27 w 196"/>
                <a:gd name="T71" fmla="*/ 267 h 282"/>
                <a:gd name="T72" fmla="*/ 61 w 196"/>
                <a:gd name="T73" fmla="*/ 247 h 282"/>
                <a:gd name="T74" fmla="*/ 0 w 196"/>
                <a:gd name="T75" fmla="*/ 157 h 282"/>
                <a:gd name="T76" fmla="*/ 82 w 196"/>
                <a:gd name="T77" fmla="*/ 61 h 282"/>
                <a:gd name="T78" fmla="*/ 67 w 196"/>
                <a:gd name="T79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6" h="282">
                  <a:moveTo>
                    <a:pt x="98" y="5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98" y="222"/>
                  </a:moveTo>
                  <a:cubicBezTo>
                    <a:pt x="112" y="222"/>
                    <a:pt x="125" y="217"/>
                    <a:pt x="136" y="209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52" y="192"/>
                    <a:pt x="152" y="192"/>
                    <a:pt x="152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69" y="226"/>
                    <a:pt x="153" y="239"/>
                    <a:pt x="134" y="247"/>
                  </a:cubicBezTo>
                  <a:cubicBezTo>
                    <a:pt x="154" y="251"/>
                    <a:pt x="169" y="257"/>
                    <a:pt x="169" y="267"/>
                  </a:cubicBezTo>
                  <a:cubicBezTo>
                    <a:pt x="169" y="282"/>
                    <a:pt x="169" y="282"/>
                    <a:pt x="169" y="282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105" y="268"/>
                    <a:pt x="111" y="262"/>
                    <a:pt x="111" y="255"/>
                  </a:cubicBezTo>
                  <a:cubicBezTo>
                    <a:pt x="111" y="248"/>
                    <a:pt x="105" y="242"/>
                    <a:pt x="98" y="242"/>
                  </a:cubicBezTo>
                  <a:lnTo>
                    <a:pt x="98" y="222"/>
                  </a:lnTo>
                  <a:close/>
                  <a:moveTo>
                    <a:pt x="67" y="15"/>
                  </a:moveTo>
                  <a:cubicBezTo>
                    <a:pt x="98" y="5"/>
                    <a:pt x="98" y="5"/>
                    <a:pt x="98" y="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59" y="95"/>
                    <a:pt x="33" y="123"/>
                    <a:pt x="33" y="157"/>
                  </a:cubicBezTo>
                  <a:cubicBezTo>
                    <a:pt x="33" y="193"/>
                    <a:pt x="62" y="222"/>
                    <a:pt x="98" y="22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8" y="242"/>
                    <a:pt x="98" y="242"/>
                    <a:pt x="98" y="242"/>
                  </a:cubicBezTo>
                  <a:cubicBezTo>
                    <a:pt x="91" y="242"/>
                    <a:pt x="85" y="248"/>
                    <a:pt x="85" y="255"/>
                  </a:cubicBezTo>
                  <a:cubicBezTo>
                    <a:pt x="85" y="262"/>
                    <a:pt x="91" y="268"/>
                    <a:pt x="98" y="268"/>
                  </a:cubicBezTo>
                  <a:cubicBezTo>
                    <a:pt x="98" y="282"/>
                    <a:pt x="98" y="282"/>
                    <a:pt x="98" y="282"/>
                  </a:cubicBezTo>
                  <a:cubicBezTo>
                    <a:pt x="27" y="282"/>
                    <a:pt x="27" y="282"/>
                    <a:pt x="27" y="282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57"/>
                    <a:pt x="41" y="251"/>
                    <a:pt x="61" y="247"/>
                  </a:cubicBezTo>
                  <a:cubicBezTo>
                    <a:pt x="26" y="233"/>
                    <a:pt x="0" y="198"/>
                    <a:pt x="0" y="157"/>
                  </a:cubicBezTo>
                  <a:cubicBezTo>
                    <a:pt x="0" y="108"/>
                    <a:pt x="36" y="68"/>
                    <a:pt x="82" y="61"/>
                  </a:cubicBezTo>
                  <a:lnTo>
                    <a:pt x="67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8" name="Freeform 82">
              <a:extLst>
                <a:ext uri="{FF2B5EF4-FFF2-40B4-BE49-F238E27FC236}">
                  <a16:creationId xmlns:a16="http://schemas.microsoft.com/office/drawing/2014/main" id="{B345D696-8456-4377-82A4-5FC78F0D81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97153" y="2137125"/>
              <a:ext cx="251845" cy="222599"/>
            </a:xfrm>
            <a:custGeom>
              <a:avLst/>
              <a:gdLst>
                <a:gd name="T0" fmla="*/ 103 w 113"/>
                <a:gd name="T1" fmla="*/ 31 h 100"/>
                <a:gd name="T2" fmla="*/ 57 w 113"/>
                <a:gd name="T3" fmla="*/ 0 h 100"/>
                <a:gd name="T4" fmla="*/ 57 w 113"/>
                <a:gd name="T5" fmla="*/ 9 h 100"/>
                <a:gd name="T6" fmla="*/ 95 w 113"/>
                <a:gd name="T7" fmla="*/ 35 h 100"/>
                <a:gd name="T8" fmla="*/ 72 w 113"/>
                <a:gd name="T9" fmla="*/ 88 h 100"/>
                <a:gd name="T10" fmla="*/ 57 w 113"/>
                <a:gd name="T11" fmla="*/ 91 h 100"/>
                <a:gd name="T12" fmla="*/ 57 w 113"/>
                <a:gd name="T13" fmla="*/ 100 h 100"/>
                <a:gd name="T14" fmla="*/ 75 w 113"/>
                <a:gd name="T15" fmla="*/ 96 h 100"/>
                <a:gd name="T16" fmla="*/ 103 w 113"/>
                <a:gd name="T17" fmla="*/ 31 h 100"/>
                <a:gd name="T18" fmla="*/ 57 w 113"/>
                <a:gd name="T19" fmla="*/ 0 h 100"/>
                <a:gd name="T20" fmla="*/ 38 w 113"/>
                <a:gd name="T21" fmla="*/ 4 h 100"/>
                <a:gd name="T22" fmla="*/ 11 w 113"/>
                <a:gd name="T23" fmla="*/ 68 h 100"/>
                <a:gd name="T24" fmla="*/ 57 w 113"/>
                <a:gd name="T25" fmla="*/ 100 h 100"/>
                <a:gd name="T26" fmla="*/ 57 w 113"/>
                <a:gd name="T27" fmla="*/ 91 h 100"/>
                <a:gd name="T28" fmla="*/ 19 w 113"/>
                <a:gd name="T29" fmla="*/ 65 h 100"/>
                <a:gd name="T30" fmla="*/ 19 w 113"/>
                <a:gd name="T31" fmla="*/ 65 h 100"/>
                <a:gd name="T32" fmla="*/ 42 w 113"/>
                <a:gd name="T33" fmla="*/ 12 h 100"/>
                <a:gd name="T34" fmla="*/ 57 w 113"/>
                <a:gd name="T35" fmla="*/ 9 h 100"/>
                <a:gd name="T36" fmla="*/ 57 w 113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00">
                  <a:moveTo>
                    <a:pt x="103" y="31"/>
                  </a:moveTo>
                  <a:cubicBezTo>
                    <a:pt x="95" y="12"/>
                    <a:pt x="77" y="0"/>
                    <a:pt x="57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3" y="9"/>
                    <a:pt x="88" y="19"/>
                    <a:pt x="95" y="35"/>
                  </a:cubicBezTo>
                  <a:cubicBezTo>
                    <a:pt x="103" y="56"/>
                    <a:pt x="93" y="79"/>
                    <a:pt x="72" y="88"/>
                  </a:cubicBezTo>
                  <a:cubicBezTo>
                    <a:pt x="67" y="90"/>
                    <a:pt x="62" y="91"/>
                    <a:pt x="57" y="9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3" y="100"/>
                    <a:pt x="69" y="99"/>
                    <a:pt x="75" y="96"/>
                  </a:cubicBezTo>
                  <a:cubicBezTo>
                    <a:pt x="101" y="86"/>
                    <a:pt x="113" y="57"/>
                    <a:pt x="103" y="31"/>
                  </a:cubicBezTo>
                  <a:close/>
                  <a:moveTo>
                    <a:pt x="57" y="0"/>
                  </a:moveTo>
                  <a:cubicBezTo>
                    <a:pt x="51" y="0"/>
                    <a:pt x="44" y="1"/>
                    <a:pt x="38" y="4"/>
                  </a:cubicBezTo>
                  <a:cubicBezTo>
                    <a:pt x="13" y="14"/>
                    <a:pt x="0" y="43"/>
                    <a:pt x="11" y="68"/>
                  </a:cubicBezTo>
                  <a:cubicBezTo>
                    <a:pt x="18" y="88"/>
                    <a:pt x="37" y="100"/>
                    <a:pt x="57" y="10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1" y="90"/>
                    <a:pt x="26" y="81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1" y="44"/>
                    <a:pt x="21" y="21"/>
                    <a:pt x="42" y="12"/>
                  </a:cubicBezTo>
                  <a:cubicBezTo>
                    <a:pt x="47" y="10"/>
                    <a:pt x="52" y="9"/>
                    <a:pt x="57" y="9"/>
                  </a:cubicBez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79" name="Freeform 83">
              <a:extLst>
                <a:ext uri="{FF2B5EF4-FFF2-40B4-BE49-F238E27FC236}">
                  <a16:creationId xmlns:a16="http://schemas.microsoft.com/office/drawing/2014/main" id="{C6EC5B74-0BCF-4C50-B99E-FB6E1283E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5660" y="2270360"/>
              <a:ext cx="110488" cy="69867"/>
            </a:xfrm>
            <a:custGeom>
              <a:avLst/>
              <a:gdLst>
                <a:gd name="T0" fmla="*/ 7 w 68"/>
                <a:gd name="T1" fmla="*/ 43 h 43"/>
                <a:gd name="T2" fmla="*/ 0 w 68"/>
                <a:gd name="T3" fmla="*/ 25 h 43"/>
                <a:gd name="T4" fmla="*/ 62 w 68"/>
                <a:gd name="T5" fmla="*/ 0 h 43"/>
                <a:gd name="T6" fmla="*/ 68 w 68"/>
                <a:gd name="T7" fmla="*/ 18 h 43"/>
                <a:gd name="T8" fmla="*/ 7 w 6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3">
                  <a:moveTo>
                    <a:pt x="7" y="43"/>
                  </a:moveTo>
                  <a:lnTo>
                    <a:pt x="0" y="25"/>
                  </a:lnTo>
                  <a:lnTo>
                    <a:pt x="62" y="0"/>
                  </a:lnTo>
                  <a:lnTo>
                    <a:pt x="68" y="18"/>
                  </a:lnTo>
                  <a:lnTo>
                    <a:pt x="7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0" name="Freeform 84">
              <a:extLst>
                <a:ext uri="{FF2B5EF4-FFF2-40B4-BE49-F238E27FC236}">
                  <a16:creationId xmlns:a16="http://schemas.microsoft.com/office/drawing/2014/main" id="{61DF26B1-CFFC-4257-8FAD-D0E9214FB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794" y="2280108"/>
              <a:ext cx="149483" cy="90989"/>
            </a:xfrm>
            <a:custGeom>
              <a:avLst/>
              <a:gdLst>
                <a:gd name="T0" fmla="*/ 16 w 67"/>
                <a:gd name="T1" fmla="*/ 39 h 41"/>
                <a:gd name="T2" fmla="*/ 2 w 67"/>
                <a:gd name="T3" fmla="*/ 33 h 41"/>
                <a:gd name="T4" fmla="*/ 8 w 67"/>
                <a:gd name="T5" fmla="*/ 19 h 41"/>
                <a:gd name="T6" fmla="*/ 50 w 67"/>
                <a:gd name="T7" fmla="*/ 2 h 41"/>
                <a:gd name="T8" fmla="*/ 64 w 67"/>
                <a:gd name="T9" fmla="*/ 8 h 41"/>
                <a:gd name="T10" fmla="*/ 58 w 67"/>
                <a:gd name="T11" fmla="*/ 22 h 41"/>
                <a:gd name="T12" fmla="*/ 16 w 67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1">
                  <a:moveTo>
                    <a:pt x="16" y="39"/>
                  </a:moveTo>
                  <a:cubicBezTo>
                    <a:pt x="10" y="41"/>
                    <a:pt x="4" y="39"/>
                    <a:pt x="2" y="33"/>
                  </a:cubicBezTo>
                  <a:cubicBezTo>
                    <a:pt x="0" y="28"/>
                    <a:pt x="2" y="21"/>
                    <a:pt x="8" y="19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6" y="0"/>
                    <a:pt x="62" y="3"/>
                    <a:pt x="64" y="8"/>
                  </a:cubicBezTo>
                  <a:cubicBezTo>
                    <a:pt x="67" y="14"/>
                    <a:pt x="64" y="20"/>
                    <a:pt x="58" y="22"/>
                  </a:cubicBezTo>
                  <a:lnTo>
                    <a:pt x="16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1" name="Freeform 85">
              <a:extLst>
                <a:ext uri="{FF2B5EF4-FFF2-40B4-BE49-F238E27FC236}">
                  <a16:creationId xmlns:a16="http://schemas.microsoft.com/office/drawing/2014/main" id="{6DB2ABD5-D065-4468-924C-49F8D5F4C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9679" y="3466216"/>
              <a:ext cx="456571" cy="162481"/>
            </a:xfrm>
            <a:custGeom>
              <a:avLst/>
              <a:gdLst>
                <a:gd name="T0" fmla="*/ 142 w 205"/>
                <a:gd name="T1" fmla="*/ 5 h 73"/>
                <a:gd name="T2" fmla="*/ 157 w 205"/>
                <a:gd name="T3" fmla="*/ 2 h 73"/>
                <a:gd name="T4" fmla="*/ 164 w 205"/>
                <a:gd name="T5" fmla="*/ 5 h 73"/>
                <a:gd name="T6" fmla="*/ 179 w 205"/>
                <a:gd name="T7" fmla="*/ 2 h 73"/>
                <a:gd name="T8" fmla="*/ 202 w 205"/>
                <a:gd name="T9" fmla="*/ 18 h 73"/>
                <a:gd name="T10" fmla="*/ 187 w 205"/>
                <a:gd name="T11" fmla="*/ 42 h 73"/>
                <a:gd name="T12" fmla="*/ 177 w 205"/>
                <a:gd name="T13" fmla="*/ 43 h 73"/>
                <a:gd name="T14" fmla="*/ 166 w 205"/>
                <a:gd name="T15" fmla="*/ 18 h 73"/>
                <a:gd name="T16" fmla="*/ 172 w 205"/>
                <a:gd name="T17" fmla="*/ 45 h 73"/>
                <a:gd name="T18" fmla="*/ 167 w 205"/>
                <a:gd name="T19" fmla="*/ 50 h 73"/>
                <a:gd name="T20" fmla="*/ 142 w 205"/>
                <a:gd name="T21" fmla="*/ 55 h 73"/>
                <a:gd name="T22" fmla="*/ 142 w 205"/>
                <a:gd name="T23" fmla="*/ 20 h 73"/>
                <a:gd name="T24" fmla="*/ 158 w 205"/>
                <a:gd name="T25" fmla="*/ 17 h 73"/>
                <a:gd name="T26" fmla="*/ 163 w 205"/>
                <a:gd name="T27" fmla="*/ 19 h 73"/>
                <a:gd name="T28" fmla="*/ 161 w 205"/>
                <a:gd name="T29" fmla="*/ 9 h 73"/>
                <a:gd name="T30" fmla="*/ 155 w 205"/>
                <a:gd name="T31" fmla="*/ 5 h 73"/>
                <a:gd name="T32" fmla="*/ 142 w 205"/>
                <a:gd name="T33" fmla="*/ 8 h 73"/>
                <a:gd name="T34" fmla="*/ 142 w 205"/>
                <a:gd name="T35" fmla="*/ 5 h 73"/>
                <a:gd name="T36" fmla="*/ 28 w 205"/>
                <a:gd name="T37" fmla="*/ 30 h 73"/>
                <a:gd name="T38" fmla="*/ 116 w 205"/>
                <a:gd name="T39" fmla="*/ 13 h 73"/>
                <a:gd name="T40" fmla="*/ 121 w 205"/>
                <a:gd name="T41" fmla="*/ 9 h 73"/>
                <a:gd name="T42" fmla="*/ 142 w 205"/>
                <a:gd name="T43" fmla="*/ 5 h 73"/>
                <a:gd name="T44" fmla="*/ 142 w 205"/>
                <a:gd name="T45" fmla="*/ 8 h 73"/>
                <a:gd name="T46" fmla="*/ 124 w 205"/>
                <a:gd name="T47" fmla="*/ 11 h 73"/>
                <a:gd name="T48" fmla="*/ 120 w 205"/>
                <a:gd name="T49" fmla="*/ 17 h 73"/>
                <a:gd name="T50" fmla="*/ 122 w 205"/>
                <a:gd name="T51" fmla="*/ 28 h 73"/>
                <a:gd name="T52" fmla="*/ 122 w 205"/>
                <a:gd name="T53" fmla="*/ 28 h 73"/>
                <a:gd name="T54" fmla="*/ 126 w 205"/>
                <a:gd name="T55" fmla="*/ 24 h 73"/>
                <a:gd name="T56" fmla="*/ 142 w 205"/>
                <a:gd name="T57" fmla="*/ 20 h 73"/>
                <a:gd name="T58" fmla="*/ 142 w 205"/>
                <a:gd name="T59" fmla="*/ 55 h 73"/>
                <a:gd name="T60" fmla="*/ 130 w 205"/>
                <a:gd name="T61" fmla="*/ 57 h 73"/>
                <a:gd name="T62" fmla="*/ 125 w 205"/>
                <a:gd name="T63" fmla="*/ 56 h 73"/>
                <a:gd name="T64" fmla="*/ 35 w 205"/>
                <a:gd name="T65" fmla="*/ 73 h 73"/>
                <a:gd name="T66" fmla="*/ 28 w 205"/>
                <a:gd name="T67" fmla="*/ 70 h 73"/>
                <a:gd name="T68" fmla="*/ 28 w 205"/>
                <a:gd name="T69" fmla="*/ 67 h 73"/>
                <a:gd name="T70" fmla="*/ 35 w 205"/>
                <a:gd name="T71" fmla="*/ 70 h 73"/>
                <a:gd name="T72" fmla="*/ 35 w 205"/>
                <a:gd name="T73" fmla="*/ 70 h 73"/>
                <a:gd name="T74" fmla="*/ 37 w 205"/>
                <a:gd name="T75" fmla="*/ 70 h 73"/>
                <a:gd name="T76" fmla="*/ 42 w 205"/>
                <a:gd name="T77" fmla="*/ 62 h 73"/>
                <a:gd name="T78" fmla="*/ 36 w 205"/>
                <a:gd name="T79" fmla="*/ 57 h 73"/>
                <a:gd name="T80" fmla="*/ 40 w 205"/>
                <a:gd name="T81" fmla="*/ 50 h 73"/>
                <a:gd name="T82" fmla="*/ 34 w 205"/>
                <a:gd name="T83" fmla="*/ 45 h 73"/>
                <a:gd name="T84" fmla="*/ 37 w 205"/>
                <a:gd name="T85" fmla="*/ 38 h 73"/>
                <a:gd name="T86" fmla="*/ 30 w 205"/>
                <a:gd name="T87" fmla="*/ 33 h 73"/>
                <a:gd name="T88" fmla="*/ 28 w 205"/>
                <a:gd name="T89" fmla="*/ 33 h 73"/>
                <a:gd name="T90" fmla="*/ 28 w 205"/>
                <a:gd name="T91" fmla="*/ 34 h 73"/>
                <a:gd name="T92" fmla="*/ 28 w 205"/>
                <a:gd name="T93" fmla="*/ 30 h 73"/>
                <a:gd name="T94" fmla="*/ 26 w 205"/>
                <a:gd name="T95" fmla="*/ 31 h 73"/>
                <a:gd name="T96" fmla="*/ 28 w 205"/>
                <a:gd name="T97" fmla="*/ 30 h 73"/>
                <a:gd name="T98" fmla="*/ 28 w 205"/>
                <a:gd name="T99" fmla="*/ 34 h 73"/>
                <a:gd name="T100" fmla="*/ 13 w 205"/>
                <a:gd name="T101" fmla="*/ 49 h 73"/>
                <a:gd name="T102" fmla="*/ 15 w 205"/>
                <a:gd name="T103" fmla="*/ 62 h 73"/>
                <a:gd name="T104" fmla="*/ 28 w 205"/>
                <a:gd name="T105" fmla="*/ 67 h 73"/>
                <a:gd name="T106" fmla="*/ 28 w 205"/>
                <a:gd name="T107" fmla="*/ 70 h 73"/>
                <a:gd name="T108" fmla="*/ 0 w 205"/>
                <a:gd name="T109" fmla="*/ 58 h 73"/>
                <a:gd name="T110" fmla="*/ 26 w 205"/>
                <a:gd name="T111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" h="73">
                  <a:moveTo>
                    <a:pt x="142" y="5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60" y="1"/>
                    <a:pt x="163" y="3"/>
                    <a:pt x="164" y="5"/>
                  </a:cubicBezTo>
                  <a:cubicBezTo>
                    <a:pt x="179" y="2"/>
                    <a:pt x="179" y="2"/>
                    <a:pt x="179" y="2"/>
                  </a:cubicBezTo>
                  <a:cubicBezTo>
                    <a:pt x="190" y="0"/>
                    <a:pt x="200" y="7"/>
                    <a:pt x="202" y="18"/>
                  </a:cubicBezTo>
                  <a:cubicBezTo>
                    <a:pt x="205" y="29"/>
                    <a:pt x="197" y="39"/>
                    <a:pt x="187" y="42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66" y="18"/>
                    <a:pt x="166" y="18"/>
                    <a:pt x="166" y="18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7"/>
                    <a:pt x="170" y="50"/>
                    <a:pt x="167" y="5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0" y="17"/>
                    <a:pt x="162" y="18"/>
                    <a:pt x="163" y="1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6"/>
                    <a:pt x="158" y="5"/>
                    <a:pt x="155" y="5"/>
                  </a:cubicBezTo>
                  <a:cubicBezTo>
                    <a:pt x="142" y="8"/>
                    <a:pt x="142" y="8"/>
                    <a:pt x="142" y="8"/>
                  </a:cubicBezTo>
                  <a:lnTo>
                    <a:pt x="142" y="5"/>
                  </a:lnTo>
                  <a:close/>
                  <a:moveTo>
                    <a:pt x="28" y="30"/>
                  </a:moveTo>
                  <a:cubicBezTo>
                    <a:pt x="116" y="13"/>
                    <a:pt x="116" y="13"/>
                    <a:pt x="116" y="13"/>
                  </a:cubicBezTo>
                  <a:cubicBezTo>
                    <a:pt x="117" y="11"/>
                    <a:pt x="119" y="9"/>
                    <a:pt x="121" y="9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1" y="12"/>
                    <a:pt x="119" y="15"/>
                    <a:pt x="120" y="1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6"/>
                    <a:pt x="124" y="24"/>
                    <a:pt x="126" y="2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55"/>
                    <a:pt x="142" y="55"/>
                    <a:pt x="142" y="55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28" y="58"/>
                    <a:pt x="126" y="57"/>
                    <a:pt x="125" y="5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41" y="69"/>
                    <a:pt x="43" y="66"/>
                    <a:pt x="42" y="62"/>
                  </a:cubicBezTo>
                  <a:cubicBezTo>
                    <a:pt x="42" y="59"/>
                    <a:pt x="39" y="57"/>
                    <a:pt x="36" y="57"/>
                  </a:cubicBezTo>
                  <a:cubicBezTo>
                    <a:pt x="39" y="56"/>
                    <a:pt x="40" y="53"/>
                    <a:pt x="40" y="50"/>
                  </a:cubicBezTo>
                  <a:cubicBezTo>
                    <a:pt x="39" y="47"/>
                    <a:pt x="37" y="45"/>
                    <a:pt x="34" y="45"/>
                  </a:cubicBezTo>
                  <a:cubicBezTo>
                    <a:pt x="36" y="44"/>
                    <a:pt x="38" y="41"/>
                    <a:pt x="37" y="38"/>
                  </a:cubicBezTo>
                  <a:cubicBezTo>
                    <a:pt x="37" y="34"/>
                    <a:pt x="33" y="32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lnTo>
                    <a:pt x="28" y="30"/>
                  </a:lnTo>
                  <a:close/>
                  <a:moveTo>
                    <a:pt x="26" y="31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6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2" name="Freeform 86">
              <a:extLst>
                <a:ext uri="{FF2B5EF4-FFF2-40B4-BE49-F238E27FC236}">
                  <a16:creationId xmlns:a16="http://schemas.microsoft.com/office/drawing/2014/main" id="{44555576-7A65-435C-9266-E3FFCF9C7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0955" y="3885418"/>
              <a:ext cx="251845" cy="323337"/>
            </a:xfrm>
            <a:custGeom>
              <a:avLst/>
              <a:gdLst>
                <a:gd name="T0" fmla="*/ 113 w 113"/>
                <a:gd name="T1" fmla="*/ 25 h 145"/>
                <a:gd name="T2" fmla="*/ 108 w 113"/>
                <a:gd name="T3" fmla="*/ 22 h 145"/>
                <a:gd name="T4" fmla="*/ 42 w 113"/>
                <a:gd name="T5" fmla="*/ 128 h 145"/>
                <a:gd name="T6" fmla="*/ 19 w 113"/>
                <a:gd name="T7" fmla="*/ 132 h 145"/>
                <a:gd name="T8" fmla="*/ 12 w 113"/>
                <a:gd name="T9" fmla="*/ 109 h 145"/>
                <a:gd name="T10" fmla="*/ 78 w 113"/>
                <a:gd name="T11" fmla="*/ 3 h 145"/>
                <a:gd name="T12" fmla="*/ 73 w 113"/>
                <a:gd name="T13" fmla="*/ 0 h 145"/>
                <a:gd name="T14" fmla="*/ 6 w 113"/>
                <a:gd name="T15" fmla="*/ 107 h 145"/>
                <a:gd name="T16" fmla="*/ 15 w 113"/>
                <a:gd name="T17" fmla="*/ 138 h 145"/>
                <a:gd name="T18" fmla="*/ 47 w 113"/>
                <a:gd name="T19" fmla="*/ 132 h 145"/>
                <a:gd name="T20" fmla="*/ 113 w 113"/>
                <a:gd name="T21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45">
                  <a:moveTo>
                    <a:pt x="113" y="25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38" y="135"/>
                    <a:pt x="27" y="137"/>
                    <a:pt x="19" y="132"/>
                  </a:cubicBezTo>
                  <a:cubicBezTo>
                    <a:pt x="11" y="127"/>
                    <a:pt x="8" y="117"/>
                    <a:pt x="12" y="109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0" y="117"/>
                    <a:pt x="4" y="131"/>
                    <a:pt x="15" y="138"/>
                  </a:cubicBezTo>
                  <a:cubicBezTo>
                    <a:pt x="26" y="145"/>
                    <a:pt x="40" y="142"/>
                    <a:pt x="47" y="132"/>
                  </a:cubicBezTo>
                  <a:lnTo>
                    <a:pt x="113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3" name="Freeform 87">
              <a:extLst>
                <a:ext uri="{FF2B5EF4-FFF2-40B4-BE49-F238E27FC236}">
                  <a16:creationId xmlns:a16="http://schemas.microsoft.com/office/drawing/2014/main" id="{85FD533C-8115-49E3-8693-C506788BE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3938" y="3874043"/>
              <a:ext cx="121861" cy="84491"/>
            </a:xfrm>
            <a:custGeom>
              <a:avLst/>
              <a:gdLst>
                <a:gd name="T0" fmla="*/ 54 w 55"/>
                <a:gd name="T1" fmla="*/ 35 h 38"/>
                <a:gd name="T2" fmla="*/ 48 w 55"/>
                <a:gd name="T3" fmla="*/ 37 h 38"/>
                <a:gd name="T4" fmla="*/ 3 w 55"/>
                <a:gd name="T5" fmla="*/ 9 h 38"/>
                <a:gd name="T6" fmla="*/ 2 w 55"/>
                <a:gd name="T7" fmla="*/ 3 h 38"/>
                <a:gd name="T8" fmla="*/ 8 w 55"/>
                <a:gd name="T9" fmla="*/ 1 h 38"/>
                <a:gd name="T10" fmla="*/ 53 w 55"/>
                <a:gd name="T11" fmla="*/ 29 h 38"/>
                <a:gd name="T12" fmla="*/ 54 w 55"/>
                <a:gd name="T13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8">
                  <a:moveTo>
                    <a:pt x="54" y="35"/>
                  </a:moveTo>
                  <a:cubicBezTo>
                    <a:pt x="53" y="37"/>
                    <a:pt x="50" y="38"/>
                    <a:pt x="48" y="3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5" y="31"/>
                    <a:pt x="55" y="33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4" name="Freeform 88">
              <a:extLst>
                <a:ext uri="{FF2B5EF4-FFF2-40B4-BE49-F238E27FC236}">
                  <a16:creationId xmlns:a16="http://schemas.microsoft.com/office/drawing/2014/main" id="{23B96520-5421-4792-A1F8-5B8E8BEF0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698" y="3940661"/>
              <a:ext cx="167356" cy="232348"/>
            </a:xfrm>
            <a:custGeom>
              <a:avLst/>
              <a:gdLst>
                <a:gd name="T0" fmla="*/ 75 w 75"/>
                <a:gd name="T1" fmla="*/ 4 h 104"/>
                <a:gd name="T2" fmla="*/ 69 w 75"/>
                <a:gd name="T3" fmla="*/ 0 h 104"/>
                <a:gd name="T4" fmla="*/ 10 w 75"/>
                <a:gd name="T5" fmla="*/ 95 h 104"/>
                <a:gd name="T6" fmla="*/ 0 w 75"/>
                <a:gd name="T7" fmla="*/ 100 h 104"/>
                <a:gd name="T8" fmla="*/ 1 w 75"/>
                <a:gd name="T9" fmla="*/ 101 h 104"/>
                <a:gd name="T10" fmla="*/ 17 w 75"/>
                <a:gd name="T11" fmla="*/ 98 h 104"/>
                <a:gd name="T12" fmla="*/ 75 w 75"/>
                <a:gd name="T13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4">
                  <a:moveTo>
                    <a:pt x="75" y="4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8"/>
                    <a:pt x="4" y="100"/>
                    <a:pt x="0" y="100"/>
                  </a:cubicBezTo>
                  <a:cubicBezTo>
                    <a:pt x="0" y="100"/>
                    <a:pt x="1" y="100"/>
                    <a:pt x="1" y="101"/>
                  </a:cubicBezTo>
                  <a:cubicBezTo>
                    <a:pt x="7" y="104"/>
                    <a:pt x="14" y="103"/>
                    <a:pt x="17" y="98"/>
                  </a:cubicBezTo>
                  <a:lnTo>
                    <a:pt x="7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5" name="Freeform 89">
              <a:extLst>
                <a:ext uri="{FF2B5EF4-FFF2-40B4-BE49-F238E27FC236}">
                  <a16:creationId xmlns:a16="http://schemas.microsoft.com/office/drawing/2014/main" id="{58D33C4D-1F3D-4807-912E-C6035B1CE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9744" y="2618068"/>
              <a:ext cx="227474" cy="165731"/>
            </a:xfrm>
            <a:custGeom>
              <a:avLst/>
              <a:gdLst>
                <a:gd name="T0" fmla="*/ 84 w 102"/>
                <a:gd name="T1" fmla="*/ 71 h 74"/>
                <a:gd name="T2" fmla="*/ 79 w 102"/>
                <a:gd name="T3" fmla="*/ 69 h 74"/>
                <a:gd name="T4" fmla="*/ 79 w 102"/>
                <a:gd name="T5" fmla="*/ 69 h 74"/>
                <a:gd name="T6" fmla="*/ 79 w 102"/>
                <a:gd name="T7" fmla="*/ 52 h 74"/>
                <a:gd name="T8" fmla="*/ 86 w 102"/>
                <a:gd name="T9" fmla="*/ 49 h 74"/>
                <a:gd name="T10" fmla="*/ 90 w 102"/>
                <a:gd name="T11" fmla="*/ 38 h 74"/>
                <a:gd name="T12" fmla="*/ 79 w 102"/>
                <a:gd name="T13" fmla="*/ 31 h 74"/>
                <a:gd name="T14" fmla="*/ 85 w 102"/>
                <a:gd name="T15" fmla="*/ 20 h 74"/>
                <a:gd name="T16" fmla="*/ 79 w 102"/>
                <a:gd name="T17" fmla="*/ 16 h 74"/>
                <a:gd name="T18" fmla="*/ 72 w 102"/>
                <a:gd name="T19" fmla="*/ 3 h 74"/>
                <a:gd name="T20" fmla="*/ 79 w 102"/>
                <a:gd name="T21" fmla="*/ 16 h 74"/>
                <a:gd name="T22" fmla="*/ 72 w 102"/>
                <a:gd name="T23" fmla="*/ 21 h 74"/>
                <a:gd name="T24" fmla="*/ 72 w 102"/>
                <a:gd name="T25" fmla="*/ 9 h 74"/>
                <a:gd name="T26" fmla="*/ 79 w 102"/>
                <a:gd name="T27" fmla="*/ 73 h 74"/>
                <a:gd name="T28" fmla="*/ 72 w 102"/>
                <a:gd name="T29" fmla="*/ 69 h 74"/>
                <a:gd name="T30" fmla="*/ 79 w 102"/>
                <a:gd name="T31" fmla="*/ 73 h 74"/>
                <a:gd name="T32" fmla="*/ 79 w 102"/>
                <a:gd name="T33" fmla="*/ 34 h 74"/>
                <a:gd name="T34" fmla="*/ 75 w 102"/>
                <a:gd name="T35" fmla="*/ 45 h 74"/>
                <a:gd name="T36" fmla="*/ 79 w 102"/>
                <a:gd name="T37" fmla="*/ 52 h 74"/>
                <a:gd name="T38" fmla="*/ 72 w 102"/>
                <a:gd name="T39" fmla="*/ 25 h 74"/>
                <a:gd name="T40" fmla="*/ 79 w 102"/>
                <a:gd name="T41" fmla="*/ 31 h 74"/>
                <a:gd name="T42" fmla="*/ 72 w 102"/>
                <a:gd name="T43" fmla="*/ 3 h 74"/>
                <a:gd name="T44" fmla="*/ 71 w 102"/>
                <a:gd name="T45" fmla="*/ 8 h 74"/>
                <a:gd name="T46" fmla="*/ 66 w 102"/>
                <a:gd name="T47" fmla="*/ 2 h 74"/>
                <a:gd name="T48" fmla="*/ 66 w 102"/>
                <a:gd name="T49" fmla="*/ 73 h 74"/>
                <a:gd name="T50" fmla="*/ 67 w 102"/>
                <a:gd name="T51" fmla="*/ 65 h 74"/>
                <a:gd name="T52" fmla="*/ 72 w 102"/>
                <a:gd name="T53" fmla="*/ 74 h 74"/>
                <a:gd name="T54" fmla="*/ 72 w 102"/>
                <a:gd name="T55" fmla="*/ 21 h 74"/>
                <a:gd name="T56" fmla="*/ 72 w 102"/>
                <a:gd name="T57" fmla="*/ 52 h 74"/>
                <a:gd name="T58" fmla="*/ 66 w 102"/>
                <a:gd name="T59" fmla="*/ 57 h 74"/>
                <a:gd name="T60" fmla="*/ 69 w 102"/>
                <a:gd name="T61" fmla="*/ 16 h 74"/>
                <a:gd name="T62" fmla="*/ 22 w 102"/>
                <a:gd name="T63" fmla="*/ 10 h 74"/>
                <a:gd name="T64" fmla="*/ 66 w 102"/>
                <a:gd name="T65" fmla="*/ 5 h 74"/>
                <a:gd name="T66" fmla="*/ 64 w 102"/>
                <a:gd name="T67" fmla="*/ 6 h 74"/>
                <a:gd name="T68" fmla="*/ 66 w 102"/>
                <a:gd name="T69" fmla="*/ 16 h 74"/>
                <a:gd name="T70" fmla="*/ 66 w 102"/>
                <a:gd name="T71" fmla="*/ 64 h 74"/>
                <a:gd name="T72" fmla="*/ 37 w 102"/>
                <a:gd name="T73" fmla="*/ 57 h 74"/>
                <a:gd name="T74" fmla="*/ 22 w 102"/>
                <a:gd name="T75" fmla="*/ 49 h 74"/>
                <a:gd name="T76" fmla="*/ 27 w 102"/>
                <a:gd name="T77" fmla="*/ 48 h 74"/>
                <a:gd name="T78" fmla="*/ 22 w 102"/>
                <a:gd name="T79" fmla="*/ 27 h 74"/>
                <a:gd name="T80" fmla="*/ 2 w 102"/>
                <a:gd name="T81" fmla="*/ 41 h 74"/>
                <a:gd name="T82" fmla="*/ 22 w 102"/>
                <a:gd name="T83" fmla="*/ 10 h 74"/>
                <a:gd name="T84" fmla="*/ 17 w 102"/>
                <a:gd name="T85" fmla="*/ 28 h 74"/>
                <a:gd name="T86" fmla="*/ 22 w 102"/>
                <a:gd name="T87" fmla="*/ 49 h 74"/>
                <a:gd name="T88" fmla="*/ 2 w 102"/>
                <a:gd name="T89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" h="74">
                  <a:moveTo>
                    <a:pt x="79" y="7"/>
                  </a:moveTo>
                  <a:cubicBezTo>
                    <a:pt x="102" y="22"/>
                    <a:pt x="98" y="62"/>
                    <a:pt x="84" y="71"/>
                  </a:cubicBezTo>
                  <a:cubicBezTo>
                    <a:pt x="82" y="72"/>
                    <a:pt x="80" y="73"/>
                    <a:pt x="79" y="73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3" y="67"/>
                    <a:pt x="85" y="61"/>
                    <a:pt x="83" y="57"/>
                  </a:cubicBezTo>
                  <a:cubicBezTo>
                    <a:pt x="82" y="55"/>
                    <a:pt x="80" y="53"/>
                    <a:pt x="79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1" y="50"/>
                    <a:pt x="84" y="50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90" y="47"/>
                    <a:pt x="92" y="42"/>
                    <a:pt x="90" y="38"/>
                  </a:cubicBezTo>
                  <a:cubicBezTo>
                    <a:pt x="88" y="34"/>
                    <a:pt x="83" y="32"/>
                    <a:pt x="79" y="34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1" y="30"/>
                    <a:pt x="82" y="30"/>
                  </a:cubicBezTo>
                  <a:cubicBezTo>
                    <a:pt x="86" y="28"/>
                    <a:pt x="87" y="24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17"/>
                    <a:pt x="81" y="16"/>
                    <a:pt x="79" y="16"/>
                  </a:cubicBezTo>
                  <a:lnTo>
                    <a:pt x="79" y="7"/>
                  </a:lnTo>
                  <a:close/>
                  <a:moveTo>
                    <a:pt x="72" y="3"/>
                  </a:moveTo>
                  <a:cubicBezTo>
                    <a:pt x="74" y="4"/>
                    <a:pt x="76" y="5"/>
                    <a:pt x="79" y="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6" y="16"/>
                    <a:pt x="75" y="17"/>
                  </a:cubicBezTo>
                  <a:cubicBezTo>
                    <a:pt x="73" y="17"/>
                    <a:pt x="72" y="19"/>
                    <a:pt x="72" y="21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0"/>
                    <a:pt x="72" y="9"/>
                  </a:cubicBezTo>
                  <a:cubicBezTo>
                    <a:pt x="72" y="3"/>
                    <a:pt x="72" y="3"/>
                    <a:pt x="72" y="3"/>
                  </a:cubicBezTo>
                  <a:close/>
                  <a:moveTo>
                    <a:pt x="79" y="73"/>
                  </a:moveTo>
                  <a:cubicBezTo>
                    <a:pt x="76" y="74"/>
                    <a:pt x="74" y="74"/>
                    <a:pt x="72" y="74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4" y="70"/>
                    <a:pt x="76" y="70"/>
                    <a:pt x="79" y="69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31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4" y="36"/>
                    <a:pt x="73" y="41"/>
                    <a:pt x="75" y="45"/>
                  </a:cubicBezTo>
                  <a:cubicBezTo>
                    <a:pt x="76" y="47"/>
                    <a:pt x="77" y="48"/>
                    <a:pt x="79" y="49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6" y="51"/>
                    <a:pt x="74" y="51"/>
                    <a:pt x="72" y="52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9"/>
                    <a:pt x="76" y="31"/>
                    <a:pt x="79" y="31"/>
                  </a:cubicBezTo>
                  <a:close/>
                  <a:moveTo>
                    <a:pt x="66" y="2"/>
                  </a:moveTo>
                  <a:cubicBezTo>
                    <a:pt x="68" y="2"/>
                    <a:pt x="70" y="3"/>
                    <a:pt x="72" y="3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8"/>
                  </a:cubicBezTo>
                  <a:cubicBezTo>
                    <a:pt x="70" y="7"/>
                    <a:pt x="68" y="5"/>
                    <a:pt x="66" y="5"/>
                  </a:cubicBezTo>
                  <a:cubicBezTo>
                    <a:pt x="66" y="2"/>
                    <a:pt x="66" y="2"/>
                    <a:pt x="66" y="2"/>
                  </a:cubicBezTo>
                  <a:close/>
                  <a:moveTo>
                    <a:pt x="72" y="74"/>
                  </a:moveTo>
                  <a:cubicBezTo>
                    <a:pt x="70" y="74"/>
                    <a:pt x="68" y="73"/>
                    <a:pt x="66" y="7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5"/>
                  </a:cubicBezTo>
                  <a:cubicBezTo>
                    <a:pt x="68" y="67"/>
                    <a:pt x="70" y="68"/>
                    <a:pt x="72" y="69"/>
                  </a:cubicBezTo>
                  <a:cubicBezTo>
                    <a:pt x="72" y="74"/>
                    <a:pt x="72" y="74"/>
                    <a:pt x="72" y="74"/>
                  </a:cubicBezTo>
                  <a:close/>
                  <a:moveTo>
                    <a:pt x="72" y="13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1" y="22"/>
                    <a:pt x="71" y="24"/>
                    <a:pt x="72" y="25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54"/>
                    <a:pt x="67" y="55"/>
                    <a:pt x="66" y="5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70" y="15"/>
                    <a:pt x="71" y="14"/>
                    <a:pt x="72" y="13"/>
                  </a:cubicBezTo>
                  <a:close/>
                  <a:moveTo>
                    <a:pt x="22" y="10"/>
                  </a:moveTo>
                  <a:cubicBezTo>
                    <a:pt x="41" y="2"/>
                    <a:pt x="55" y="0"/>
                    <a:pt x="66" y="2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7"/>
                    <a:pt x="60" y="11"/>
                    <a:pt x="61" y="13"/>
                  </a:cubicBezTo>
                  <a:cubicBezTo>
                    <a:pt x="62" y="15"/>
                    <a:pt x="64" y="16"/>
                    <a:pt x="66" y="1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9"/>
                    <a:pt x="66" y="62"/>
                    <a:pt x="66" y="64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8"/>
                    <a:pt x="48" y="56"/>
                    <a:pt x="37" y="57"/>
                  </a:cubicBezTo>
                  <a:cubicBezTo>
                    <a:pt x="32" y="57"/>
                    <a:pt x="27" y="58"/>
                    <a:pt x="22" y="5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9"/>
                    <a:pt x="25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2" y="45"/>
                    <a:pt x="34" y="38"/>
                    <a:pt x="32" y="33"/>
                  </a:cubicBezTo>
                  <a:cubicBezTo>
                    <a:pt x="30" y="29"/>
                    <a:pt x="26" y="27"/>
                    <a:pt x="22" y="27"/>
                  </a:cubicBezTo>
                  <a:lnTo>
                    <a:pt x="22" y="10"/>
                  </a:lnTo>
                  <a:close/>
                  <a:moveTo>
                    <a:pt x="2" y="41"/>
                  </a:moveTo>
                  <a:cubicBezTo>
                    <a:pt x="0" y="23"/>
                    <a:pt x="18" y="12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0" y="27"/>
                    <a:pt x="19" y="27"/>
                    <a:pt x="17" y="28"/>
                  </a:cubicBezTo>
                  <a:cubicBezTo>
                    <a:pt x="12" y="31"/>
                    <a:pt x="9" y="37"/>
                    <a:pt x="12" y="43"/>
                  </a:cubicBezTo>
                  <a:cubicBezTo>
                    <a:pt x="14" y="47"/>
                    <a:pt x="18" y="49"/>
                    <a:pt x="22" y="4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2" y="57"/>
                    <a:pt x="4" y="53"/>
                    <a:pt x="2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6" name="Freeform 90">
              <a:extLst>
                <a:ext uri="{FF2B5EF4-FFF2-40B4-BE49-F238E27FC236}">
                  <a16:creationId xmlns:a16="http://schemas.microsoft.com/office/drawing/2014/main" id="{0A0782E7-647F-4259-96D2-F25F96DCA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3597" y="3703439"/>
              <a:ext cx="211225" cy="272968"/>
            </a:xfrm>
            <a:custGeom>
              <a:avLst/>
              <a:gdLst>
                <a:gd name="T0" fmla="*/ 0 w 95"/>
                <a:gd name="T1" fmla="*/ 21 h 123"/>
                <a:gd name="T2" fmla="*/ 4 w 95"/>
                <a:gd name="T3" fmla="*/ 19 h 123"/>
                <a:gd name="T4" fmla="*/ 59 w 95"/>
                <a:gd name="T5" fmla="*/ 109 h 123"/>
                <a:gd name="T6" fmla="*/ 79 w 95"/>
                <a:gd name="T7" fmla="*/ 112 h 123"/>
                <a:gd name="T8" fmla="*/ 85 w 95"/>
                <a:gd name="T9" fmla="*/ 93 h 123"/>
                <a:gd name="T10" fmla="*/ 29 w 95"/>
                <a:gd name="T11" fmla="*/ 3 h 123"/>
                <a:gd name="T12" fmla="*/ 34 w 95"/>
                <a:gd name="T13" fmla="*/ 0 h 123"/>
                <a:gd name="T14" fmla="*/ 90 w 95"/>
                <a:gd name="T15" fmla="*/ 91 h 123"/>
                <a:gd name="T16" fmla="*/ 82 w 95"/>
                <a:gd name="T17" fmla="*/ 117 h 123"/>
                <a:gd name="T18" fmla="*/ 56 w 95"/>
                <a:gd name="T19" fmla="*/ 112 h 123"/>
                <a:gd name="T20" fmla="*/ 0 w 95"/>
                <a:gd name="T21" fmla="*/ 2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23">
                  <a:moveTo>
                    <a:pt x="0" y="21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3" y="115"/>
                    <a:pt x="72" y="117"/>
                    <a:pt x="79" y="112"/>
                  </a:cubicBezTo>
                  <a:cubicBezTo>
                    <a:pt x="87" y="108"/>
                    <a:pt x="89" y="99"/>
                    <a:pt x="85" y="9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5" y="100"/>
                    <a:pt x="92" y="111"/>
                    <a:pt x="82" y="117"/>
                  </a:cubicBezTo>
                  <a:cubicBezTo>
                    <a:pt x="73" y="123"/>
                    <a:pt x="61" y="121"/>
                    <a:pt x="56" y="112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7" name="Freeform 91">
              <a:extLst>
                <a:ext uri="{FF2B5EF4-FFF2-40B4-BE49-F238E27FC236}">
                  <a16:creationId xmlns:a16="http://schemas.microsoft.com/office/drawing/2014/main" id="{6A30E05C-CEB4-46CE-82F6-5AD2E8C10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597" y="3693690"/>
              <a:ext cx="103988" cy="71492"/>
            </a:xfrm>
            <a:custGeom>
              <a:avLst/>
              <a:gdLst>
                <a:gd name="T0" fmla="*/ 1 w 47"/>
                <a:gd name="T1" fmla="*/ 30 h 32"/>
                <a:gd name="T2" fmla="*/ 6 w 47"/>
                <a:gd name="T3" fmla="*/ 31 h 32"/>
                <a:gd name="T4" fmla="*/ 44 w 47"/>
                <a:gd name="T5" fmla="*/ 7 h 32"/>
                <a:gd name="T6" fmla="*/ 46 w 47"/>
                <a:gd name="T7" fmla="*/ 2 h 32"/>
                <a:gd name="T8" fmla="*/ 41 w 47"/>
                <a:gd name="T9" fmla="*/ 1 h 32"/>
                <a:gd name="T10" fmla="*/ 2 w 47"/>
                <a:gd name="T11" fmla="*/ 25 h 32"/>
                <a:gd name="T12" fmla="*/ 1 w 4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2">
                  <a:moveTo>
                    <a:pt x="1" y="30"/>
                  </a:moveTo>
                  <a:cubicBezTo>
                    <a:pt x="2" y="32"/>
                    <a:pt x="4" y="32"/>
                    <a:pt x="6" y="31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6"/>
                    <a:pt x="47" y="4"/>
                    <a:pt x="46" y="2"/>
                  </a:cubicBezTo>
                  <a:cubicBezTo>
                    <a:pt x="45" y="1"/>
                    <a:pt x="42" y="0"/>
                    <a:pt x="41" y="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8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8" name="Freeform 92">
              <a:extLst>
                <a:ext uri="{FF2B5EF4-FFF2-40B4-BE49-F238E27FC236}">
                  <a16:creationId xmlns:a16="http://schemas.microsoft.com/office/drawing/2014/main" id="{40B160B6-AFC4-42E0-BBA5-86F15A5BB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841" y="3752183"/>
              <a:ext cx="142983" cy="196602"/>
            </a:xfrm>
            <a:custGeom>
              <a:avLst/>
              <a:gdLst>
                <a:gd name="T0" fmla="*/ 0 w 64"/>
                <a:gd name="T1" fmla="*/ 3 h 88"/>
                <a:gd name="T2" fmla="*/ 5 w 64"/>
                <a:gd name="T3" fmla="*/ 0 h 88"/>
                <a:gd name="T4" fmla="*/ 55 w 64"/>
                <a:gd name="T5" fmla="*/ 80 h 88"/>
                <a:gd name="T6" fmla="*/ 64 w 64"/>
                <a:gd name="T7" fmla="*/ 85 h 88"/>
                <a:gd name="T8" fmla="*/ 63 w 64"/>
                <a:gd name="T9" fmla="*/ 85 h 88"/>
                <a:gd name="T10" fmla="*/ 49 w 64"/>
                <a:gd name="T11" fmla="*/ 82 h 88"/>
                <a:gd name="T12" fmla="*/ 0 w 64"/>
                <a:gd name="T1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88">
                  <a:moveTo>
                    <a:pt x="0" y="3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3"/>
                    <a:pt x="60" y="85"/>
                    <a:pt x="64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8" y="88"/>
                    <a:pt x="52" y="87"/>
                    <a:pt x="49" y="82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9" name="Freeform 93">
              <a:extLst>
                <a:ext uri="{FF2B5EF4-FFF2-40B4-BE49-F238E27FC236}">
                  <a16:creationId xmlns:a16="http://schemas.microsoft.com/office/drawing/2014/main" id="{1CEBDB8A-92C9-4195-95DD-0CEE2F6403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6055" y="5393239"/>
              <a:ext cx="224223" cy="245347"/>
            </a:xfrm>
            <a:custGeom>
              <a:avLst/>
              <a:gdLst>
                <a:gd name="T0" fmla="*/ 78 w 101"/>
                <a:gd name="T1" fmla="*/ 51 h 110"/>
                <a:gd name="T2" fmla="*/ 75 w 101"/>
                <a:gd name="T3" fmla="*/ 63 h 110"/>
                <a:gd name="T4" fmla="*/ 75 w 101"/>
                <a:gd name="T5" fmla="*/ 73 h 110"/>
                <a:gd name="T6" fmla="*/ 77 w 101"/>
                <a:gd name="T7" fmla="*/ 74 h 110"/>
                <a:gd name="T8" fmla="*/ 86 w 101"/>
                <a:gd name="T9" fmla="*/ 86 h 110"/>
                <a:gd name="T10" fmla="*/ 75 w 101"/>
                <a:gd name="T11" fmla="*/ 80 h 110"/>
                <a:gd name="T12" fmla="*/ 75 w 101"/>
                <a:gd name="T13" fmla="*/ 22 h 110"/>
                <a:gd name="T14" fmla="*/ 86 w 101"/>
                <a:gd name="T15" fmla="*/ 15 h 110"/>
                <a:gd name="T16" fmla="*/ 77 w 101"/>
                <a:gd name="T17" fmla="*/ 28 h 110"/>
                <a:gd name="T18" fmla="*/ 75 w 101"/>
                <a:gd name="T19" fmla="*/ 28 h 110"/>
                <a:gd name="T20" fmla="*/ 98 w 101"/>
                <a:gd name="T21" fmla="*/ 48 h 110"/>
                <a:gd name="T22" fmla="*/ 83 w 101"/>
                <a:gd name="T23" fmla="*/ 51 h 110"/>
                <a:gd name="T24" fmla="*/ 98 w 101"/>
                <a:gd name="T25" fmla="*/ 53 h 110"/>
                <a:gd name="T26" fmla="*/ 98 w 101"/>
                <a:gd name="T27" fmla="*/ 48 h 110"/>
                <a:gd name="T28" fmla="*/ 52 w 101"/>
                <a:gd name="T29" fmla="*/ 110 h 110"/>
                <a:gd name="T30" fmla="*/ 66 w 101"/>
                <a:gd name="T31" fmla="*/ 74 h 110"/>
                <a:gd name="T32" fmla="*/ 75 w 101"/>
                <a:gd name="T33" fmla="*/ 39 h 110"/>
                <a:gd name="T34" fmla="*/ 50 w 101"/>
                <a:gd name="T35" fmla="*/ 29 h 110"/>
                <a:gd name="T36" fmla="*/ 72 w 101"/>
                <a:gd name="T37" fmla="*/ 51 h 110"/>
                <a:gd name="T38" fmla="*/ 62 w 101"/>
                <a:gd name="T39" fmla="*/ 70 h 110"/>
                <a:gd name="T40" fmla="*/ 60 w 101"/>
                <a:gd name="T41" fmla="*/ 85 h 110"/>
                <a:gd name="T42" fmla="*/ 50 w 101"/>
                <a:gd name="T43" fmla="*/ 110 h 110"/>
                <a:gd name="T44" fmla="*/ 75 w 101"/>
                <a:gd name="T45" fmla="*/ 28 h 110"/>
                <a:gd name="T46" fmla="*/ 74 w 101"/>
                <a:gd name="T47" fmla="*/ 24 h 110"/>
                <a:gd name="T48" fmla="*/ 75 w 101"/>
                <a:gd name="T49" fmla="*/ 73 h 110"/>
                <a:gd name="T50" fmla="*/ 74 w 101"/>
                <a:gd name="T51" fmla="*/ 78 h 110"/>
                <a:gd name="T52" fmla="*/ 75 w 101"/>
                <a:gd name="T53" fmla="*/ 73 h 110"/>
                <a:gd name="T54" fmla="*/ 50 w 101"/>
                <a:gd name="T55" fmla="*/ 0 h 110"/>
                <a:gd name="T56" fmla="*/ 53 w 101"/>
                <a:gd name="T57" fmla="*/ 3 h 110"/>
                <a:gd name="T58" fmla="*/ 50 w 101"/>
                <a:gd name="T59" fmla="*/ 18 h 110"/>
                <a:gd name="T60" fmla="*/ 50 w 101"/>
                <a:gd name="T61" fmla="*/ 23 h 110"/>
                <a:gd name="T62" fmla="*/ 25 w 101"/>
                <a:gd name="T63" fmla="*/ 63 h 110"/>
                <a:gd name="T64" fmla="*/ 35 w 101"/>
                <a:gd name="T65" fmla="*/ 96 h 110"/>
                <a:gd name="T66" fmla="*/ 50 w 101"/>
                <a:gd name="T67" fmla="*/ 110 h 110"/>
                <a:gd name="T68" fmla="*/ 41 w 101"/>
                <a:gd name="T69" fmla="*/ 85 h 110"/>
                <a:gd name="T70" fmla="*/ 39 w 101"/>
                <a:gd name="T71" fmla="*/ 70 h 110"/>
                <a:gd name="T72" fmla="*/ 34 w 101"/>
                <a:gd name="T73" fmla="*/ 35 h 110"/>
                <a:gd name="T74" fmla="*/ 50 w 101"/>
                <a:gd name="T75" fmla="*/ 23 h 110"/>
                <a:gd name="T76" fmla="*/ 50 w 101"/>
                <a:gd name="T77" fmla="*/ 18 h 110"/>
                <a:gd name="T78" fmla="*/ 48 w 101"/>
                <a:gd name="T79" fmla="*/ 3 h 110"/>
                <a:gd name="T80" fmla="*/ 25 w 101"/>
                <a:gd name="T81" fmla="*/ 80 h 110"/>
                <a:gd name="T82" fmla="*/ 27 w 101"/>
                <a:gd name="T83" fmla="*/ 74 h 110"/>
                <a:gd name="T84" fmla="*/ 25 w 101"/>
                <a:gd name="T85" fmla="*/ 80 h 110"/>
                <a:gd name="T86" fmla="*/ 25 w 101"/>
                <a:gd name="T87" fmla="*/ 22 h 110"/>
                <a:gd name="T88" fmla="*/ 27 w 101"/>
                <a:gd name="T89" fmla="*/ 28 h 110"/>
                <a:gd name="T90" fmla="*/ 25 w 101"/>
                <a:gd name="T91" fmla="*/ 39 h 110"/>
                <a:gd name="T92" fmla="*/ 25 w 101"/>
                <a:gd name="T93" fmla="*/ 63 h 110"/>
                <a:gd name="T94" fmla="*/ 25 w 101"/>
                <a:gd name="T95" fmla="*/ 22 h 110"/>
                <a:gd name="T96" fmla="*/ 23 w 101"/>
                <a:gd name="T97" fmla="*/ 28 h 110"/>
                <a:gd name="T98" fmla="*/ 15 w 101"/>
                <a:gd name="T99" fmla="*/ 19 h 110"/>
                <a:gd name="T100" fmla="*/ 18 w 101"/>
                <a:gd name="T101" fmla="*/ 15 h 110"/>
                <a:gd name="T102" fmla="*/ 25 w 101"/>
                <a:gd name="T103" fmla="*/ 73 h 110"/>
                <a:gd name="T104" fmla="*/ 18 w 101"/>
                <a:gd name="T105" fmla="*/ 86 h 110"/>
                <a:gd name="T106" fmla="*/ 15 w 101"/>
                <a:gd name="T107" fmla="*/ 83 h 110"/>
                <a:gd name="T108" fmla="*/ 23 w 101"/>
                <a:gd name="T109" fmla="*/ 74 h 110"/>
                <a:gd name="T110" fmla="*/ 18 w 101"/>
                <a:gd name="T111" fmla="*/ 51 h 110"/>
                <a:gd name="T112" fmla="*/ 15 w 101"/>
                <a:gd name="T113" fmla="*/ 48 h 110"/>
                <a:gd name="T114" fmla="*/ 0 w 101"/>
                <a:gd name="T115" fmla="*/ 51 h 110"/>
                <a:gd name="T116" fmla="*/ 15 w 101"/>
                <a:gd name="T117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10">
                  <a:moveTo>
                    <a:pt x="75" y="63"/>
                  </a:moveTo>
                  <a:cubicBezTo>
                    <a:pt x="77" y="59"/>
                    <a:pt x="78" y="55"/>
                    <a:pt x="78" y="51"/>
                  </a:cubicBezTo>
                  <a:cubicBezTo>
                    <a:pt x="78" y="47"/>
                    <a:pt x="77" y="43"/>
                    <a:pt x="75" y="39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75" y="80"/>
                  </a:moveTo>
                  <a:cubicBezTo>
                    <a:pt x="75" y="73"/>
                    <a:pt x="75" y="73"/>
                    <a:pt x="75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5" y="80"/>
                    <a:pt x="75" y="80"/>
                    <a:pt x="75" y="80"/>
                  </a:cubicBezTo>
                  <a:close/>
                  <a:moveTo>
                    <a:pt x="75" y="28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5" y="28"/>
                  </a:cubicBezTo>
                  <a:close/>
                  <a:moveTo>
                    <a:pt x="98" y="48"/>
                  </a:moveTo>
                  <a:cubicBezTo>
                    <a:pt x="98" y="48"/>
                    <a:pt x="98" y="48"/>
                    <a:pt x="98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4" y="48"/>
                    <a:pt x="83" y="49"/>
                    <a:pt x="83" y="51"/>
                  </a:cubicBezTo>
                  <a:cubicBezTo>
                    <a:pt x="83" y="52"/>
                    <a:pt x="84" y="53"/>
                    <a:pt x="86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3"/>
                    <a:pt x="101" y="52"/>
                    <a:pt x="101" y="51"/>
                  </a:cubicBezTo>
                  <a:cubicBezTo>
                    <a:pt x="101" y="49"/>
                    <a:pt x="100" y="48"/>
                    <a:pt x="98" y="48"/>
                  </a:cubicBezTo>
                  <a:close/>
                  <a:moveTo>
                    <a:pt x="50" y="110"/>
                  </a:moveTo>
                  <a:cubicBezTo>
                    <a:pt x="52" y="110"/>
                    <a:pt x="52" y="110"/>
                    <a:pt x="52" y="110"/>
                  </a:cubicBezTo>
                  <a:cubicBezTo>
                    <a:pt x="60" y="110"/>
                    <a:pt x="66" y="104"/>
                    <a:pt x="66" y="9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0" y="71"/>
                    <a:pt x="73" y="67"/>
                    <a:pt x="75" y="63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1" y="29"/>
                    <a:pt x="61" y="23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6" y="29"/>
                    <a:pt x="62" y="31"/>
                    <a:pt x="66" y="35"/>
                  </a:cubicBezTo>
                  <a:cubicBezTo>
                    <a:pt x="70" y="39"/>
                    <a:pt x="72" y="45"/>
                    <a:pt x="72" y="51"/>
                  </a:cubicBezTo>
                  <a:cubicBezTo>
                    <a:pt x="72" y="59"/>
                    <a:pt x="68" y="66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0"/>
                    <a:pt x="60" y="71"/>
                    <a:pt x="60" y="72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110"/>
                    <a:pt x="50" y="110"/>
                    <a:pt x="50" y="110"/>
                  </a:cubicBezTo>
                  <a:close/>
                  <a:moveTo>
                    <a:pt x="75" y="22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4" y="28"/>
                  </a:cubicBezTo>
                  <a:cubicBezTo>
                    <a:pt x="72" y="27"/>
                    <a:pt x="72" y="25"/>
                    <a:pt x="74" y="24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5" y="73"/>
                  </a:moveTo>
                  <a:cubicBezTo>
                    <a:pt x="75" y="80"/>
                    <a:pt x="75" y="80"/>
                    <a:pt x="75" y="80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2" y="77"/>
                    <a:pt x="72" y="75"/>
                    <a:pt x="74" y="74"/>
                  </a:cubicBezTo>
                  <a:cubicBezTo>
                    <a:pt x="74" y="73"/>
                    <a:pt x="75" y="73"/>
                    <a:pt x="75" y="73"/>
                  </a:cubicBezTo>
                  <a:close/>
                  <a:moveTo>
                    <a:pt x="50" y="18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lose/>
                  <a:moveTo>
                    <a:pt x="50" y="23"/>
                  </a:moveTo>
                  <a:cubicBezTo>
                    <a:pt x="39" y="23"/>
                    <a:pt x="30" y="29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8"/>
                    <a:pt x="31" y="71"/>
                    <a:pt x="35" y="74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104"/>
                    <a:pt x="41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0" y="71"/>
                    <a:pt x="39" y="70"/>
                  </a:cubicBezTo>
                  <a:cubicBezTo>
                    <a:pt x="33" y="66"/>
                    <a:pt x="28" y="59"/>
                    <a:pt x="28" y="51"/>
                  </a:cubicBezTo>
                  <a:cubicBezTo>
                    <a:pt x="28" y="45"/>
                    <a:pt x="30" y="39"/>
                    <a:pt x="34" y="35"/>
                  </a:cubicBezTo>
                  <a:cubicBezTo>
                    <a:pt x="39" y="31"/>
                    <a:pt x="44" y="29"/>
                    <a:pt x="50" y="29"/>
                  </a:cubicBezTo>
                  <a:cubicBezTo>
                    <a:pt x="50" y="23"/>
                    <a:pt x="50" y="23"/>
                    <a:pt x="50" y="23"/>
                  </a:cubicBezTo>
                  <a:close/>
                  <a:moveTo>
                    <a:pt x="50" y="0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9" y="1"/>
                    <a:pt x="50" y="0"/>
                  </a:cubicBezTo>
                  <a:close/>
                  <a:moveTo>
                    <a:pt x="25" y="80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6" y="73"/>
                    <a:pt x="27" y="73"/>
                    <a:pt x="27" y="74"/>
                  </a:cubicBezTo>
                  <a:cubicBezTo>
                    <a:pt x="28" y="75"/>
                    <a:pt x="28" y="77"/>
                    <a:pt x="27" y="78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25" y="28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5"/>
                    <a:pt x="28" y="27"/>
                    <a:pt x="27" y="28"/>
                  </a:cubicBezTo>
                  <a:cubicBezTo>
                    <a:pt x="27" y="28"/>
                    <a:pt x="26" y="28"/>
                    <a:pt x="25" y="28"/>
                  </a:cubicBezTo>
                  <a:close/>
                  <a:moveTo>
                    <a:pt x="25" y="39"/>
                  </a:moveTo>
                  <a:cubicBezTo>
                    <a:pt x="23" y="42"/>
                    <a:pt x="22" y="46"/>
                    <a:pt x="22" y="51"/>
                  </a:cubicBezTo>
                  <a:cubicBezTo>
                    <a:pt x="22" y="55"/>
                    <a:pt x="23" y="59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80"/>
                    <a:pt x="25" y="80"/>
                    <a:pt x="25" y="8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4"/>
                    <a:pt x="25" y="73"/>
                    <a:pt x="25" y="73"/>
                  </a:cubicBezTo>
                  <a:close/>
                  <a:moveTo>
                    <a:pt x="18" y="51"/>
                  </a:moveTo>
                  <a:cubicBezTo>
                    <a:pt x="18" y="51"/>
                    <a:pt x="18" y="51"/>
                    <a:pt x="18" y="51"/>
                  </a:cubicBezTo>
                  <a:cubicBezTo>
                    <a:pt x="18" y="49"/>
                    <a:pt x="16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9"/>
                    <a:pt x="0" y="51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8" y="52"/>
                    <a:pt x="18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0" name="Freeform 94">
              <a:extLst>
                <a:ext uri="{FF2B5EF4-FFF2-40B4-BE49-F238E27FC236}">
                  <a16:creationId xmlns:a16="http://schemas.microsoft.com/office/drawing/2014/main" id="{C37BF4E2-C33D-4DFF-8025-B63E120F8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4712" y="3776555"/>
              <a:ext cx="64992" cy="61743"/>
            </a:xfrm>
            <a:custGeom>
              <a:avLst/>
              <a:gdLst>
                <a:gd name="T0" fmla="*/ 28 w 29"/>
                <a:gd name="T1" fmla="*/ 16 h 28"/>
                <a:gd name="T2" fmla="*/ 12 w 29"/>
                <a:gd name="T3" fmla="*/ 27 h 28"/>
                <a:gd name="T4" fmla="*/ 1 w 29"/>
                <a:gd name="T5" fmla="*/ 12 h 28"/>
                <a:gd name="T6" fmla="*/ 17 w 29"/>
                <a:gd name="T7" fmla="*/ 1 h 28"/>
                <a:gd name="T8" fmla="*/ 28 w 29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8" y="16"/>
                  </a:moveTo>
                  <a:cubicBezTo>
                    <a:pt x="26" y="23"/>
                    <a:pt x="19" y="28"/>
                    <a:pt x="12" y="27"/>
                  </a:cubicBezTo>
                  <a:cubicBezTo>
                    <a:pt x="5" y="26"/>
                    <a:pt x="0" y="19"/>
                    <a:pt x="1" y="12"/>
                  </a:cubicBezTo>
                  <a:cubicBezTo>
                    <a:pt x="3" y="4"/>
                    <a:pt x="10" y="0"/>
                    <a:pt x="17" y="1"/>
                  </a:cubicBezTo>
                  <a:cubicBezTo>
                    <a:pt x="24" y="2"/>
                    <a:pt x="29" y="9"/>
                    <a:pt x="2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1" name="Freeform 95">
              <a:extLst>
                <a:ext uri="{FF2B5EF4-FFF2-40B4-BE49-F238E27FC236}">
                  <a16:creationId xmlns:a16="http://schemas.microsoft.com/office/drawing/2014/main" id="{D66EC3EE-AACF-479D-8773-A0281A5C5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0088" y="3589703"/>
              <a:ext cx="60119" cy="201477"/>
            </a:xfrm>
            <a:custGeom>
              <a:avLst/>
              <a:gdLst>
                <a:gd name="T0" fmla="*/ 27 w 27"/>
                <a:gd name="T1" fmla="*/ 90 h 91"/>
                <a:gd name="T2" fmla="*/ 12 w 27"/>
                <a:gd name="T3" fmla="*/ 14 h 91"/>
                <a:gd name="T4" fmla="*/ 1 w 27"/>
                <a:gd name="T5" fmla="*/ 0 h 91"/>
                <a:gd name="T6" fmla="*/ 17 w 27"/>
                <a:gd name="T7" fmla="*/ 91 h 91"/>
                <a:gd name="T8" fmla="*/ 27 w 27"/>
                <a:gd name="T9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1">
                  <a:moveTo>
                    <a:pt x="27" y="90"/>
                  </a:moveTo>
                  <a:cubicBezTo>
                    <a:pt x="27" y="90"/>
                    <a:pt x="12" y="14"/>
                    <a:pt x="12" y="14"/>
                  </a:cubicBezTo>
                  <a:cubicBezTo>
                    <a:pt x="12" y="14"/>
                    <a:pt x="3" y="0"/>
                    <a:pt x="1" y="0"/>
                  </a:cubicBezTo>
                  <a:cubicBezTo>
                    <a:pt x="0" y="0"/>
                    <a:pt x="17" y="91"/>
                    <a:pt x="17" y="91"/>
                  </a:cubicBezTo>
                  <a:lnTo>
                    <a:pt x="27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2" name="Freeform 96">
              <a:extLst>
                <a:ext uri="{FF2B5EF4-FFF2-40B4-BE49-F238E27FC236}">
                  <a16:creationId xmlns:a16="http://schemas.microsoft.com/office/drawing/2014/main" id="{ADD2AE53-B86A-41FB-BC97-1E3134351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334" y="3622199"/>
              <a:ext cx="129985" cy="173855"/>
            </a:xfrm>
            <a:custGeom>
              <a:avLst/>
              <a:gdLst>
                <a:gd name="T0" fmla="*/ 1 w 80"/>
                <a:gd name="T1" fmla="*/ 99 h 107"/>
                <a:gd name="T2" fmla="*/ 60 w 80"/>
                <a:gd name="T3" fmla="*/ 13 h 107"/>
                <a:gd name="T4" fmla="*/ 80 w 80"/>
                <a:gd name="T5" fmla="*/ 0 h 107"/>
                <a:gd name="T6" fmla="*/ 71 w 80"/>
                <a:gd name="T7" fmla="*/ 21 h 107"/>
                <a:gd name="T8" fmla="*/ 12 w 80"/>
                <a:gd name="T9" fmla="*/ 107 h 107"/>
                <a:gd name="T10" fmla="*/ 0 w 80"/>
                <a:gd name="T11" fmla="*/ 100 h 107"/>
                <a:gd name="T12" fmla="*/ 1 w 80"/>
                <a:gd name="T13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7">
                  <a:moveTo>
                    <a:pt x="1" y="99"/>
                  </a:moveTo>
                  <a:lnTo>
                    <a:pt x="60" y="13"/>
                  </a:lnTo>
                  <a:lnTo>
                    <a:pt x="80" y="0"/>
                  </a:lnTo>
                  <a:lnTo>
                    <a:pt x="71" y="21"/>
                  </a:lnTo>
                  <a:lnTo>
                    <a:pt x="12" y="107"/>
                  </a:lnTo>
                  <a:lnTo>
                    <a:pt x="0" y="100"/>
                  </a:lnTo>
                  <a:lnTo>
                    <a:pt x="1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3" name="Freeform 97">
              <a:extLst>
                <a:ext uri="{FF2B5EF4-FFF2-40B4-BE49-F238E27FC236}">
                  <a16:creationId xmlns:a16="http://schemas.microsoft.com/office/drawing/2014/main" id="{1D685D73-6BFC-4D6D-88C2-07E9BC066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961" y="3823675"/>
              <a:ext cx="16248" cy="32497"/>
            </a:xfrm>
            <a:custGeom>
              <a:avLst/>
              <a:gdLst>
                <a:gd name="T0" fmla="*/ 2 w 7"/>
                <a:gd name="T1" fmla="*/ 3 h 15"/>
                <a:gd name="T2" fmla="*/ 5 w 7"/>
                <a:gd name="T3" fmla="*/ 1 h 15"/>
                <a:gd name="T4" fmla="*/ 7 w 7"/>
                <a:gd name="T5" fmla="*/ 3 h 15"/>
                <a:gd name="T6" fmla="*/ 5 w 7"/>
                <a:gd name="T7" fmla="*/ 13 h 15"/>
                <a:gd name="T8" fmla="*/ 3 w 7"/>
                <a:gd name="T9" fmla="*/ 15 h 15"/>
                <a:gd name="T10" fmla="*/ 1 w 7"/>
                <a:gd name="T11" fmla="*/ 12 h 15"/>
                <a:gd name="T12" fmla="*/ 2 w 7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2" y="3"/>
                  </a:moveTo>
                  <a:cubicBezTo>
                    <a:pt x="3" y="1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5"/>
                    <a:pt x="3" y="15"/>
                  </a:cubicBezTo>
                  <a:cubicBezTo>
                    <a:pt x="1" y="15"/>
                    <a:pt x="0" y="13"/>
                    <a:pt x="1" y="12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94" name="Freeform 98">
              <a:extLst>
                <a:ext uri="{FF2B5EF4-FFF2-40B4-BE49-F238E27FC236}">
                  <a16:creationId xmlns:a16="http://schemas.microsoft.com/office/drawing/2014/main" id="{7AD5A683-80A6-4F11-B00E-5501887AB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8967" y="2177744"/>
              <a:ext cx="225848" cy="242097"/>
            </a:xfrm>
            <a:custGeom>
              <a:avLst/>
              <a:gdLst>
                <a:gd name="T0" fmla="*/ 78 w 101"/>
                <a:gd name="T1" fmla="*/ 50 h 109"/>
                <a:gd name="T2" fmla="*/ 76 w 101"/>
                <a:gd name="T3" fmla="*/ 62 h 109"/>
                <a:gd name="T4" fmla="*/ 76 w 101"/>
                <a:gd name="T5" fmla="*/ 73 h 109"/>
                <a:gd name="T6" fmla="*/ 78 w 101"/>
                <a:gd name="T7" fmla="*/ 73 h 109"/>
                <a:gd name="T8" fmla="*/ 86 w 101"/>
                <a:gd name="T9" fmla="*/ 86 h 109"/>
                <a:gd name="T10" fmla="*/ 76 w 101"/>
                <a:gd name="T11" fmla="*/ 79 h 109"/>
                <a:gd name="T12" fmla="*/ 76 w 101"/>
                <a:gd name="T13" fmla="*/ 22 h 109"/>
                <a:gd name="T14" fmla="*/ 86 w 101"/>
                <a:gd name="T15" fmla="*/ 15 h 109"/>
                <a:gd name="T16" fmla="*/ 78 w 101"/>
                <a:gd name="T17" fmla="*/ 27 h 109"/>
                <a:gd name="T18" fmla="*/ 76 w 101"/>
                <a:gd name="T19" fmla="*/ 28 h 109"/>
                <a:gd name="T20" fmla="*/ 99 w 101"/>
                <a:gd name="T21" fmla="*/ 48 h 109"/>
                <a:gd name="T22" fmla="*/ 84 w 101"/>
                <a:gd name="T23" fmla="*/ 50 h 109"/>
                <a:gd name="T24" fmla="*/ 99 w 101"/>
                <a:gd name="T25" fmla="*/ 53 h 109"/>
                <a:gd name="T26" fmla="*/ 99 w 101"/>
                <a:gd name="T27" fmla="*/ 48 h 109"/>
                <a:gd name="T28" fmla="*/ 53 w 101"/>
                <a:gd name="T29" fmla="*/ 109 h 109"/>
                <a:gd name="T30" fmla="*/ 66 w 101"/>
                <a:gd name="T31" fmla="*/ 73 h 109"/>
                <a:gd name="T32" fmla="*/ 76 w 101"/>
                <a:gd name="T33" fmla="*/ 38 h 109"/>
                <a:gd name="T34" fmla="*/ 51 w 101"/>
                <a:gd name="T35" fmla="*/ 28 h 109"/>
                <a:gd name="T36" fmla="*/ 73 w 101"/>
                <a:gd name="T37" fmla="*/ 50 h 109"/>
                <a:gd name="T38" fmla="*/ 62 w 101"/>
                <a:gd name="T39" fmla="*/ 69 h 109"/>
                <a:gd name="T40" fmla="*/ 61 w 101"/>
                <a:gd name="T41" fmla="*/ 84 h 109"/>
                <a:gd name="T42" fmla="*/ 51 w 101"/>
                <a:gd name="T43" fmla="*/ 109 h 109"/>
                <a:gd name="T44" fmla="*/ 76 w 101"/>
                <a:gd name="T45" fmla="*/ 28 h 109"/>
                <a:gd name="T46" fmla="*/ 74 w 101"/>
                <a:gd name="T47" fmla="*/ 23 h 109"/>
                <a:gd name="T48" fmla="*/ 76 w 101"/>
                <a:gd name="T49" fmla="*/ 73 h 109"/>
                <a:gd name="T50" fmla="*/ 74 w 101"/>
                <a:gd name="T51" fmla="*/ 77 h 109"/>
                <a:gd name="T52" fmla="*/ 76 w 101"/>
                <a:gd name="T53" fmla="*/ 73 h 109"/>
                <a:gd name="T54" fmla="*/ 51 w 101"/>
                <a:gd name="T55" fmla="*/ 0 h 109"/>
                <a:gd name="T56" fmla="*/ 53 w 101"/>
                <a:gd name="T57" fmla="*/ 2 h 109"/>
                <a:gd name="T58" fmla="*/ 51 w 101"/>
                <a:gd name="T59" fmla="*/ 17 h 109"/>
                <a:gd name="T60" fmla="*/ 51 w 101"/>
                <a:gd name="T61" fmla="*/ 22 h 109"/>
                <a:gd name="T62" fmla="*/ 26 w 101"/>
                <a:gd name="T63" fmla="*/ 62 h 109"/>
                <a:gd name="T64" fmla="*/ 35 w 101"/>
                <a:gd name="T65" fmla="*/ 95 h 109"/>
                <a:gd name="T66" fmla="*/ 51 w 101"/>
                <a:gd name="T67" fmla="*/ 109 h 109"/>
                <a:gd name="T68" fmla="*/ 41 w 101"/>
                <a:gd name="T69" fmla="*/ 84 h 109"/>
                <a:gd name="T70" fmla="*/ 40 w 101"/>
                <a:gd name="T71" fmla="*/ 69 h 109"/>
                <a:gd name="T72" fmla="*/ 35 w 101"/>
                <a:gd name="T73" fmla="*/ 35 h 109"/>
                <a:gd name="T74" fmla="*/ 51 w 101"/>
                <a:gd name="T75" fmla="*/ 22 h 109"/>
                <a:gd name="T76" fmla="*/ 51 w 101"/>
                <a:gd name="T77" fmla="*/ 17 h 109"/>
                <a:gd name="T78" fmla="*/ 48 w 101"/>
                <a:gd name="T79" fmla="*/ 2 h 109"/>
                <a:gd name="T80" fmla="*/ 26 w 101"/>
                <a:gd name="T81" fmla="*/ 79 h 109"/>
                <a:gd name="T82" fmla="*/ 28 w 101"/>
                <a:gd name="T83" fmla="*/ 73 h 109"/>
                <a:gd name="T84" fmla="*/ 26 w 101"/>
                <a:gd name="T85" fmla="*/ 79 h 109"/>
                <a:gd name="T86" fmla="*/ 26 w 101"/>
                <a:gd name="T87" fmla="*/ 21 h 109"/>
                <a:gd name="T88" fmla="*/ 28 w 101"/>
                <a:gd name="T89" fmla="*/ 27 h 109"/>
                <a:gd name="T90" fmla="*/ 26 w 101"/>
                <a:gd name="T91" fmla="*/ 38 h 109"/>
                <a:gd name="T92" fmla="*/ 26 w 101"/>
                <a:gd name="T93" fmla="*/ 62 h 109"/>
                <a:gd name="T94" fmla="*/ 26 w 101"/>
                <a:gd name="T95" fmla="*/ 21 h 109"/>
                <a:gd name="T96" fmla="*/ 24 w 101"/>
                <a:gd name="T97" fmla="*/ 27 h 109"/>
                <a:gd name="T98" fmla="*/ 15 w 101"/>
                <a:gd name="T99" fmla="*/ 18 h 109"/>
                <a:gd name="T100" fmla="*/ 19 w 101"/>
                <a:gd name="T101" fmla="*/ 15 h 109"/>
                <a:gd name="T102" fmla="*/ 26 w 101"/>
                <a:gd name="T103" fmla="*/ 73 h 109"/>
                <a:gd name="T104" fmla="*/ 19 w 101"/>
                <a:gd name="T105" fmla="*/ 86 h 109"/>
                <a:gd name="T106" fmla="*/ 15 w 101"/>
                <a:gd name="T107" fmla="*/ 82 h 109"/>
                <a:gd name="T108" fmla="*/ 24 w 101"/>
                <a:gd name="T109" fmla="*/ 73 h 109"/>
                <a:gd name="T110" fmla="*/ 18 w 101"/>
                <a:gd name="T111" fmla="*/ 50 h 109"/>
                <a:gd name="T112" fmla="*/ 15 w 101"/>
                <a:gd name="T113" fmla="*/ 48 h 109"/>
                <a:gd name="T114" fmla="*/ 0 w 101"/>
                <a:gd name="T115" fmla="*/ 50 h 109"/>
                <a:gd name="T116" fmla="*/ 15 w 101"/>
                <a:gd name="T117" fmla="*/ 5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09">
                  <a:moveTo>
                    <a:pt x="76" y="62"/>
                  </a:moveTo>
                  <a:cubicBezTo>
                    <a:pt x="78" y="58"/>
                    <a:pt x="78" y="54"/>
                    <a:pt x="78" y="50"/>
                  </a:cubicBezTo>
                  <a:cubicBezTo>
                    <a:pt x="78" y="46"/>
                    <a:pt x="78" y="42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99" y="48"/>
                  </a:moveTo>
                  <a:cubicBezTo>
                    <a:pt x="99" y="48"/>
                    <a:pt x="99" y="48"/>
                    <a:pt x="99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4" y="49"/>
                    <a:pt x="84" y="50"/>
                  </a:cubicBezTo>
                  <a:cubicBezTo>
                    <a:pt x="84" y="52"/>
                    <a:pt x="85" y="53"/>
                    <a:pt x="86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2"/>
                    <a:pt x="101" y="50"/>
                  </a:cubicBezTo>
                  <a:cubicBezTo>
                    <a:pt x="101" y="49"/>
                    <a:pt x="100" y="48"/>
                    <a:pt x="99" y="48"/>
                  </a:cubicBezTo>
                  <a:close/>
                  <a:moveTo>
                    <a:pt x="51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60" y="109"/>
                    <a:pt x="66" y="103"/>
                    <a:pt x="66" y="9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7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1" y="29"/>
                    <a:pt x="62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7" y="28"/>
                    <a:pt x="62" y="31"/>
                    <a:pt x="66" y="35"/>
                  </a:cubicBezTo>
                  <a:cubicBezTo>
                    <a:pt x="70" y="39"/>
                    <a:pt x="73" y="44"/>
                    <a:pt x="73" y="50"/>
                  </a:cubicBezTo>
                  <a:cubicBezTo>
                    <a:pt x="73" y="58"/>
                    <a:pt x="68" y="65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0"/>
                    <a:pt x="61" y="71"/>
                    <a:pt x="61" y="72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76" y="22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4" y="27"/>
                  </a:cubicBezTo>
                  <a:cubicBezTo>
                    <a:pt x="73" y="26"/>
                    <a:pt x="73" y="24"/>
                    <a:pt x="74" y="23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6" y="79"/>
                    <a:pt x="76" y="79"/>
                    <a:pt x="76" y="7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3" y="76"/>
                    <a:pt x="73" y="74"/>
                    <a:pt x="74" y="73"/>
                  </a:cubicBezTo>
                  <a:cubicBezTo>
                    <a:pt x="75" y="73"/>
                    <a:pt x="75" y="73"/>
                    <a:pt x="76" y="73"/>
                  </a:cubicBezTo>
                  <a:close/>
                  <a:moveTo>
                    <a:pt x="51" y="17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lose/>
                  <a:moveTo>
                    <a:pt x="51" y="22"/>
                  </a:moveTo>
                  <a:cubicBezTo>
                    <a:pt x="40" y="22"/>
                    <a:pt x="30" y="29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8" y="67"/>
                    <a:pt x="31" y="71"/>
                    <a:pt x="35" y="74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103"/>
                    <a:pt x="42" y="109"/>
                    <a:pt x="49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1"/>
                    <a:pt x="41" y="70"/>
                    <a:pt x="40" y="69"/>
                  </a:cubicBezTo>
                  <a:cubicBezTo>
                    <a:pt x="33" y="66"/>
                    <a:pt x="28" y="58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9" y="31"/>
                    <a:pt x="44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51" y="0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8" y="16"/>
                    <a:pt x="48" y="1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9" y="0"/>
                    <a:pt x="51" y="0"/>
                  </a:cubicBezTo>
                  <a:close/>
                  <a:moveTo>
                    <a:pt x="26" y="7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7" y="73"/>
                    <a:pt x="28" y="73"/>
                  </a:cubicBezTo>
                  <a:cubicBezTo>
                    <a:pt x="29" y="74"/>
                    <a:pt x="29" y="76"/>
                    <a:pt x="28" y="77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7" y="28"/>
                    <a:pt x="26" y="28"/>
                    <a:pt x="26" y="28"/>
                  </a:cubicBezTo>
                  <a:close/>
                  <a:moveTo>
                    <a:pt x="26" y="38"/>
                  </a:moveTo>
                  <a:cubicBezTo>
                    <a:pt x="24" y="42"/>
                    <a:pt x="23" y="46"/>
                    <a:pt x="23" y="50"/>
                  </a:cubicBezTo>
                  <a:cubicBezTo>
                    <a:pt x="23" y="55"/>
                    <a:pt x="24" y="59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26" y="21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49"/>
                    <a:pt x="17" y="48"/>
                    <a:pt x="15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sp>
        <p:nvSpPr>
          <p:cNvPr id="111" name="Oval 133">
            <a:extLst>
              <a:ext uri="{FF2B5EF4-FFF2-40B4-BE49-F238E27FC236}">
                <a16:creationId xmlns:a16="http://schemas.microsoft.com/office/drawing/2014/main" id="{157FFBD7-0033-4268-90B4-DC0FC2EE9896}"/>
              </a:ext>
            </a:extLst>
          </p:cNvPr>
          <p:cNvSpPr/>
          <p:nvPr/>
        </p:nvSpPr>
        <p:spPr>
          <a:xfrm>
            <a:off x="8201770" y="1950676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BA1C254-B8F3-43B0-9821-04810611AE7F}"/>
              </a:ext>
            </a:extLst>
          </p:cNvPr>
          <p:cNvSpPr txBox="1"/>
          <p:nvPr/>
        </p:nvSpPr>
        <p:spPr>
          <a:xfrm>
            <a:off x="8264814" y="2040466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2D6911C9-EDF6-4561-B387-BDD193A0D456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F7FA8AAB-4F6A-4848-B61C-7F2F30DF8EB2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0B9C1B-B25B-4578-862F-A374C97C731E}"/>
              </a:ext>
            </a:extLst>
          </p:cNvPr>
          <p:cNvGrpSpPr/>
          <p:nvPr/>
        </p:nvGrpSpPr>
        <p:grpSpPr>
          <a:xfrm>
            <a:off x="8891018" y="1908157"/>
            <a:ext cx="2467343" cy="1130554"/>
            <a:chOff x="9135195" y="1908157"/>
            <a:chExt cx="2467343" cy="1130554"/>
          </a:xfrm>
        </p:grpSpPr>
        <p:sp>
          <p:nvSpPr>
            <p:cNvPr id="128" name="TextBox 62">
              <a:extLst>
                <a:ext uri="{FF2B5EF4-FFF2-40B4-BE49-F238E27FC236}">
                  <a16:creationId xmlns:a16="http://schemas.microsoft.com/office/drawing/2014/main" id="{6F891706-7155-4C79-BF54-193CE210B7AC}"/>
                </a:ext>
              </a:extLst>
            </p:cNvPr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3D59354F-370D-404C-ACEE-8C7287BCC347}"/>
                </a:ext>
              </a:extLst>
            </p:cNvPr>
            <p:cNvSpPr txBox="1"/>
            <p:nvPr/>
          </p:nvSpPr>
          <p:spPr>
            <a:xfrm>
              <a:off x="9135195" y="1908157"/>
              <a:ext cx="14269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加标题文本</a:t>
              </a:r>
            </a:p>
          </p:txBody>
        </p:sp>
      </p:grpSp>
      <p:sp>
        <p:nvSpPr>
          <p:cNvPr id="130" name="Oval 133">
            <a:extLst>
              <a:ext uri="{FF2B5EF4-FFF2-40B4-BE49-F238E27FC236}">
                <a16:creationId xmlns:a16="http://schemas.microsoft.com/office/drawing/2014/main" id="{2BCE240B-5D64-49B7-841A-1C1F2C47B388}"/>
              </a:ext>
            </a:extLst>
          </p:cNvPr>
          <p:cNvSpPr/>
          <p:nvPr/>
        </p:nvSpPr>
        <p:spPr>
          <a:xfrm>
            <a:off x="8201770" y="3594982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cs typeface="+mn-ea"/>
              <a:sym typeface="+mn-lt"/>
            </a:endParaRPr>
          </a:p>
        </p:txBody>
      </p:sp>
      <p:sp>
        <p:nvSpPr>
          <p:cNvPr id="131" name="TextBox 111">
            <a:extLst>
              <a:ext uri="{FF2B5EF4-FFF2-40B4-BE49-F238E27FC236}">
                <a16:creationId xmlns:a16="http://schemas.microsoft.com/office/drawing/2014/main" id="{732772B3-0931-4E61-8562-D4E6F8BD0B12}"/>
              </a:ext>
            </a:extLst>
          </p:cNvPr>
          <p:cNvSpPr txBox="1"/>
          <p:nvPr/>
        </p:nvSpPr>
        <p:spPr>
          <a:xfrm>
            <a:off x="8264814" y="3684772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601DDC7-E610-49F3-B019-E3FE7C5EA757}"/>
              </a:ext>
            </a:extLst>
          </p:cNvPr>
          <p:cNvGrpSpPr/>
          <p:nvPr/>
        </p:nvGrpSpPr>
        <p:grpSpPr>
          <a:xfrm>
            <a:off x="8891018" y="3552463"/>
            <a:ext cx="2467343" cy="1130554"/>
            <a:chOff x="9135195" y="1908157"/>
            <a:chExt cx="2467343" cy="1130554"/>
          </a:xfrm>
        </p:grpSpPr>
        <p:sp>
          <p:nvSpPr>
            <p:cNvPr id="133" name="TextBox 62">
              <a:extLst>
                <a:ext uri="{FF2B5EF4-FFF2-40B4-BE49-F238E27FC236}">
                  <a16:creationId xmlns:a16="http://schemas.microsoft.com/office/drawing/2014/main" id="{43633EBE-104A-4D08-B2FF-DB9C9D1A287B}"/>
                </a:ext>
              </a:extLst>
            </p:cNvPr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C42AD918-1247-4605-91D2-59274A09DC52}"/>
                </a:ext>
              </a:extLst>
            </p:cNvPr>
            <p:cNvSpPr txBox="1"/>
            <p:nvPr/>
          </p:nvSpPr>
          <p:spPr>
            <a:xfrm>
              <a:off x="9135195" y="1908157"/>
              <a:ext cx="14269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加标题文本</a:t>
              </a:r>
            </a:p>
          </p:txBody>
        </p:sp>
      </p:grpSp>
      <p:sp>
        <p:nvSpPr>
          <p:cNvPr id="135" name="Oval 133">
            <a:extLst>
              <a:ext uri="{FF2B5EF4-FFF2-40B4-BE49-F238E27FC236}">
                <a16:creationId xmlns:a16="http://schemas.microsoft.com/office/drawing/2014/main" id="{8246704E-29C9-44D6-8F5E-EEADFC1D6362}"/>
              </a:ext>
            </a:extLst>
          </p:cNvPr>
          <p:cNvSpPr/>
          <p:nvPr/>
        </p:nvSpPr>
        <p:spPr>
          <a:xfrm>
            <a:off x="3485236" y="1950676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6D919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350">
              <a:cs typeface="+mn-ea"/>
              <a:sym typeface="+mn-lt"/>
            </a:endParaRPr>
          </a:p>
        </p:txBody>
      </p:sp>
      <p:sp>
        <p:nvSpPr>
          <p:cNvPr id="136" name="TextBox 111">
            <a:extLst>
              <a:ext uri="{FF2B5EF4-FFF2-40B4-BE49-F238E27FC236}">
                <a16:creationId xmlns:a16="http://schemas.microsoft.com/office/drawing/2014/main" id="{4C63632C-63A7-4F52-B8D5-FB044911D6C0}"/>
              </a:ext>
            </a:extLst>
          </p:cNvPr>
          <p:cNvSpPr txBox="1"/>
          <p:nvPr/>
        </p:nvSpPr>
        <p:spPr>
          <a:xfrm>
            <a:off x="3504738" y="2040466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38" name="TextBox 62">
            <a:extLst>
              <a:ext uri="{FF2B5EF4-FFF2-40B4-BE49-F238E27FC236}">
                <a16:creationId xmlns:a16="http://schemas.microsoft.com/office/drawing/2014/main" id="{79D87E78-6420-492F-B281-1C5031ACAD9D}"/>
              </a:ext>
            </a:extLst>
          </p:cNvPr>
          <p:cNvSpPr txBox="1"/>
          <p:nvPr/>
        </p:nvSpPr>
        <p:spPr>
          <a:xfrm flipH="1">
            <a:off x="863843" y="2251136"/>
            <a:ext cx="2452721" cy="78757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72E6962-752A-4840-BC3D-798EAF69E068}"/>
              </a:ext>
            </a:extLst>
          </p:cNvPr>
          <p:cNvSpPr txBox="1"/>
          <p:nvPr/>
        </p:nvSpPr>
        <p:spPr>
          <a:xfrm>
            <a:off x="1880387" y="1908157"/>
            <a:ext cx="14269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6DB8AA"/>
                </a:solidFill>
              </a:rPr>
              <a:t>加标题文本</a:t>
            </a:r>
          </a:p>
        </p:txBody>
      </p:sp>
      <p:sp>
        <p:nvSpPr>
          <p:cNvPr id="140" name="Oval 133">
            <a:extLst>
              <a:ext uri="{FF2B5EF4-FFF2-40B4-BE49-F238E27FC236}">
                <a16:creationId xmlns:a16="http://schemas.microsoft.com/office/drawing/2014/main" id="{99D80F17-9192-4518-A043-632FFDE1F01A}"/>
              </a:ext>
            </a:extLst>
          </p:cNvPr>
          <p:cNvSpPr/>
          <p:nvPr/>
        </p:nvSpPr>
        <p:spPr>
          <a:xfrm>
            <a:off x="3485236" y="3594982"/>
            <a:ext cx="562662" cy="562662"/>
          </a:xfrm>
          <a:prstGeom prst="ellipse">
            <a:avLst/>
          </a:prstGeom>
          <a:gradFill>
            <a:gsLst>
              <a:gs pos="0">
                <a:srgbClr val="6DBFAE"/>
              </a:gs>
              <a:gs pos="100000">
                <a:srgbClr val="5BC15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 sz="1350">
              <a:cs typeface="+mn-ea"/>
              <a:sym typeface="+mn-lt"/>
            </a:endParaRPr>
          </a:p>
        </p:txBody>
      </p:sp>
      <p:sp>
        <p:nvSpPr>
          <p:cNvPr id="141" name="TextBox 111">
            <a:extLst>
              <a:ext uri="{FF2B5EF4-FFF2-40B4-BE49-F238E27FC236}">
                <a16:creationId xmlns:a16="http://schemas.microsoft.com/office/drawing/2014/main" id="{9F1B16B4-DE41-400B-BA76-6D8EAB0881B1}"/>
              </a:ext>
            </a:extLst>
          </p:cNvPr>
          <p:cNvSpPr txBox="1"/>
          <p:nvPr/>
        </p:nvSpPr>
        <p:spPr>
          <a:xfrm>
            <a:off x="3504738" y="3684772"/>
            <a:ext cx="481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id-ID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3" name="TextBox 62">
            <a:extLst>
              <a:ext uri="{FF2B5EF4-FFF2-40B4-BE49-F238E27FC236}">
                <a16:creationId xmlns:a16="http://schemas.microsoft.com/office/drawing/2014/main" id="{5A414E76-2A7D-41FD-A54F-B22DF3DEB109}"/>
              </a:ext>
            </a:extLst>
          </p:cNvPr>
          <p:cNvSpPr txBox="1"/>
          <p:nvPr/>
        </p:nvSpPr>
        <p:spPr>
          <a:xfrm flipH="1">
            <a:off x="863843" y="3895442"/>
            <a:ext cx="2452721" cy="78757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5600D533-CFD2-4926-BAC4-95D0BD3BC632}"/>
              </a:ext>
            </a:extLst>
          </p:cNvPr>
          <p:cNvSpPr txBox="1"/>
          <p:nvPr/>
        </p:nvSpPr>
        <p:spPr>
          <a:xfrm>
            <a:off x="1880387" y="3552463"/>
            <a:ext cx="14269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6DB8AA"/>
                </a:solidFill>
              </a:rPr>
              <a:t>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5316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80CBC08-9F7B-4EE0-9EB8-67E71D8511E4}"/>
              </a:ext>
            </a:extLst>
          </p:cNvPr>
          <p:cNvGrpSpPr/>
          <p:nvPr/>
        </p:nvGrpSpPr>
        <p:grpSpPr>
          <a:xfrm>
            <a:off x="3033033" y="1413551"/>
            <a:ext cx="6124345" cy="4433614"/>
            <a:chOff x="1996070" y="971550"/>
            <a:chExt cx="5120745" cy="3707076"/>
          </a:xfrm>
          <a:gradFill>
            <a:gsLst>
              <a:gs pos="0">
                <a:srgbClr val="6DBFAE"/>
              </a:gs>
              <a:gs pos="100000">
                <a:srgbClr val="5BC158"/>
              </a:gs>
            </a:gsLst>
            <a:lin ang="5400000" scaled="1"/>
          </a:gradFill>
        </p:grpSpPr>
        <p:grpSp>
          <p:nvGrpSpPr>
            <p:cNvPr id="11" name="Group 8">
              <a:extLst>
                <a:ext uri="{FF2B5EF4-FFF2-40B4-BE49-F238E27FC236}">
                  <a16:creationId xmlns:a16="http://schemas.microsoft.com/office/drawing/2014/main" id="{B254925B-5F42-49B0-9AC5-FEAE9ED628E9}"/>
                </a:ext>
              </a:extLst>
            </p:cNvPr>
            <p:cNvGrpSpPr/>
            <p:nvPr/>
          </p:nvGrpSpPr>
          <p:grpSpPr>
            <a:xfrm>
              <a:off x="4316541" y="3097190"/>
              <a:ext cx="1233547" cy="1581436"/>
              <a:chOff x="3125788" y="690563"/>
              <a:chExt cx="2949575" cy="3781426"/>
            </a:xfrm>
            <a:grpFill/>
          </p:grpSpPr>
          <p:sp>
            <p:nvSpPr>
              <p:cNvPr id="59" name="Freeform 5">
                <a:extLst>
                  <a:ext uri="{FF2B5EF4-FFF2-40B4-BE49-F238E27FC236}">
                    <a16:creationId xmlns:a16="http://schemas.microsoft.com/office/drawing/2014/main" id="{74145D48-0CBB-449A-81CC-51886A6C5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788" y="2511426"/>
                <a:ext cx="2949575" cy="1960563"/>
              </a:xfrm>
              <a:custGeom>
                <a:avLst/>
                <a:gdLst>
                  <a:gd name="T0" fmla="*/ 567 w 783"/>
                  <a:gd name="T1" fmla="*/ 47 h 521"/>
                  <a:gd name="T2" fmla="*/ 500 w 783"/>
                  <a:gd name="T3" fmla="*/ 0 h 521"/>
                  <a:gd name="T4" fmla="*/ 267 w 783"/>
                  <a:gd name="T5" fmla="*/ 1 h 521"/>
                  <a:gd name="T6" fmla="*/ 122 w 783"/>
                  <a:gd name="T7" fmla="*/ 77 h 521"/>
                  <a:gd name="T8" fmla="*/ 65 w 783"/>
                  <a:gd name="T9" fmla="*/ 115 h 521"/>
                  <a:gd name="T10" fmla="*/ 0 w 783"/>
                  <a:gd name="T11" fmla="*/ 396 h 521"/>
                  <a:gd name="T12" fmla="*/ 20 w 783"/>
                  <a:gd name="T13" fmla="*/ 445 h 521"/>
                  <a:gd name="T14" fmla="*/ 367 w 783"/>
                  <a:gd name="T15" fmla="*/ 516 h 521"/>
                  <a:gd name="T16" fmla="*/ 743 w 783"/>
                  <a:gd name="T17" fmla="*/ 454 h 521"/>
                  <a:gd name="T18" fmla="*/ 767 w 783"/>
                  <a:gd name="T19" fmla="*/ 428 h 521"/>
                  <a:gd name="T20" fmla="*/ 714 w 783"/>
                  <a:gd name="T21" fmla="*/ 133 h 521"/>
                  <a:gd name="T22" fmla="*/ 567 w 783"/>
                  <a:gd name="T23" fmla="*/ 47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3" h="521">
                    <a:moveTo>
                      <a:pt x="567" y="47"/>
                    </a:moveTo>
                    <a:cubicBezTo>
                      <a:pt x="500" y="24"/>
                      <a:pt x="500" y="0"/>
                      <a:pt x="500" y="0"/>
                    </a:cubicBezTo>
                    <a:cubicBezTo>
                      <a:pt x="367" y="260"/>
                      <a:pt x="267" y="1"/>
                      <a:pt x="267" y="1"/>
                    </a:cubicBezTo>
                    <a:cubicBezTo>
                      <a:pt x="258" y="36"/>
                      <a:pt x="122" y="77"/>
                      <a:pt x="122" y="77"/>
                    </a:cubicBezTo>
                    <a:cubicBezTo>
                      <a:pt x="82" y="92"/>
                      <a:pt x="65" y="115"/>
                      <a:pt x="65" y="115"/>
                    </a:cubicBezTo>
                    <a:cubicBezTo>
                      <a:pt x="7" y="202"/>
                      <a:pt x="0" y="396"/>
                      <a:pt x="0" y="396"/>
                    </a:cubicBezTo>
                    <a:cubicBezTo>
                      <a:pt x="1" y="441"/>
                      <a:pt x="20" y="445"/>
                      <a:pt x="20" y="445"/>
                    </a:cubicBezTo>
                    <a:cubicBezTo>
                      <a:pt x="155" y="505"/>
                      <a:pt x="367" y="516"/>
                      <a:pt x="367" y="516"/>
                    </a:cubicBezTo>
                    <a:cubicBezTo>
                      <a:pt x="585" y="521"/>
                      <a:pt x="743" y="454"/>
                      <a:pt x="743" y="454"/>
                    </a:cubicBezTo>
                    <a:cubicBezTo>
                      <a:pt x="766" y="440"/>
                      <a:pt x="767" y="428"/>
                      <a:pt x="767" y="428"/>
                    </a:cubicBezTo>
                    <a:cubicBezTo>
                      <a:pt x="783" y="289"/>
                      <a:pt x="714" y="133"/>
                      <a:pt x="714" y="133"/>
                    </a:cubicBezTo>
                    <a:cubicBezTo>
                      <a:pt x="693" y="87"/>
                      <a:pt x="567" y="47"/>
                      <a:pt x="56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id="{9803487B-B5B6-48E5-BC64-60557FE2CA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0963" y="690563"/>
                <a:ext cx="1419225" cy="1944688"/>
              </a:xfrm>
              <a:custGeom>
                <a:avLst/>
                <a:gdLst>
                  <a:gd name="T0" fmla="*/ 31 w 377"/>
                  <a:gd name="T1" fmla="*/ 346 h 517"/>
                  <a:gd name="T2" fmla="*/ 178 w 377"/>
                  <a:gd name="T3" fmla="*/ 517 h 517"/>
                  <a:gd name="T4" fmla="*/ 336 w 377"/>
                  <a:gd name="T5" fmla="*/ 346 h 517"/>
                  <a:gd name="T6" fmla="*/ 350 w 377"/>
                  <a:gd name="T7" fmla="*/ 319 h 517"/>
                  <a:gd name="T8" fmla="*/ 345 w 377"/>
                  <a:gd name="T9" fmla="*/ 268 h 517"/>
                  <a:gd name="T10" fmla="*/ 329 w 377"/>
                  <a:gd name="T11" fmla="*/ 106 h 517"/>
                  <a:gd name="T12" fmla="*/ 253 w 377"/>
                  <a:gd name="T13" fmla="*/ 60 h 517"/>
                  <a:gd name="T14" fmla="*/ 246 w 377"/>
                  <a:gd name="T15" fmla="*/ 55 h 517"/>
                  <a:gd name="T16" fmla="*/ 249 w 377"/>
                  <a:gd name="T17" fmla="*/ 59 h 517"/>
                  <a:gd name="T18" fmla="*/ 240 w 377"/>
                  <a:gd name="T19" fmla="*/ 56 h 517"/>
                  <a:gd name="T20" fmla="*/ 230 w 377"/>
                  <a:gd name="T21" fmla="*/ 47 h 517"/>
                  <a:gd name="T22" fmla="*/ 237 w 377"/>
                  <a:gd name="T23" fmla="*/ 56 h 517"/>
                  <a:gd name="T24" fmla="*/ 233 w 377"/>
                  <a:gd name="T25" fmla="*/ 55 h 517"/>
                  <a:gd name="T26" fmla="*/ 224 w 377"/>
                  <a:gd name="T27" fmla="*/ 43 h 517"/>
                  <a:gd name="T28" fmla="*/ 227 w 377"/>
                  <a:gd name="T29" fmla="*/ 51 h 517"/>
                  <a:gd name="T30" fmla="*/ 197 w 377"/>
                  <a:gd name="T31" fmla="*/ 8 h 517"/>
                  <a:gd name="T32" fmla="*/ 177 w 377"/>
                  <a:gd name="T33" fmla="*/ 24 h 517"/>
                  <a:gd name="T34" fmla="*/ 193 w 377"/>
                  <a:gd name="T35" fmla="*/ 0 h 517"/>
                  <a:gd name="T36" fmla="*/ 177 w 377"/>
                  <a:gd name="T37" fmla="*/ 14 h 517"/>
                  <a:gd name="T38" fmla="*/ 153 w 377"/>
                  <a:gd name="T39" fmla="*/ 43 h 517"/>
                  <a:gd name="T40" fmla="*/ 149 w 377"/>
                  <a:gd name="T41" fmla="*/ 41 h 517"/>
                  <a:gd name="T42" fmla="*/ 158 w 377"/>
                  <a:gd name="T43" fmla="*/ 26 h 517"/>
                  <a:gd name="T44" fmla="*/ 147 w 377"/>
                  <a:gd name="T45" fmla="*/ 40 h 517"/>
                  <a:gd name="T46" fmla="*/ 138 w 377"/>
                  <a:gd name="T47" fmla="*/ 35 h 517"/>
                  <a:gd name="T48" fmla="*/ 149 w 377"/>
                  <a:gd name="T49" fmla="*/ 21 h 517"/>
                  <a:gd name="T50" fmla="*/ 139 w 377"/>
                  <a:gd name="T51" fmla="*/ 30 h 517"/>
                  <a:gd name="T52" fmla="*/ 123 w 377"/>
                  <a:gd name="T53" fmla="*/ 37 h 517"/>
                  <a:gd name="T54" fmla="*/ 21 w 377"/>
                  <a:gd name="T55" fmla="*/ 143 h 517"/>
                  <a:gd name="T56" fmla="*/ 25 w 377"/>
                  <a:gd name="T57" fmla="*/ 269 h 517"/>
                  <a:gd name="T58" fmla="*/ 17 w 377"/>
                  <a:gd name="T59" fmla="*/ 319 h 517"/>
                  <a:gd name="T60" fmla="*/ 31 w 377"/>
                  <a:gd name="T61" fmla="*/ 346 h 517"/>
                  <a:gd name="T62" fmla="*/ 175 w 377"/>
                  <a:gd name="T63" fmla="*/ 17 h 517"/>
                  <a:gd name="T64" fmla="*/ 166 w 377"/>
                  <a:gd name="T65" fmla="*/ 37 h 517"/>
                  <a:gd name="T66" fmla="*/ 163 w 377"/>
                  <a:gd name="T67" fmla="*/ 36 h 517"/>
                  <a:gd name="T68" fmla="*/ 175 w 377"/>
                  <a:gd name="T69" fmla="*/ 1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77" h="517">
                    <a:moveTo>
                      <a:pt x="31" y="346"/>
                    </a:moveTo>
                    <a:cubicBezTo>
                      <a:pt x="41" y="430"/>
                      <a:pt x="113" y="517"/>
                      <a:pt x="178" y="517"/>
                    </a:cubicBezTo>
                    <a:cubicBezTo>
                      <a:pt x="254" y="517"/>
                      <a:pt x="325" y="425"/>
                      <a:pt x="336" y="346"/>
                    </a:cubicBezTo>
                    <a:cubicBezTo>
                      <a:pt x="340" y="343"/>
                      <a:pt x="347" y="336"/>
                      <a:pt x="350" y="319"/>
                    </a:cubicBezTo>
                    <a:cubicBezTo>
                      <a:pt x="350" y="319"/>
                      <a:pt x="366" y="262"/>
                      <a:pt x="345" y="268"/>
                    </a:cubicBezTo>
                    <a:cubicBezTo>
                      <a:pt x="352" y="246"/>
                      <a:pt x="377" y="160"/>
                      <a:pt x="329" y="106"/>
                    </a:cubicBezTo>
                    <a:cubicBezTo>
                      <a:pt x="329" y="106"/>
                      <a:pt x="307" y="76"/>
                      <a:pt x="253" y="60"/>
                    </a:cubicBezTo>
                    <a:cubicBezTo>
                      <a:pt x="251" y="58"/>
                      <a:pt x="249" y="56"/>
                      <a:pt x="246" y="55"/>
                    </a:cubicBezTo>
                    <a:cubicBezTo>
                      <a:pt x="246" y="55"/>
                      <a:pt x="248" y="56"/>
                      <a:pt x="249" y="59"/>
                    </a:cubicBezTo>
                    <a:cubicBezTo>
                      <a:pt x="246" y="58"/>
                      <a:pt x="243" y="57"/>
                      <a:pt x="240" y="56"/>
                    </a:cubicBezTo>
                    <a:cubicBezTo>
                      <a:pt x="237" y="53"/>
                      <a:pt x="234" y="50"/>
                      <a:pt x="230" y="47"/>
                    </a:cubicBezTo>
                    <a:cubicBezTo>
                      <a:pt x="230" y="47"/>
                      <a:pt x="233" y="50"/>
                      <a:pt x="237" y="56"/>
                    </a:cubicBezTo>
                    <a:cubicBezTo>
                      <a:pt x="236" y="55"/>
                      <a:pt x="234" y="55"/>
                      <a:pt x="233" y="55"/>
                    </a:cubicBezTo>
                    <a:cubicBezTo>
                      <a:pt x="230" y="51"/>
                      <a:pt x="227" y="47"/>
                      <a:pt x="224" y="43"/>
                    </a:cubicBezTo>
                    <a:cubicBezTo>
                      <a:pt x="224" y="43"/>
                      <a:pt x="225" y="46"/>
                      <a:pt x="227" y="51"/>
                    </a:cubicBezTo>
                    <a:cubicBezTo>
                      <a:pt x="217" y="44"/>
                      <a:pt x="197" y="27"/>
                      <a:pt x="197" y="8"/>
                    </a:cubicBezTo>
                    <a:cubicBezTo>
                      <a:pt x="197" y="8"/>
                      <a:pt x="185" y="13"/>
                      <a:pt x="177" y="24"/>
                    </a:cubicBezTo>
                    <a:cubicBezTo>
                      <a:pt x="180" y="15"/>
                      <a:pt x="185" y="7"/>
                      <a:pt x="193" y="0"/>
                    </a:cubicBezTo>
                    <a:cubicBezTo>
                      <a:pt x="193" y="0"/>
                      <a:pt x="185" y="5"/>
                      <a:pt x="177" y="14"/>
                    </a:cubicBezTo>
                    <a:cubicBezTo>
                      <a:pt x="171" y="17"/>
                      <a:pt x="158" y="26"/>
                      <a:pt x="153" y="43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36"/>
                      <a:pt x="154" y="31"/>
                      <a:pt x="158" y="26"/>
                    </a:cubicBezTo>
                    <a:cubicBezTo>
                      <a:pt x="158" y="26"/>
                      <a:pt x="152" y="31"/>
                      <a:pt x="147" y="4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41" y="31"/>
                      <a:pt x="144" y="26"/>
                      <a:pt x="149" y="21"/>
                    </a:cubicBezTo>
                    <a:cubicBezTo>
                      <a:pt x="149" y="21"/>
                      <a:pt x="144" y="24"/>
                      <a:pt x="139" y="30"/>
                    </a:cubicBezTo>
                    <a:cubicBezTo>
                      <a:pt x="141" y="25"/>
                      <a:pt x="140" y="18"/>
                      <a:pt x="123" y="37"/>
                    </a:cubicBezTo>
                    <a:cubicBezTo>
                      <a:pt x="123" y="37"/>
                      <a:pt x="44" y="72"/>
                      <a:pt x="21" y="143"/>
                    </a:cubicBezTo>
                    <a:cubicBezTo>
                      <a:pt x="21" y="143"/>
                      <a:pt x="7" y="175"/>
                      <a:pt x="25" y="269"/>
                    </a:cubicBezTo>
                    <a:cubicBezTo>
                      <a:pt x="0" y="257"/>
                      <a:pt x="17" y="319"/>
                      <a:pt x="17" y="319"/>
                    </a:cubicBezTo>
                    <a:cubicBezTo>
                      <a:pt x="20" y="336"/>
                      <a:pt x="27" y="343"/>
                      <a:pt x="31" y="346"/>
                    </a:cubicBezTo>
                    <a:close/>
                    <a:moveTo>
                      <a:pt x="175" y="17"/>
                    </a:moveTo>
                    <a:cubicBezTo>
                      <a:pt x="171" y="22"/>
                      <a:pt x="167" y="29"/>
                      <a:pt x="166" y="37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5" y="29"/>
                      <a:pt x="169" y="23"/>
                      <a:pt x="1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B2528D7-412F-43F1-86FA-8F40F3779F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6525" y="2292350"/>
              <a:ext cx="1495425" cy="1498600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01743A7A-C5B5-479F-B673-E8A4A66C26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773" y="1540560"/>
              <a:ext cx="1151348" cy="1153792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44C6D866-A583-440E-8AC9-C83AB753B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3320" y="1740210"/>
              <a:ext cx="805374" cy="807084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Straight Arrow Connector 25">
              <a:extLst>
                <a:ext uri="{FF2B5EF4-FFF2-40B4-BE49-F238E27FC236}">
                  <a16:creationId xmlns:a16="http://schemas.microsoft.com/office/drawing/2014/main" id="{1BE5C0A2-D20D-40FC-9CF1-8BE4E0B455AD}"/>
                </a:ext>
              </a:extLst>
            </p:cNvPr>
            <p:cNvCxnSpPr/>
            <p:nvPr/>
          </p:nvCxnSpPr>
          <p:spPr>
            <a:xfrm>
              <a:off x="5334000" y="1435844"/>
              <a:ext cx="1524000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27">
              <a:extLst>
                <a:ext uri="{FF2B5EF4-FFF2-40B4-BE49-F238E27FC236}">
                  <a16:creationId xmlns:a16="http://schemas.microsoft.com/office/drawing/2014/main" id="{CD484010-F0AF-4592-A823-6D5367C956CB}"/>
                </a:ext>
              </a:extLst>
            </p:cNvPr>
            <p:cNvSpPr/>
            <p:nvPr/>
          </p:nvSpPr>
          <p:spPr>
            <a:xfrm>
              <a:off x="6858000" y="1305694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34">
              <a:extLst>
                <a:ext uri="{FF2B5EF4-FFF2-40B4-BE49-F238E27FC236}">
                  <a16:creationId xmlns:a16="http://schemas.microsoft.com/office/drawing/2014/main" id="{13F8805F-A666-49A5-ABB3-31E4BB9E6EF9}"/>
                </a:ext>
              </a:extLst>
            </p:cNvPr>
            <p:cNvSpPr/>
            <p:nvPr/>
          </p:nvSpPr>
          <p:spPr>
            <a:xfrm>
              <a:off x="6858000" y="38823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36">
              <a:extLst>
                <a:ext uri="{FF2B5EF4-FFF2-40B4-BE49-F238E27FC236}">
                  <a16:creationId xmlns:a16="http://schemas.microsoft.com/office/drawing/2014/main" id="{DFAF86D5-442D-4913-8C6A-F6F08987850A}"/>
                </a:ext>
              </a:extLst>
            </p:cNvPr>
            <p:cNvSpPr/>
            <p:nvPr/>
          </p:nvSpPr>
          <p:spPr>
            <a:xfrm>
              <a:off x="6858000" y="25869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Straight Arrow Connector 38">
              <a:extLst>
                <a:ext uri="{FF2B5EF4-FFF2-40B4-BE49-F238E27FC236}">
                  <a16:creationId xmlns:a16="http://schemas.microsoft.com/office/drawing/2014/main" id="{01F6A72A-E7AC-4505-B2EF-985ECC32033F}"/>
                </a:ext>
              </a:extLst>
            </p:cNvPr>
            <p:cNvCxnSpPr/>
            <p:nvPr/>
          </p:nvCxnSpPr>
          <p:spPr>
            <a:xfrm>
              <a:off x="6553200" y="2101898"/>
              <a:ext cx="358007" cy="498486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1">
              <a:extLst>
                <a:ext uri="{FF2B5EF4-FFF2-40B4-BE49-F238E27FC236}">
                  <a16:creationId xmlns:a16="http://schemas.microsoft.com/office/drawing/2014/main" id="{10290921-982E-4002-AC23-D64AA01702B1}"/>
                </a:ext>
              </a:extLst>
            </p:cNvPr>
            <p:cNvCxnSpPr>
              <a:endCxn id="14" idx="0"/>
            </p:cNvCxnSpPr>
            <p:nvPr/>
          </p:nvCxnSpPr>
          <p:spPr>
            <a:xfrm flipH="1" flipV="1">
              <a:off x="6025383" y="2115615"/>
              <a:ext cx="527817" cy="1841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42">
              <a:extLst>
                <a:ext uri="{FF2B5EF4-FFF2-40B4-BE49-F238E27FC236}">
                  <a16:creationId xmlns:a16="http://schemas.microsoft.com/office/drawing/2014/main" id="{384ED63D-BD44-4DA3-BEAC-2FB8A24C6CB0}"/>
                </a:ext>
              </a:extLst>
            </p:cNvPr>
            <p:cNvCxnSpPr/>
            <p:nvPr/>
          </p:nvCxnSpPr>
          <p:spPr>
            <a:xfrm>
              <a:off x="6477601" y="4012490"/>
              <a:ext cx="381602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45">
              <a:extLst>
                <a:ext uri="{FF2B5EF4-FFF2-40B4-BE49-F238E27FC236}">
                  <a16:creationId xmlns:a16="http://schemas.microsoft.com/office/drawing/2014/main" id="{5BCAD3FA-1B74-4B97-A85E-E24B3250103A}"/>
                </a:ext>
              </a:extLst>
            </p:cNvPr>
            <p:cNvCxnSpPr/>
            <p:nvPr/>
          </p:nvCxnSpPr>
          <p:spPr>
            <a:xfrm flipH="1" flipV="1">
              <a:off x="6076184" y="3506171"/>
              <a:ext cx="401417" cy="506319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48">
              <a:extLst>
                <a:ext uri="{FF2B5EF4-FFF2-40B4-BE49-F238E27FC236}">
                  <a16:creationId xmlns:a16="http://schemas.microsoft.com/office/drawing/2014/main" id="{E63A296D-773F-41FE-86EC-140497061759}"/>
                </a:ext>
              </a:extLst>
            </p:cNvPr>
            <p:cNvSpPr/>
            <p:nvPr/>
          </p:nvSpPr>
          <p:spPr>
            <a:xfrm>
              <a:off x="1996070" y="1305694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Oval 50">
              <a:extLst>
                <a:ext uri="{FF2B5EF4-FFF2-40B4-BE49-F238E27FC236}">
                  <a16:creationId xmlns:a16="http://schemas.microsoft.com/office/drawing/2014/main" id="{619423C4-2A7C-4061-8633-B957C416DD24}"/>
                </a:ext>
              </a:extLst>
            </p:cNvPr>
            <p:cNvSpPr/>
            <p:nvPr/>
          </p:nvSpPr>
          <p:spPr>
            <a:xfrm>
              <a:off x="1996070" y="38823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52">
              <a:extLst>
                <a:ext uri="{FF2B5EF4-FFF2-40B4-BE49-F238E27FC236}">
                  <a16:creationId xmlns:a16="http://schemas.microsoft.com/office/drawing/2014/main" id="{98E9D04D-9FE6-4838-B9D4-B55C2DCC323A}"/>
                </a:ext>
              </a:extLst>
            </p:cNvPr>
            <p:cNvSpPr/>
            <p:nvPr/>
          </p:nvSpPr>
          <p:spPr>
            <a:xfrm>
              <a:off x="1996070" y="2586940"/>
              <a:ext cx="258815" cy="260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Straight Arrow Connector 57">
              <a:extLst>
                <a:ext uri="{FF2B5EF4-FFF2-40B4-BE49-F238E27FC236}">
                  <a16:creationId xmlns:a16="http://schemas.microsoft.com/office/drawing/2014/main" id="{929F73BC-77F5-4134-A642-80BE8F080557}"/>
                </a:ext>
              </a:extLst>
            </p:cNvPr>
            <p:cNvCxnSpPr>
              <a:endCxn id="29" idx="6"/>
            </p:cNvCxnSpPr>
            <p:nvPr/>
          </p:nvCxnSpPr>
          <p:spPr>
            <a:xfrm flipH="1">
              <a:off x="2254885" y="4012490"/>
              <a:ext cx="813675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60">
              <a:extLst>
                <a:ext uri="{FF2B5EF4-FFF2-40B4-BE49-F238E27FC236}">
                  <a16:creationId xmlns:a16="http://schemas.microsoft.com/office/drawing/2014/main" id="{DED7D927-2326-483D-BF11-65DDD5565AB2}"/>
                </a:ext>
              </a:extLst>
            </p:cNvPr>
            <p:cNvCxnSpPr>
              <a:stCxn id="12" idx="42"/>
            </p:cNvCxnSpPr>
            <p:nvPr/>
          </p:nvCxnSpPr>
          <p:spPr>
            <a:xfrm flipH="1">
              <a:off x="3068561" y="3711208"/>
              <a:ext cx="192114" cy="301283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62">
              <a:extLst>
                <a:ext uri="{FF2B5EF4-FFF2-40B4-BE49-F238E27FC236}">
                  <a16:creationId xmlns:a16="http://schemas.microsoft.com/office/drawing/2014/main" id="{65C099BF-3F70-443B-AA97-1BD569EAB797}"/>
                </a:ext>
              </a:extLst>
            </p:cNvPr>
            <p:cNvCxnSpPr>
              <a:endCxn id="31" idx="7"/>
            </p:cNvCxnSpPr>
            <p:nvPr/>
          </p:nvCxnSpPr>
          <p:spPr>
            <a:xfrm flipH="1">
              <a:off x="2216982" y="2190749"/>
              <a:ext cx="261642" cy="434311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64">
              <a:extLst>
                <a:ext uri="{FF2B5EF4-FFF2-40B4-BE49-F238E27FC236}">
                  <a16:creationId xmlns:a16="http://schemas.microsoft.com/office/drawing/2014/main" id="{996B3803-B290-41E5-8133-93E51699340F}"/>
                </a:ext>
              </a:extLst>
            </p:cNvPr>
            <p:cNvCxnSpPr/>
            <p:nvPr/>
          </p:nvCxnSpPr>
          <p:spPr>
            <a:xfrm flipH="1">
              <a:off x="2478624" y="2190749"/>
              <a:ext cx="1559976" cy="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70">
              <a:extLst>
                <a:ext uri="{FF2B5EF4-FFF2-40B4-BE49-F238E27FC236}">
                  <a16:creationId xmlns:a16="http://schemas.microsoft.com/office/drawing/2014/main" id="{D8B648B4-50FC-47B8-9716-93BF4181EF6E}"/>
                </a:ext>
              </a:extLst>
            </p:cNvPr>
            <p:cNvCxnSpPr/>
            <p:nvPr/>
          </p:nvCxnSpPr>
          <p:spPr>
            <a:xfrm flipH="1">
              <a:off x="2216982" y="1435844"/>
              <a:ext cx="754818" cy="0"/>
            </a:xfrm>
            <a:prstGeom prst="straightConnector1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72">
              <a:extLst>
                <a:ext uri="{FF2B5EF4-FFF2-40B4-BE49-F238E27FC236}">
                  <a16:creationId xmlns:a16="http://schemas.microsoft.com/office/drawing/2014/main" id="{D60A7356-85C1-459F-A51B-2C92992AA4C6}"/>
                </a:ext>
              </a:extLst>
            </p:cNvPr>
            <p:cNvCxnSpPr>
              <a:endCxn id="42" idx="25"/>
            </p:cNvCxnSpPr>
            <p:nvPr/>
          </p:nvCxnSpPr>
          <p:spPr>
            <a:xfrm>
              <a:off x="2971800" y="1435844"/>
              <a:ext cx="389045" cy="202860"/>
            </a:xfrm>
            <a:prstGeom prst="lin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97">
              <a:extLst>
                <a:ext uri="{FF2B5EF4-FFF2-40B4-BE49-F238E27FC236}">
                  <a16:creationId xmlns:a16="http://schemas.microsoft.com/office/drawing/2014/main" id="{1DA6C0AB-2B20-43EE-8E38-DF1379F1F87B}"/>
                </a:ext>
              </a:extLst>
            </p:cNvPr>
            <p:cNvGrpSpPr/>
            <p:nvPr/>
          </p:nvGrpSpPr>
          <p:grpSpPr>
            <a:xfrm>
              <a:off x="3127372" y="2693635"/>
              <a:ext cx="626533" cy="638898"/>
              <a:chOff x="7160655" y="2178006"/>
              <a:chExt cx="379359" cy="386846"/>
            </a:xfrm>
            <a:grpFill/>
          </p:grpSpPr>
          <p:sp>
            <p:nvSpPr>
              <p:cNvPr id="56" name="Freeform 36">
                <a:extLst>
                  <a:ext uri="{FF2B5EF4-FFF2-40B4-BE49-F238E27FC236}">
                    <a16:creationId xmlns:a16="http://schemas.microsoft.com/office/drawing/2014/main" id="{E0D2CF86-2566-42A5-86A8-DCE8838DB0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7">
                <a:extLst>
                  <a:ext uri="{FF2B5EF4-FFF2-40B4-BE49-F238E27FC236}">
                    <a16:creationId xmlns:a16="http://schemas.microsoft.com/office/drawing/2014/main" id="{7E9353DC-6A1D-495E-95DA-73D544433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38">
                <a:extLst>
                  <a:ext uri="{FF2B5EF4-FFF2-40B4-BE49-F238E27FC236}">
                    <a16:creationId xmlns:a16="http://schemas.microsoft.com/office/drawing/2014/main" id="{C07E3F99-60BD-4CBC-9DD8-D47A7B916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105">
              <a:extLst>
                <a:ext uri="{FF2B5EF4-FFF2-40B4-BE49-F238E27FC236}">
                  <a16:creationId xmlns:a16="http://schemas.microsoft.com/office/drawing/2014/main" id="{BD2FDC89-C61F-458F-8B4D-905295838047}"/>
                </a:ext>
              </a:extLst>
            </p:cNvPr>
            <p:cNvGrpSpPr/>
            <p:nvPr/>
          </p:nvGrpSpPr>
          <p:grpSpPr>
            <a:xfrm>
              <a:off x="5451674" y="1954242"/>
              <a:ext cx="433698" cy="396899"/>
              <a:chOff x="6726389" y="1486674"/>
              <a:chExt cx="411805" cy="376863"/>
            </a:xfrm>
            <a:grpFill/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412D5AC1-004B-4904-B8DF-F56AB5737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392894AD-36FB-46D5-B366-27E9AA7D69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 w="9525">
                <a:solidFill>
                  <a:srgbClr val="6A9E4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9CD57D2C-B981-4C1F-BFE4-16A70BE8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55">
              <a:extLst>
                <a:ext uri="{FF2B5EF4-FFF2-40B4-BE49-F238E27FC236}">
                  <a16:creationId xmlns:a16="http://schemas.microsoft.com/office/drawing/2014/main" id="{955D47C1-A7A3-4052-BDFC-C4B45926D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9846" y="1880894"/>
              <a:ext cx="482637" cy="505086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88E7C7B0-60E5-4A22-A392-864A77139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88" y="2547294"/>
              <a:ext cx="1141412" cy="1153792"/>
            </a:xfrm>
            <a:custGeom>
              <a:avLst/>
              <a:gdLst>
                <a:gd name="T0" fmla="*/ 951 w 1064"/>
                <a:gd name="T1" fmla="*/ 573 h 1077"/>
                <a:gd name="T2" fmla="*/ 936 w 1064"/>
                <a:gd name="T3" fmla="*/ 508 h 1077"/>
                <a:gd name="T4" fmla="*/ 1041 w 1064"/>
                <a:gd name="T5" fmla="*/ 479 h 1077"/>
                <a:gd name="T6" fmla="*/ 982 w 1064"/>
                <a:gd name="T7" fmla="*/ 424 h 1077"/>
                <a:gd name="T8" fmla="*/ 902 w 1064"/>
                <a:gd name="T9" fmla="*/ 371 h 1077"/>
                <a:gd name="T10" fmla="*/ 990 w 1064"/>
                <a:gd name="T11" fmla="*/ 308 h 1077"/>
                <a:gd name="T12" fmla="*/ 915 w 1064"/>
                <a:gd name="T13" fmla="*/ 276 h 1077"/>
                <a:gd name="T14" fmla="*/ 822 w 1064"/>
                <a:gd name="T15" fmla="*/ 255 h 1077"/>
                <a:gd name="T16" fmla="*/ 884 w 1064"/>
                <a:gd name="T17" fmla="*/ 165 h 1077"/>
                <a:gd name="T18" fmla="*/ 803 w 1064"/>
                <a:gd name="T19" fmla="*/ 161 h 1077"/>
                <a:gd name="T20" fmla="*/ 708 w 1064"/>
                <a:gd name="T21" fmla="*/ 172 h 1077"/>
                <a:gd name="T22" fmla="*/ 735 w 1064"/>
                <a:gd name="T23" fmla="*/ 67 h 1077"/>
                <a:gd name="T24" fmla="*/ 658 w 1064"/>
                <a:gd name="T25" fmla="*/ 91 h 1077"/>
                <a:gd name="T26" fmla="*/ 572 w 1064"/>
                <a:gd name="T27" fmla="*/ 134 h 1077"/>
                <a:gd name="T28" fmla="*/ 562 w 1064"/>
                <a:gd name="T29" fmla="*/ 26 h 1077"/>
                <a:gd name="T30" fmla="*/ 497 w 1064"/>
                <a:gd name="T31" fmla="*/ 75 h 1077"/>
                <a:gd name="T32" fmla="*/ 432 w 1064"/>
                <a:gd name="T33" fmla="*/ 144 h 1077"/>
                <a:gd name="T34" fmla="*/ 385 w 1064"/>
                <a:gd name="T35" fmla="*/ 46 h 1077"/>
                <a:gd name="T36" fmla="*/ 341 w 1064"/>
                <a:gd name="T37" fmla="*/ 115 h 1077"/>
                <a:gd name="T38" fmla="*/ 303 w 1064"/>
                <a:gd name="T39" fmla="*/ 203 h 1077"/>
                <a:gd name="T40" fmla="*/ 226 w 1064"/>
                <a:gd name="T41" fmla="*/ 126 h 1077"/>
                <a:gd name="T42" fmla="*/ 208 w 1064"/>
                <a:gd name="T43" fmla="*/ 206 h 1077"/>
                <a:gd name="T44" fmla="*/ 203 w 1064"/>
                <a:gd name="T45" fmla="*/ 301 h 1077"/>
                <a:gd name="T46" fmla="*/ 104 w 1064"/>
                <a:gd name="T47" fmla="*/ 256 h 1077"/>
                <a:gd name="T48" fmla="*/ 114 w 1064"/>
                <a:gd name="T49" fmla="*/ 337 h 1077"/>
                <a:gd name="T50" fmla="*/ 142 w 1064"/>
                <a:gd name="T51" fmla="*/ 428 h 1077"/>
                <a:gd name="T52" fmla="*/ 33 w 1064"/>
                <a:gd name="T53" fmla="*/ 420 h 1077"/>
                <a:gd name="T54" fmla="*/ 70 w 1064"/>
                <a:gd name="T55" fmla="*/ 492 h 1077"/>
                <a:gd name="T56" fmla="*/ 126 w 1064"/>
                <a:gd name="T57" fmla="*/ 538 h 1077"/>
                <a:gd name="T58" fmla="*/ 70 w 1064"/>
                <a:gd name="T59" fmla="*/ 585 h 1077"/>
                <a:gd name="T60" fmla="*/ 33 w 1064"/>
                <a:gd name="T61" fmla="*/ 657 h 1077"/>
                <a:gd name="T62" fmla="*/ 142 w 1064"/>
                <a:gd name="T63" fmla="*/ 648 h 1077"/>
                <a:gd name="T64" fmla="*/ 114 w 1064"/>
                <a:gd name="T65" fmla="*/ 740 h 1077"/>
                <a:gd name="T66" fmla="*/ 104 w 1064"/>
                <a:gd name="T67" fmla="*/ 821 h 1077"/>
                <a:gd name="T68" fmla="*/ 203 w 1064"/>
                <a:gd name="T69" fmla="*/ 775 h 1077"/>
                <a:gd name="T70" fmla="*/ 208 w 1064"/>
                <a:gd name="T71" fmla="*/ 871 h 1077"/>
                <a:gd name="T72" fmla="*/ 226 w 1064"/>
                <a:gd name="T73" fmla="*/ 950 h 1077"/>
                <a:gd name="T74" fmla="*/ 303 w 1064"/>
                <a:gd name="T75" fmla="*/ 874 h 1077"/>
                <a:gd name="T76" fmla="*/ 341 w 1064"/>
                <a:gd name="T77" fmla="*/ 962 h 1077"/>
                <a:gd name="T78" fmla="*/ 385 w 1064"/>
                <a:gd name="T79" fmla="*/ 1030 h 1077"/>
                <a:gd name="T80" fmla="*/ 432 w 1064"/>
                <a:gd name="T81" fmla="*/ 932 h 1077"/>
                <a:gd name="T82" fmla="*/ 497 w 1064"/>
                <a:gd name="T83" fmla="*/ 1002 h 1077"/>
                <a:gd name="T84" fmla="*/ 562 w 1064"/>
                <a:gd name="T85" fmla="*/ 1051 h 1077"/>
                <a:gd name="T86" fmla="*/ 572 w 1064"/>
                <a:gd name="T87" fmla="*/ 943 h 1077"/>
                <a:gd name="T88" fmla="*/ 658 w 1064"/>
                <a:gd name="T89" fmla="*/ 986 h 1077"/>
                <a:gd name="T90" fmla="*/ 735 w 1064"/>
                <a:gd name="T91" fmla="*/ 1010 h 1077"/>
                <a:gd name="T92" fmla="*/ 708 w 1064"/>
                <a:gd name="T93" fmla="*/ 905 h 1077"/>
                <a:gd name="T94" fmla="*/ 803 w 1064"/>
                <a:gd name="T95" fmla="*/ 916 h 1077"/>
                <a:gd name="T96" fmla="*/ 884 w 1064"/>
                <a:gd name="T97" fmla="*/ 911 h 1077"/>
                <a:gd name="T98" fmla="*/ 822 w 1064"/>
                <a:gd name="T99" fmla="*/ 822 h 1077"/>
                <a:gd name="T100" fmla="*/ 915 w 1064"/>
                <a:gd name="T101" fmla="*/ 800 h 1077"/>
                <a:gd name="T102" fmla="*/ 990 w 1064"/>
                <a:gd name="T103" fmla="*/ 768 h 1077"/>
                <a:gd name="T104" fmla="*/ 902 w 1064"/>
                <a:gd name="T105" fmla="*/ 705 h 1077"/>
                <a:gd name="T106" fmla="*/ 982 w 1064"/>
                <a:gd name="T107" fmla="*/ 653 h 1077"/>
                <a:gd name="T108" fmla="*/ 1041 w 1064"/>
                <a:gd name="T109" fmla="*/ 59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A1E3EE1E-FB3D-4D23-9FAE-B43A165D9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361" y="1333238"/>
              <a:ext cx="760412" cy="768660"/>
            </a:xfrm>
            <a:custGeom>
              <a:avLst/>
              <a:gdLst>
                <a:gd name="T0" fmla="*/ 951 w 1064"/>
                <a:gd name="T1" fmla="*/ 573 h 1077"/>
                <a:gd name="T2" fmla="*/ 936 w 1064"/>
                <a:gd name="T3" fmla="*/ 508 h 1077"/>
                <a:gd name="T4" fmla="*/ 1041 w 1064"/>
                <a:gd name="T5" fmla="*/ 479 h 1077"/>
                <a:gd name="T6" fmla="*/ 982 w 1064"/>
                <a:gd name="T7" fmla="*/ 424 h 1077"/>
                <a:gd name="T8" fmla="*/ 902 w 1064"/>
                <a:gd name="T9" fmla="*/ 371 h 1077"/>
                <a:gd name="T10" fmla="*/ 990 w 1064"/>
                <a:gd name="T11" fmla="*/ 308 h 1077"/>
                <a:gd name="T12" fmla="*/ 915 w 1064"/>
                <a:gd name="T13" fmla="*/ 276 h 1077"/>
                <a:gd name="T14" fmla="*/ 822 w 1064"/>
                <a:gd name="T15" fmla="*/ 255 h 1077"/>
                <a:gd name="T16" fmla="*/ 884 w 1064"/>
                <a:gd name="T17" fmla="*/ 165 h 1077"/>
                <a:gd name="T18" fmla="*/ 803 w 1064"/>
                <a:gd name="T19" fmla="*/ 161 h 1077"/>
                <a:gd name="T20" fmla="*/ 708 w 1064"/>
                <a:gd name="T21" fmla="*/ 172 h 1077"/>
                <a:gd name="T22" fmla="*/ 735 w 1064"/>
                <a:gd name="T23" fmla="*/ 67 h 1077"/>
                <a:gd name="T24" fmla="*/ 658 w 1064"/>
                <a:gd name="T25" fmla="*/ 91 h 1077"/>
                <a:gd name="T26" fmla="*/ 572 w 1064"/>
                <a:gd name="T27" fmla="*/ 134 h 1077"/>
                <a:gd name="T28" fmla="*/ 562 w 1064"/>
                <a:gd name="T29" fmla="*/ 26 h 1077"/>
                <a:gd name="T30" fmla="*/ 497 w 1064"/>
                <a:gd name="T31" fmla="*/ 75 h 1077"/>
                <a:gd name="T32" fmla="*/ 432 w 1064"/>
                <a:gd name="T33" fmla="*/ 144 h 1077"/>
                <a:gd name="T34" fmla="*/ 385 w 1064"/>
                <a:gd name="T35" fmla="*/ 46 h 1077"/>
                <a:gd name="T36" fmla="*/ 341 w 1064"/>
                <a:gd name="T37" fmla="*/ 115 h 1077"/>
                <a:gd name="T38" fmla="*/ 303 w 1064"/>
                <a:gd name="T39" fmla="*/ 203 h 1077"/>
                <a:gd name="T40" fmla="*/ 226 w 1064"/>
                <a:gd name="T41" fmla="*/ 126 h 1077"/>
                <a:gd name="T42" fmla="*/ 208 w 1064"/>
                <a:gd name="T43" fmla="*/ 206 h 1077"/>
                <a:gd name="T44" fmla="*/ 203 w 1064"/>
                <a:gd name="T45" fmla="*/ 301 h 1077"/>
                <a:gd name="T46" fmla="*/ 104 w 1064"/>
                <a:gd name="T47" fmla="*/ 256 h 1077"/>
                <a:gd name="T48" fmla="*/ 114 w 1064"/>
                <a:gd name="T49" fmla="*/ 337 h 1077"/>
                <a:gd name="T50" fmla="*/ 142 w 1064"/>
                <a:gd name="T51" fmla="*/ 428 h 1077"/>
                <a:gd name="T52" fmla="*/ 33 w 1064"/>
                <a:gd name="T53" fmla="*/ 420 h 1077"/>
                <a:gd name="T54" fmla="*/ 70 w 1064"/>
                <a:gd name="T55" fmla="*/ 492 h 1077"/>
                <a:gd name="T56" fmla="*/ 126 w 1064"/>
                <a:gd name="T57" fmla="*/ 538 h 1077"/>
                <a:gd name="T58" fmla="*/ 70 w 1064"/>
                <a:gd name="T59" fmla="*/ 585 h 1077"/>
                <a:gd name="T60" fmla="*/ 33 w 1064"/>
                <a:gd name="T61" fmla="*/ 657 h 1077"/>
                <a:gd name="T62" fmla="*/ 142 w 1064"/>
                <a:gd name="T63" fmla="*/ 648 h 1077"/>
                <a:gd name="T64" fmla="*/ 114 w 1064"/>
                <a:gd name="T65" fmla="*/ 740 h 1077"/>
                <a:gd name="T66" fmla="*/ 104 w 1064"/>
                <a:gd name="T67" fmla="*/ 821 h 1077"/>
                <a:gd name="T68" fmla="*/ 203 w 1064"/>
                <a:gd name="T69" fmla="*/ 775 h 1077"/>
                <a:gd name="T70" fmla="*/ 208 w 1064"/>
                <a:gd name="T71" fmla="*/ 871 h 1077"/>
                <a:gd name="T72" fmla="*/ 226 w 1064"/>
                <a:gd name="T73" fmla="*/ 950 h 1077"/>
                <a:gd name="T74" fmla="*/ 303 w 1064"/>
                <a:gd name="T75" fmla="*/ 874 h 1077"/>
                <a:gd name="T76" fmla="*/ 341 w 1064"/>
                <a:gd name="T77" fmla="*/ 962 h 1077"/>
                <a:gd name="T78" fmla="*/ 385 w 1064"/>
                <a:gd name="T79" fmla="*/ 1030 h 1077"/>
                <a:gd name="T80" fmla="*/ 432 w 1064"/>
                <a:gd name="T81" fmla="*/ 932 h 1077"/>
                <a:gd name="T82" fmla="*/ 497 w 1064"/>
                <a:gd name="T83" fmla="*/ 1002 h 1077"/>
                <a:gd name="T84" fmla="*/ 562 w 1064"/>
                <a:gd name="T85" fmla="*/ 1051 h 1077"/>
                <a:gd name="T86" fmla="*/ 572 w 1064"/>
                <a:gd name="T87" fmla="*/ 943 h 1077"/>
                <a:gd name="T88" fmla="*/ 658 w 1064"/>
                <a:gd name="T89" fmla="*/ 986 h 1077"/>
                <a:gd name="T90" fmla="*/ 735 w 1064"/>
                <a:gd name="T91" fmla="*/ 1010 h 1077"/>
                <a:gd name="T92" fmla="*/ 708 w 1064"/>
                <a:gd name="T93" fmla="*/ 905 h 1077"/>
                <a:gd name="T94" fmla="*/ 803 w 1064"/>
                <a:gd name="T95" fmla="*/ 916 h 1077"/>
                <a:gd name="T96" fmla="*/ 884 w 1064"/>
                <a:gd name="T97" fmla="*/ 911 h 1077"/>
                <a:gd name="T98" fmla="*/ 822 w 1064"/>
                <a:gd name="T99" fmla="*/ 822 h 1077"/>
                <a:gd name="T100" fmla="*/ 915 w 1064"/>
                <a:gd name="T101" fmla="*/ 800 h 1077"/>
                <a:gd name="T102" fmla="*/ 990 w 1064"/>
                <a:gd name="T103" fmla="*/ 768 h 1077"/>
                <a:gd name="T104" fmla="*/ 902 w 1064"/>
                <a:gd name="T105" fmla="*/ 705 h 1077"/>
                <a:gd name="T106" fmla="*/ 982 w 1064"/>
                <a:gd name="T107" fmla="*/ 653 h 1077"/>
                <a:gd name="T108" fmla="*/ 1041 w 1064"/>
                <a:gd name="T109" fmla="*/ 59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CDFB2678-83FE-45BA-B567-433BEE2EE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0" y="971550"/>
              <a:ext cx="760412" cy="768660"/>
            </a:xfrm>
            <a:custGeom>
              <a:avLst/>
              <a:gdLst>
                <a:gd name="T0" fmla="*/ 951 w 1064"/>
                <a:gd name="T1" fmla="*/ 573 h 1077"/>
                <a:gd name="T2" fmla="*/ 936 w 1064"/>
                <a:gd name="T3" fmla="*/ 508 h 1077"/>
                <a:gd name="T4" fmla="*/ 1041 w 1064"/>
                <a:gd name="T5" fmla="*/ 479 h 1077"/>
                <a:gd name="T6" fmla="*/ 982 w 1064"/>
                <a:gd name="T7" fmla="*/ 424 h 1077"/>
                <a:gd name="T8" fmla="*/ 902 w 1064"/>
                <a:gd name="T9" fmla="*/ 371 h 1077"/>
                <a:gd name="T10" fmla="*/ 990 w 1064"/>
                <a:gd name="T11" fmla="*/ 308 h 1077"/>
                <a:gd name="T12" fmla="*/ 915 w 1064"/>
                <a:gd name="T13" fmla="*/ 276 h 1077"/>
                <a:gd name="T14" fmla="*/ 822 w 1064"/>
                <a:gd name="T15" fmla="*/ 255 h 1077"/>
                <a:gd name="T16" fmla="*/ 884 w 1064"/>
                <a:gd name="T17" fmla="*/ 165 h 1077"/>
                <a:gd name="T18" fmla="*/ 803 w 1064"/>
                <a:gd name="T19" fmla="*/ 161 h 1077"/>
                <a:gd name="T20" fmla="*/ 708 w 1064"/>
                <a:gd name="T21" fmla="*/ 172 h 1077"/>
                <a:gd name="T22" fmla="*/ 735 w 1064"/>
                <a:gd name="T23" fmla="*/ 67 h 1077"/>
                <a:gd name="T24" fmla="*/ 658 w 1064"/>
                <a:gd name="T25" fmla="*/ 91 h 1077"/>
                <a:gd name="T26" fmla="*/ 572 w 1064"/>
                <a:gd name="T27" fmla="*/ 134 h 1077"/>
                <a:gd name="T28" fmla="*/ 562 w 1064"/>
                <a:gd name="T29" fmla="*/ 26 h 1077"/>
                <a:gd name="T30" fmla="*/ 497 w 1064"/>
                <a:gd name="T31" fmla="*/ 75 h 1077"/>
                <a:gd name="T32" fmla="*/ 432 w 1064"/>
                <a:gd name="T33" fmla="*/ 144 h 1077"/>
                <a:gd name="T34" fmla="*/ 385 w 1064"/>
                <a:gd name="T35" fmla="*/ 46 h 1077"/>
                <a:gd name="T36" fmla="*/ 341 w 1064"/>
                <a:gd name="T37" fmla="*/ 115 h 1077"/>
                <a:gd name="T38" fmla="*/ 303 w 1064"/>
                <a:gd name="T39" fmla="*/ 203 h 1077"/>
                <a:gd name="T40" fmla="*/ 226 w 1064"/>
                <a:gd name="T41" fmla="*/ 126 h 1077"/>
                <a:gd name="T42" fmla="*/ 208 w 1064"/>
                <a:gd name="T43" fmla="*/ 206 h 1077"/>
                <a:gd name="T44" fmla="*/ 203 w 1064"/>
                <a:gd name="T45" fmla="*/ 301 h 1077"/>
                <a:gd name="T46" fmla="*/ 104 w 1064"/>
                <a:gd name="T47" fmla="*/ 256 h 1077"/>
                <a:gd name="T48" fmla="*/ 114 w 1064"/>
                <a:gd name="T49" fmla="*/ 337 h 1077"/>
                <a:gd name="T50" fmla="*/ 142 w 1064"/>
                <a:gd name="T51" fmla="*/ 428 h 1077"/>
                <a:gd name="T52" fmla="*/ 33 w 1064"/>
                <a:gd name="T53" fmla="*/ 420 h 1077"/>
                <a:gd name="T54" fmla="*/ 70 w 1064"/>
                <a:gd name="T55" fmla="*/ 492 h 1077"/>
                <a:gd name="T56" fmla="*/ 126 w 1064"/>
                <a:gd name="T57" fmla="*/ 538 h 1077"/>
                <a:gd name="T58" fmla="*/ 70 w 1064"/>
                <a:gd name="T59" fmla="*/ 585 h 1077"/>
                <a:gd name="T60" fmla="*/ 33 w 1064"/>
                <a:gd name="T61" fmla="*/ 657 h 1077"/>
                <a:gd name="T62" fmla="*/ 142 w 1064"/>
                <a:gd name="T63" fmla="*/ 648 h 1077"/>
                <a:gd name="T64" fmla="*/ 114 w 1064"/>
                <a:gd name="T65" fmla="*/ 740 h 1077"/>
                <a:gd name="T66" fmla="*/ 104 w 1064"/>
                <a:gd name="T67" fmla="*/ 821 h 1077"/>
                <a:gd name="T68" fmla="*/ 203 w 1064"/>
                <a:gd name="T69" fmla="*/ 775 h 1077"/>
                <a:gd name="T70" fmla="*/ 208 w 1064"/>
                <a:gd name="T71" fmla="*/ 871 h 1077"/>
                <a:gd name="T72" fmla="*/ 226 w 1064"/>
                <a:gd name="T73" fmla="*/ 950 h 1077"/>
                <a:gd name="T74" fmla="*/ 303 w 1064"/>
                <a:gd name="T75" fmla="*/ 874 h 1077"/>
                <a:gd name="T76" fmla="*/ 341 w 1064"/>
                <a:gd name="T77" fmla="*/ 962 h 1077"/>
                <a:gd name="T78" fmla="*/ 385 w 1064"/>
                <a:gd name="T79" fmla="*/ 1030 h 1077"/>
                <a:gd name="T80" fmla="*/ 432 w 1064"/>
                <a:gd name="T81" fmla="*/ 932 h 1077"/>
                <a:gd name="T82" fmla="*/ 497 w 1064"/>
                <a:gd name="T83" fmla="*/ 1002 h 1077"/>
                <a:gd name="T84" fmla="*/ 562 w 1064"/>
                <a:gd name="T85" fmla="*/ 1051 h 1077"/>
                <a:gd name="T86" fmla="*/ 572 w 1064"/>
                <a:gd name="T87" fmla="*/ 943 h 1077"/>
                <a:gd name="T88" fmla="*/ 658 w 1064"/>
                <a:gd name="T89" fmla="*/ 986 h 1077"/>
                <a:gd name="T90" fmla="*/ 735 w 1064"/>
                <a:gd name="T91" fmla="*/ 1010 h 1077"/>
                <a:gd name="T92" fmla="*/ 708 w 1064"/>
                <a:gd name="T93" fmla="*/ 905 h 1077"/>
                <a:gd name="T94" fmla="*/ 803 w 1064"/>
                <a:gd name="T95" fmla="*/ 916 h 1077"/>
                <a:gd name="T96" fmla="*/ 884 w 1064"/>
                <a:gd name="T97" fmla="*/ 911 h 1077"/>
                <a:gd name="T98" fmla="*/ 822 w 1064"/>
                <a:gd name="T99" fmla="*/ 822 h 1077"/>
                <a:gd name="T100" fmla="*/ 915 w 1064"/>
                <a:gd name="T101" fmla="*/ 800 h 1077"/>
                <a:gd name="T102" fmla="*/ 990 w 1064"/>
                <a:gd name="T103" fmla="*/ 768 h 1077"/>
                <a:gd name="T104" fmla="*/ 902 w 1064"/>
                <a:gd name="T105" fmla="*/ 705 h 1077"/>
                <a:gd name="T106" fmla="*/ 982 w 1064"/>
                <a:gd name="T107" fmla="*/ 653 h 1077"/>
                <a:gd name="T108" fmla="*/ 1041 w 1064"/>
                <a:gd name="T109" fmla="*/ 59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101">
              <a:extLst>
                <a:ext uri="{FF2B5EF4-FFF2-40B4-BE49-F238E27FC236}">
                  <a16:creationId xmlns:a16="http://schemas.microsoft.com/office/drawing/2014/main" id="{F2BDF60C-41D1-476F-B492-7A7E898A6744}"/>
                </a:ext>
              </a:extLst>
            </p:cNvPr>
            <p:cNvGrpSpPr/>
            <p:nvPr/>
          </p:nvGrpSpPr>
          <p:grpSpPr>
            <a:xfrm>
              <a:off x="5844474" y="2909970"/>
              <a:ext cx="428440" cy="428440"/>
              <a:chOff x="6352022" y="2360197"/>
              <a:chExt cx="406813" cy="406813"/>
            </a:xfrm>
            <a:grpFill/>
          </p:grpSpPr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A52635C6-2D14-47A2-92E5-EE4AC7C8E8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710F8499-99A9-42A0-8003-148094C1C1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Oval 41">
                <a:extLst>
                  <a:ext uri="{FF2B5EF4-FFF2-40B4-BE49-F238E27FC236}">
                    <a16:creationId xmlns:a16="http://schemas.microsoft.com/office/drawing/2014/main" id="{105A72B3-AB2B-4EF4-B9C1-59F7C86AE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62">
              <a:extLst>
                <a:ext uri="{FF2B5EF4-FFF2-40B4-BE49-F238E27FC236}">
                  <a16:creationId xmlns:a16="http://schemas.microsoft.com/office/drawing/2014/main" id="{7FAA57AD-461B-4A27-8D7F-FF42F2804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6166" y="1220025"/>
              <a:ext cx="201681" cy="27171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134">
              <a:extLst>
                <a:ext uri="{FF2B5EF4-FFF2-40B4-BE49-F238E27FC236}">
                  <a16:creationId xmlns:a16="http://schemas.microsoft.com/office/drawing/2014/main" id="{F9948F0C-1122-42C2-B769-FF0E7C4B8CEE}"/>
                </a:ext>
              </a:extLst>
            </p:cNvPr>
            <p:cNvGrpSpPr/>
            <p:nvPr/>
          </p:nvGrpSpPr>
          <p:grpSpPr>
            <a:xfrm>
              <a:off x="3438490" y="1534419"/>
              <a:ext cx="402154" cy="327244"/>
              <a:chOff x="1550139" y="1314466"/>
              <a:chExt cx="509139" cy="414300"/>
            </a:xfrm>
            <a:grpFill/>
          </p:grpSpPr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id="{C2412B4B-5ED6-40B4-8626-851F263516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475A9760-4044-46A4-99FD-287D978BB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Oval 7">
                <a:extLst>
                  <a:ext uri="{FF2B5EF4-FFF2-40B4-BE49-F238E27FC236}">
                    <a16:creationId xmlns:a16="http://schemas.microsoft.com/office/drawing/2014/main" id="{4F34DF95-C9C5-4DF5-9EC6-CD2E09AFA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1ACE8B13-5EA7-43E8-821E-6B2DE6DDD8C4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D08B8DE-44D5-4867-91E5-10BA9946E0AD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C2D3A29-2B7F-44E7-9056-5AA217E33ABE}"/>
              </a:ext>
            </a:extLst>
          </p:cNvPr>
          <p:cNvGrpSpPr/>
          <p:nvPr/>
        </p:nvGrpSpPr>
        <p:grpSpPr>
          <a:xfrm>
            <a:off x="9232469" y="1767581"/>
            <a:ext cx="2467343" cy="1130554"/>
            <a:chOff x="9135195" y="1908157"/>
            <a:chExt cx="2467343" cy="1130554"/>
          </a:xfrm>
        </p:grpSpPr>
        <p:sp>
          <p:nvSpPr>
            <p:cNvPr id="64" name="TextBox 62">
              <a:extLst>
                <a:ext uri="{FF2B5EF4-FFF2-40B4-BE49-F238E27FC236}">
                  <a16:creationId xmlns:a16="http://schemas.microsoft.com/office/drawing/2014/main" id="{F082642A-864D-46EC-9E46-19058793F0F3}"/>
                </a:ext>
              </a:extLst>
            </p:cNvPr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577A583-7443-467C-AEF6-9B5B7A25776F}"/>
                </a:ext>
              </a:extLst>
            </p:cNvPr>
            <p:cNvSpPr txBox="1"/>
            <p:nvPr/>
          </p:nvSpPr>
          <p:spPr>
            <a:xfrm>
              <a:off x="9135195" y="1908157"/>
              <a:ext cx="1807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85C04A-7C77-4778-9795-67EB926225BE}"/>
              </a:ext>
            </a:extLst>
          </p:cNvPr>
          <p:cNvGrpSpPr/>
          <p:nvPr/>
        </p:nvGrpSpPr>
        <p:grpSpPr>
          <a:xfrm>
            <a:off x="548808" y="1741143"/>
            <a:ext cx="2452721" cy="1130554"/>
            <a:chOff x="863843" y="1908157"/>
            <a:chExt cx="2452721" cy="1130554"/>
          </a:xfrm>
        </p:grpSpPr>
        <p:sp>
          <p:nvSpPr>
            <p:cNvPr id="66" name="TextBox 62">
              <a:extLst>
                <a:ext uri="{FF2B5EF4-FFF2-40B4-BE49-F238E27FC236}">
                  <a16:creationId xmlns:a16="http://schemas.microsoft.com/office/drawing/2014/main" id="{DCB0D7C1-91C6-4D11-9BF9-D28AE76E62B1}"/>
                </a:ext>
              </a:extLst>
            </p:cNvPr>
            <p:cNvSpPr txBox="1"/>
            <p:nvPr/>
          </p:nvSpPr>
          <p:spPr>
            <a:xfrm flipH="1">
              <a:off x="863843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C4E7D4C-A2E5-4C60-AF3C-293AC9FA436B}"/>
                </a:ext>
              </a:extLst>
            </p:cNvPr>
            <p:cNvSpPr txBox="1"/>
            <p:nvPr/>
          </p:nvSpPr>
          <p:spPr>
            <a:xfrm>
              <a:off x="1654989" y="1908157"/>
              <a:ext cx="1652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BAC3D4E-BF31-4823-84FC-69FB2F9885A9}"/>
              </a:ext>
            </a:extLst>
          </p:cNvPr>
          <p:cNvGrpSpPr/>
          <p:nvPr/>
        </p:nvGrpSpPr>
        <p:grpSpPr>
          <a:xfrm>
            <a:off x="548808" y="3292344"/>
            <a:ext cx="2452721" cy="1130554"/>
            <a:chOff x="863843" y="1908157"/>
            <a:chExt cx="2452721" cy="1130554"/>
          </a:xfrm>
        </p:grpSpPr>
        <p:sp>
          <p:nvSpPr>
            <p:cNvPr id="69" name="TextBox 62">
              <a:extLst>
                <a:ext uri="{FF2B5EF4-FFF2-40B4-BE49-F238E27FC236}">
                  <a16:creationId xmlns:a16="http://schemas.microsoft.com/office/drawing/2014/main" id="{E0E03A5B-7F53-44A0-A2B9-0B99879F104A}"/>
                </a:ext>
              </a:extLst>
            </p:cNvPr>
            <p:cNvSpPr txBox="1"/>
            <p:nvPr/>
          </p:nvSpPr>
          <p:spPr>
            <a:xfrm flipH="1">
              <a:off x="863843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29D2CF2-C6C4-4A20-81FE-8FDF19C5BA47}"/>
                </a:ext>
              </a:extLst>
            </p:cNvPr>
            <p:cNvSpPr txBox="1"/>
            <p:nvPr/>
          </p:nvSpPr>
          <p:spPr>
            <a:xfrm>
              <a:off x="1654989" y="1908157"/>
              <a:ext cx="1652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FF11B34-312B-4DA9-9172-A141E39C43A6}"/>
              </a:ext>
            </a:extLst>
          </p:cNvPr>
          <p:cNvGrpSpPr/>
          <p:nvPr/>
        </p:nvGrpSpPr>
        <p:grpSpPr>
          <a:xfrm>
            <a:off x="548808" y="4866539"/>
            <a:ext cx="2452721" cy="1130554"/>
            <a:chOff x="863843" y="1908157"/>
            <a:chExt cx="2452721" cy="1130554"/>
          </a:xfrm>
        </p:grpSpPr>
        <p:sp>
          <p:nvSpPr>
            <p:cNvPr id="72" name="TextBox 62">
              <a:extLst>
                <a:ext uri="{FF2B5EF4-FFF2-40B4-BE49-F238E27FC236}">
                  <a16:creationId xmlns:a16="http://schemas.microsoft.com/office/drawing/2014/main" id="{9A0B99DB-E4DB-4787-9A9A-F69F42ADA3FF}"/>
                </a:ext>
              </a:extLst>
            </p:cNvPr>
            <p:cNvSpPr txBox="1"/>
            <p:nvPr/>
          </p:nvSpPr>
          <p:spPr>
            <a:xfrm flipH="1">
              <a:off x="863843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30CA8A8-8AFE-4F00-AE6A-8C95FB2292D0}"/>
                </a:ext>
              </a:extLst>
            </p:cNvPr>
            <p:cNvSpPr txBox="1"/>
            <p:nvPr/>
          </p:nvSpPr>
          <p:spPr>
            <a:xfrm>
              <a:off x="1654989" y="1908157"/>
              <a:ext cx="16523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19AB887-7559-42F2-9552-ED947D74BB1E}"/>
              </a:ext>
            </a:extLst>
          </p:cNvPr>
          <p:cNvGrpSpPr/>
          <p:nvPr/>
        </p:nvGrpSpPr>
        <p:grpSpPr>
          <a:xfrm>
            <a:off x="9232469" y="3292344"/>
            <a:ext cx="2467343" cy="1130554"/>
            <a:chOff x="9135195" y="1908157"/>
            <a:chExt cx="2467343" cy="1130554"/>
          </a:xfrm>
        </p:grpSpPr>
        <p:sp>
          <p:nvSpPr>
            <p:cNvPr id="75" name="TextBox 62">
              <a:extLst>
                <a:ext uri="{FF2B5EF4-FFF2-40B4-BE49-F238E27FC236}">
                  <a16:creationId xmlns:a16="http://schemas.microsoft.com/office/drawing/2014/main" id="{D8F0A191-83D3-4277-899D-773AD48274C3}"/>
                </a:ext>
              </a:extLst>
            </p:cNvPr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FBDB7C7-2FDE-42A6-8948-BC085700113F}"/>
                </a:ext>
              </a:extLst>
            </p:cNvPr>
            <p:cNvSpPr txBox="1"/>
            <p:nvPr/>
          </p:nvSpPr>
          <p:spPr>
            <a:xfrm>
              <a:off x="9135195" y="1908157"/>
              <a:ext cx="1807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11014AE-4A04-4BD4-9D42-EB4E54071023}"/>
              </a:ext>
            </a:extLst>
          </p:cNvPr>
          <p:cNvGrpSpPr/>
          <p:nvPr/>
        </p:nvGrpSpPr>
        <p:grpSpPr>
          <a:xfrm>
            <a:off x="9232469" y="4866539"/>
            <a:ext cx="2467343" cy="1130554"/>
            <a:chOff x="9135195" y="1908157"/>
            <a:chExt cx="2467343" cy="1130554"/>
          </a:xfrm>
        </p:grpSpPr>
        <p:sp>
          <p:nvSpPr>
            <p:cNvPr id="78" name="TextBox 62">
              <a:extLst>
                <a:ext uri="{FF2B5EF4-FFF2-40B4-BE49-F238E27FC236}">
                  <a16:creationId xmlns:a16="http://schemas.microsoft.com/office/drawing/2014/main" id="{AAD40E45-6001-4A5D-9336-5FAA208FF4F5}"/>
                </a:ext>
              </a:extLst>
            </p:cNvPr>
            <p:cNvSpPr txBox="1"/>
            <p:nvPr/>
          </p:nvSpPr>
          <p:spPr>
            <a:xfrm flipH="1">
              <a:off x="9149817" y="2251136"/>
              <a:ext cx="2452721" cy="787575"/>
            </a:xfrm>
            <a:prstGeom prst="rect">
              <a:avLst/>
            </a:prstGeom>
            <a:noFill/>
          </p:spPr>
          <p:txBody>
            <a:bodyPr wrap="square" lIns="83999" tIns="41999" rIns="83999" bIns="41999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3EC0F30-4062-4E0B-A0EB-E656C29EA3D4}"/>
                </a:ext>
              </a:extLst>
            </p:cNvPr>
            <p:cNvSpPr txBox="1"/>
            <p:nvPr/>
          </p:nvSpPr>
          <p:spPr>
            <a:xfrm>
              <a:off x="9135195" y="1908157"/>
              <a:ext cx="180760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6DB8AA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115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1">
            <a:extLst>
              <a:ext uri="{FF2B5EF4-FFF2-40B4-BE49-F238E27FC236}">
                <a16:creationId xmlns:a16="http://schemas.microsoft.com/office/drawing/2014/main" id="{324C731A-1EF7-480D-8808-09BBDFE2FD0E}"/>
              </a:ext>
            </a:extLst>
          </p:cNvPr>
          <p:cNvGrpSpPr/>
          <p:nvPr/>
        </p:nvGrpSpPr>
        <p:grpSpPr>
          <a:xfrm>
            <a:off x="1001311" y="1423146"/>
            <a:ext cx="2661892" cy="2524779"/>
            <a:chOff x="313180" y="1510976"/>
            <a:chExt cx="3021837" cy="2866184"/>
          </a:xfrm>
        </p:grpSpPr>
        <p:graphicFrame>
          <p:nvGraphicFramePr>
            <p:cNvPr id="36" name="Chart 44">
              <a:extLst>
                <a:ext uri="{FF2B5EF4-FFF2-40B4-BE49-F238E27FC236}">
                  <a16:creationId xmlns:a16="http://schemas.microsoft.com/office/drawing/2014/main" id="{D43C7405-E56E-4574-8460-97D0172192E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40999620"/>
                </p:ext>
              </p:extLst>
            </p:nvPr>
          </p:nvGraphicFramePr>
          <p:xfrm>
            <a:off x="313180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TextBox 118">
              <a:extLst>
                <a:ext uri="{FF2B5EF4-FFF2-40B4-BE49-F238E27FC236}">
                  <a16:creationId xmlns:a16="http://schemas.microsoft.com/office/drawing/2014/main" id="{96532A66-F980-4B26-AD18-8AAEB749B32F}"/>
                </a:ext>
              </a:extLst>
            </p:cNvPr>
            <p:cNvSpPr txBox="1"/>
            <p:nvPr/>
          </p:nvSpPr>
          <p:spPr>
            <a:xfrm>
              <a:off x="1462018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cs typeface="+mn-ea"/>
                  <a:sym typeface="+mn-lt"/>
                </a:rPr>
                <a:t>5</a:t>
              </a:r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5%</a:t>
              </a:r>
            </a:p>
          </p:txBody>
        </p:sp>
        <p:sp>
          <p:nvSpPr>
            <p:cNvPr id="38" name="33">
              <a:extLst>
                <a:ext uri="{FF2B5EF4-FFF2-40B4-BE49-F238E27FC236}">
                  <a16:creationId xmlns:a16="http://schemas.microsoft.com/office/drawing/2014/main" id="{CD7F3683-C760-443A-821E-29EFFEA7F9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011" y="2631794"/>
              <a:ext cx="811213" cy="596900"/>
            </a:xfrm>
            <a:custGeom>
              <a:avLst/>
              <a:gdLst>
                <a:gd name="T0" fmla="*/ 133 w 511"/>
                <a:gd name="T1" fmla="*/ 76 h 376"/>
                <a:gd name="T2" fmla="*/ 116 w 511"/>
                <a:gd name="T3" fmla="*/ 92 h 376"/>
                <a:gd name="T4" fmla="*/ 116 w 511"/>
                <a:gd name="T5" fmla="*/ 315 h 376"/>
                <a:gd name="T6" fmla="*/ 495 w 511"/>
                <a:gd name="T7" fmla="*/ 315 h 376"/>
                <a:gd name="T8" fmla="*/ 511 w 511"/>
                <a:gd name="T9" fmla="*/ 298 h 376"/>
                <a:gd name="T10" fmla="*/ 511 w 511"/>
                <a:gd name="T11" fmla="*/ 76 h 376"/>
                <a:gd name="T12" fmla="*/ 495 w 511"/>
                <a:gd name="T13" fmla="*/ 76 h 376"/>
                <a:gd name="T14" fmla="*/ 0 w 511"/>
                <a:gd name="T15" fmla="*/ 376 h 376"/>
                <a:gd name="T16" fmla="*/ 173 w 511"/>
                <a:gd name="T17" fmla="*/ 0 h 376"/>
                <a:gd name="T18" fmla="*/ 123 w 511"/>
                <a:gd name="T19" fmla="*/ 52 h 376"/>
                <a:gd name="T20" fmla="*/ 24 w 511"/>
                <a:gd name="T21" fmla="*/ 52 h 376"/>
                <a:gd name="T22" fmla="*/ 14 w 511"/>
                <a:gd name="T23" fmla="*/ 59 h 376"/>
                <a:gd name="T24" fmla="*/ 14 w 511"/>
                <a:gd name="T25" fmla="*/ 114 h 376"/>
                <a:gd name="T26" fmla="*/ 93 w 511"/>
                <a:gd name="T27" fmla="*/ 114 h 376"/>
                <a:gd name="T28" fmla="*/ 24 w 511"/>
                <a:gd name="T29" fmla="*/ 128 h 376"/>
                <a:gd name="T30" fmla="*/ 14 w 511"/>
                <a:gd name="T31" fmla="*/ 135 h 376"/>
                <a:gd name="T32" fmla="*/ 14 w 511"/>
                <a:gd name="T33" fmla="*/ 189 h 376"/>
                <a:gd name="T34" fmla="*/ 93 w 511"/>
                <a:gd name="T35" fmla="*/ 189 h 376"/>
                <a:gd name="T36" fmla="*/ 173 w 511"/>
                <a:gd name="T37" fmla="*/ 341 h 376"/>
                <a:gd name="T38" fmla="*/ 173 w 511"/>
                <a:gd name="T39" fmla="*/ 376 h 376"/>
                <a:gd name="T40" fmla="*/ 17 w 511"/>
                <a:gd name="T41" fmla="*/ 213 h 376"/>
                <a:gd name="T42" fmla="*/ 50 w 511"/>
                <a:gd name="T43" fmla="*/ 230 h 376"/>
                <a:gd name="T44" fmla="*/ 50 w 511"/>
                <a:gd name="T45" fmla="*/ 213 h 376"/>
                <a:gd name="T46" fmla="*/ 17 w 511"/>
                <a:gd name="T47" fmla="*/ 241 h 376"/>
                <a:gd name="T48" fmla="*/ 50 w 511"/>
                <a:gd name="T49" fmla="*/ 260 h 376"/>
                <a:gd name="T50" fmla="*/ 50 w 511"/>
                <a:gd name="T51" fmla="*/ 241 h 376"/>
                <a:gd name="T52" fmla="*/ 31 w 511"/>
                <a:gd name="T53" fmla="*/ 69 h 376"/>
                <a:gd name="T54" fmla="*/ 93 w 511"/>
                <a:gd name="T55" fmla="*/ 99 h 376"/>
                <a:gd name="T56" fmla="*/ 93 w 511"/>
                <a:gd name="T57" fmla="*/ 69 h 376"/>
                <a:gd name="T58" fmla="*/ 31 w 511"/>
                <a:gd name="T59" fmla="*/ 144 h 376"/>
                <a:gd name="T60" fmla="*/ 93 w 511"/>
                <a:gd name="T61" fmla="*/ 175 h 376"/>
                <a:gd name="T62" fmla="*/ 93 w 511"/>
                <a:gd name="T63" fmla="*/ 144 h 376"/>
                <a:gd name="T64" fmla="*/ 379 w 511"/>
                <a:gd name="T65" fmla="*/ 357 h 376"/>
                <a:gd name="T66" fmla="*/ 251 w 511"/>
                <a:gd name="T67" fmla="*/ 327 h 376"/>
                <a:gd name="T68" fmla="*/ 227 w 511"/>
                <a:gd name="T69" fmla="*/ 357 h 376"/>
                <a:gd name="T70" fmla="*/ 407 w 511"/>
                <a:gd name="T71" fmla="*/ 376 h 376"/>
                <a:gd name="T72" fmla="*/ 407 w 511"/>
                <a:gd name="T73" fmla="*/ 357 h 376"/>
                <a:gd name="T74" fmla="*/ 466 w 511"/>
                <a:gd name="T75" fmla="*/ 118 h 376"/>
                <a:gd name="T76" fmla="*/ 161 w 511"/>
                <a:gd name="T77" fmla="*/ 27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1" h="376">
                  <a:moveTo>
                    <a:pt x="495" y="76"/>
                  </a:moveTo>
                  <a:lnTo>
                    <a:pt x="133" y="76"/>
                  </a:lnTo>
                  <a:lnTo>
                    <a:pt x="116" y="76"/>
                  </a:lnTo>
                  <a:lnTo>
                    <a:pt x="116" y="92"/>
                  </a:lnTo>
                  <a:lnTo>
                    <a:pt x="116" y="298"/>
                  </a:lnTo>
                  <a:lnTo>
                    <a:pt x="116" y="315"/>
                  </a:lnTo>
                  <a:lnTo>
                    <a:pt x="133" y="315"/>
                  </a:lnTo>
                  <a:lnTo>
                    <a:pt x="495" y="315"/>
                  </a:lnTo>
                  <a:lnTo>
                    <a:pt x="511" y="315"/>
                  </a:lnTo>
                  <a:lnTo>
                    <a:pt x="511" y="298"/>
                  </a:lnTo>
                  <a:lnTo>
                    <a:pt x="511" y="92"/>
                  </a:lnTo>
                  <a:lnTo>
                    <a:pt x="511" y="76"/>
                  </a:lnTo>
                  <a:lnTo>
                    <a:pt x="495" y="76"/>
                  </a:lnTo>
                  <a:lnTo>
                    <a:pt x="495" y="76"/>
                  </a:lnTo>
                  <a:close/>
                  <a:moveTo>
                    <a:pt x="173" y="376"/>
                  </a:moveTo>
                  <a:lnTo>
                    <a:pt x="0" y="376"/>
                  </a:lnTo>
                  <a:lnTo>
                    <a:pt x="0" y="0"/>
                  </a:lnTo>
                  <a:lnTo>
                    <a:pt x="173" y="0"/>
                  </a:lnTo>
                  <a:lnTo>
                    <a:pt x="173" y="52"/>
                  </a:lnTo>
                  <a:lnTo>
                    <a:pt x="123" y="52"/>
                  </a:lnTo>
                  <a:lnTo>
                    <a:pt x="93" y="52"/>
                  </a:lnTo>
                  <a:lnTo>
                    <a:pt x="24" y="52"/>
                  </a:lnTo>
                  <a:lnTo>
                    <a:pt x="14" y="52"/>
                  </a:lnTo>
                  <a:lnTo>
                    <a:pt x="14" y="59"/>
                  </a:lnTo>
                  <a:lnTo>
                    <a:pt x="14" y="107"/>
                  </a:lnTo>
                  <a:lnTo>
                    <a:pt x="14" y="114"/>
                  </a:lnTo>
                  <a:lnTo>
                    <a:pt x="24" y="114"/>
                  </a:lnTo>
                  <a:lnTo>
                    <a:pt x="93" y="114"/>
                  </a:lnTo>
                  <a:lnTo>
                    <a:pt x="93" y="128"/>
                  </a:lnTo>
                  <a:lnTo>
                    <a:pt x="24" y="128"/>
                  </a:lnTo>
                  <a:lnTo>
                    <a:pt x="14" y="128"/>
                  </a:lnTo>
                  <a:lnTo>
                    <a:pt x="14" y="135"/>
                  </a:lnTo>
                  <a:lnTo>
                    <a:pt x="14" y="182"/>
                  </a:lnTo>
                  <a:lnTo>
                    <a:pt x="14" y="189"/>
                  </a:lnTo>
                  <a:lnTo>
                    <a:pt x="24" y="189"/>
                  </a:lnTo>
                  <a:lnTo>
                    <a:pt x="93" y="189"/>
                  </a:lnTo>
                  <a:lnTo>
                    <a:pt x="93" y="341"/>
                  </a:lnTo>
                  <a:lnTo>
                    <a:pt x="173" y="341"/>
                  </a:lnTo>
                  <a:lnTo>
                    <a:pt x="173" y="376"/>
                  </a:lnTo>
                  <a:lnTo>
                    <a:pt x="173" y="376"/>
                  </a:lnTo>
                  <a:close/>
                  <a:moveTo>
                    <a:pt x="50" y="213"/>
                  </a:moveTo>
                  <a:lnTo>
                    <a:pt x="17" y="213"/>
                  </a:lnTo>
                  <a:lnTo>
                    <a:pt x="17" y="230"/>
                  </a:lnTo>
                  <a:lnTo>
                    <a:pt x="50" y="230"/>
                  </a:lnTo>
                  <a:lnTo>
                    <a:pt x="50" y="213"/>
                  </a:lnTo>
                  <a:lnTo>
                    <a:pt x="50" y="213"/>
                  </a:lnTo>
                  <a:close/>
                  <a:moveTo>
                    <a:pt x="50" y="241"/>
                  </a:moveTo>
                  <a:lnTo>
                    <a:pt x="17" y="241"/>
                  </a:lnTo>
                  <a:lnTo>
                    <a:pt x="17" y="260"/>
                  </a:lnTo>
                  <a:lnTo>
                    <a:pt x="50" y="260"/>
                  </a:lnTo>
                  <a:lnTo>
                    <a:pt x="50" y="241"/>
                  </a:lnTo>
                  <a:lnTo>
                    <a:pt x="50" y="241"/>
                  </a:lnTo>
                  <a:close/>
                  <a:moveTo>
                    <a:pt x="93" y="69"/>
                  </a:moveTo>
                  <a:lnTo>
                    <a:pt x="31" y="69"/>
                  </a:lnTo>
                  <a:lnTo>
                    <a:pt x="31" y="99"/>
                  </a:lnTo>
                  <a:lnTo>
                    <a:pt x="93" y="99"/>
                  </a:lnTo>
                  <a:lnTo>
                    <a:pt x="93" y="69"/>
                  </a:lnTo>
                  <a:lnTo>
                    <a:pt x="93" y="69"/>
                  </a:lnTo>
                  <a:close/>
                  <a:moveTo>
                    <a:pt x="93" y="144"/>
                  </a:moveTo>
                  <a:lnTo>
                    <a:pt x="31" y="144"/>
                  </a:lnTo>
                  <a:lnTo>
                    <a:pt x="31" y="175"/>
                  </a:lnTo>
                  <a:lnTo>
                    <a:pt x="93" y="175"/>
                  </a:lnTo>
                  <a:lnTo>
                    <a:pt x="93" y="144"/>
                  </a:lnTo>
                  <a:lnTo>
                    <a:pt x="93" y="144"/>
                  </a:lnTo>
                  <a:close/>
                  <a:moveTo>
                    <a:pt x="407" y="357"/>
                  </a:moveTo>
                  <a:lnTo>
                    <a:pt x="379" y="357"/>
                  </a:lnTo>
                  <a:lnTo>
                    <a:pt x="379" y="327"/>
                  </a:lnTo>
                  <a:lnTo>
                    <a:pt x="251" y="327"/>
                  </a:lnTo>
                  <a:lnTo>
                    <a:pt x="251" y="357"/>
                  </a:lnTo>
                  <a:lnTo>
                    <a:pt x="227" y="357"/>
                  </a:lnTo>
                  <a:lnTo>
                    <a:pt x="227" y="376"/>
                  </a:lnTo>
                  <a:lnTo>
                    <a:pt x="407" y="376"/>
                  </a:lnTo>
                  <a:lnTo>
                    <a:pt x="407" y="357"/>
                  </a:lnTo>
                  <a:lnTo>
                    <a:pt x="407" y="357"/>
                  </a:lnTo>
                  <a:close/>
                  <a:moveTo>
                    <a:pt x="161" y="118"/>
                  </a:moveTo>
                  <a:lnTo>
                    <a:pt x="466" y="118"/>
                  </a:lnTo>
                  <a:lnTo>
                    <a:pt x="466" y="275"/>
                  </a:lnTo>
                  <a:lnTo>
                    <a:pt x="161" y="275"/>
                  </a:lnTo>
                  <a:lnTo>
                    <a:pt x="161" y="118"/>
                  </a:lnTo>
                  <a:close/>
                </a:path>
              </a:pathLst>
            </a:custGeom>
            <a:solidFill>
              <a:srgbClr val="5BC1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2">
            <a:extLst>
              <a:ext uri="{FF2B5EF4-FFF2-40B4-BE49-F238E27FC236}">
                <a16:creationId xmlns:a16="http://schemas.microsoft.com/office/drawing/2014/main" id="{B8825C70-DC7F-4C26-9CBE-5BBFB46847EE}"/>
              </a:ext>
            </a:extLst>
          </p:cNvPr>
          <p:cNvGrpSpPr/>
          <p:nvPr/>
        </p:nvGrpSpPr>
        <p:grpSpPr>
          <a:xfrm>
            <a:off x="3514706" y="1423146"/>
            <a:ext cx="2661892" cy="2524779"/>
            <a:chOff x="3166441" y="1510976"/>
            <a:chExt cx="3021837" cy="2866184"/>
          </a:xfrm>
        </p:grpSpPr>
        <p:graphicFrame>
          <p:nvGraphicFramePr>
            <p:cNvPr id="33" name="Chart 46">
              <a:extLst>
                <a:ext uri="{FF2B5EF4-FFF2-40B4-BE49-F238E27FC236}">
                  <a16:creationId xmlns:a16="http://schemas.microsoft.com/office/drawing/2014/main" id="{190F21D9-F1DD-45C8-9E0A-F47A0A21E88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87924382"/>
                </p:ext>
              </p:extLst>
            </p:nvPr>
          </p:nvGraphicFramePr>
          <p:xfrm>
            <a:off x="3166441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4" name="TextBox 119">
              <a:extLst>
                <a:ext uri="{FF2B5EF4-FFF2-40B4-BE49-F238E27FC236}">
                  <a16:creationId xmlns:a16="http://schemas.microsoft.com/office/drawing/2014/main" id="{32491034-1981-490C-884D-1324915E503D}"/>
                </a:ext>
              </a:extLst>
            </p:cNvPr>
            <p:cNvSpPr txBox="1"/>
            <p:nvPr/>
          </p:nvSpPr>
          <p:spPr>
            <a:xfrm>
              <a:off x="4327301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cs typeface="+mn-ea"/>
                  <a:sym typeface="+mn-lt"/>
                </a:rPr>
                <a:t>8</a:t>
              </a:r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0%</a:t>
              </a:r>
            </a:p>
          </p:txBody>
        </p:sp>
        <p:sp>
          <p:nvSpPr>
            <p:cNvPr id="35" name="35">
              <a:extLst>
                <a:ext uri="{FF2B5EF4-FFF2-40B4-BE49-F238E27FC236}">
                  <a16:creationId xmlns:a16="http://schemas.microsoft.com/office/drawing/2014/main" id="{002B3699-A37B-4EE8-B79E-68CEE1AD8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2803" y="2726123"/>
              <a:ext cx="781050" cy="484188"/>
            </a:xfrm>
            <a:custGeom>
              <a:avLst/>
              <a:gdLst>
                <a:gd name="T0" fmla="*/ 25 w 208"/>
                <a:gd name="T1" fmla="*/ 0 h 129"/>
                <a:gd name="T2" fmla="*/ 183 w 208"/>
                <a:gd name="T3" fmla="*/ 0 h 129"/>
                <a:gd name="T4" fmla="*/ 208 w 208"/>
                <a:gd name="T5" fmla="*/ 25 h 129"/>
                <a:gd name="T6" fmla="*/ 208 w 208"/>
                <a:gd name="T7" fmla="*/ 104 h 129"/>
                <a:gd name="T8" fmla="*/ 183 w 208"/>
                <a:gd name="T9" fmla="*/ 129 h 129"/>
                <a:gd name="T10" fmla="*/ 25 w 208"/>
                <a:gd name="T11" fmla="*/ 129 h 129"/>
                <a:gd name="T12" fmla="*/ 0 w 208"/>
                <a:gd name="T13" fmla="*/ 104 h 129"/>
                <a:gd name="T14" fmla="*/ 0 w 208"/>
                <a:gd name="T15" fmla="*/ 25 h 129"/>
                <a:gd name="T16" fmla="*/ 25 w 208"/>
                <a:gd name="T17" fmla="*/ 0 h 129"/>
                <a:gd name="T18" fmla="*/ 26 w 208"/>
                <a:gd name="T19" fmla="*/ 20 h 129"/>
                <a:gd name="T20" fmla="*/ 26 w 208"/>
                <a:gd name="T21" fmla="*/ 109 h 129"/>
                <a:gd name="T22" fmla="*/ 184 w 208"/>
                <a:gd name="T23" fmla="*/ 109 h 129"/>
                <a:gd name="T24" fmla="*/ 184 w 208"/>
                <a:gd name="T25" fmla="*/ 20 h 129"/>
                <a:gd name="T26" fmla="*/ 26 w 208"/>
                <a:gd name="T27" fmla="*/ 20 h 129"/>
                <a:gd name="T28" fmla="*/ 6 w 208"/>
                <a:gd name="T29" fmla="*/ 51 h 129"/>
                <a:gd name="T30" fmla="*/ 6 w 208"/>
                <a:gd name="T31" fmla="*/ 76 h 129"/>
                <a:gd name="T32" fmla="*/ 21 w 208"/>
                <a:gd name="T33" fmla="*/ 76 h 129"/>
                <a:gd name="T34" fmla="*/ 21 w 208"/>
                <a:gd name="T35" fmla="*/ 51 h 129"/>
                <a:gd name="T36" fmla="*/ 6 w 208"/>
                <a:gd name="T37" fmla="*/ 51 h 129"/>
                <a:gd name="T38" fmla="*/ 193 w 208"/>
                <a:gd name="T39" fmla="*/ 51 h 129"/>
                <a:gd name="T40" fmla="*/ 193 w 208"/>
                <a:gd name="T41" fmla="*/ 76 h 129"/>
                <a:gd name="T42" fmla="*/ 200 w 208"/>
                <a:gd name="T43" fmla="*/ 76 h 129"/>
                <a:gd name="T44" fmla="*/ 200 w 208"/>
                <a:gd name="T45" fmla="*/ 51 h 129"/>
                <a:gd name="T46" fmla="*/ 193 w 208"/>
                <a:gd name="T47" fmla="*/ 5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8" h="129">
                  <a:moveTo>
                    <a:pt x="2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7" y="0"/>
                    <a:pt x="208" y="11"/>
                    <a:pt x="208" y="25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17"/>
                    <a:pt x="197" y="129"/>
                    <a:pt x="183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12" y="129"/>
                    <a:pt x="0" y="117"/>
                    <a:pt x="0" y="10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lose/>
                  <a:moveTo>
                    <a:pt x="26" y="20"/>
                  </a:moveTo>
                  <a:cubicBezTo>
                    <a:pt x="26" y="109"/>
                    <a:pt x="26" y="109"/>
                    <a:pt x="26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20"/>
                    <a:pt x="184" y="20"/>
                    <a:pt x="184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6" y="51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93" y="51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200" y="51"/>
                    <a:pt x="200" y="51"/>
                    <a:pt x="200" y="51"/>
                  </a:cubicBezTo>
                  <a:lnTo>
                    <a:pt x="193" y="51"/>
                  </a:lnTo>
                  <a:close/>
                </a:path>
              </a:pathLst>
            </a:custGeom>
            <a:solidFill>
              <a:srgbClr val="6DB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3">
            <a:extLst>
              <a:ext uri="{FF2B5EF4-FFF2-40B4-BE49-F238E27FC236}">
                <a16:creationId xmlns:a16="http://schemas.microsoft.com/office/drawing/2014/main" id="{91C61377-6C50-4B43-AFF3-0064512AD455}"/>
              </a:ext>
            </a:extLst>
          </p:cNvPr>
          <p:cNvGrpSpPr/>
          <p:nvPr/>
        </p:nvGrpSpPr>
        <p:grpSpPr>
          <a:xfrm>
            <a:off x="6028102" y="1423146"/>
            <a:ext cx="2661892" cy="2524779"/>
            <a:chOff x="6019702" y="1510976"/>
            <a:chExt cx="3021837" cy="2866184"/>
          </a:xfrm>
        </p:grpSpPr>
        <p:graphicFrame>
          <p:nvGraphicFramePr>
            <p:cNvPr id="30" name="Chart 47">
              <a:extLst>
                <a:ext uri="{FF2B5EF4-FFF2-40B4-BE49-F238E27FC236}">
                  <a16:creationId xmlns:a16="http://schemas.microsoft.com/office/drawing/2014/main" id="{6A11658E-84A1-427F-89E8-C83C5129E49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09543800"/>
                </p:ext>
              </p:extLst>
            </p:nvPr>
          </p:nvGraphicFramePr>
          <p:xfrm>
            <a:off x="6019702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1" name="TextBox 120">
              <a:extLst>
                <a:ext uri="{FF2B5EF4-FFF2-40B4-BE49-F238E27FC236}">
                  <a16:creationId xmlns:a16="http://schemas.microsoft.com/office/drawing/2014/main" id="{60BEDDA9-BABF-482B-AF26-7B9B40585102}"/>
                </a:ext>
              </a:extLst>
            </p:cNvPr>
            <p:cNvSpPr txBox="1"/>
            <p:nvPr/>
          </p:nvSpPr>
          <p:spPr>
            <a:xfrm>
              <a:off x="7171747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32" name="28">
              <a:extLst>
                <a:ext uri="{FF2B5EF4-FFF2-40B4-BE49-F238E27FC236}">
                  <a16:creationId xmlns:a16="http://schemas.microsoft.com/office/drawing/2014/main" id="{165EDAFB-6934-4F1A-ABE9-BFF84B760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5320" y="2627698"/>
              <a:ext cx="784225" cy="582613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rgbClr val="5BC1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4">
            <a:extLst>
              <a:ext uri="{FF2B5EF4-FFF2-40B4-BE49-F238E27FC236}">
                <a16:creationId xmlns:a16="http://schemas.microsoft.com/office/drawing/2014/main" id="{7419A329-E3B4-41B6-A37C-C91C15307676}"/>
              </a:ext>
            </a:extLst>
          </p:cNvPr>
          <p:cNvGrpSpPr/>
          <p:nvPr/>
        </p:nvGrpSpPr>
        <p:grpSpPr>
          <a:xfrm>
            <a:off x="8541497" y="1423146"/>
            <a:ext cx="2661892" cy="2524779"/>
            <a:chOff x="8872963" y="1510976"/>
            <a:chExt cx="3021837" cy="2866184"/>
          </a:xfrm>
        </p:grpSpPr>
        <p:graphicFrame>
          <p:nvGraphicFramePr>
            <p:cNvPr id="27" name="Chart 48">
              <a:extLst>
                <a:ext uri="{FF2B5EF4-FFF2-40B4-BE49-F238E27FC236}">
                  <a16:creationId xmlns:a16="http://schemas.microsoft.com/office/drawing/2014/main" id="{FB1A1118-44C8-4CF5-8B60-F258A5FE6E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28377535"/>
                </p:ext>
              </p:extLst>
            </p:nvPr>
          </p:nvGraphicFramePr>
          <p:xfrm>
            <a:off x="8872963" y="1510976"/>
            <a:ext cx="3021837" cy="2866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8" name="TextBox 121">
              <a:extLst>
                <a:ext uri="{FF2B5EF4-FFF2-40B4-BE49-F238E27FC236}">
                  <a16:creationId xmlns:a16="http://schemas.microsoft.com/office/drawing/2014/main" id="{81FB8BB1-A205-4F92-BE6C-ECFB002477B3}"/>
                </a:ext>
              </a:extLst>
            </p:cNvPr>
            <p:cNvSpPr txBox="1"/>
            <p:nvPr/>
          </p:nvSpPr>
          <p:spPr>
            <a:xfrm>
              <a:off x="10029015" y="3862082"/>
              <a:ext cx="733729" cy="419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cs typeface="+mn-ea"/>
                  <a:sym typeface="+mn-lt"/>
                </a:rPr>
                <a:t>60</a:t>
              </a:r>
              <a:r>
                <a:rPr lang="id-ID" b="1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9" name="31">
              <a:extLst>
                <a:ext uri="{FF2B5EF4-FFF2-40B4-BE49-F238E27FC236}">
                  <a16:creationId xmlns:a16="http://schemas.microsoft.com/office/drawing/2014/main" id="{190915F6-F52E-4771-8BDA-41FE0BE21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5925" y="2538004"/>
              <a:ext cx="503238" cy="762000"/>
            </a:xfrm>
            <a:custGeom>
              <a:avLst/>
              <a:gdLst>
                <a:gd name="T0" fmla="*/ 116 w 134"/>
                <a:gd name="T1" fmla="*/ 0 h 203"/>
                <a:gd name="T2" fmla="*/ 134 w 134"/>
                <a:gd name="T3" fmla="*/ 185 h 203"/>
                <a:gd name="T4" fmla="*/ 18 w 134"/>
                <a:gd name="T5" fmla="*/ 203 h 203"/>
                <a:gd name="T6" fmla="*/ 0 w 134"/>
                <a:gd name="T7" fmla="*/ 18 h 203"/>
                <a:gd name="T8" fmla="*/ 15 w 134"/>
                <a:gd name="T9" fmla="*/ 29 h 203"/>
                <a:gd name="T10" fmla="*/ 119 w 134"/>
                <a:gd name="T11" fmla="*/ 100 h 203"/>
                <a:gd name="T12" fmla="*/ 15 w 134"/>
                <a:gd name="T13" fmla="*/ 29 h 203"/>
                <a:gd name="T14" fmla="*/ 42 w 134"/>
                <a:gd name="T15" fmla="*/ 17 h 203"/>
                <a:gd name="T16" fmla="*/ 89 w 134"/>
                <a:gd name="T17" fmla="*/ 9 h 203"/>
                <a:gd name="T18" fmla="*/ 57 w 134"/>
                <a:gd name="T19" fmla="*/ 108 h 203"/>
                <a:gd name="T20" fmla="*/ 50 w 134"/>
                <a:gd name="T21" fmla="*/ 124 h 203"/>
                <a:gd name="T22" fmla="*/ 76 w 134"/>
                <a:gd name="T23" fmla="*/ 130 h 203"/>
                <a:gd name="T24" fmla="*/ 82 w 134"/>
                <a:gd name="T25" fmla="*/ 114 h 203"/>
                <a:gd name="T26" fmla="*/ 57 w 134"/>
                <a:gd name="T27" fmla="*/ 108 h 203"/>
                <a:gd name="T28" fmla="*/ 17 w 134"/>
                <a:gd name="T29" fmla="*/ 116 h 203"/>
                <a:gd name="T30" fmla="*/ 46 w 134"/>
                <a:gd name="T31" fmla="*/ 123 h 203"/>
                <a:gd name="T32" fmla="*/ 115 w 134"/>
                <a:gd name="T33" fmla="*/ 116 h 203"/>
                <a:gd name="T34" fmla="*/ 87 w 134"/>
                <a:gd name="T35" fmla="*/ 123 h 203"/>
                <a:gd name="T36" fmla="*/ 115 w 134"/>
                <a:gd name="T37" fmla="*/ 116 h 203"/>
                <a:gd name="T38" fmla="*/ 17 w 134"/>
                <a:gd name="T39" fmla="*/ 136 h 203"/>
                <a:gd name="T40" fmla="*/ 46 w 134"/>
                <a:gd name="T41" fmla="*/ 150 h 203"/>
                <a:gd name="T42" fmla="*/ 80 w 134"/>
                <a:gd name="T43" fmla="*/ 136 h 203"/>
                <a:gd name="T44" fmla="*/ 52 w 134"/>
                <a:gd name="T45" fmla="*/ 150 h 203"/>
                <a:gd name="T46" fmla="*/ 80 w 134"/>
                <a:gd name="T47" fmla="*/ 136 h 203"/>
                <a:gd name="T48" fmla="*/ 86 w 134"/>
                <a:gd name="T49" fmla="*/ 136 h 203"/>
                <a:gd name="T50" fmla="*/ 115 w 134"/>
                <a:gd name="T51" fmla="*/ 150 h 203"/>
                <a:gd name="T52" fmla="*/ 46 w 134"/>
                <a:gd name="T53" fmla="*/ 154 h 203"/>
                <a:gd name="T54" fmla="*/ 17 w 134"/>
                <a:gd name="T55" fmla="*/ 167 h 203"/>
                <a:gd name="T56" fmla="*/ 46 w 134"/>
                <a:gd name="T57" fmla="*/ 154 h 203"/>
                <a:gd name="T58" fmla="*/ 52 w 134"/>
                <a:gd name="T59" fmla="*/ 154 h 203"/>
                <a:gd name="T60" fmla="*/ 80 w 134"/>
                <a:gd name="T61" fmla="*/ 167 h 203"/>
                <a:gd name="T62" fmla="*/ 115 w 134"/>
                <a:gd name="T63" fmla="*/ 154 h 203"/>
                <a:gd name="T64" fmla="*/ 86 w 134"/>
                <a:gd name="T65" fmla="*/ 167 h 203"/>
                <a:gd name="T66" fmla="*/ 115 w 134"/>
                <a:gd name="T67" fmla="*/ 154 h 203"/>
                <a:gd name="T68" fmla="*/ 17 w 134"/>
                <a:gd name="T69" fmla="*/ 173 h 203"/>
                <a:gd name="T70" fmla="*/ 46 w 134"/>
                <a:gd name="T71" fmla="*/ 186 h 203"/>
                <a:gd name="T72" fmla="*/ 80 w 134"/>
                <a:gd name="T73" fmla="*/ 173 h 203"/>
                <a:gd name="T74" fmla="*/ 52 w 134"/>
                <a:gd name="T75" fmla="*/ 186 h 203"/>
                <a:gd name="T76" fmla="*/ 80 w 134"/>
                <a:gd name="T77" fmla="*/ 173 h 203"/>
                <a:gd name="T78" fmla="*/ 86 w 134"/>
                <a:gd name="T79" fmla="*/ 173 h 203"/>
                <a:gd name="T80" fmla="*/ 115 w 134"/>
                <a:gd name="T81" fmla="*/ 18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203">
                  <a:moveTo>
                    <a:pt x="18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26" y="0"/>
                    <a:pt x="134" y="8"/>
                    <a:pt x="134" y="18"/>
                  </a:cubicBezTo>
                  <a:cubicBezTo>
                    <a:pt x="134" y="185"/>
                    <a:pt x="134" y="185"/>
                    <a:pt x="134" y="185"/>
                  </a:cubicBezTo>
                  <a:cubicBezTo>
                    <a:pt x="134" y="195"/>
                    <a:pt x="126" y="203"/>
                    <a:pt x="116" y="203"/>
                  </a:cubicBezTo>
                  <a:cubicBezTo>
                    <a:pt x="18" y="203"/>
                    <a:pt x="18" y="203"/>
                    <a:pt x="18" y="203"/>
                  </a:cubicBezTo>
                  <a:cubicBezTo>
                    <a:pt x="8" y="203"/>
                    <a:pt x="0" y="195"/>
                    <a:pt x="0" y="18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5" y="29"/>
                  </a:moveTo>
                  <a:cubicBezTo>
                    <a:pt x="15" y="100"/>
                    <a:pt x="15" y="100"/>
                    <a:pt x="15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  <a:moveTo>
                    <a:pt x="42" y="9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42" y="9"/>
                    <a:pt x="42" y="9"/>
                    <a:pt x="42" y="9"/>
                  </a:cubicBezTo>
                  <a:close/>
                  <a:moveTo>
                    <a:pt x="57" y="108"/>
                  </a:moveTo>
                  <a:cubicBezTo>
                    <a:pt x="53" y="108"/>
                    <a:pt x="50" y="111"/>
                    <a:pt x="50" y="114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50" y="128"/>
                    <a:pt x="53" y="130"/>
                    <a:pt x="57" y="130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9" y="130"/>
                    <a:pt x="82" y="128"/>
                    <a:pt x="82" y="12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1"/>
                    <a:pt x="79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lose/>
                  <a:moveTo>
                    <a:pt x="46" y="116"/>
                  </a:moveTo>
                  <a:cubicBezTo>
                    <a:pt x="17" y="116"/>
                    <a:pt x="17" y="116"/>
                    <a:pt x="17" y="116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6" y="116"/>
                    <a:pt x="46" y="116"/>
                    <a:pt x="46" y="116"/>
                  </a:cubicBezTo>
                  <a:close/>
                  <a:moveTo>
                    <a:pt x="115" y="116"/>
                  </a:moveTo>
                  <a:cubicBezTo>
                    <a:pt x="87" y="116"/>
                    <a:pt x="87" y="116"/>
                    <a:pt x="87" y="116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16"/>
                    <a:pt x="115" y="116"/>
                    <a:pt x="115" y="116"/>
                  </a:cubicBezTo>
                  <a:close/>
                  <a:moveTo>
                    <a:pt x="46" y="136"/>
                  </a:moveTo>
                  <a:cubicBezTo>
                    <a:pt x="17" y="136"/>
                    <a:pt x="17" y="136"/>
                    <a:pt x="17" y="136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6"/>
                    <a:pt x="46" y="136"/>
                    <a:pt x="46" y="136"/>
                  </a:cubicBezTo>
                  <a:close/>
                  <a:moveTo>
                    <a:pt x="80" y="136"/>
                  </a:moveTo>
                  <a:cubicBezTo>
                    <a:pt x="52" y="136"/>
                    <a:pt x="52" y="136"/>
                    <a:pt x="52" y="136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80" y="150"/>
                    <a:pt x="80" y="150"/>
                    <a:pt x="80" y="150"/>
                  </a:cubicBezTo>
                  <a:cubicBezTo>
                    <a:pt x="80" y="136"/>
                    <a:pt x="80" y="136"/>
                    <a:pt x="80" y="136"/>
                  </a:cubicBezTo>
                  <a:close/>
                  <a:moveTo>
                    <a:pt x="115" y="136"/>
                  </a:moveTo>
                  <a:cubicBezTo>
                    <a:pt x="86" y="136"/>
                    <a:pt x="86" y="136"/>
                    <a:pt x="86" y="136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36"/>
                    <a:pt x="115" y="136"/>
                    <a:pt x="115" y="136"/>
                  </a:cubicBezTo>
                  <a:close/>
                  <a:moveTo>
                    <a:pt x="46" y="154"/>
                  </a:moveTo>
                  <a:cubicBezTo>
                    <a:pt x="17" y="154"/>
                    <a:pt x="17" y="154"/>
                    <a:pt x="17" y="154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46" y="167"/>
                    <a:pt x="46" y="167"/>
                    <a:pt x="46" y="167"/>
                  </a:cubicBezTo>
                  <a:cubicBezTo>
                    <a:pt x="46" y="154"/>
                    <a:pt x="46" y="154"/>
                    <a:pt x="46" y="154"/>
                  </a:cubicBezTo>
                  <a:close/>
                  <a:moveTo>
                    <a:pt x="80" y="154"/>
                  </a:moveTo>
                  <a:cubicBezTo>
                    <a:pt x="52" y="154"/>
                    <a:pt x="52" y="154"/>
                    <a:pt x="52" y="154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0" y="154"/>
                    <a:pt x="80" y="154"/>
                    <a:pt x="80" y="154"/>
                  </a:cubicBezTo>
                  <a:close/>
                  <a:moveTo>
                    <a:pt x="115" y="154"/>
                  </a:moveTo>
                  <a:cubicBezTo>
                    <a:pt x="86" y="154"/>
                    <a:pt x="86" y="154"/>
                    <a:pt x="86" y="154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54"/>
                    <a:pt x="115" y="154"/>
                    <a:pt x="115" y="154"/>
                  </a:cubicBezTo>
                  <a:close/>
                  <a:moveTo>
                    <a:pt x="46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73"/>
                    <a:pt x="46" y="173"/>
                    <a:pt x="46" y="173"/>
                  </a:cubicBezTo>
                  <a:close/>
                  <a:moveTo>
                    <a:pt x="80" y="173"/>
                  </a:moveTo>
                  <a:cubicBezTo>
                    <a:pt x="52" y="173"/>
                    <a:pt x="52" y="173"/>
                    <a:pt x="52" y="173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73"/>
                    <a:pt x="80" y="173"/>
                    <a:pt x="80" y="173"/>
                  </a:cubicBezTo>
                  <a:close/>
                  <a:moveTo>
                    <a:pt x="115" y="173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6" y="186"/>
                    <a:pt x="86" y="186"/>
                    <a:pt x="86" y="186"/>
                  </a:cubicBezTo>
                  <a:cubicBezTo>
                    <a:pt x="115" y="186"/>
                    <a:pt x="115" y="186"/>
                    <a:pt x="115" y="186"/>
                  </a:cubicBezTo>
                  <a:lnTo>
                    <a:pt x="115" y="173"/>
                  </a:lnTo>
                  <a:close/>
                </a:path>
              </a:pathLst>
            </a:custGeom>
            <a:solidFill>
              <a:srgbClr val="6DB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5">
            <a:extLst>
              <a:ext uri="{FF2B5EF4-FFF2-40B4-BE49-F238E27FC236}">
                <a16:creationId xmlns:a16="http://schemas.microsoft.com/office/drawing/2014/main" id="{4D35D6D2-A0DB-43F1-ADF4-5400044BD884}"/>
              </a:ext>
            </a:extLst>
          </p:cNvPr>
          <p:cNvGrpSpPr/>
          <p:nvPr/>
        </p:nvGrpSpPr>
        <p:grpSpPr>
          <a:xfrm>
            <a:off x="1272630" y="4010914"/>
            <a:ext cx="2119253" cy="1425528"/>
            <a:chOff x="621187" y="4448667"/>
            <a:chExt cx="2405822" cy="1618290"/>
          </a:xfrm>
        </p:grpSpPr>
        <p:sp>
          <p:nvSpPr>
            <p:cNvPr id="25" name="104">
              <a:extLst>
                <a:ext uri="{FF2B5EF4-FFF2-40B4-BE49-F238E27FC236}">
                  <a16:creationId xmlns:a16="http://schemas.microsoft.com/office/drawing/2014/main" id="{FB155103-2538-47AE-B62F-6C7012E322DB}"/>
                </a:ext>
              </a:extLst>
            </p:cNvPr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5BC158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26" name="5">
              <a:extLst>
                <a:ext uri="{FF2B5EF4-FFF2-40B4-BE49-F238E27FC236}">
                  <a16:creationId xmlns:a16="http://schemas.microsoft.com/office/drawing/2014/main" id="{3F46AA3E-E64E-45FB-B836-61F5B67E14E9}"/>
                </a:ext>
              </a:extLst>
            </p:cNvPr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B0D41E4-390B-4767-86B0-56E76BD97E7E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059DA96-8D41-4D0E-BF82-12B05F54288B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grpSp>
        <p:nvGrpSpPr>
          <p:cNvPr id="41" name="5">
            <a:extLst>
              <a:ext uri="{FF2B5EF4-FFF2-40B4-BE49-F238E27FC236}">
                <a16:creationId xmlns:a16="http://schemas.microsoft.com/office/drawing/2014/main" id="{438D9A29-FC23-4ABF-9B1C-B927B62D404C}"/>
              </a:ext>
            </a:extLst>
          </p:cNvPr>
          <p:cNvGrpSpPr/>
          <p:nvPr/>
        </p:nvGrpSpPr>
        <p:grpSpPr>
          <a:xfrm>
            <a:off x="6306460" y="4010914"/>
            <a:ext cx="2119253" cy="1425528"/>
            <a:chOff x="621187" y="4448667"/>
            <a:chExt cx="2405822" cy="1618290"/>
          </a:xfrm>
        </p:grpSpPr>
        <p:sp>
          <p:nvSpPr>
            <p:cNvPr id="42" name="104">
              <a:extLst>
                <a:ext uri="{FF2B5EF4-FFF2-40B4-BE49-F238E27FC236}">
                  <a16:creationId xmlns:a16="http://schemas.microsoft.com/office/drawing/2014/main" id="{07E60B1D-B25B-44F8-8587-279735CC3D12}"/>
                </a:ext>
              </a:extLst>
            </p:cNvPr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5BC158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43" name="5">
              <a:extLst>
                <a:ext uri="{FF2B5EF4-FFF2-40B4-BE49-F238E27FC236}">
                  <a16:creationId xmlns:a16="http://schemas.microsoft.com/office/drawing/2014/main" id="{0A0DB5E3-CA1C-4399-8DBE-B0CB6AF01F09}"/>
                </a:ext>
              </a:extLst>
            </p:cNvPr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5">
            <a:extLst>
              <a:ext uri="{FF2B5EF4-FFF2-40B4-BE49-F238E27FC236}">
                <a16:creationId xmlns:a16="http://schemas.microsoft.com/office/drawing/2014/main" id="{8A2D58A0-8372-4A4F-8A6B-CB4D99C3CEE0}"/>
              </a:ext>
            </a:extLst>
          </p:cNvPr>
          <p:cNvGrpSpPr/>
          <p:nvPr/>
        </p:nvGrpSpPr>
        <p:grpSpPr>
          <a:xfrm>
            <a:off x="3800829" y="4010914"/>
            <a:ext cx="2119253" cy="1425528"/>
            <a:chOff x="621187" y="4448667"/>
            <a:chExt cx="2405822" cy="1618290"/>
          </a:xfrm>
        </p:grpSpPr>
        <p:sp>
          <p:nvSpPr>
            <p:cNvPr id="45" name="104">
              <a:extLst>
                <a:ext uri="{FF2B5EF4-FFF2-40B4-BE49-F238E27FC236}">
                  <a16:creationId xmlns:a16="http://schemas.microsoft.com/office/drawing/2014/main" id="{CD1F14F0-2053-4E22-ADB9-013E5E899DA3}"/>
                </a:ext>
              </a:extLst>
            </p:cNvPr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6D9195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46" name="5">
              <a:extLst>
                <a:ext uri="{FF2B5EF4-FFF2-40B4-BE49-F238E27FC236}">
                  <a16:creationId xmlns:a16="http://schemas.microsoft.com/office/drawing/2014/main" id="{6F5C0673-0DBB-4B88-9440-65E6FB483B9A}"/>
                </a:ext>
              </a:extLst>
            </p:cNvPr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5">
            <a:extLst>
              <a:ext uri="{FF2B5EF4-FFF2-40B4-BE49-F238E27FC236}">
                <a16:creationId xmlns:a16="http://schemas.microsoft.com/office/drawing/2014/main" id="{5DE68749-E9A1-405A-85A0-37D637F40775}"/>
              </a:ext>
            </a:extLst>
          </p:cNvPr>
          <p:cNvGrpSpPr/>
          <p:nvPr/>
        </p:nvGrpSpPr>
        <p:grpSpPr>
          <a:xfrm>
            <a:off x="8823384" y="4010914"/>
            <a:ext cx="2119253" cy="1425528"/>
            <a:chOff x="621187" y="4448667"/>
            <a:chExt cx="2405822" cy="1618290"/>
          </a:xfrm>
        </p:grpSpPr>
        <p:sp>
          <p:nvSpPr>
            <p:cNvPr id="48" name="104">
              <a:extLst>
                <a:ext uri="{FF2B5EF4-FFF2-40B4-BE49-F238E27FC236}">
                  <a16:creationId xmlns:a16="http://schemas.microsoft.com/office/drawing/2014/main" id="{BEDDE3D0-1380-4C7A-9524-66A5B64B8E11}"/>
                </a:ext>
              </a:extLst>
            </p:cNvPr>
            <p:cNvSpPr/>
            <p:nvPr/>
          </p:nvSpPr>
          <p:spPr>
            <a:xfrm>
              <a:off x="621187" y="4448667"/>
              <a:ext cx="2405822" cy="535813"/>
            </a:xfrm>
            <a:prstGeom prst="roundRect">
              <a:avLst/>
            </a:prstGeom>
            <a:gradFill>
              <a:gsLst>
                <a:gs pos="0">
                  <a:srgbClr val="6DBFAE"/>
                </a:gs>
                <a:gs pos="100000">
                  <a:srgbClr val="6D9195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  <a:endParaRPr lang="id-ID" altLang="zh-CN" sz="1600" dirty="0">
                <a:cs typeface="+mn-ea"/>
                <a:sym typeface="+mn-lt"/>
              </a:endParaRPr>
            </a:p>
          </p:txBody>
        </p:sp>
        <p:sp>
          <p:nvSpPr>
            <p:cNvPr id="49" name="5">
              <a:extLst>
                <a:ext uri="{FF2B5EF4-FFF2-40B4-BE49-F238E27FC236}">
                  <a16:creationId xmlns:a16="http://schemas.microsoft.com/office/drawing/2014/main" id="{7F3F9477-3AA3-4B62-B41E-6A3FB3C648B9}"/>
                </a:ext>
              </a:extLst>
            </p:cNvPr>
            <p:cNvSpPr/>
            <p:nvPr/>
          </p:nvSpPr>
          <p:spPr bwMode="auto">
            <a:xfrm>
              <a:off x="816864" y="5153511"/>
              <a:ext cx="2014468" cy="91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915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0">
            <a:extLst>
              <a:ext uri="{FF2B5EF4-FFF2-40B4-BE49-F238E27FC236}">
                <a16:creationId xmlns:a16="http://schemas.microsoft.com/office/drawing/2014/main" id="{48302C74-4CEE-442F-990E-DF9CDE1E07B6}"/>
              </a:ext>
            </a:extLst>
          </p:cNvPr>
          <p:cNvSpPr/>
          <p:nvPr/>
        </p:nvSpPr>
        <p:spPr>
          <a:xfrm>
            <a:off x="5922952" y="1493186"/>
            <a:ext cx="4660122" cy="328845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cs typeface="+mn-ea"/>
              <a:sym typeface="+mn-lt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C2F56B82-940F-4AEF-B6E1-552E1533B95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098069" y="1846741"/>
            <a:ext cx="3370785" cy="841459"/>
          </a:xfrm>
          <a:prstGeom prst="rect">
            <a:avLst/>
          </a:prstGeom>
          <a:gradFill flip="none" rotWithShape="1">
            <a:gsLst>
              <a:gs pos="0">
                <a:srgbClr val="5BC158"/>
              </a:gs>
              <a:gs pos="100000">
                <a:srgbClr val="6DB8AA"/>
              </a:gs>
            </a:gsLst>
            <a:lin ang="0" scaled="1"/>
            <a:tileRect/>
          </a:gradFill>
          <a:ln>
            <a:noFill/>
          </a:ln>
        </p:spPr>
        <p:txBody>
          <a:bodyPr/>
          <a:lstStyle/>
          <a:p>
            <a:endParaRPr lang="zh-CN" altLang="en-US" sz="3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34F6BD-B61E-4C51-8A67-FED27E244443}"/>
              </a:ext>
            </a:extLst>
          </p:cNvPr>
          <p:cNvGrpSpPr/>
          <p:nvPr/>
        </p:nvGrpSpPr>
        <p:grpSpPr>
          <a:xfrm>
            <a:off x="3325119" y="3886097"/>
            <a:ext cx="1541317" cy="1546326"/>
            <a:chOff x="4863310" y="3657497"/>
            <a:chExt cx="1541317" cy="1546326"/>
          </a:xfrm>
        </p:grpSpPr>
        <p:sp>
          <p:nvSpPr>
            <p:cNvPr id="45" name="Oval 43">
              <a:extLst>
                <a:ext uri="{FF2B5EF4-FFF2-40B4-BE49-F238E27FC236}">
                  <a16:creationId xmlns:a16="http://schemas.microsoft.com/office/drawing/2014/main" id="{5C6ACD9D-1895-4A80-87CF-7B06F0E19E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863310" y="3657497"/>
              <a:ext cx="1541317" cy="15463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6DB8AA"/>
                  </a:gs>
                  <a:gs pos="100000">
                    <a:srgbClr val="6D9195"/>
                  </a:gs>
                </a:gsLst>
                <a:lin ang="5400000" scaled="1"/>
              </a:gradFill>
            </a:ln>
          </p:spPr>
          <p:txBody>
            <a:bodyPr/>
            <a:lstStyle/>
            <a:p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Group 57">
              <a:extLst>
                <a:ext uri="{FF2B5EF4-FFF2-40B4-BE49-F238E27FC236}">
                  <a16:creationId xmlns:a16="http://schemas.microsoft.com/office/drawing/2014/main" id="{5A7CE702-94FC-4525-965C-28945592D5BB}"/>
                </a:ext>
              </a:extLst>
            </p:cNvPr>
            <p:cNvGrpSpPr/>
            <p:nvPr/>
          </p:nvGrpSpPr>
          <p:grpSpPr bwMode="auto">
            <a:xfrm flipH="1">
              <a:off x="5436770" y="4038410"/>
              <a:ext cx="394396" cy="389982"/>
              <a:chOff x="834" y="1832"/>
              <a:chExt cx="174" cy="172"/>
            </a:xfrm>
            <a:solidFill>
              <a:srgbClr val="267F42"/>
            </a:solidFill>
          </p:grpSpPr>
          <p:sp>
            <p:nvSpPr>
              <p:cNvPr id="58" name="Freeform 54">
                <a:extLst>
                  <a:ext uri="{FF2B5EF4-FFF2-40B4-BE49-F238E27FC236}">
                    <a16:creationId xmlns:a16="http://schemas.microsoft.com/office/drawing/2014/main" id="{D61F35A4-17BD-4EAD-A61D-81BC1DF205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" y="1832"/>
                <a:ext cx="174" cy="172"/>
              </a:xfrm>
              <a:custGeom>
                <a:avLst/>
                <a:gdLst>
                  <a:gd name="T0" fmla="*/ 83 w 86"/>
                  <a:gd name="T1" fmla="*/ 33 h 85"/>
                  <a:gd name="T2" fmla="*/ 75 w 86"/>
                  <a:gd name="T3" fmla="*/ 28 h 85"/>
                  <a:gd name="T4" fmla="*/ 77 w 86"/>
                  <a:gd name="T5" fmla="*/ 17 h 85"/>
                  <a:gd name="T6" fmla="*/ 65 w 86"/>
                  <a:gd name="T7" fmla="*/ 8 h 85"/>
                  <a:gd name="T8" fmla="*/ 55 w 86"/>
                  <a:gd name="T9" fmla="*/ 10 h 85"/>
                  <a:gd name="T10" fmla="*/ 49 w 86"/>
                  <a:gd name="T11" fmla="*/ 0 h 85"/>
                  <a:gd name="T12" fmla="*/ 34 w 86"/>
                  <a:gd name="T13" fmla="*/ 3 h 85"/>
                  <a:gd name="T14" fmla="*/ 28 w 86"/>
                  <a:gd name="T15" fmla="*/ 11 h 85"/>
                  <a:gd name="T16" fmla="*/ 18 w 86"/>
                  <a:gd name="T17" fmla="*/ 8 h 85"/>
                  <a:gd name="T18" fmla="*/ 8 w 86"/>
                  <a:gd name="T19" fmla="*/ 21 h 85"/>
                  <a:gd name="T20" fmla="*/ 10 w 86"/>
                  <a:gd name="T21" fmla="*/ 31 h 85"/>
                  <a:gd name="T22" fmla="*/ 1 w 86"/>
                  <a:gd name="T23" fmla="*/ 36 h 85"/>
                  <a:gd name="T24" fmla="*/ 1 w 86"/>
                  <a:gd name="T25" fmla="*/ 49 h 85"/>
                  <a:gd name="T26" fmla="*/ 10 w 86"/>
                  <a:gd name="T27" fmla="*/ 54 h 85"/>
                  <a:gd name="T28" fmla="*/ 8 w 86"/>
                  <a:gd name="T29" fmla="*/ 64 h 85"/>
                  <a:gd name="T30" fmla="*/ 18 w 86"/>
                  <a:gd name="T31" fmla="*/ 77 h 85"/>
                  <a:gd name="T32" fmla="*/ 28 w 86"/>
                  <a:gd name="T33" fmla="*/ 74 h 85"/>
                  <a:gd name="T34" fmla="*/ 34 w 86"/>
                  <a:gd name="T35" fmla="*/ 82 h 85"/>
                  <a:gd name="T36" fmla="*/ 43 w 86"/>
                  <a:gd name="T37" fmla="*/ 85 h 85"/>
                  <a:gd name="T38" fmla="*/ 52 w 86"/>
                  <a:gd name="T39" fmla="*/ 82 h 85"/>
                  <a:gd name="T40" fmla="*/ 58 w 86"/>
                  <a:gd name="T41" fmla="*/ 74 h 85"/>
                  <a:gd name="T42" fmla="*/ 68 w 86"/>
                  <a:gd name="T43" fmla="*/ 77 h 85"/>
                  <a:gd name="T44" fmla="*/ 78 w 86"/>
                  <a:gd name="T45" fmla="*/ 64 h 85"/>
                  <a:gd name="T46" fmla="*/ 76 w 86"/>
                  <a:gd name="T47" fmla="*/ 54 h 85"/>
                  <a:gd name="T48" fmla="*/ 85 w 86"/>
                  <a:gd name="T49" fmla="*/ 49 h 85"/>
                  <a:gd name="T50" fmla="*/ 85 w 86"/>
                  <a:gd name="T51" fmla="*/ 36 h 85"/>
                  <a:gd name="T52" fmla="*/ 72 w 86"/>
                  <a:gd name="T53" fmla="*/ 48 h 85"/>
                  <a:gd name="T54" fmla="*/ 67 w 86"/>
                  <a:gd name="T55" fmla="*/ 56 h 85"/>
                  <a:gd name="T56" fmla="*/ 70 w 86"/>
                  <a:gd name="T57" fmla="*/ 65 h 85"/>
                  <a:gd name="T58" fmla="*/ 60 w 86"/>
                  <a:gd name="T59" fmla="*/ 67 h 85"/>
                  <a:gd name="T60" fmla="*/ 51 w 86"/>
                  <a:gd name="T61" fmla="*/ 69 h 85"/>
                  <a:gd name="T62" fmla="*/ 46 w 86"/>
                  <a:gd name="T63" fmla="*/ 78 h 85"/>
                  <a:gd name="T64" fmla="*/ 38 w 86"/>
                  <a:gd name="T65" fmla="*/ 72 h 85"/>
                  <a:gd name="T66" fmla="*/ 30 w 86"/>
                  <a:gd name="T67" fmla="*/ 67 h 85"/>
                  <a:gd name="T68" fmla="*/ 20 w 86"/>
                  <a:gd name="T69" fmla="*/ 70 h 85"/>
                  <a:gd name="T70" fmla="*/ 19 w 86"/>
                  <a:gd name="T71" fmla="*/ 59 h 85"/>
                  <a:gd name="T72" fmla="*/ 16 w 86"/>
                  <a:gd name="T73" fmla="*/ 51 h 85"/>
                  <a:gd name="T74" fmla="*/ 8 w 86"/>
                  <a:gd name="T75" fmla="*/ 46 h 85"/>
                  <a:gd name="T76" fmla="*/ 8 w 86"/>
                  <a:gd name="T77" fmla="*/ 39 h 85"/>
                  <a:gd name="T78" fmla="*/ 16 w 86"/>
                  <a:gd name="T79" fmla="*/ 35 h 85"/>
                  <a:gd name="T80" fmla="*/ 19 w 86"/>
                  <a:gd name="T81" fmla="*/ 26 h 85"/>
                  <a:gd name="T82" fmla="*/ 20 w 86"/>
                  <a:gd name="T83" fmla="*/ 15 h 85"/>
                  <a:gd name="T84" fmla="*/ 30 w 86"/>
                  <a:gd name="T85" fmla="*/ 18 h 85"/>
                  <a:gd name="T86" fmla="*/ 38 w 86"/>
                  <a:gd name="T87" fmla="*/ 14 h 85"/>
                  <a:gd name="T88" fmla="*/ 46 w 86"/>
                  <a:gd name="T89" fmla="*/ 7 h 85"/>
                  <a:gd name="T90" fmla="*/ 51 w 86"/>
                  <a:gd name="T91" fmla="*/ 16 h 85"/>
                  <a:gd name="T92" fmla="*/ 60 w 86"/>
                  <a:gd name="T93" fmla="*/ 18 h 85"/>
                  <a:gd name="T94" fmla="*/ 70 w 86"/>
                  <a:gd name="T95" fmla="*/ 20 h 85"/>
                  <a:gd name="T96" fmla="*/ 67 w 86"/>
                  <a:gd name="T97" fmla="*/ 29 h 85"/>
                  <a:gd name="T98" fmla="*/ 72 w 86"/>
                  <a:gd name="T99" fmla="*/ 37 h 85"/>
                  <a:gd name="T100" fmla="*/ 78 w 86"/>
                  <a:gd name="T101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85">
                    <a:moveTo>
                      <a:pt x="85" y="36"/>
                    </a:moveTo>
                    <a:cubicBezTo>
                      <a:pt x="85" y="35"/>
                      <a:pt x="84" y="34"/>
                      <a:pt x="83" y="33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0"/>
                      <a:pt x="75" y="29"/>
                      <a:pt x="75" y="28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0"/>
                      <a:pt x="78" y="18"/>
                      <a:pt x="77" y="17"/>
                    </a:cubicBezTo>
                    <a:cubicBezTo>
                      <a:pt x="75" y="14"/>
                      <a:pt x="72" y="11"/>
                      <a:pt x="68" y="8"/>
                    </a:cubicBezTo>
                    <a:cubicBezTo>
                      <a:pt x="67" y="7"/>
                      <a:pt x="66" y="7"/>
                      <a:pt x="65" y="8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6" y="10"/>
                      <a:pt x="55" y="1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"/>
                      <a:pt x="51" y="1"/>
                      <a:pt x="49" y="0"/>
                    </a:cubicBezTo>
                    <a:cubicBezTo>
                      <a:pt x="45" y="0"/>
                      <a:pt x="41" y="0"/>
                      <a:pt x="37" y="0"/>
                    </a:cubicBezTo>
                    <a:cubicBezTo>
                      <a:pt x="35" y="1"/>
                      <a:pt x="34" y="2"/>
                      <a:pt x="34" y="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29" y="10"/>
                      <a:pt x="28" y="1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14" y="11"/>
                      <a:pt x="11" y="14"/>
                      <a:pt x="9" y="17"/>
                    </a:cubicBezTo>
                    <a:cubicBezTo>
                      <a:pt x="8" y="18"/>
                      <a:pt x="8" y="20"/>
                      <a:pt x="8" y="2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4"/>
                      <a:pt x="1" y="35"/>
                      <a:pt x="1" y="36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5"/>
                      <a:pt x="0" y="47"/>
                      <a:pt x="1" y="49"/>
                    </a:cubicBezTo>
                    <a:cubicBezTo>
                      <a:pt x="1" y="50"/>
                      <a:pt x="2" y="52"/>
                      <a:pt x="3" y="52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56"/>
                      <a:pt x="11" y="57"/>
                      <a:pt x="11" y="58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7"/>
                      <a:pt x="9" y="68"/>
                    </a:cubicBezTo>
                    <a:cubicBezTo>
                      <a:pt x="11" y="71"/>
                      <a:pt x="14" y="74"/>
                      <a:pt x="18" y="77"/>
                    </a:cubicBezTo>
                    <a:cubicBezTo>
                      <a:pt x="19" y="78"/>
                      <a:pt x="20" y="78"/>
                      <a:pt x="22" y="77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9" y="75"/>
                      <a:pt x="30" y="75"/>
                      <a:pt x="31" y="76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84"/>
                      <a:pt x="35" y="85"/>
                      <a:pt x="37" y="85"/>
                    </a:cubicBezTo>
                    <a:cubicBezTo>
                      <a:pt x="39" y="85"/>
                      <a:pt x="41" y="85"/>
                      <a:pt x="43" y="85"/>
                    </a:cubicBezTo>
                    <a:cubicBezTo>
                      <a:pt x="45" y="85"/>
                      <a:pt x="47" y="85"/>
                      <a:pt x="49" y="85"/>
                    </a:cubicBezTo>
                    <a:cubicBezTo>
                      <a:pt x="51" y="85"/>
                      <a:pt x="52" y="84"/>
                      <a:pt x="52" y="82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6" y="75"/>
                      <a:pt x="57" y="75"/>
                      <a:pt x="58" y="74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6" y="78"/>
                      <a:pt x="67" y="78"/>
                      <a:pt x="68" y="77"/>
                    </a:cubicBezTo>
                    <a:cubicBezTo>
                      <a:pt x="72" y="74"/>
                      <a:pt x="75" y="71"/>
                      <a:pt x="77" y="68"/>
                    </a:cubicBezTo>
                    <a:cubicBezTo>
                      <a:pt x="78" y="67"/>
                      <a:pt x="78" y="65"/>
                      <a:pt x="78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7"/>
                      <a:pt x="76" y="56"/>
                      <a:pt x="76" y="54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4" y="52"/>
                      <a:pt x="85" y="50"/>
                      <a:pt x="85" y="49"/>
                    </a:cubicBezTo>
                    <a:cubicBezTo>
                      <a:pt x="86" y="47"/>
                      <a:pt x="86" y="45"/>
                      <a:pt x="86" y="43"/>
                    </a:cubicBezTo>
                    <a:cubicBezTo>
                      <a:pt x="86" y="41"/>
                      <a:pt x="86" y="39"/>
                      <a:pt x="85" y="36"/>
                    </a:cubicBezTo>
                    <a:moveTo>
                      <a:pt x="78" y="46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1" y="48"/>
                      <a:pt x="70" y="49"/>
                      <a:pt x="70" y="51"/>
                    </a:cubicBezTo>
                    <a:cubicBezTo>
                      <a:pt x="69" y="52"/>
                      <a:pt x="68" y="54"/>
                      <a:pt x="67" y="56"/>
                    </a:cubicBezTo>
                    <a:cubicBezTo>
                      <a:pt x="67" y="57"/>
                      <a:pt x="67" y="58"/>
                      <a:pt x="67" y="59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7"/>
                      <a:pt x="67" y="68"/>
                      <a:pt x="66" y="70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66"/>
                      <a:pt x="57" y="66"/>
                      <a:pt x="56" y="67"/>
                    </a:cubicBezTo>
                    <a:cubicBezTo>
                      <a:pt x="55" y="68"/>
                      <a:pt x="53" y="69"/>
                      <a:pt x="51" y="69"/>
                    </a:cubicBezTo>
                    <a:cubicBezTo>
                      <a:pt x="50" y="70"/>
                      <a:pt x="49" y="70"/>
                      <a:pt x="48" y="7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4" y="78"/>
                      <a:pt x="42" y="78"/>
                      <a:pt x="40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7" y="70"/>
                      <a:pt x="36" y="70"/>
                      <a:pt x="35" y="69"/>
                    </a:cubicBezTo>
                    <a:cubicBezTo>
                      <a:pt x="33" y="69"/>
                      <a:pt x="31" y="68"/>
                      <a:pt x="30" y="67"/>
                    </a:cubicBezTo>
                    <a:cubicBezTo>
                      <a:pt x="29" y="66"/>
                      <a:pt x="27" y="66"/>
                      <a:pt x="26" y="67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68"/>
                      <a:pt x="17" y="67"/>
                      <a:pt x="16" y="65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8"/>
                      <a:pt x="19" y="57"/>
                      <a:pt x="19" y="56"/>
                    </a:cubicBezTo>
                    <a:cubicBezTo>
                      <a:pt x="18" y="54"/>
                      <a:pt x="17" y="52"/>
                      <a:pt x="16" y="51"/>
                    </a:cubicBezTo>
                    <a:cubicBezTo>
                      <a:pt x="16" y="49"/>
                      <a:pt x="15" y="48"/>
                      <a:pt x="14" y="4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4"/>
                      <a:pt x="8" y="43"/>
                    </a:cubicBezTo>
                    <a:cubicBezTo>
                      <a:pt x="8" y="42"/>
                      <a:pt x="8" y="41"/>
                      <a:pt x="8" y="39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6" y="36"/>
                      <a:pt x="16" y="35"/>
                    </a:cubicBezTo>
                    <a:cubicBezTo>
                      <a:pt x="17" y="33"/>
                      <a:pt x="18" y="31"/>
                      <a:pt x="19" y="29"/>
                    </a:cubicBezTo>
                    <a:cubicBezTo>
                      <a:pt x="19" y="28"/>
                      <a:pt x="19" y="27"/>
                      <a:pt x="19" y="2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8"/>
                      <a:pt x="19" y="17"/>
                      <a:pt x="20" y="15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9"/>
                      <a:pt x="29" y="19"/>
                      <a:pt x="30" y="18"/>
                    </a:cubicBezTo>
                    <a:cubicBezTo>
                      <a:pt x="31" y="17"/>
                      <a:pt x="33" y="17"/>
                      <a:pt x="35" y="16"/>
                    </a:cubicBezTo>
                    <a:cubicBezTo>
                      <a:pt x="36" y="16"/>
                      <a:pt x="37" y="15"/>
                      <a:pt x="38" y="14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7"/>
                      <a:pt x="46" y="7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9" y="15"/>
                      <a:pt x="50" y="16"/>
                      <a:pt x="51" y="16"/>
                    </a:cubicBezTo>
                    <a:cubicBezTo>
                      <a:pt x="53" y="17"/>
                      <a:pt x="55" y="17"/>
                      <a:pt x="56" y="18"/>
                    </a:cubicBezTo>
                    <a:cubicBezTo>
                      <a:pt x="57" y="19"/>
                      <a:pt x="59" y="19"/>
                      <a:pt x="60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7"/>
                      <a:pt x="69" y="18"/>
                      <a:pt x="70" y="20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8"/>
                      <a:pt x="67" y="29"/>
                    </a:cubicBezTo>
                    <a:cubicBezTo>
                      <a:pt x="68" y="31"/>
                      <a:pt x="69" y="33"/>
                      <a:pt x="70" y="35"/>
                    </a:cubicBezTo>
                    <a:cubicBezTo>
                      <a:pt x="70" y="36"/>
                      <a:pt x="71" y="37"/>
                      <a:pt x="72" y="37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41"/>
                      <a:pt x="78" y="42"/>
                      <a:pt x="78" y="43"/>
                    </a:cubicBezTo>
                    <a:cubicBezTo>
                      <a:pt x="78" y="44"/>
                      <a:pt x="78" y="45"/>
                      <a:pt x="78" y="46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5">
                <a:extLst>
                  <a:ext uri="{FF2B5EF4-FFF2-40B4-BE49-F238E27FC236}">
                    <a16:creationId xmlns:a16="http://schemas.microsoft.com/office/drawing/2014/main" id="{74FD2D5C-5246-4702-8878-DC14A79F85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" y="1883"/>
                <a:ext cx="69" cy="6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6 h 34"/>
                  <a:gd name="T12" fmla="*/ 7 w 34"/>
                  <a:gd name="T13" fmla="*/ 17 h 34"/>
                  <a:gd name="T14" fmla="*/ 17 w 34"/>
                  <a:gd name="T15" fmla="*/ 7 h 34"/>
                  <a:gd name="T16" fmla="*/ 27 w 34"/>
                  <a:gd name="T17" fmla="*/ 17 h 34"/>
                  <a:gd name="T18" fmla="*/ 17 w 34"/>
                  <a:gd name="T1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moveTo>
                      <a:pt x="17" y="26"/>
                    </a:moveTo>
                    <a:cubicBezTo>
                      <a:pt x="12" y="26"/>
                      <a:pt x="7" y="22"/>
                      <a:pt x="7" y="17"/>
                    </a:cubicBezTo>
                    <a:cubicBezTo>
                      <a:pt x="7" y="11"/>
                      <a:pt x="12" y="7"/>
                      <a:pt x="17" y="7"/>
                    </a:cubicBezTo>
                    <a:cubicBezTo>
                      <a:pt x="22" y="7"/>
                      <a:pt x="27" y="11"/>
                      <a:pt x="27" y="17"/>
                    </a:cubicBezTo>
                    <a:cubicBezTo>
                      <a:pt x="27" y="22"/>
                      <a:pt x="22" y="26"/>
                      <a:pt x="17" y="26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Rectangle 60">
              <a:extLst>
                <a:ext uri="{FF2B5EF4-FFF2-40B4-BE49-F238E27FC236}">
                  <a16:creationId xmlns:a16="http://schemas.microsoft.com/office/drawing/2014/main" id="{C959D9BB-F988-4EC7-BFB1-DE60F6266AD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999308" y="4584840"/>
              <a:ext cx="1233053" cy="20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 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578DF2-F81F-4EFD-AC90-A50BF7DED65D}"/>
              </a:ext>
            </a:extLst>
          </p:cNvPr>
          <p:cNvGrpSpPr/>
          <p:nvPr/>
        </p:nvGrpSpPr>
        <p:grpSpPr>
          <a:xfrm>
            <a:off x="1431614" y="3886097"/>
            <a:ext cx="1541317" cy="1546326"/>
            <a:chOff x="1431614" y="3657497"/>
            <a:chExt cx="1541317" cy="1546326"/>
          </a:xfrm>
        </p:grpSpPr>
        <p:sp>
          <p:nvSpPr>
            <p:cNvPr id="47" name="Oval 45">
              <a:extLst>
                <a:ext uri="{FF2B5EF4-FFF2-40B4-BE49-F238E27FC236}">
                  <a16:creationId xmlns:a16="http://schemas.microsoft.com/office/drawing/2014/main" id="{3B80963F-1790-41AA-AC84-D224C2435A7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431614" y="3657497"/>
              <a:ext cx="1541317" cy="15463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5BC158"/>
                  </a:gs>
                  <a:gs pos="100000">
                    <a:srgbClr val="6DB8AA"/>
                  </a:gs>
                </a:gsLst>
                <a:lin ang="5400000" scaled="1"/>
              </a:gradFill>
            </a:ln>
          </p:spPr>
          <p:txBody>
            <a:bodyPr/>
            <a:lstStyle/>
            <a:p>
              <a:endParaRPr lang="zh-CN" altLang="en-US" sz="3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58">
              <a:extLst>
                <a:ext uri="{FF2B5EF4-FFF2-40B4-BE49-F238E27FC236}">
                  <a16:creationId xmlns:a16="http://schemas.microsoft.com/office/drawing/2014/main" id="{9B4B97D1-2982-4AFF-811F-A41D17210C1F}"/>
                </a:ext>
              </a:extLst>
            </p:cNvPr>
            <p:cNvGrpSpPr/>
            <p:nvPr/>
          </p:nvGrpSpPr>
          <p:grpSpPr bwMode="auto">
            <a:xfrm flipH="1">
              <a:off x="2014140" y="4038412"/>
              <a:ext cx="376263" cy="394517"/>
              <a:chOff x="2352" y="1832"/>
              <a:chExt cx="166" cy="174"/>
            </a:xfrm>
            <a:solidFill>
              <a:srgbClr val="267F42"/>
            </a:solidFill>
          </p:grpSpPr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CD0524F3-A5A3-4168-9C79-77EBA7375DB8}"/>
                  </a:ext>
                </a:extLst>
              </p:cNvPr>
              <p:cNvSpPr/>
              <p:nvPr/>
            </p:nvSpPr>
            <p:spPr bwMode="auto">
              <a:xfrm>
                <a:off x="2352" y="1832"/>
                <a:ext cx="166" cy="14"/>
              </a:xfrm>
              <a:custGeom>
                <a:avLst/>
                <a:gdLst>
                  <a:gd name="T0" fmla="*/ 79 w 82"/>
                  <a:gd name="T1" fmla="*/ 0 h 7"/>
                  <a:gd name="T2" fmla="*/ 3 w 82"/>
                  <a:gd name="T3" fmla="*/ 0 h 7"/>
                  <a:gd name="T4" fmla="*/ 0 w 82"/>
                  <a:gd name="T5" fmla="*/ 4 h 7"/>
                  <a:gd name="T6" fmla="*/ 3 w 82"/>
                  <a:gd name="T7" fmla="*/ 7 h 7"/>
                  <a:gd name="T8" fmla="*/ 79 w 82"/>
                  <a:gd name="T9" fmla="*/ 7 h 7"/>
                  <a:gd name="T10" fmla="*/ 82 w 82"/>
                  <a:gd name="T11" fmla="*/ 4 h 7"/>
                  <a:gd name="T12" fmla="*/ 79 w 8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7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1" y="7"/>
                      <a:pt x="82" y="6"/>
                      <a:pt x="82" y="4"/>
                    </a:cubicBezTo>
                    <a:cubicBezTo>
                      <a:pt x="82" y="2"/>
                      <a:pt x="81" y="0"/>
                      <a:pt x="79" y="0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810DF232-F5AA-42F2-8F91-BAF6E3656639}"/>
                  </a:ext>
                </a:extLst>
              </p:cNvPr>
              <p:cNvSpPr/>
              <p:nvPr/>
            </p:nvSpPr>
            <p:spPr bwMode="auto">
              <a:xfrm>
                <a:off x="2368" y="1866"/>
                <a:ext cx="134" cy="87"/>
              </a:xfrm>
              <a:custGeom>
                <a:avLst/>
                <a:gdLst>
                  <a:gd name="T0" fmla="*/ 63 w 66"/>
                  <a:gd name="T1" fmla="*/ 0 h 43"/>
                  <a:gd name="T2" fmla="*/ 59 w 66"/>
                  <a:gd name="T3" fmla="*/ 3 h 43"/>
                  <a:gd name="T4" fmla="*/ 59 w 66"/>
                  <a:gd name="T5" fmla="*/ 32 h 43"/>
                  <a:gd name="T6" fmla="*/ 55 w 66"/>
                  <a:gd name="T7" fmla="*/ 36 h 43"/>
                  <a:gd name="T8" fmla="*/ 11 w 66"/>
                  <a:gd name="T9" fmla="*/ 36 h 43"/>
                  <a:gd name="T10" fmla="*/ 7 w 66"/>
                  <a:gd name="T11" fmla="*/ 32 h 43"/>
                  <a:gd name="T12" fmla="*/ 7 w 66"/>
                  <a:gd name="T13" fmla="*/ 3 h 43"/>
                  <a:gd name="T14" fmla="*/ 3 w 66"/>
                  <a:gd name="T15" fmla="*/ 0 h 43"/>
                  <a:gd name="T16" fmla="*/ 0 w 66"/>
                  <a:gd name="T17" fmla="*/ 3 h 43"/>
                  <a:gd name="T18" fmla="*/ 0 w 66"/>
                  <a:gd name="T19" fmla="*/ 32 h 43"/>
                  <a:gd name="T20" fmla="*/ 11 w 66"/>
                  <a:gd name="T21" fmla="*/ 43 h 43"/>
                  <a:gd name="T22" fmla="*/ 55 w 66"/>
                  <a:gd name="T23" fmla="*/ 43 h 43"/>
                  <a:gd name="T24" fmla="*/ 66 w 66"/>
                  <a:gd name="T25" fmla="*/ 32 h 43"/>
                  <a:gd name="T26" fmla="*/ 66 w 66"/>
                  <a:gd name="T27" fmla="*/ 3 h 43"/>
                  <a:gd name="T28" fmla="*/ 63 w 66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43">
                    <a:moveTo>
                      <a:pt x="63" y="0"/>
                    </a:moveTo>
                    <a:cubicBezTo>
                      <a:pt x="61" y="0"/>
                      <a:pt x="59" y="1"/>
                      <a:pt x="59" y="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4"/>
                      <a:pt x="57" y="36"/>
                      <a:pt x="55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9" y="36"/>
                      <a:pt x="7" y="34"/>
                      <a:pt x="7" y="3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61" y="43"/>
                      <a:pt x="66" y="38"/>
                      <a:pt x="66" y="32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1"/>
                      <a:pt x="65" y="0"/>
                      <a:pt x="63" y="0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B86503C0-9DF6-4554-B4FD-6E6D55DD74CF}"/>
                  </a:ext>
                </a:extLst>
              </p:cNvPr>
              <p:cNvSpPr/>
              <p:nvPr/>
            </p:nvSpPr>
            <p:spPr bwMode="auto">
              <a:xfrm>
                <a:off x="2402" y="1895"/>
                <a:ext cx="15" cy="28"/>
              </a:xfrm>
              <a:custGeom>
                <a:avLst/>
                <a:gdLst>
                  <a:gd name="T0" fmla="*/ 7 w 7"/>
                  <a:gd name="T1" fmla="*/ 10 h 14"/>
                  <a:gd name="T2" fmla="*/ 7 w 7"/>
                  <a:gd name="T3" fmla="*/ 4 h 14"/>
                  <a:gd name="T4" fmla="*/ 3 w 7"/>
                  <a:gd name="T5" fmla="*/ 0 h 14"/>
                  <a:gd name="T6" fmla="*/ 0 w 7"/>
                  <a:gd name="T7" fmla="*/ 4 h 14"/>
                  <a:gd name="T8" fmla="*/ 0 w 7"/>
                  <a:gd name="T9" fmla="*/ 10 h 14"/>
                  <a:gd name="T10" fmla="*/ 3 w 7"/>
                  <a:gd name="T11" fmla="*/ 14 h 14"/>
                  <a:gd name="T12" fmla="*/ 7 w 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4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4"/>
                    </a:cubicBezTo>
                    <a:cubicBezTo>
                      <a:pt x="5" y="14"/>
                      <a:pt x="7" y="12"/>
                      <a:pt x="7" y="10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5AC86B0A-5F2C-4D7E-803A-870512D7BF70}"/>
                  </a:ext>
                </a:extLst>
              </p:cNvPr>
              <p:cNvSpPr/>
              <p:nvPr/>
            </p:nvSpPr>
            <p:spPr bwMode="auto">
              <a:xfrm>
                <a:off x="2427" y="1868"/>
                <a:ext cx="16" cy="55"/>
              </a:xfrm>
              <a:custGeom>
                <a:avLst/>
                <a:gdLst>
                  <a:gd name="T0" fmla="*/ 8 w 8"/>
                  <a:gd name="T1" fmla="*/ 23 h 27"/>
                  <a:gd name="T2" fmla="*/ 8 w 8"/>
                  <a:gd name="T3" fmla="*/ 3 h 27"/>
                  <a:gd name="T4" fmla="*/ 4 w 8"/>
                  <a:gd name="T5" fmla="*/ 0 h 27"/>
                  <a:gd name="T6" fmla="*/ 0 w 8"/>
                  <a:gd name="T7" fmla="*/ 3 h 27"/>
                  <a:gd name="T8" fmla="*/ 0 w 8"/>
                  <a:gd name="T9" fmla="*/ 23 h 27"/>
                  <a:gd name="T10" fmla="*/ 4 w 8"/>
                  <a:gd name="T11" fmla="*/ 27 h 27"/>
                  <a:gd name="T12" fmla="*/ 8 w 8"/>
                  <a:gd name="T13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8" y="2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6" y="27"/>
                      <a:pt x="8" y="25"/>
                      <a:pt x="8" y="23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1395D567-00FB-4333-88CE-7AA51A17229B}"/>
                  </a:ext>
                </a:extLst>
              </p:cNvPr>
              <p:cNvSpPr/>
              <p:nvPr/>
            </p:nvSpPr>
            <p:spPr bwMode="auto">
              <a:xfrm>
                <a:off x="2453" y="1881"/>
                <a:ext cx="14" cy="42"/>
              </a:xfrm>
              <a:custGeom>
                <a:avLst/>
                <a:gdLst>
                  <a:gd name="T0" fmla="*/ 7 w 7"/>
                  <a:gd name="T1" fmla="*/ 17 h 21"/>
                  <a:gd name="T2" fmla="*/ 7 w 7"/>
                  <a:gd name="T3" fmla="*/ 4 h 21"/>
                  <a:gd name="T4" fmla="*/ 4 w 7"/>
                  <a:gd name="T5" fmla="*/ 0 h 21"/>
                  <a:gd name="T6" fmla="*/ 0 w 7"/>
                  <a:gd name="T7" fmla="*/ 4 h 21"/>
                  <a:gd name="T8" fmla="*/ 0 w 7"/>
                  <a:gd name="T9" fmla="*/ 17 h 21"/>
                  <a:gd name="T10" fmla="*/ 4 w 7"/>
                  <a:gd name="T11" fmla="*/ 21 h 21"/>
                  <a:gd name="T12" fmla="*/ 7 w 7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1">
                    <a:moveTo>
                      <a:pt x="7" y="17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6" y="21"/>
                      <a:pt x="7" y="19"/>
                      <a:pt x="7" y="17"/>
                    </a:cubicBezTo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C9C24A06-B4C1-4197-8B24-DDE4D0BFB7A0}"/>
                  </a:ext>
                </a:extLst>
              </p:cNvPr>
              <p:cNvSpPr/>
              <p:nvPr/>
            </p:nvSpPr>
            <p:spPr bwMode="auto">
              <a:xfrm>
                <a:off x="2396" y="1965"/>
                <a:ext cx="77" cy="41"/>
              </a:xfrm>
              <a:custGeom>
                <a:avLst/>
                <a:gdLst>
                  <a:gd name="T0" fmla="*/ 30 w 38"/>
                  <a:gd name="T1" fmla="*/ 2 h 20"/>
                  <a:gd name="T2" fmla="*/ 26 w 38"/>
                  <a:gd name="T3" fmla="*/ 0 h 20"/>
                  <a:gd name="T4" fmla="*/ 12 w 38"/>
                  <a:gd name="T5" fmla="*/ 0 h 20"/>
                  <a:gd name="T6" fmla="*/ 8 w 38"/>
                  <a:gd name="T7" fmla="*/ 2 h 20"/>
                  <a:gd name="T8" fmla="*/ 1 w 38"/>
                  <a:gd name="T9" fmla="*/ 14 h 20"/>
                  <a:gd name="T10" fmla="*/ 2 w 38"/>
                  <a:gd name="T11" fmla="*/ 19 h 20"/>
                  <a:gd name="T12" fmla="*/ 7 w 38"/>
                  <a:gd name="T13" fmla="*/ 18 h 20"/>
                  <a:gd name="T14" fmla="*/ 14 w 38"/>
                  <a:gd name="T15" fmla="*/ 7 h 20"/>
                  <a:gd name="T16" fmla="*/ 24 w 38"/>
                  <a:gd name="T17" fmla="*/ 7 h 20"/>
                  <a:gd name="T18" fmla="*/ 31 w 38"/>
                  <a:gd name="T19" fmla="*/ 18 h 20"/>
                  <a:gd name="T20" fmla="*/ 34 w 38"/>
                  <a:gd name="T21" fmla="*/ 19 h 20"/>
                  <a:gd name="T22" fmla="*/ 36 w 38"/>
                  <a:gd name="T23" fmla="*/ 19 h 20"/>
                  <a:gd name="T24" fmla="*/ 37 w 38"/>
                  <a:gd name="T25" fmla="*/ 14 h 20"/>
                  <a:gd name="T26" fmla="*/ 30 w 38"/>
                  <a:gd name="T2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0">
                    <a:moveTo>
                      <a:pt x="30" y="2"/>
                    </a:moveTo>
                    <a:cubicBezTo>
                      <a:pt x="29" y="1"/>
                      <a:pt x="28" y="0"/>
                      <a:pt x="2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4" y="20"/>
                      <a:pt x="6" y="19"/>
                      <a:pt x="7" y="1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9"/>
                      <a:pt x="32" y="19"/>
                      <a:pt x="34" y="19"/>
                    </a:cubicBezTo>
                    <a:cubicBezTo>
                      <a:pt x="34" y="19"/>
                      <a:pt x="35" y="19"/>
                      <a:pt x="36" y="19"/>
                    </a:cubicBezTo>
                    <a:cubicBezTo>
                      <a:pt x="37" y="18"/>
                      <a:pt x="38" y="16"/>
                      <a:pt x="37" y="14"/>
                    </a:cubicBez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6F9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Rectangle 62">
              <a:extLst>
                <a:ext uri="{FF2B5EF4-FFF2-40B4-BE49-F238E27FC236}">
                  <a16:creationId xmlns:a16="http://schemas.microsoft.com/office/drawing/2014/main" id="{D9758AD5-A5FA-4366-8FBA-293540F6EBB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569880" y="4584840"/>
              <a:ext cx="1233053" cy="20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 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F2E77A5-C4C6-43B7-8BCF-E476A69D0FC4}"/>
              </a:ext>
            </a:extLst>
          </p:cNvPr>
          <p:cNvSpPr txBox="1"/>
          <p:nvPr/>
        </p:nvSpPr>
        <p:spPr>
          <a:xfrm>
            <a:off x="1407887" y="226681"/>
            <a:ext cx="4177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6DB8AA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7977978-9830-4D9F-AC96-F24B8D7DCDF9}"/>
              </a:ext>
            </a:extLst>
          </p:cNvPr>
          <p:cNvSpPr txBox="1"/>
          <p:nvPr/>
        </p:nvSpPr>
        <p:spPr>
          <a:xfrm>
            <a:off x="5066" y="165120"/>
            <a:ext cx="816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</a:endParaRPr>
          </a:p>
        </p:txBody>
      </p:sp>
      <p:sp>
        <p:nvSpPr>
          <p:cNvPr id="35" name="TextBox 62">
            <a:extLst>
              <a:ext uri="{FF2B5EF4-FFF2-40B4-BE49-F238E27FC236}">
                <a16:creationId xmlns:a16="http://schemas.microsoft.com/office/drawing/2014/main" id="{450D0A80-411A-48CE-956E-4E9EEDDBBEAF}"/>
              </a:ext>
            </a:extLst>
          </p:cNvPr>
          <p:cNvSpPr txBox="1"/>
          <p:nvPr/>
        </p:nvSpPr>
        <p:spPr>
          <a:xfrm flipH="1">
            <a:off x="1426927" y="2275466"/>
            <a:ext cx="3939672" cy="126770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6" name="组合 12">
            <a:extLst>
              <a:ext uri="{FF2B5EF4-FFF2-40B4-BE49-F238E27FC236}">
                <a16:creationId xmlns:a16="http://schemas.microsoft.com/office/drawing/2014/main" id="{0C9E775C-B353-4D60-B5BC-4301F2D15804}"/>
              </a:ext>
            </a:extLst>
          </p:cNvPr>
          <p:cNvGrpSpPr>
            <a:grpSpLocks/>
          </p:cNvGrpSpPr>
          <p:nvPr/>
        </p:nvGrpSpPr>
        <p:grpSpPr bwMode="auto">
          <a:xfrm>
            <a:off x="1406970" y="1493186"/>
            <a:ext cx="3741078" cy="722887"/>
            <a:chOff x="5013325" y="1410493"/>
            <a:chExt cx="3741078" cy="72090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1F7DED8-9BBA-493A-A520-BAB148CF1B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5" y="1410493"/>
              <a:ext cx="2870200" cy="36832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b="1" dirty="0">
                  <a:solidFill>
                    <a:srgbClr val="6DB8AA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8E912C9-7365-405B-9048-6AC0AB91AC95}"/>
                </a:ext>
              </a:extLst>
            </p:cNvPr>
            <p:cNvSpPr txBox="1"/>
            <p:nvPr/>
          </p:nvSpPr>
          <p:spPr>
            <a:xfrm>
              <a:off x="5013325" y="1763079"/>
              <a:ext cx="3741078" cy="368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7BFC8A4D-B2A2-453C-8B96-75100A97CF66}"/>
              </a:ext>
            </a:extLst>
          </p:cNvPr>
          <p:cNvSpPr txBox="1"/>
          <p:nvPr/>
        </p:nvSpPr>
        <p:spPr>
          <a:xfrm>
            <a:off x="5820230" y="5022215"/>
            <a:ext cx="4800303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A0E0C56-27BA-4992-B682-C010C51EC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7962" y="2044633"/>
            <a:ext cx="28702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11" name="图形 10" descr="气球 纯色填充">
            <a:extLst>
              <a:ext uri="{FF2B5EF4-FFF2-40B4-BE49-F238E27FC236}">
                <a16:creationId xmlns:a16="http://schemas.microsoft.com/office/drawing/2014/main" id="{331C12A6-9273-4EBE-81BE-E0724C04C1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50223" y="1983352"/>
            <a:ext cx="584227" cy="58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708F4"/>
      </a:accent1>
      <a:accent2>
        <a:srgbClr val="2E7FED"/>
      </a:accent2>
      <a:accent3>
        <a:srgbClr val="03CAE8"/>
      </a:accent3>
      <a:accent4>
        <a:srgbClr val="13F7C5"/>
      </a:accent4>
      <a:accent5>
        <a:srgbClr val="7F8EA0"/>
      </a:accent5>
      <a:accent6>
        <a:srgbClr val="ADB5BB"/>
      </a:accent6>
      <a:hlink>
        <a:srgbClr val="4472C4"/>
      </a:hlink>
      <a:folHlink>
        <a:srgbClr val="BFBFBF"/>
      </a:folHlink>
    </a:clrScheme>
    <a:fontScheme name="jqeyps5o">
      <a:majorFont>
        <a:latin typeface="Arial"/>
        <a:ea typeface="阿里巴巴普惠体 2 55 Regular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6621</TotalTime>
  <Words>2096</Words>
  <Application>Microsoft Office PowerPoint</Application>
  <PresentationFormat>自定义</PresentationFormat>
  <Paragraphs>252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阿里巴巴普惠体 2 55 Regular</vt:lpstr>
      <vt:lpstr>等线</vt:lpstr>
      <vt:lpstr>江城律动宋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小清新绿流体几何春季工作汇报ppt模板</dc:title>
  <dc:creator>51PPT模板网</dc:creator>
  <cp:keywords>www.51pptmoban.com</cp:keywords>
  <dc:description>www.51pptmoban.com</dc:description>
  <cp:lastModifiedBy>Win user</cp:lastModifiedBy>
  <cp:revision>3676</cp:revision>
  <dcterms:created xsi:type="dcterms:W3CDTF">2015-12-01T09:06:39Z</dcterms:created>
  <dcterms:modified xsi:type="dcterms:W3CDTF">2022-02-27T14:57:26Z</dcterms:modified>
</cp:coreProperties>
</file>