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342" r:id="rId2"/>
    <p:sldId id="343" r:id="rId3"/>
    <p:sldId id="579" r:id="rId4"/>
    <p:sldId id="580" r:id="rId5"/>
    <p:sldId id="583" r:id="rId6"/>
    <p:sldId id="585" r:id="rId7"/>
    <p:sldId id="323" r:id="rId8"/>
    <p:sldId id="11090042" r:id="rId9"/>
    <p:sldId id="11090046" r:id="rId10"/>
    <p:sldId id="11090050" r:id="rId11"/>
    <p:sldId id="11090051" r:id="rId12"/>
    <p:sldId id="294" r:id="rId13"/>
    <p:sldId id="1109005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342"/>
            <p14:sldId id="343"/>
            <p14:sldId id="579"/>
            <p14:sldId id="580"/>
            <p14:sldId id="583"/>
            <p14:sldId id="585"/>
            <p14:sldId id="323"/>
            <p14:sldId id="11090042"/>
            <p14:sldId id="11090046"/>
            <p14:sldId id="11090050"/>
            <p14:sldId id="11090051"/>
            <p14:sldId id="294"/>
            <p14:sldId id="11090052"/>
          </p14:sldIdLst>
        </p14:section>
      </p14:sectionLst>
    </p:ext>
    <p:ext uri="{EFAFB233-063F-42B5-8137-9DF3F51BA10A}">
      <p15:sldGuideLst xmlns:p15="http://schemas.microsoft.com/office/powerpoint/2012/main">
        <p15:guide id="1" pos="4752">
          <p15:clr>
            <a:srgbClr val="A4A3A4"/>
          </p15:clr>
        </p15:guide>
        <p15:guide id="2" orient="horz" pos="2971">
          <p15:clr>
            <a:srgbClr val="A4A3A4"/>
          </p15:clr>
        </p15:guide>
        <p15:guide id="3"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9F9F9"/>
    <a:srgbClr val="0731D0"/>
    <a:srgbClr val="B26900"/>
    <a:srgbClr val="FF9700"/>
    <a:srgbClr val="262626"/>
    <a:srgbClr val="0D9FD9"/>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83" autoAdjust="0"/>
    <p:restoredTop sz="94660"/>
  </p:normalViewPr>
  <p:slideViewPr>
    <p:cSldViewPr snapToGrid="0" showGuides="1">
      <p:cViewPr varScale="1">
        <p:scale>
          <a:sx n="130" d="100"/>
          <a:sy n="130" d="100"/>
        </p:scale>
        <p:origin x="144" y="288"/>
      </p:cViewPr>
      <p:guideLst>
        <p:guide pos="4752"/>
        <p:guide orient="horz" pos="2971"/>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2022/2/27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t>2022/2/27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公众号:皮蛋PPT">
    <p:bg>
      <p:bgPr>
        <a:pattFill prst="openDmnd">
          <a:fgClr>
            <a:schemeClr val="bg1">
              <a:lumMod val="95000"/>
            </a:schemeClr>
          </a:fgClr>
          <a:bgClr>
            <a:srgbClr val="F9F9F9"/>
          </a:bgClr>
        </a:pattFill>
        <a:effectLst/>
      </p:bgPr>
    </p:bg>
    <p:spTree>
      <p:nvGrpSpPr>
        <p:cNvPr id="1" name=""/>
        <p:cNvGrpSpPr/>
        <p:nvPr/>
      </p:nvGrpSpPr>
      <p:grpSpPr>
        <a:xfrm>
          <a:off x="0" y="0"/>
          <a:ext cx="0" cy="0"/>
          <a:chOff x="0" y="0"/>
          <a:chExt cx="0" cy="0"/>
        </a:xfrm>
      </p:grpSpPr>
      <p:pic>
        <p:nvPicPr>
          <p:cNvPr id="68" name="图片 67"/>
          <p:cNvPicPr>
            <a:picLocks noChangeAspect="1"/>
          </p:cNvPicPr>
          <p:nvPr userDrawn="1"/>
        </p:nvPicPr>
        <p:blipFill>
          <a:blip r:embed="rId2">
            <a:alphaModFix amt="40000"/>
          </a:blip>
          <a:srcRect r="24718" b="32313"/>
          <a:stretch>
            <a:fillRect/>
          </a:stretch>
        </p:blipFill>
        <p:spPr>
          <a:xfrm>
            <a:off x="6676390" y="5213350"/>
            <a:ext cx="5518150" cy="1638300"/>
          </a:xfrm>
          <a:prstGeom prst="rect">
            <a:avLst/>
          </a:prstGeom>
        </p:spPr>
      </p:pic>
      <p:pic>
        <p:nvPicPr>
          <p:cNvPr id="67" name="图片 66"/>
          <p:cNvPicPr>
            <a:picLocks noChangeAspect="1"/>
          </p:cNvPicPr>
          <p:nvPr userDrawn="1"/>
        </p:nvPicPr>
        <p:blipFill>
          <a:blip r:embed="rId3">
            <a:alphaModFix amt="40000"/>
          </a:blip>
          <a:srcRect l="6301" t="46613" r="6517"/>
          <a:stretch>
            <a:fillRect/>
          </a:stretch>
        </p:blipFill>
        <p:spPr>
          <a:xfrm>
            <a:off x="-5715" y="-213360"/>
            <a:ext cx="6659880" cy="1266190"/>
          </a:xfrm>
          <a:prstGeom prst="rect">
            <a:avLst/>
          </a:prstGeom>
        </p:spPr>
      </p:pic>
      <p:sp>
        <p:nvSpPr>
          <p:cNvPr id="61" name="椭圆 60"/>
          <p:cNvSpPr/>
          <p:nvPr userDrawn="1"/>
        </p:nvSpPr>
        <p:spPr>
          <a:xfrm>
            <a:off x="6955155" y="1279525"/>
            <a:ext cx="1600200" cy="530225"/>
          </a:xfrm>
          <a:prstGeom prst="ellipse">
            <a:avLst/>
          </a:prstGeom>
          <a:solidFill>
            <a:srgbClr val="073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userDrawn="1"/>
        </p:nvGrpSpPr>
        <p:grpSpPr>
          <a:xfrm>
            <a:off x="8805545" y="-215265"/>
            <a:ext cx="3596640" cy="2032000"/>
            <a:chOff x="12490" y="410"/>
            <a:chExt cx="5664" cy="3200"/>
          </a:xfrm>
          <a:solidFill>
            <a:schemeClr val="bg1">
              <a:lumMod val="75000"/>
              <a:alpha val="36000"/>
            </a:schemeClr>
          </a:solidFill>
        </p:grpSpPr>
        <p:grpSp>
          <p:nvGrpSpPr>
            <p:cNvPr id="32" name="组合 31"/>
            <p:cNvGrpSpPr/>
            <p:nvPr userDrawn="1"/>
          </p:nvGrpSpPr>
          <p:grpSpPr>
            <a:xfrm>
              <a:off x="12490" y="410"/>
              <a:ext cx="5664" cy="1440"/>
              <a:chOff x="6910" y="-1909"/>
              <a:chExt cx="5664" cy="1440"/>
            </a:xfrm>
            <a:grpFill/>
          </p:grpSpPr>
          <p:sp>
            <p:nvSpPr>
              <p:cNvPr id="28" name="十字星 27"/>
              <p:cNvSpPr/>
              <p:nvPr userDrawn="1"/>
            </p:nvSpPr>
            <p:spPr>
              <a:xfrm>
                <a:off x="6910"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十字星 28"/>
              <p:cNvSpPr/>
              <p:nvPr userDrawn="1"/>
            </p:nvSpPr>
            <p:spPr>
              <a:xfrm>
                <a:off x="8318"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十字星 29"/>
              <p:cNvSpPr/>
              <p:nvPr userDrawn="1"/>
            </p:nvSpPr>
            <p:spPr>
              <a:xfrm>
                <a:off x="9726"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十字星 30"/>
              <p:cNvSpPr/>
              <p:nvPr userDrawn="1"/>
            </p:nvSpPr>
            <p:spPr>
              <a:xfrm>
                <a:off x="11134"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userDrawn="1"/>
          </p:nvGrpSpPr>
          <p:grpSpPr>
            <a:xfrm>
              <a:off x="12490" y="2170"/>
              <a:ext cx="5664" cy="1440"/>
              <a:chOff x="6910" y="-1909"/>
              <a:chExt cx="5664" cy="1440"/>
            </a:xfrm>
            <a:grpFill/>
          </p:grpSpPr>
          <p:sp>
            <p:nvSpPr>
              <p:cNvPr id="54" name="十字星 53"/>
              <p:cNvSpPr/>
              <p:nvPr userDrawn="1"/>
            </p:nvSpPr>
            <p:spPr>
              <a:xfrm>
                <a:off x="6910"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十字星 54"/>
              <p:cNvSpPr/>
              <p:nvPr userDrawn="1"/>
            </p:nvSpPr>
            <p:spPr>
              <a:xfrm>
                <a:off x="8318"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十字星 55"/>
              <p:cNvSpPr/>
              <p:nvPr userDrawn="1"/>
            </p:nvSpPr>
            <p:spPr>
              <a:xfrm>
                <a:off x="9726"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十字星 56"/>
              <p:cNvSpPr/>
              <p:nvPr userDrawn="1"/>
            </p:nvSpPr>
            <p:spPr>
              <a:xfrm>
                <a:off x="11134"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组合 57"/>
          <p:cNvGrpSpPr/>
          <p:nvPr userDrawn="1"/>
        </p:nvGrpSpPr>
        <p:grpSpPr>
          <a:xfrm>
            <a:off x="-537845" y="4174490"/>
            <a:ext cx="3317875" cy="2659380"/>
            <a:chOff x="1330" y="6270"/>
            <a:chExt cx="5664" cy="4540"/>
          </a:xfrm>
          <a:solidFill>
            <a:schemeClr val="bg1">
              <a:lumMod val="75000"/>
              <a:alpha val="36000"/>
            </a:schemeClr>
          </a:solidFill>
        </p:grpSpPr>
        <p:grpSp>
          <p:nvGrpSpPr>
            <p:cNvPr id="38" name="组合 37"/>
            <p:cNvGrpSpPr/>
            <p:nvPr userDrawn="1"/>
          </p:nvGrpSpPr>
          <p:grpSpPr>
            <a:xfrm>
              <a:off x="1330" y="6270"/>
              <a:ext cx="5664" cy="1440"/>
              <a:chOff x="6910" y="-1909"/>
              <a:chExt cx="5664" cy="1440"/>
            </a:xfrm>
            <a:grpFill/>
          </p:grpSpPr>
          <p:sp>
            <p:nvSpPr>
              <p:cNvPr id="39" name="十字星 38"/>
              <p:cNvSpPr/>
              <p:nvPr userDrawn="1"/>
            </p:nvSpPr>
            <p:spPr>
              <a:xfrm>
                <a:off x="6910"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十字星 39"/>
              <p:cNvSpPr/>
              <p:nvPr userDrawn="1"/>
            </p:nvSpPr>
            <p:spPr>
              <a:xfrm>
                <a:off x="8318"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十字星 40"/>
              <p:cNvSpPr/>
              <p:nvPr userDrawn="1"/>
            </p:nvSpPr>
            <p:spPr>
              <a:xfrm>
                <a:off x="9726"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十字星 41"/>
              <p:cNvSpPr/>
              <p:nvPr userDrawn="1"/>
            </p:nvSpPr>
            <p:spPr>
              <a:xfrm>
                <a:off x="11134"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userDrawn="1"/>
          </p:nvGrpSpPr>
          <p:grpSpPr>
            <a:xfrm>
              <a:off x="1330" y="7850"/>
              <a:ext cx="5664" cy="1440"/>
              <a:chOff x="6910" y="-1909"/>
              <a:chExt cx="5664" cy="1440"/>
            </a:xfrm>
            <a:grpFill/>
          </p:grpSpPr>
          <p:sp>
            <p:nvSpPr>
              <p:cNvPr id="44" name="十字星 43"/>
              <p:cNvSpPr/>
              <p:nvPr userDrawn="1"/>
            </p:nvSpPr>
            <p:spPr>
              <a:xfrm>
                <a:off x="6910"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十字星 44"/>
              <p:cNvSpPr/>
              <p:nvPr userDrawn="1"/>
            </p:nvSpPr>
            <p:spPr>
              <a:xfrm>
                <a:off x="8318"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十字星 45"/>
              <p:cNvSpPr/>
              <p:nvPr userDrawn="1"/>
            </p:nvSpPr>
            <p:spPr>
              <a:xfrm>
                <a:off x="9726"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十字星 46"/>
              <p:cNvSpPr/>
              <p:nvPr userDrawn="1"/>
            </p:nvSpPr>
            <p:spPr>
              <a:xfrm>
                <a:off x="11134"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userDrawn="1"/>
          </p:nvGrpSpPr>
          <p:grpSpPr>
            <a:xfrm>
              <a:off x="1330" y="9370"/>
              <a:ext cx="5664" cy="1440"/>
              <a:chOff x="6910" y="-1909"/>
              <a:chExt cx="5664" cy="1440"/>
            </a:xfrm>
            <a:grpFill/>
          </p:grpSpPr>
          <p:sp>
            <p:nvSpPr>
              <p:cNvPr id="49" name="十字星 48"/>
              <p:cNvSpPr/>
              <p:nvPr userDrawn="1"/>
            </p:nvSpPr>
            <p:spPr>
              <a:xfrm>
                <a:off x="6910"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十字星 49"/>
              <p:cNvSpPr/>
              <p:nvPr userDrawn="1"/>
            </p:nvSpPr>
            <p:spPr>
              <a:xfrm>
                <a:off x="8318"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十字星 50"/>
              <p:cNvSpPr/>
              <p:nvPr userDrawn="1"/>
            </p:nvSpPr>
            <p:spPr>
              <a:xfrm>
                <a:off x="9726"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十字星 51"/>
              <p:cNvSpPr/>
              <p:nvPr userDrawn="1"/>
            </p:nvSpPr>
            <p:spPr>
              <a:xfrm>
                <a:off x="11134" y="-1909"/>
                <a:ext cx="1440" cy="1440"/>
              </a:xfrm>
              <a:prstGeom prst="star4">
                <a:avLst>
                  <a:gd name="adj" fmla="val 228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圆角矩形 1"/>
          <p:cNvSpPr/>
          <p:nvPr userDrawn="1"/>
        </p:nvSpPr>
        <p:spPr>
          <a:xfrm>
            <a:off x="1014095" y="1236345"/>
            <a:ext cx="2527300" cy="2527300"/>
          </a:xfrm>
          <a:prstGeom prst="roundRect">
            <a:avLst>
              <a:gd name="adj" fmla="val 2795"/>
            </a:avLst>
          </a:prstGeom>
          <a:noFill/>
          <a:ln>
            <a:solidFill>
              <a:schemeClr val="bg1">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nvGrpSpPr>
        <p:grpSpPr>
          <a:xfrm>
            <a:off x="3960495" y="1341120"/>
            <a:ext cx="5796280" cy="1999887"/>
            <a:chOff x="6240" y="2243"/>
            <a:chExt cx="7194" cy="2482"/>
          </a:xfrm>
        </p:grpSpPr>
        <p:sp>
          <p:nvSpPr>
            <p:cNvPr id="6" name="文本框 5"/>
            <p:cNvSpPr txBox="1"/>
            <p:nvPr userDrawn="1"/>
          </p:nvSpPr>
          <p:spPr>
            <a:xfrm>
              <a:off x="6456" y="2893"/>
              <a:ext cx="6724" cy="1832"/>
            </a:xfrm>
            <a:prstGeom prst="rect">
              <a:avLst/>
            </a:prstGeom>
            <a:noFill/>
          </p:spPr>
          <p:txBody>
            <a:bodyPr wrap="square" rtlCol="0">
              <a:spAutoFit/>
            </a:bodyPr>
            <a:lstStyle/>
            <a:p>
              <a:pPr indent="0">
                <a:lnSpc>
                  <a:spcPct val="150000"/>
                </a:lnSpc>
                <a:buNone/>
              </a:pPr>
              <a:r>
                <a:rPr lang="zh-CN" altLang="en-US" sz="2000">
                  <a:latin typeface="微软雅黑" panose="020B0503020204020204" charset="-122"/>
                  <a:ea typeface="微软雅黑" panose="020B0503020204020204" charset="-122"/>
                  <a:cs typeface="微软雅黑" panose="020B0503020204020204" charset="-122"/>
                </a:rPr>
                <a:t>6年线下公司</a:t>
              </a:r>
            </a:p>
            <a:p>
              <a:pPr indent="0">
                <a:lnSpc>
                  <a:spcPct val="150000"/>
                </a:lnSpc>
                <a:buNone/>
              </a:pPr>
              <a:r>
                <a:rPr lang="zh-CN" altLang="en-US" sz="2000">
                  <a:latin typeface="微软雅黑" panose="020B0503020204020204" charset="-122"/>
                  <a:ea typeface="微软雅黑" panose="020B0503020204020204" charset="-122"/>
                  <a:cs typeface="微软雅黑" panose="020B0503020204020204" charset="-122"/>
                </a:rPr>
                <a:t>630次500强企业合作经历</a:t>
              </a:r>
            </a:p>
            <a:p>
              <a:pPr indent="0">
                <a:lnSpc>
                  <a:spcPct val="150000"/>
                </a:lnSpc>
                <a:buNone/>
              </a:pPr>
              <a:r>
                <a:rPr lang="zh-CN" altLang="en-US" sz="2000">
                  <a:latin typeface="微软雅黑" panose="020B0503020204020204" charset="-122"/>
                  <a:ea typeface="微软雅黑" panose="020B0503020204020204" charset="-122"/>
                  <a:cs typeface="微软雅黑" panose="020B0503020204020204" charset="-122"/>
                </a:rPr>
                <a:t>1260次加急项目定制经验</a:t>
              </a:r>
            </a:p>
          </p:txBody>
        </p:sp>
        <p:grpSp>
          <p:nvGrpSpPr>
            <p:cNvPr id="11" name="组合 10"/>
            <p:cNvGrpSpPr/>
            <p:nvPr userDrawn="1"/>
          </p:nvGrpSpPr>
          <p:grpSpPr>
            <a:xfrm>
              <a:off x="6240" y="2243"/>
              <a:ext cx="7194" cy="571"/>
              <a:chOff x="6240" y="2243"/>
              <a:chExt cx="7194" cy="571"/>
            </a:xfrm>
          </p:grpSpPr>
          <p:sp>
            <p:nvSpPr>
              <p:cNvPr id="4" name="文本框 3"/>
              <p:cNvSpPr txBox="1"/>
              <p:nvPr userDrawn="1"/>
            </p:nvSpPr>
            <p:spPr>
              <a:xfrm>
                <a:off x="6456" y="2243"/>
                <a:ext cx="6978" cy="571"/>
              </a:xfrm>
              <a:prstGeom prst="rect">
                <a:avLst/>
              </a:prstGeom>
              <a:noFill/>
            </p:spPr>
            <p:txBody>
              <a:bodyPr wrap="square" rtlCol="0">
                <a:spAutoFit/>
              </a:bodyPr>
              <a:lstStyle/>
              <a:p>
                <a:r>
                  <a:rPr lang="en-US" altLang="zh-CN" sz="2400">
                    <a:latin typeface="锐字潮牌豪横黑简-闪 大黑" panose="02010604000000000000" charset="-122"/>
                    <a:ea typeface="锐字潮牌豪横黑简-闪 大黑" panose="02010604000000000000" charset="-122"/>
                    <a:cs typeface="锐字潮牌豪横黑简-闪 大黑" panose="02010604000000000000" charset="-122"/>
                  </a:rPr>
                  <a:t>PPT</a:t>
                </a:r>
                <a:r>
                  <a:rPr lang="zh-CN" altLang="en-US" sz="2400">
                    <a:latin typeface="锐字潮牌豪横黑简-闪 大黑" panose="02010604000000000000" charset="-122"/>
                    <a:ea typeface="锐字潮牌豪横黑简-闪 大黑" panose="02010604000000000000" charset="-122"/>
                    <a:cs typeface="锐字潮牌豪横黑简-闪 大黑" panose="02010604000000000000" charset="-122"/>
                  </a:rPr>
                  <a:t>制作可扫码联系：</a:t>
                </a:r>
                <a:r>
                  <a:rPr lang="zh-CN" altLang="en-US" sz="2400">
                    <a:solidFill>
                      <a:schemeClr val="bg1"/>
                    </a:solidFill>
                    <a:latin typeface="锐字潮牌豪横黑简-闪 大黑" panose="02010604000000000000" charset="-122"/>
                    <a:ea typeface="锐字潮牌豪横黑简-闪 大黑" panose="02010604000000000000" charset="-122"/>
                    <a:cs typeface="锐字潮牌豪横黑简-闪 大黑" panose="02010604000000000000" charset="-122"/>
                  </a:rPr>
                  <a:t>迦得创意</a:t>
                </a:r>
              </a:p>
            </p:txBody>
          </p:sp>
          <p:sp>
            <p:nvSpPr>
              <p:cNvPr id="10" name="流程图: 摘录 9"/>
              <p:cNvSpPr/>
              <p:nvPr userDrawn="1"/>
            </p:nvSpPr>
            <p:spPr>
              <a:xfrm rot="16200000">
                <a:off x="6240" y="2445"/>
                <a:ext cx="188" cy="188"/>
              </a:xfrm>
              <a:prstGeom prst="flowChartExtra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13" name="圆角矩形 12"/>
          <p:cNvSpPr/>
          <p:nvPr userDrawn="1"/>
        </p:nvSpPr>
        <p:spPr>
          <a:xfrm>
            <a:off x="8728075" y="3246120"/>
            <a:ext cx="2527300" cy="2527300"/>
          </a:xfrm>
          <a:prstGeom prst="roundRect">
            <a:avLst>
              <a:gd name="adj" fmla="val 2795"/>
            </a:avLst>
          </a:prstGeom>
          <a:noFill/>
          <a:ln>
            <a:solidFill>
              <a:schemeClr val="bg1">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userDrawn="1"/>
        </p:nvSpPr>
        <p:spPr>
          <a:xfrm>
            <a:off x="6696075" y="4658360"/>
            <a:ext cx="1423670" cy="530225"/>
          </a:xfrm>
          <a:prstGeom prst="ellipse">
            <a:avLst/>
          </a:prstGeom>
          <a:solidFill>
            <a:srgbClr val="073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userDrawn="1"/>
        </p:nvGrpSpPr>
        <p:grpSpPr>
          <a:xfrm>
            <a:off x="2459015" y="4716705"/>
            <a:ext cx="5583572" cy="1049095"/>
            <a:chOff x="5747" y="2277"/>
            <a:chExt cx="6930" cy="1302"/>
          </a:xfrm>
        </p:grpSpPr>
        <p:sp>
          <p:nvSpPr>
            <p:cNvPr id="15" name="文本框 14"/>
            <p:cNvSpPr txBox="1"/>
            <p:nvPr userDrawn="1"/>
          </p:nvSpPr>
          <p:spPr>
            <a:xfrm>
              <a:off x="6682" y="2893"/>
              <a:ext cx="5995" cy="686"/>
            </a:xfrm>
            <a:prstGeom prst="rect">
              <a:avLst/>
            </a:prstGeom>
            <a:noFill/>
          </p:spPr>
          <p:txBody>
            <a:bodyPr wrap="square" rtlCol="0">
              <a:spAutoFit/>
            </a:bodyPr>
            <a:lstStyle/>
            <a:p>
              <a:pPr indent="0" algn="r">
                <a:lnSpc>
                  <a:spcPct val="150000"/>
                </a:lnSpc>
                <a:buNone/>
              </a:pPr>
              <a:r>
                <a:rPr lang="zh-CN" altLang="en-US" sz="2000">
                  <a:latin typeface="微软雅黑" panose="020B0503020204020204" charset="-122"/>
                  <a:ea typeface="微软雅黑" panose="020B0503020204020204" charset="-122"/>
                  <a:cs typeface="微软雅黑" panose="020B0503020204020204" charset="-122"/>
                </a:rPr>
                <a:t>有事没事撸撸猫，做做PPT</a:t>
              </a:r>
            </a:p>
          </p:txBody>
        </p:sp>
        <p:sp>
          <p:nvSpPr>
            <p:cNvPr id="17" name="文本框 16"/>
            <p:cNvSpPr txBox="1"/>
            <p:nvPr userDrawn="1"/>
          </p:nvSpPr>
          <p:spPr>
            <a:xfrm>
              <a:off x="5747" y="2277"/>
              <a:ext cx="6930" cy="571"/>
            </a:xfrm>
            <a:prstGeom prst="rect">
              <a:avLst/>
            </a:prstGeom>
            <a:noFill/>
          </p:spPr>
          <p:txBody>
            <a:bodyPr wrap="square" rtlCol="0">
              <a:spAutoFit/>
            </a:bodyPr>
            <a:lstStyle/>
            <a:p>
              <a:pPr algn="r"/>
              <a:r>
                <a:rPr sz="2400" b="1">
                  <a:latin typeface="锐字潮牌豪横黑简-闪 大黑" panose="02010604000000000000" charset="-122"/>
                  <a:ea typeface="锐字潮牌豪横黑简-闪 大黑" panose="02010604000000000000" charset="-122"/>
                  <a:cs typeface="锐字潮牌豪横黑简-闪 大黑" panose="02010604000000000000" charset="-122"/>
                </a:rPr>
                <a:t>抖音/小红书/B站/公众号：</a:t>
              </a:r>
              <a:r>
                <a:rPr sz="2400" b="1">
                  <a:solidFill>
                    <a:schemeClr val="bg1"/>
                  </a:solidFill>
                  <a:latin typeface="锐字潮牌豪横黑简-闪 大黑" panose="02010604000000000000" charset="-122"/>
                  <a:ea typeface="锐字潮牌豪横黑简-闪 大黑" panose="02010604000000000000" charset="-122"/>
                  <a:cs typeface="锐字潮牌豪横黑简-闪 大黑" panose="02010604000000000000" charset="-122"/>
                </a:rPr>
                <a:t>皮蛋PPT</a:t>
              </a:r>
            </a:p>
          </p:txBody>
        </p:sp>
      </p:grpSp>
      <p:sp>
        <p:nvSpPr>
          <p:cNvPr id="63" name="圆角矩形 62"/>
          <p:cNvSpPr/>
          <p:nvPr userDrawn="1"/>
        </p:nvSpPr>
        <p:spPr>
          <a:xfrm>
            <a:off x="1141095" y="1363345"/>
            <a:ext cx="2527300" cy="2527300"/>
          </a:xfrm>
          <a:prstGeom prst="roundRect">
            <a:avLst>
              <a:gd name="adj" fmla="val 2795"/>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userDrawn="1"/>
        </p:nvSpPr>
        <p:spPr>
          <a:xfrm>
            <a:off x="8888095" y="3352165"/>
            <a:ext cx="2527300" cy="2527300"/>
          </a:xfrm>
          <a:prstGeom prst="roundRect">
            <a:avLst>
              <a:gd name="adj" fmla="val 2795"/>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公众号：皮蛋PPT">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image" Target="../media/image8.jpeg"/><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159.xml"/><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61.xml"/><Relationship Id="rId1" Type="http://schemas.openxmlformats.org/officeDocument/2006/relationships/tags" Target="../tags/tag160.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9" Type="http://schemas.openxmlformats.org/officeDocument/2006/relationships/tags" Target="../tags/tag40.xml"/><Relationship Id="rId21" Type="http://schemas.openxmlformats.org/officeDocument/2006/relationships/tags" Target="../tags/tag22.xml"/><Relationship Id="rId34" Type="http://schemas.openxmlformats.org/officeDocument/2006/relationships/tags" Target="../tags/tag35.xml"/><Relationship Id="rId42" Type="http://schemas.openxmlformats.org/officeDocument/2006/relationships/tags" Target="../tags/tag43.xml"/><Relationship Id="rId47" Type="http://schemas.openxmlformats.org/officeDocument/2006/relationships/tags" Target="../tags/tag48.xml"/><Relationship Id="rId50" Type="http://schemas.openxmlformats.org/officeDocument/2006/relationships/tags" Target="../tags/tag51.xml"/><Relationship Id="rId55" Type="http://schemas.openxmlformats.org/officeDocument/2006/relationships/image" Target="../media/image6.png"/><Relationship Id="rId7" Type="http://schemas.openxmlformats.org/officeDocument/2006/relationships/tags" Target="../tags/tag8.xml"/><Relationship Id="rId2" Type="http://schemas.openxmlformats.org/officeDocument/2006/relationships/tags" Target="../tags/tag3.xml"/><Relationship Id="rId16" Type="http://schemas.openxmlformats.org/officeDocument/2006/relationships/tags" Target="../tags/tag17.xml"/><Relationship Id="rId29" Type="http://schemas.openxmlformats.org/officeDocument/2006/relationships/tags" Target="../tags/tag30.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tags" Target="../tags/tag38.xml"/><Relationship Id="rId40" Type="http://schemas.openxmlformats.org/officeDocument/2006/relationships/tags" Target="../tags/tag41.xml"/><Relationship Id="rId45" Type="http://schemas.openxmlformats.org/officeDocument/2006/relationships/tags" Target="../tags/tag46.xml"/><Relationship Id="rId53" Type="http://schemas.openxmlformats.org/officeDocument/2006/relationships/slideLayout" Target="../slideLayouts/slideLayout5.xml"/><Relationship Id="rId5" Type="http://schemas.openxmlformats.org/officeDocument/2006/relationships/tags" Target="../tags/tag6.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4" Type="http://schemas.openxmlformats.org/officeDocument/2006/relationships/tags" Target="../tags/tag45.xml"/><Relationship Id="rId52" Type="http://schemas.openxmlformats.org/officeDocument/2006/relationships/tags" Target="../tags/tag53.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43" Type="http://schemas.openxmlformats.org/officeDocument/2006/relationships/tags" Target="../tags/tag44.xml"/><Relationship Id="rId48" Type="http://schemas.openxmlformats.org/officeDocument/2006/relationships/tags" Target="../tags/tag49.xml"/><Relationship Id="rId56" Type="http://schemas.openxmlformats.org/officeDocument/2006/relationships/image" Target="../media/image7.svg"/><Relationship Id="rId8" Type="http://schemas.openxmlformats.org/officeDocument/2006/relationships/tags" Target="../tags/tag9.xml"/><Relationship Id="rId51" Type="http://schemas.openxmlformats.org/officeDocument/2006/relationships/tags" Target="../tags/tag52.xml"/><Relationship Id="rId3" Type="http://schemas.openxmlformats.org/officeDocument/2006/relationships/tags" Target="../tags/tag4.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38" Type="http://schemas.openxmlformats.org/officeDocument/2006/relationships/tags" Target="../tags/tag39.xml"/><Relationship Id="rId46" Type="http://schemas.openxmlformats.org/officeDocument/2006/relationships/tags" Target="../tags/tag47.xml"/><Relationship Id="rId20" Type="http://schemas.openxmlformats.org/officeDocument/2006/relationships/tags" Target="../tags/tag21.xml"/><Relationship Id="rId41" Type="http://schemas.openxmlformats.org/officeDocument/2006/relationships/tags" Target="../tags/tag42.xml"/><Relationship Id="rId54" Type="http://schemas.openxmlformats.org/officeDocument/2006/relationships/image" Target="../media/image9.jpeg"/><Relationship Id="rId1" Type="http://schemas.openxmlformats.org/officeDocument/2006/relationships/tags" Target="../tags/tag2.xml"/><Relationship Id="rId6" Type="http://schemas.openxmlformats.org/officeDocument/2006/relationships/tags" Target="../tags/tag7.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49" Type="http://schemas.openxmlformats.org/officeDocument/2006/relationships/tags" Target="../tags/tag50.xml"/></Relationships>
</file>

<file path=ppt/slides/_rels/slide3.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18" Type="http://schemas.openxmlformats.org/officeDocument/2006/relationships/image" Target="../media/image10.png"/><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image" Target="../media/image7.svg"/><Relationship Id="rId2" Type="http://schemas.openxmlformats.org/officeDocument/2006/relationships/tags" Target="../tags/tag55.xml"/><Relationship Id="rId16" Type="http://schemas.openxmlformats.org/officeDocument/2006/relationships/image" Target="../media/image6.png"/><Relationship Id="rId20" Type="http://schemas.openxmlformats.org/officeDocument/2006/relationships/image" Target="../media/image12.jpeg"/><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slideLayout" Target="../slideLayouts/slideLayout6.xml"/><Relationship Id="rId10" Type="http://schemas.openxmlformats.org/officeDocument/2006/relationships/tags" Target="../tags/tag63.xml"/><Relationship Id="rId19" Type="http://schemas.openxmlformats.org/officeDocument/2006/relationships/image" Target="../media/image11.svg"/><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tags" Target="../tags/tag67.xml"/></Relationships>
</file>

<file path=ppt/slides/_rels/slide4.xml.rels><?xml version="1.0" encoding="UTF-8" standalone="yes"?>
<Relationships xmlns="http://schemas.openxmlformats.org/package/2006/relationships"><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tags" Target="../tags/tag93.xml"/><Relationship Id="rId21" Type="http://schemas.openxmlformats.org/officeDocument/2006/relationships/tags" Target="../tags/tag88.xml"/><Relationship Id="rId34" Type="http://schemas.openxmlformats.org/officeDocument/2006/relationships/image" Target="../media/image18.svg"/><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33" Type="http://schemas.openxmlformats.org/officeDocument/2006/relationships/image" Target="../media/image17.png"/><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29" Type="http://schemas.openxmlformats.org/officeDocument/2006/relationships/image" Target="../media/image13.png"/><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32" Type="http://schemas.openxmlformats.org/officeDocument/2006/relationships/image" Target="../media/image16.svg"/><Relationship Id="rId37" Type="http://schemas.openxmlformats.org/officeDocument/2006/relationships/image" Target="../media/image21.png"/><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28" Type="http://schemas.openxmlformats.org/officeDocument/2006/relationships/slideLayout" Target="../slideLayouts/slideLayout6.xml"/><Relationship Id="rId36" Type="http://schemas.openxmlformats.org/officeDocument/2006/relationships/image" Target="../media/image20.svg"/><Relationship Id="rId10" Type="http://schemas.openxmlformats.org/officeDocument/2006/relationships/tags" Target="../tags/tag77.xml"/><Relationship Id="rId19" Type="http://schemas.openxmlformats.org/officeDocument/2006/relationships/tags" Target="../tags/tag86.xml"/><Relationship Id="rId31" Type="http://schemas.openxmlformats.org/officeDocument/2006/relationships/image" Target="../media/image15.png"/><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tags" Target="../tags/tag94.xml"/><Relationship Id="rId30" Type="http://schemas.openxmlformats.org/officeDocument/2006/relationships/image" Target="../media/image14.svg"/><Relationship Id="rId35" Type="http://schemas.openxmlformats.org/officeDocument/2006/relationships/image" Target="../media/image19.png"/><Relationship Id="rId8" Type="http://schemas.openxmlformats.org/officeDocument/2006/relationships/tags" Target="../tags/tag75.xml"/><Relationship Id="rId3" Type="http://schemas.openxmlformats.org/officeDocument/2006/relationships/tags" Target="../tags/tag70.xml"/></Relationships>
</file>

<file path=ppt/slides/_rels/slide5.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slideLayout" Target="../slideLayouts/slideLayout11.xml"/><Relationship Id="rId3" Type="http://schemas.openxmlformats.org/officeDocument/2006/relationships/tags" Target="../tags/tag97.xml"/><Relationship Id="rId21" Type="http://schemas.openxmlformats.org/officeDocument/2006/relationships/image" Target="../media/image24.svg"/><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tags" Target="../tags/tag111.xml"/><Relationship Id="rId25" Type="http://schemas.openxmlformats.org/officeDocument/2006/relationships/image" Target="../media/image28.svg"/><Relationship Id="rId2" Type="http://schemas.openxmlformats.org/officeDocument/2006/relationships/tags" Target="../tags/tag96.xml"/><Relationship Id="rId16" Type="http://schemas.openxmlformats.org/officeDocument/2006/relationships/tags" Target="../tags/tag110.xml"/><Relationship Id="rId20" Type="http://schemas.openxmlformats.org/officeDocument/2006/relationships/image" Target="../media/image23.png"/><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tags" Target="../tags/tag105.xml"/><Relationship Id="rId24" Type="http://schemas.openxmlformats.org/officeDocument/2006/relationships/image" Target="../media/image27.png"/><Relationship Id="rId5" Type="http://schemas.openxmlformats.org/officeDocument/2006/relationships/tags" Target="../tags/tag99.xml"/><Relationship Id="rId15" Type="http://schemas.openxmlformats.org/officeDocument/2006/relationships/tags" Target="../tags/tag109.xml"/><Relationship Id="rId23" Type="http://schemas.openxmlformats.org/officeDocument/2006/relationships/image" Target="../media/image26.svg"/><Relationship Id="rId10" Type="http://schemas.openxmlformats.org/officeDocument/2006/relationships/tags" Target="../tags/tag104.xml"/><Relationship Id="rId19" Type="http://schemas.openxmlformats.org/officeDocument/2006/relationships/image" Target="../media/image22.jpeg"/><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 Id="rId22"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tags" Target="../tags/tag124.xml"/><Relationship Id="rId18" Type="http://schemas.openxmlformats.org/officeDocument/2006/relationships/tags" Target="../tags/tag129.xml"/><Relationship Id="rId26" Type="http://schemas.openxmlformats.org/officeDocument/2006/relationships/tags" Target="../tags/tag137.xml"/><Relationship Id="rId3" Type="http://schemas.openxmlformats.org/officeDocument/2006/relationships/tags" Target="../tags/tag114.xml"/><Relationship Id="rId21" Type="http://schemas.openxmlformats.org/officeDocument/2006/relationships/tags" Target="../tags/tag132.xml"/><Relationship Id="rId7" Type="http://schemas.openxmlformats.org/officeDocument/2006/relationships/tags" Target="../tags/tag118.xml"/><Relationship Id="rId12" Type="http://schemas.openxmlformats.org/officeDocument/2006/relationships/tags" Target="../tags/tag123.xml"/><Relationship Id="rId17" Type="http://schemas.openxmlformats.org/officeDocument/2006/relationships/tags" Target="../tags/tag128.xml"/><Relationship Id="rId25" Type="http://schemas.openxmlformats.org/officeDocument/2006/relationships/tags" Target="../tags/tag136.xml"/><Relationship Id="rId2" Type="http://schemas.openxmlformats.org/officeDocument/2006/relationships/tags" Target="../tags/tag113.xml"/><Relationship Id="rId16" Type="http://schemas.openxmlformats.org/officeDocument/2006/relationships/tags" Target="../tags/tag127.xml"/><Relationship Id="rId20" Type="http://schemas.openxmlformats.org/officeDocument/2006/relationships/tags" Target="../tags/tag131.xml"/><Relationship Id="rId29" Type="http://schemas.openxmlformats.org/officeDocument/2006/relationships/tags" Target="../tags/tag140.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tags" Target="../tags/tag122.xml"/><Relationship Id="rId24" Type="http://schemas.openxmlformats.org/officeDocument/2006/relationships/tags" Target="../tags/tag135.xml"/><Relationship Id="rId32" Type="http://schemas.openxmlformats.org/officeDocument/2006/relationships/image" Target="../media/image22.jpeg"/><Relationship Id="rId5" Type="http://schemas.openxmlformats.org/officeDocument/2006/relationships/tags" Target="../tags/tag116.xml"/><Relationship Id="rId15" Type="http://schemas.openxmlformats.org/officeDocument/2006/relationships/tags" Target="../tags/tag126.xml"/><Relationship Id="rId23" Type="http://schemas.openxmlformats.org/officeDocument/2006/relationships/tags" Target="../tags/tag134.xml"/><Relationship Id="rId28" Type="http://schemas.openxmlformats.org/officeDocument/2006/relationships/tags" Target="../tags/tag139.xml"/><Relationship Id="rId10" Type="http://schemas.openxmlformats.org/officeDocument/2006/relationships/tags" Target="../tags/tag121.xml"/><Relationship Id="rId19" Type="http://schemas.openxmlformats.org/officeDocument/2006/relationships/tags" Target="../tags/tag130.xml"/><Relationship Id="rId31" Type="http://schemas.openxmlformats.org/officeDocument/2006/relationships/slideLayout" Target="../slideLayouts/slideLayout11.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tags" Target="../tags/tag125.xml"/><Relationship Id="rId22" Type="http://schemas.openxmlformats.org/officeDocument/2006/relationships/tags" Target="../tags/tag133.xml"/><Relationship Id="rId27" Type="http://schemas.openxmlformats.org/officeDocument/2006/relationships/tags" Target="../tags/tag138.xml"/><Relationship Id="rId30" Type="http://schemas.openxmlformats.org/officeDocument/2006/relationships/tags" Target="../tags/tag14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slideLayout" Target="../slideLayouts/slideLayout11.xml"/><Relationship Id="rId3" Type="http://schemas.openxmlformats.org/officeDocument/2006/relationships/tags" Target="../tags/tag144.xml"/><Relationship Id="rId21" Type="http://schemas.openxmlformats.org/officeDocument/2006/relationships/image" Target="../media/image31.svg"/><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tags" Target="../tags/tag158.xml"/><Relationship Id="rId2" Type="http://schemas.openxmlformats.org/officeDocument/2006/relationships/tags" Target="../tags/tag143.xml"/><Relationship Id="rId16" Type="http://schemas.openxmlformats.org/officeDocument/2006/relationships/tags" Target="../tags/tag157.xml"/><Relationship Id="rId20" Type="http://schemas.openxmlformats.org/officeDocument/2006/relationships/image" Target="../media/image30.png"/><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tags" Target="../tags/tag156.xml"/><Relationship Id="rId10" Type="http://schemas.openxmlformats.org/officeDocument/2006/relationships/tags" Target="../tags/tag151.xml"/><Relationship Id="rId19" Type="http://schemas.openxmlformats.org/officeDocument/2006/relationships/image" Target="../media/image29.jpeg"/><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1540467"/>
            <a:ext cx="5170321" cy="1938992"/>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职业生涯规划</a:t>
            </a:r>
          </a:p>
        </p:txBody>
      </p:sp>
      <p:sp>
        <p:nvSpPr>
          <p:cNvPr id="46" name="Rectangle 17"/>
          <p:cNvSpPr/>
          <p:nvPr/>
        </p:nvSpPr>
        <p:spPr>
          <a:xfrm>
            <a:off x="579540" y="3429000"/>
            <a:ext cx="4162113" cy="630301"/>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Segoe UI Light" panose="020B0502040204020203" pitchFamily="34" charset="0"/>
              </a:rPr>
              <a:t>大学生职业生涯规划是指学生在大学期间进行系统的职业生涯规划的过程</a:t>
            </a:r>
            <a:endParaRPr lang="en-US" altLang="zh-CN" sz="14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Segoe UI Light" panose="020B0502040204020203" pitchFamily="34" charset="0"/>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623888" y="5389280"/>
            <a:ext cx="1314450" cy="378721"/>
          </a:xfrm>
          <a:prstGeom prst="rect">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XXX </a:t>
            </a:r>
          </a:p>
        </p:txBody>
      </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1"/>
            </p:custDataLst>
          </p:nvPr>
        </p:nvSpPr>
        <p:spPr>
          <a:xfrm rot="310108" flipH="1">
            <a:off x="3281704" y="128286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女人趴在桌子上&#10;&#10;描述已自动生成"/>
          <p:cNvPicPr>
            <a:picLocks noGrp="1" noChangeAspect="1"/>
          </p:cNvPicPr>
          <p:nvPr>
            <p:ph type="pic" sz="quarter" idx="10"/>
          </p:nvPr>
        </p:nvPicPr>
        <p:blipFill rotWithShape="1">
          <a:blip r:embed="rId5" cstate="screen"/>
          <a:srcRect/>
          <a:stretch>
            <a:fillRect/>
          </a:stretch>
        </p:blipFill>
        <p:spPr>
          <a:xfrm>
            <a:off x="6556518" y="0"/>
            <a:ext cx="5635483"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ppt_x"/>
                                          </p:val>
                                        </p:tav>
                                        <p:tav tm="100000">
                                          <p:val>
                                            <p:strVal val="#ppt_x"/>
                                          </p:val>
                                        </p:tav>
                                      </p:tavLst>
                                    </p:anim>
                                    <p:anim calcmode="lin" valueType="num">
                                      <p:cBhvr additive="base">
                                        <p:cTn id="36" dur="500" fill="hold"/>
                                        <p:tgtEl>
                                          <p:spTgt spid="6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ppt_x"/>
                                          </p:val>
                                        </p:tav>
                                        <p:tav tm="100000">
                                          <p:val>
                                            <p:strVal val="#ppt_x"/>
                                          </p:val>
                                        </p:tav>
                                      </p:tavLst>
                                    </p:anim>
                                    <p:anim calcmode="lin" valueType="num">
                                      <p:cBhvr additive="base">
                                        <p:cTn id="40" dur="500" fill="hold"/>
                                        <p:tgtEl>
                                          <p:spTgt spid="7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ppt_x"/>
                                          </p:val>
                                        </p:tav>
                                        <p:tav tm="100000">
                                          <p:val>
                                            <p:strVal val="#ppt_x"/>
                                          </p:val>
                                        </p:tav>
                                      </p:tavLst>
                                    </p:anim>
                                    <p:anim calcmode="lin" valueType="num">
                                      <p:cBhvr additive="base">
                                        <p:cTn id="4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46" grpId="0"/>
      <p:bldP spid="68" grpId="0" animBg="1"/>
      <p:bldP spid="87" grpId="0" animBg="1"/>
      <p:bldP spid="6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3"/>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189012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6" name="Rectangle 17"/>
          <p:cNvSpPr/>
          <p:nvPr/>
        </p:nvSpPr>
        <p:spPr>
          <a:xfrm>
            <a:off x="579540" y="2877880"/>
            <a:ext cx="4162113" cy="630301"/>
          </a:xfrm>
          <a:prstGeom prst="rect">
            <a:avLst/>
          </a:prstGeom>
        </p:spPr>
        <p:txBody>
          <a:bodyPr wrap="square">
            <a:spAutoFit/>
          </a:bodyPr>
          <a:lstStyle/>
          <a:p>
            <a:pPr>
              <a:lnSpc>
                <a:spcPct val="130000"/>
              </a:lnSpc>
            </a:pPr>
            <a:r>
              <a:rPr lang="zh-CN" altLang="en-US" sz="14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Segoe UI Light" panose="020B0502040204020203" pitchFamily="34" charset="0"/>
              </a:rPr>
              <a:t>大学生职业生涯规划是指学生在大学期间进行系统的职业生涯规划的过程</a:t>
            </a:r>
            <a:endParaRPr lang="en-US" altLang="zh-CN" sz="1400" dirty="0">
              <a:solidFill>
                <a:schemeClr val="tx1">
                  <a:lumMod val="50000"/>
                  <a:lumOff val="50000"/>
                </a:schemeClr>
              </a:solidFill>
              <a:latin typeface="思源黑体 CN Light" panose="020B0300000000000000" pitchFamily="34" charset="-122"/>
              <a:ea typeface="思源黑体 CN Light" panose="020B0300000000000000" pitchFamily="34" charset="-122"/>
              <a:cs typeface="Segoe UI Light" panose="020B0502040204020203" pitchFamily="34" charset="0"/>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623888" y="5389280"/>
            <a:ext cx="1314450" cy="378721"/>
          </a:xfrm>
          <a:prstGeom prst="rect">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XX</a:t>
            </a:r>
          </a:p>
        </p:txBody>
      </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1"/>
            </p:custDataLst>
          </p:nvPr>
        </p:nvSpPr>
        <p:spPr>
          <a:xfrm rot="310108" flipH="1">
            <a:off x="5293705" y="1273283"/>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sp>
        <p:nvSpPr>
          <p:cNvPr id="88" name="Rectangle 61"/>
          <p:cNvSpPr/>
          <p:nvPr/>
        </p:nvSpPr>
        <p:spPr>
          <a:xfrm>
            <a:off x="5251251" y="1413902"/>
            <a:ext cx="997218" cy="607218"/>
          </a:xfrm>
          <a:prstGeom prst="rect">
            <a:avLst/>
          </a:prstGeom>
        </p:spPr>
        <p:txBody>
          <a:bodyPr wrap="square">
            <a:spAutoFit/>
          </a:bodyPr>
          <a:lstStyle/>
          <a:p>
            <a:pPr algn="ctr">
              <a:lnSpc>
                <a:spcPct val="130000"/>
              </a:lnSpc>
            </a:pPr>
            <a:r>
              <a:rPr lang="en-US" sz="2800" b="1" dirty="0">
                <a:solidFill>
                  <a:schemeClr val="bg1"/>
                </a:solidFill>
                <a:latin typeface="Josefin Sans" pitchFamily="2" charset="0"/>
                <a:cs typeface="Segoe UI" panose="020B0502040204020203" pitchFamily="34" charset="0"/>
              </a:rPr>
              <a:t>202X</a:t>
            </a:r>
          </a:p>
        </p:txBody>
      </p:sp>
      <p:pic>
        <p:nvPicPr>
          <p:cNvPr id="5" name="图片占位符 4" descr="女人趴在桌子上&#10;&#10;描述已自动生成"/>
          <p:cNvPicPr>
            <a:picLocks noGrp="1" noChangeAspect="1"/>
          </p:cNvPicPr>
          <p:nvPr>
            <p:ph type="pic" sz="quarter" idx="10"/>
          </p:nvPr>
        </p:nvPicPr>
        <p:blipFill rotWithShape="1">
          <a:blip r:embed="rId4" cstate="screen"/>
          <a:srcRect/>
          <a:stretch>
            <a:fillRect/>
          </a:stretch>
        </p:blipFill>
        <p:spPr>
          <a:xfrm>
            <a:off x="6556518" y="0"/>
            <a:ext cx="5635483"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ppt_x"/>
                                          </p:val>
                                        </p:tav>
                                        <p:tav tm="100000">
                                          <p:val>
                                            <p:strVal val="#ppt_x"/>
                                          </p:val>
                                        </p:tav>
                                      </p:tavLst>
                                    </p:anim>
                                    <p:anim calcmode="lin" valueType="num">
                                      <p:cBhvr additive="base">
                                        <p:cTn id="36" dur="500" fill="hold"/>
                                        <p:tgtEl>
                                          <p:spTgt spid="6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ppt_x"/>
                                          </p:val>
                                        </p:tav>
                                        <p:tav tm="100000">
                                          <p:val>
                                            <p:strVal val="#ppt_x"/>
                                          </p:val>
                                        </p:tav>
                                      </p:tavLst>
                                    </p:anim>
                                    <p:anim calcmode="lin" valueType="num">
                                      <p:cBhvr additive="base">
                                        <p:cTn id="40" dur="500" fill="hold"/>
                                        <p:tgtEl>
                                          <p:spTgt spid="7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ppt_x"/>
                                          </p:val>
                                        </p:tav>
                                        <p:tav tm="100000">
                                          <p:val>
                                            <p:strVal val="#ppt_x"/>
                                          </p:val>
                                        </p:tav>
                                      </p:tavLst>
                                    </p:anim>
                                    <p:anim calcmode="lin" valueType="num">
                                      <p:cBhvr additive="base">
                                        <p:cTn id="44" dur="500" fill="hold"/>
                                        <p:tgtEl>
                                          <p:spTgt spid="8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500" fill="hold"/>
                                        <p:tgtEl>
                                          <p:spTgt spid="66"/>
                                        </p:tgtEl>
                                        <p:attrNameLst>
                                          <p:attrName>ppt_x</p:attrName>
                                        </p:attrNameLst>
                                      </p:cBhvr>
                                      <p:tavLst>
                                        <p:tav tm="0">
                                          <p:val>
                                            <p:strVal val="#ppt_x"/>
                                          </p:val>
                                        </p:tav>
                                        <p:tav tm="100000">
                                          <p:val>
                                            <p:strVal val="#ppt_x"/>
                                          </p:val>
                                        </p:tav>
                                      </p:tavLst>
                                    </p:anim>
                                    <p:anim calcmode="lin" valueType="num">
                                      <p:cBhvr additive="base">
                                        <p:cTn id="5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46" grpId="0"/>
      <p:bldP spid="68" grpId="0" animBg="1"/>
      <p:bldP spid="87" grpId="0" animBg="1"/>
      <p:bldP spid="88" grpId="0"/>
      <p:bldP spid="6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052820" y="1195070"/>
            <a:ext cx="4413250" cy="4496435"/>
            <a:chOff x="4528761" y="2995862"/>
            <a:chExt cx="2117560" cy="2562573"/>
          </a:xfrm>
          <a:blipFill rotWithShape="1">
            <a:blip r:embed="rId4"/>
            <a:stretch>
              <a:fillRect/>
            </a:stretch>
          </a:blipFill>
        </p:grpSpPr>
        <p:sp>
          <p:nvSpPr>
            <p:cNvPr id="5" name="Rectangle: Rounded Corners 4"/>
            <p:cNvSpPr/>
            <p:nvPr/>
          </p:nvSpPr>
          <p:spPr>
            <a:xfrm>
              <a:off x="4528761" y="2995862"/>
              <a:ext cx="2117560" cy="2562573"/>
            </a:xfrm>
            <a:prstGeom prst="roundRect">
              <a:avLst>
                <a:gd name="adj" fmla="val 3901"/>
              </a:avLst>
            </a:prstGeom>
            <a:grpFill/>
            <a:ln>
              <a:noFill/>
            </a:ln>
            <a:effectLst>
              <a:outerShdw blurRad="685800" dist="520700" dir="2700000" algn="tl" rotWithShape="0">
                <a:srgbClr val="B269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sp>
          <p:nvSpPr>
            <p:cNvPr id="25" name="AutoShape 139"/>
            <p:cNvSpPr/>
            <p:nvPr/>
          </p:nvSpPr>
          <p:spPr bwMode="auto">
            <a:xfrm>
              <a:off x="4708525" y="3242312"/>
              <a:ext cx="317482" cy="343076"/>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charset="0"/>
              </a:endParaRPr>
            </a:p>
          </p:txBody>
        </p:sp>
      </p:grpSp>
      <p:cxnSp>
        <p:nvCxnSpPr>
          <p:cNvPr id="36" name="直接连接符 35"/>
          <p:cNvCxnSpPr/>
          <p:nvPr/>
        </p:nvCxnSpPr>
        <p:spPr>
          <a:xfrm>
            <a:off x="-677789" y="19948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rot="4878872">
            <a:off x="-1176889" y="4918261"/>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 name="文本框 6"/>
          <p:cNvSpPr txBox="1"/>
          <p:nvPr/>
        </p:nvSpPr>
        <p:spPr>
          <a:xfrm>
            <a:off x="1633855" y="2136775"/>
            <a:ext cx="4058285" cy="1198245"/>
          </a:xfrm>
          <a:prstGeom prst="rect">
            <a:avLst/>
          </a:prstGeom>
          <a:noFill/>
        </p:spPr>
        <p:txBody>
          <a:bodyPr wrap="square" rtlCol="0">
            <a:spAutoFit/>
          </a:bodyPr>
          <a:lstStyle/>
          <a:p>
            <a:pPr>
              <a:lnSpc>
                <a:spcPct val="120000"/>
              </a:lnSpc>
            </a:pPr>
            <a:r>
              <a:rPr lang="zh-CN" altLang="en-US" sz="3200" b="1">
                <a:solidFill>
                  <a:srgbClr val="FF9700"/>
                </a:solidFill>
                <a:latin typeface="微软雅黑" panose="020B0503020204020204" charset="-122"/>
                <a:ea typeface="微软雅黑" panose="020B0503020204020204" charset="-122"/>
                <a:cs typeface="微软雅黑" panose="020B0503020204020204" charset="-122"/>
              </a:rPr>
              <a:t>大学生职业生涯规划</a:t>
            </a:r>
          </a:p>
          <a:p>
            <a:pPr>
              <a:lnSpc>
                <a:spcPct val="120000"/>
              </a:lnSpc>
            </a:pPr>
            <a:r>
              <a:rPr lang="zh-CN" altLang="en-US" sz="2800">
                <a:latin typeface="微软雅黑" panose="020B0503020204020204" charset="-122"/>
                <a:ea typeface="微软雅黑" panose="020B0503020204020204" charset="-122"/>
                <a:cs typeface="微软雅黑" panose="020B0503020204020204" charset="-122"/>
              </a:rPr>
              <a:t>PPT成品（</a:t>
            </a:r>
            <a:r>
              <a:rPr lang="en-US" altLang="zh-CN" sz="2800">
                <a:latin typeface="微软雅黑" panose="020B0503020204020204" charset="-122"/>
                <a:ea typeface="微软雅黑" panose="020B0503020204020204" charset="-122"/>
                <a:cs typeface="微软雅黑" panose="020B0503020204020204" charset="-122"/>
              </a:rPr>
              <a:t>29</a:t>
            </a:r>
            <a:r>
              <a:rPr lang="zh-CN" altLang="en-US" sz="2800">
                <a:latin typeface="微软雅黑" panose="020B0503020204020204" charset="-122"/>
                <a:ea typeface="微软雅黑" panose="020B0503020204020204" charset="-122"/>
                <a:cs typeface="微软雅黑" panose="020B0503020204020204" charset="-122"/>
              </a:rPr>
              <a:t>页）</a:t>
            </a:r>
          </a:p>
        </p:txBody>
      </p:sp>
      <p:sp>
        <p:nvSpPr>
          <p:cNvPr id="8" name="文本框 7"/>
          <p:cNvSpPr txBox="1"/>
          <p:nvPr/>
        </p:nvSpPr>
        <p:spPr>
          <a:xfrm>
            <a:off x="1633855" y="3441700"/>
            <a:ext cx="3981450" cy="829945"/>
          </a:xfrm>
          <a:prstGeom prst="rect">
            <a:avLst/>
          </a:prstGeom>
          <a:noFill/>
        </p:spPr>
        <p:txBody>
          <a:bodyPr wrap="square" rtlCol="0">
            <a:spAutoFit/>
          </a:bodyPr>
          <a:lstStyle/>
          <a:p>
            <a:pPr>
              <a:lnSpc>
                <a:spcPct val="120000"/>
              </a:lnSpc>
            </a:pPr>
            <a:r>
              <a:rPr lang="zh-CN" altLang="en-US" sz="2000">
                <a:latin typeface="微软雅黑" panose="020B0503020204020204" charset="-122"/>
                <a:ea typeface="微软雅黑" panose="020B0503020204020204" charset="-122"/>
              </a:rPr>
              <a:t>文字已码好，下载就能用！</a:t>
            </a:r>
          </a:p>
          <a:p>
            <a:pPr>
              <a:lnSpc>
                <a:spcPct val="120000"/>
              </a:lnSpc>
            </a:pPr>
            <a:r>
              <a:rPr lang="zh-CN" altLang="en-US" sz="2000">
                <a:latin typeface="微软雅黑" panose="020B0503020204020204" charset="-122"/>
                <a:ea typeface="微软雅黑" panose="020B0503020204020204" charset="-122"/>
              </a:rPr>
              <a:t>送简历模板</a:t>
            </a:r>
          </a:p>
        </p:txBody>
      </p:sp>
      <p:sp>
        <p:nvSpPr>
          <p:cNvPr id="11" name="PA-AutoShape 14"/>
          <p:cNvSpPr>
            <a:spLocks noChangeArrowheads="1"/>
          </p:cNvSpPr>
          <p:nvPr>
            <p:custDataLst>
              <p:tags r:id="rId2"/>
            </p:custDataLst>
          </p:nvPr>
        </p:nvSpPr>
        <p:spPr bwMode="auto">
          <a:xfrm>
            <a:off x="1633855" y="4490319"/>
            <a:ext cx="2994597" cy="540833"/>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dirty="0">
                <a:latin typeface="思源黑体 CN Bold" panose="020B0800000000000000" pitchFamily="34" charset="-122"/>
                <a:ea typeface="思源黑体 CN Bold" panose="020B0800000000000000" pitchFamily="34" charset="-122"/>
              </a:rPr>
              <a:t>右侧扫码查看</a:t>
            </a:r>
            <a:r>
              <a:rPr lang="en-US" sz="2000" dirty="0">
                <a:latin typeface="思源黑体 CN Bold" panose="020B0800000000000000" pitchFamily="34" charset="-122"/>
                <a:ea typeface="思源黑体 CN Bold" panose="020B0800000000000000"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1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96A0522-FBA9-4137-AA64-F4EF406576D5}"/>
              </a:ext>
            </a:extLst>
          </p:cNvPr>
          <p:cNvSpPr txBox="1"/>
          <p:nvPr/>
        </p:nvSpPr>
        <p:spPr>
          <a:xfrm flipH="1">
            <a:off x="2420209" y="2536723"/>
            <a:ext cx="5322694" cy="1200329"/>
          </a:xfrm>
          <a:prstGeom prst="rect">
            <a:avLst/>
          </a:prstGeom>
          <a:noFill/>
        </p:spPr>
        <p:txBody>
          <a:bodyPr wrap="square" rtlCol="0">
            <a:spAutoFit/>
          </a:bodyPr>
          <a:lstStyle/>
          <a:p>
            <a:r>
              <a:rPr lang="zh-CN" altLang="en-US" dirty="0"/>
              <a:t>皮蛋</a:t>
            </a:r>
            <a:r>
              <a:rPr lang="en-US" altLang="zh-CN" dirty="0"/>
              <a:t>PPT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509552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38"/>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39"/>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40"/>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41"/>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42"/>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43"/>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44"/>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45"/>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46"/>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47"/>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48"/>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49"/>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50"/>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51"/>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52"/>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4"/>
            </p:custDataLst>
          </p:nvPr>
        </p:nvSpPr>
        <p:spPr>
          <a:xfrm>
            <a:off x="6051888" y="2159583"/>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5"/>
            </p:custDataLst>
          </p:nvPr>
        </p:nvSpPr>
        <p:spPr>
          <a:xfrm>
            <a:off x="6714306" y="2154498"/>
            <a:ext cx="1487137" cy="46166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认识自我</a:t>
            </a:r>
          </a:p>
        </p:txBody>
      </p:sp>
      <p:sp>
        <p:nvSpPr>
          <p:cNvPr id="36" name="PA-文本框 38"/>
          <p:cNvSpPr txBox="1"/>
          <p:nvPr>
            <p:custDataLst>
              <p:tags r:id="rId6"/>
            </p:custDataLst>
          </p:nvPr>
        </p:nvSpPr>
        <p:spPr>
          <a:xfrm>
            <a:off x="7982971" y="2304935"/>
            <a:ext cx="1391610" cy="276999"/>
          </a:xfrm>
          <a:prstGeom prst="rect">
            <a:avLst/>
          </a:prstGeom>
          <a:noFill/>
        </p:spPr>
        <p:txBody>
          <a:bodyPr wrap="square" rtlCol="0">
            <a:spAutoFit/>
          </a:bodyPr>
          <a:lstStyle/>
          <a:p>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分析自身的因素</a:t>
            </a:r>
          </a:p>
        </p:txBody>
      </p:sp>
      <p:cxnSp>
        <p:nvCxnSpPr>
          <p:cNvPr id="39" name="PA-直接连接符 38"/>
          <p:cNvCxnSpPr/>
          <p:nvPr>
            <p:custDataLst>
              <p:tags r:id="rId7"/>
            </p:custDataLst>
          </p:nvPr>
        </p:nvCxnSpPr>
        <p:spPr>
          <a:xfrm>
            <a:off x="9490682" y="2499682"/>
            <a:ext cx="139498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PA-文本框 38"/>
          <p:cNvSpPr txBox="1"/>
          <p:nvPr>
            <p:custDataLst>
              <p:tags r:id="rId8"/>
            </p:custDataLst>
          </p:nvPr>
        </p:nvSpPr>
        <p:spPr>
          <a:xfrm>
            <a:off x="11123840" y="2304935"/>
            <a:ext cx="406034" cy="276999"/>
          </a:xfrm>
          <a:prstGeom prst="rect">
            <a:avLst/>
          </a:prstGeom>
          <a:noFill/>
        </p:spPr>
        <p:txBody>
          <a:bodyPr wrap="square" rtlCol="0">
            <a:spAutoFit/>
          </a:bodyPr>
          <a:lstStyle/>
          <a:p>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01</a:t>
            </a:r>
            <a:endPar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2" name="PA-椭圆 41"/>
          <p:cNvSpPr/>
          <p:nvPr>
            <p:custDataLst>
              <p:tags r:id="rId9"/>
            </p:custDataLst>
          </p:nvPr>
        </p:nvSpPr>
        <p:spPr>
          <a:xfrm>
            <a:off x="6051888" y="3134733"/>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10"/>
            </p:custDataLst>
          </p:nvPr>
        </p:nvSpPr>
        <p:spPr>
          <a:xfrm>
            <a:off x="6714306" y="3163134"/>
            <a:ext cx="1487137" cy="46166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环境分析</a:t>
            </a:r>
          </a:p>
        </p:txBody>
      </p:sp>
      <p:sp>
        <p:nvSpPr>
          <p:cNvPr id="44" name="PA-文本框 38"/>
          <p:cNvSpPr txBox="1"/>
          <p:nvPr>
            <p:custDataLst>
              <p:tags r:id="rId11"/>
            </p:custDataLst>
          </p:nvPr>
        </p:nvSpPr>
        <p:spPr>
          <a:xfrm>
            <a:off x="7982971" y="3313571"/>
            <a:ext cx="1391610" cy="276999"/>
          </a:xfrm>
          <a:prstGeom prst="rect">
            <a:avLst/>
          </a:prstGeom>
          <a:noFill/>
        </p:spPr>
        <p:txBody>
          <a:bodyPr wrap="square" rtlCol="0">
            <a:spAutoFit/>
          </a:bodyPr>
          <a:lstStyle/>
          <a:p>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分析自身的因素</a:t>
            </a:r>
          </a:p>
        </p:txBody>
      </p:sp>
      <p:cxnSp>
        <p:nvCxnSpPr>
          <p:cNvPr id="45" name="PA-直接连接符 44"/>
          <p:cNvCxnSpPr/>
          <p:nvPr>
            <p:custDataLst>
              <p:tags r:id="rId12"/>
            </p:custDataLst>
          </p:nvPr>
        </p:nvCxnSpPr>
        <p:spPr>
          <a:xfrm>
            <a:off x="9490682" y="3508318"/>
            <a:ext cx="139498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6" name="PA-文本框 38"/>
          <p:cNvSpPr txBox="1"/>
          <p:nvPr>
            <p:custDataLst>
              <p:tags r:id="rId13"/>
            </p:custDataLst>
          </p:nvPr>
        </p:nvSpPr>
        <p:spPr>
          <a:xfrm>
            <a:off x="11123840" y="3313571"/>
            <a:ext cx="406034" cy="276999"/>
          </a:xfrm>
          <a:prstGeom prst="rect">
            <a:avLst/>
          </a:prstGeom>
          <a:noFill/>
        </p:spPr>
        <p:txBody>
          <a:bodyPr wrap="square" rtlCol="0">
            <a:spAutoFit/>
          </a:bodyPr>
          <a:lstStyle/>
          <a:p>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06</a:t>
            </a:r>
            <a:endPar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47" name="PA-椭圆 46"/>
          <p:cNvSpPr/>
          <p:nvPr>
            <p:custDataLst>
              <p:tags r:id="rId14"/>
            </p:custDataLst>
          </p:nvPr>
        </p:nvSpPr>
        <p:spPr>
          <a:xfrm>
            <a:off x="6051888" y="4109883"/>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15"/>
            </p:custDataLst>
          </p:nvPr>
        </p:nvSpPr>
        <p:spPr>
          <a:xfrm>
            <a:off x="6714306" y="4110191"/>
            <a:ext cx="1487137" cy="46166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职业定位</a:t>
            </a:r>
          </a:p>
        </p:txBody>
      </p:sp>
      <p:sp>
        <p:nvSpPr>
          <p:cNvPr id="49" name="PA-文本框 38"/>
          <p:cNvSpPr txBox="1"/>
          <p:nvPr>
            <p:custDataLst>
              <p:tags r:id="rId16"/>
            </p:custDataLst>
          </p:nvPr>
        </p:nvSpPr>
        <p:spPr>
          <a:xfrm>
            <a:off x="8030266" y="4249100"/>
            <a:ext cx="2759701" cy="276999"/>
          </a:xfrm>
          <a:prstGeom prst="rect">
            <a:avLst/>
          </a:prstGeom>
          <a:noFill/>
        </p:spPr>
        <p:txBody>
          <a:bodyPr wrap="square" rtlCol="0">
            <a:spAutoFit/>
          </a:bodyPr>
          <a:lstStyle/>
          <a:p>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根据内外因分析得出的职业定位</a:t>
            </a:r>
          </a:p>
        </p:txBody>
      </p:sp>
      <p:cxnSp>
        <p:nvCxnSpPr>
          <p:cNvPr id="50" name="PA-直接连接符 49"/>
          <p:cNvCxnSpPr/>
          <p:nvPr>
            <p:custDataLst>
              <p:tags r:id="rId17"/>
            </p:custDataLst>
          </p:nvPr>
        </p:nvCxnSpPr>
        <p:spPr>
          <a:xfrm>
            <a:off x="10506075" y="4455375"/>
            <a:ext cx="37959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1" name="PA-文本框 38"/>
          <p:cNvSpPr txBox="1"/>
          <p:nvPr>
            <p:custDataLst>
              <p:tags r:id="rId18"/>
            </p:custDataLst>
          </p:nvPr>
        </p:nvSpPr>
        <p:spPr>
          <a:xfrm>
            <a:off x="11123840" y="4260628"/>
            <a:ext cx="406034" cy="276999"/>
          </a:xfrm>
          <a:prstGeom prst="rect">
            <a:avLst/>
          </a:prstGeom>
          <a:noFill/>
        </p:spPr>
        <p:txBody>
          <a:bodyPr wrap="square" rtlCol="0">
            <a:spAutoFit/>
          </a:bodyPr>
          <a:lstStyle/>
          <a:p>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11</a:t>
            </a:r>
            <a:endPar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52" name="PA-椭圆 51"/>
          <p:cNvSpPr/>
          <p:nvPr>
            <p:custDataLst>
              <p:tags r:id="rId19"/>
            </p:custDataLst>
          </p:nvPr>
        </p:nvSpPr>
        <p:spPr>
          <a:xfrm>
            <a:off x="6051888" y="5085034"/>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0"/>
            </p:custDataLst>
          </p:nvPr>
        </p:nvSpPr>
        <p:spPr>
          <a:xfrm>
            <a:off x="6714306" y="5079949"/>
            <a:ext cx="1487137" cy="46166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执行计划</a:t>
            </a:r>
          </a:p>
        </p:txBody>
      </p:sp>
      <p:sp>
        <p:nvSpPr>
          <p:cNvPr id="54" name="PA-文本框 38"/>
          <p:cNvSpPr txBox="1"/>
          <p:nvPr>
            <p:custDataLst>
              <p:tags r:id="rId21"/>
            </p:custDataLst>
          </p:nvPr>
        </p:nvSpPr>
        <p:spPr>
          <a:xfrm>
            <a:off x="7982971" y="5230386"/>
            <a:ext cx="1391610" cy="276999"/>
          </a:xfrm>
          <a:prstGeom prst="rect">
            <a:avLst/>
          </a:prstGeom>
          <a:noFill/>
        </p:spPr>
        <p:txBody>
          <a:bodyPr wrap="square" rtlCol="0">
            <a:spAutoFit/>
          </a:bodyPr>
          <a:lstStyle/>
          <a:p>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分析自身的因素</a:t>
            </a:r>
          </a:p>
        </p:txBody>
      </p:sp>
      <p:cxnSp>
        <p:nvCxnSpPr>
          <p:cNvPr id="55" name="PA-直接连接符 54"/>
          <p:cNvCxnSpPr/>
          <p:nvPr>
            <p:custDataLst>
              <p:tags r:id="rId22"/>
            </p:custDataLst>
          </p:nvPr>
        </p:nvCxnSpPr>
        <p:spPr>
          <a:xfrm>
            <a:off x="9490682" y="5425133"/>
            <a:ext cx="139498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6" name="PA-文本框 38"/>
          <p:cNvSpPr txBox="1"/>
          <p:nvPr>
            <p:custDataLst>
              <p:tags r:id="rId23"/>
            </p:custDataLst>
          </p:nvPr>
        </p:nvSpPr>
        <p:spPr>
          <a:xfrm>
            <a:off x="11123840" y="5230386"/>
            <a:ext cx="406034" cy="276999"/>
          </a:xfrm>
          <a:prstGeom prst="rect">
            <a:avLst/>
          </a:prstGeom>
          <a:noFill/>
        </p:spPr>
        <p:txBody>
          <a:bodyPr wrap="square" rtlCol="0">
            <a:spAutoFit/>
          </a:bodyPr>
          <a:lstStyle/>
          <a:p>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18</a:t>
            </a:r>
            <a:endPar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61" name="PA-文本框 38"/>
          <p:cNvSpPr txBox="1"/>
          <p:nvPr>
            <p:custDataLst>
              <p:tags r:id="rId24"/>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p>
        </p:txBody>
      </p:sp>
      <p:sp>
        <p:nvSpPr>
          <p:cNvPr id="63" name="PA-文本框 38"/>
          <p:cNvSpPr txBox="1"/>
          <p:nvPr>
            <p:custDataLst>
              <p:tags r:id="rId25"/>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rPr>
              <a:t>/CONTENTS</a:t>
            </a:r>
            <a:endPar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83" name="PA-Freeform: Shape 71"/>
          <p:cNvSpPr/>
          <p:nvPr>
            <p:custDataLst>
              <p:tags r:id="rId26"/>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54" cstate="screen"/>
          <a:srcRect t="-3467"/>
          <a:stretch>
            <a:fillRect/>
          </a:stretch>
        </p:blipFill>
        <p:spPr>
          <a:xfrm>
            <a:off x="801162" y="1756248"/>
            <a:ext cx="4413861" cy="4210877"/>
          </a:xfrm>
        </p:spPr>
      </p:pic>
      <p:pic>
        <p:nvPicPr>
          <p:cNvPr id="3" name="PA-Graphic 2"/>
          <p:cNvPicPr>
            <a:picLocks noChangeAspect="1"/>
          </p:cNvPicPr>
          <p:nvPr>
            <p:custDataLst>
              <p:tags r:id="rId27"/>
            </p:custDataLst>
          </p:nvPr>
        </p:nvPicPr>
        <p:blipFill>
          <a:blip r:embed="rId55">
            <a:extLst>
              <a:ext uri="{96DAC541-7B7A-43D3-8B79-37D633B846F1}">
                <asvg:svgBlip xmlns:asvg="http://schemas.microsoft.com/office/drawing/2016/SVG/main" r:embed="rId56"/>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28"/>
            </p:custDataLst>
          </p:nvPr>
        </p:nvGrpSpPr>
        <p:grpSpPr>
          <a:xfrm>
            <a:off x="2028010" y="1820923"/>
            <a:ext cx="516260" cy="944986"/>
            <a:chOff x="6506531" y="281108"/>
            <a:chExt cx="516260" cy="944986"/>
          </a:xfrm>
        </p:grpSpPr>
        <p:sp>
          <p:nvSpPr>
            <p:cNvPr id="6" name="PA-椭圆 5"/>
            <p:cNvSpPr/>
            <p:nvPr>
              <p:custDataLst>
                <p:tags r:id="rId29"/>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0"/>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1"/>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2"/>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3"/>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34"/>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35"/>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36"/>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37"/>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1000"/>
                                        <p:tgtEl>
                                          <p:spTgt spid="45"/>
                                        </p:tgtEl>
                                      </p:cBhvr>
                                    </p:animEffect>
                                    <p:anim calcmode="lin" valueType="num">
                                      <p:cBhvr>
                                        <p:cTn id="73" dur="1000" fill="hold"/>
                                        <p:tgtEl>
                                          <p:spTgt spid="45"/>
                                        </p:tgtEl>
                                        <p:attrNameLst>
                                          <p:attrName>ppt_x</p:attrName>
                                        </p:attrNameLst>
                                      </p:cBhvr>
                                      <p:tavLst>
                                        <p:tav tm="0">
                                          <p:val>
                                            <p:strVal val="#ppt_x"/>
                                          </p:val>
                                        </p:tav>
                                        <p:tav tm="100000">
                                          <p:val>
                                            <p:strVal val="#ppt_x"/>
                                          </p:val>
                                        </p:tav>
                                      </p:tavLst>
                                    </p:anim>
                                    <p:anim calcmode="lin" valueType="num">
                                      <p:cBhvr>
                                        <p:cTn id="74" dur="1000" fill="hold"/>
                                        <p:tgtEl>
                                          <p:spTgt spid="4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1000"/>
                                        <p:tgtEl>
                                          <p:spTgt spid="47"/>
                                        </p:tgtEl>
                                      </p:cBhvr>
                                    </p:animEffect>
                                    <p:anim calcmode="lin" valueType="num">
                                      <p:cBhvr>
                                        <p:cTn id="83" dur="1000" fill="hold"/>
                                        <p:tgtEl>
                                          <p:spTgt spid="47"/>
                                        </p:tgtEl>
                                        <p:attrNameLst>
                                          <p:attrName>ppt_x</p:attrName>
                                        </p:attrNameLst>
                                      </p:cBhvr>
                                      <p:tavLst>
                                        <p:tav tm="0">
                                          <p:val>
                                            <p:strVal val="#ppt_x"/>
                                          </p:val>
                                        </p:tav>
                                        <p:tav tm="100000">
                                          <p:val>
                                            <p:strVal val="#ppt_x"/>
                                          </p:val>
                                        </p:tav>
                                      </p:tavLst>
                                    </p:anim>
                                    <p:anim calcmode="lin" valueType="num">
                                      <p:cBhvr>
                                        <p:cTn id="84" dur="100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1000"/>
                                        <p:tgtEl>
                                          <p:spTgt spid="48"/>
                                        </p:tgtEl>
                                      </p:cBhvr>
                                    </p:animEffect>
                                    <p:anim calcmode="lin" valueType="num">
                                      <p:cBhvr>
                                        <p:cTn id="88" dur="1000" fill="hold"/>
                                        <p:tgtEl>
                                          <p:spTgt spid="48"/>
                                        </p:tgtEl>
                                        <p:attrNameLst>
                                          <p:attrName>ppt_x</p:attrName>
                                        </p:attrNameLst>
                                      </p:cBhvr>
                                      <p:tavLst>
                                        <p:tav tm="0">
                                          <p:val>
                                            <p:strVal val="#ppt_x"/>
                                          </p:val>
                                        </p:tav>
                                        <p:tav tm="100000">
                                          <p:val>
                                            <p:strVal val="#ppt_x"/>
                                          </p:val>
                                        </p:tav>
                                      </p:tavLst>
                                    </p:anim>
                                    <p:anim calcmode="lin" valueType="num">
                                      <p:cBhvr>
                                        <p:cTn id="89" dur="1000" fill="hold"/>
                                        <p:tgtEl>
                                          <p:spTgt spid="4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1000"/>
                                        <p:tgtEl>
                                          <p:spTgt spid="49"/>
                                        </p:tgtEl>
                                      </p:cBhvr>
                                    </p:animEffect>
                                    <p:anim calcmode="lin" valueType="num">
                                      <p:cBhvr>
                                        <p:cTn id="93" dur="1000" fill="hold"/>
                                        <p:tgtEl>
                                          <p:spTgt spid="49"/>
                                        </p:tgtEl>
                                        <p:attrNameLst>
                                          <p:attrName>ppt_x</p:attrName>
                                        </p:attrNameLst>
                                      </p:cBhvr>
                                      <p:tavLst>
                                        <p:tav tm="0">
                                          <p:val>
                                            <p:strVal val="#ppt_x"/>
                                          </p:val>
                                        </p:tav>
                                        <p:tav tm="100000">
                                          <p:val>
                                            <p:strVal val="#ppt_x"/>
                                          </p:val>
                                        </p:tav>
                                      </p:tavLst>
                                    </p:anim>
                                    <p:anim calcmode="lin" valueType="num">
                                      <p:cBhvr>
                                        <p:cTn id="94" dur="1000" fill="hold"/>
                                        <p:tgtEl>
                                          <p:spTgt spid="49"/>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1000"/>
                                        <p:tgtEl>
                                          <p:spTgt spid="50"/>
                                        </p:tgtEl>
                                      </p:cBhvr>
                                    </p:animEffect>
                                    <p:anim calcmode="lin" valueType="num">
                                      <p:cBhvr>
                                        <p:cTn id="98" dur="1000" fill="hold"/>
                                        <p:tgtEl>
                                          <p:spTgt spid="50"/>
                                        </p:tgtEl>
                                        <p:attrNameLst>
                                          <p:attrName>ppt_x</p:attrName>
                                        </p:attrNameLst>
                                      </p:cBhvr>
                                      <p:tavLst>
                                        <p:tav tm="0">
                                          <p:val>
                                            <p:strVal val="#ppt_x"/>
                                          </p:val>
                                        </p:tav>
                                        <p:tav tm="100000">
                                          <p:val>
                                            <p:strVal val="#ppt_x"/>
                                          </p:val>
                                        </p:tav>
                                      </p:tavLst>
                                    </p:anim>
                                    <p:anim calcmode="lin" valueType="num">
                                      <p:cBhvr>
                                        <p:cTn id="99" dur="1000" fill="hold"/>
                                        <p:tgtEl>
                                          <p:spTgt spid="5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fade">
                                      <p:cBhvr>
                                        <p:cTn id="102" dur="1000"/>
                                        <p:tgtEl>
                                          <p:spTgt spid="51"/>
                                        </p:tgtEl>
                                      </p:cBhvr>
                                    </p:animEffect>
                                    <p:anim calcmode="lin" valueType="num">
                                      <p:cBhvr>
                                        <p:cTn id="103" dur="1000" fill="hold"/>
                                        <p:tgtEl>
                                          <p:spTgt spid="51"/>
                                        </p:tgtEl>
                                        <p:attrNameLst>
                                          <p:attrName>ppt_x</p:attrName>
                                        </p:attrNameLst>
                                      </p:cBhvr>
                                      <p:tavLst>
                                        <p:tav tm="0">
                                          <p:val>
                                            <p:strVal val="#ppt_x"/>
                                          </p:val>
                                        </p:tav>
                                        <p:tav tm="100000">
                                          <p:val>
                                            <p:strVal val="#ppt_x"/>
                                          </p:val>
                                        </p:tav>
                                      </p:tavLst>
                                    </p:anim>
                                    <p:anim calcmode="lin" valueType="num">
                                      <p:cBhvr>
                                        <p:cTn id="104" dur="1000" fill="hold"/>
                                        <p:tgtEl>
                                          <p:spTgt spid="5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52"/>
                                        </p:tgtEl>
                                        <p:attrNameLst>
                                          <p:attrName>style.visibility</p:attrName>
                                        </p:attrNameLst>
                                      </p:cBhvr>
                                      <p:to>
                                        <p:strVal val="visible"/>
                                      </p:to>
                                    </p:set>
                                    <p:animEffect transition="in" filter="fade">
                                      <p:cBhvr>
                                        <p:cTn id="107" dur="1000"/>
                                        <p:tgtEl>
                                          <p:spTgt spid="52"/>
                                        </p:tgtEl>
                                      </p:cBhvr>
                                    </p:animEffect>
                                    <p:anim calcmode="lin" valueType="num">
                                      <p:cBhvr>
                                        <p:cTn id="108" dur="1000" fill="hold"/>
                                        <p:tgtEl>
                                          <p:spTgt spid="52"/>
                                        </p:tgtEl>
                                        <p:attrNameLst>
                                          <p:attrName>ppt_x</p:attrName>
                                        </p:attrNameLst>
                                      </p:cBhvr>
                                      <p:tavLst>
                                        <p:tav tm="0">
                                          <p:val>
                                            <p:strVal val="#ppt_x"/>
                                          </p:val>
                                        </p:tav>
                                        <p:tav tm="100000">
                                          <p:val>
                                            <p:strVal val="#ppt_x"/>
                                          </p:val>
                                        </p:tav>
                                      </p:tavLst>
                                    </p:anim>
                                    <p:anim calcmode="lin" valueType="num">
                                      <p:cBhvr>
                                        <p:cTn id="109" dur="1000" fill="hold"/>
                                        <p:tgtEl>
                                          <p:spTgt spid="5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fade">
                                      <p:cBhvr>
                                        <p:cTn id="112" dur="1000"/>
                                        <p:tgtEl>
                                          <p:spTgt spid="53"/>
                                        </p:tgtEl>
                                      </p:cBhvr>
                                    </p:animEffect>
                                    <p:anim calcmode="lin" valueType="num">
                                      <p:cBhvr>
                                        <p:cTn id="113" dur="1000" fill="hold"/>
                                        <p:tgtEl>
                                          <p:spTgt spid="53"/>
                                        </p:tgtEl>
                                        <p:attrNameLst>
                                          <p:attrName>ppt_x</p:attrName>
                                        </p:attrNameLst>
                                      </p:cBhvr>
                                      <p:tavLst>
                                        <p:tav tm="0">
                                          <p:val>
                                            <p:strVal val="#ppt_x"/>
                                          </p:val>
                                        </p:tav>
                                        <p:tav tm="100000">
                                          <p:val>
                                            <p:strVal val="#ppt_x"/>
                                          </p:val>
                                        </p:tav>
                                      </p:tavLst>
                                    </p:anim>
                                    <p:anim calcmode="lin" valueType="num">
                                      <p:cBhvr>
                                        <p:cTn id="114" dur="1000" fill="hold"/>
                                        <p:tgtEl>
                                          <p:spTgt spid="5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1000"/>
                                        <p:tgtEl>
                                          <p:spTgt spid="54"/>
                                        </p:tgtEl>
                                      </p:cBhvr>
                                    </p:animEffect>
                                    <p:anim calcmode="lin" valueType="num">
                                      <p:cBhvr>
                                        <p:cTn id="118" dur="1000" fill="hold"/>
                                        <p:tgtEl>
                                          <p:spTgt spid="54"/>
                                        </p:tgtEl>
                                        <p:attrNameLst>
                                          <p:attrName>ppt_x</p:attrName>
                                        </p:attrNameLst>
                                      </p:cBhvr>
                                      <p:tavLst>
                                        <p:tav tm="0">
                                          <p:val>
                                            <p:strVal val="#ppt_x"/>
                                          </p:val>
                                        </p:tav>
                                        <p:tav tm="100000">
                                          <p:val>
                                            <p:strVal val="#ppt_x"/>
                                          </p:val>
                                        </p:tav>
                                      </p:tavLst>
                                    </p:anim>
                                    <p:anim calcmode="lin" valueType="num">
                                      <p:cBhvr>
                                        <p:cTn id="119" dur="1000" fill="hold"/>
                                        <p:tgtEl>
                                          <p:spTgt spid="54"/>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1000"/>
                                        <p:tgtEl>
                                          <p:spTgt spid="55"/>
                                        </p:tgtEl>
                                      </p:cBhvr>
                                    </p:animEffect>
                                    <p:anim calcmode="lin" valueType="num">
                                      <p:cBhvr>
                                        <p:cTn id="123" dur="1000" fill="hold"/>
                                        <p:tgtEl>
                                          <p:spTgt spid="55"/>
                                        </p:tgtEl>
                                        <p:attrNameLst>
                                          <p:attrName>ppt_x</p:attrName>
                                        </p:attrNameLst>
                                      </p:cBhvr>
                                      <p:tavLst>
                                        <p:tav tm="0">
                                          <p:val>
                                            <p:strVal val="#ppt_x"/>
                                          </p:val>
                                        </p:tav>
                                        <p:tav tm="100000">
                                          <p:val>
                                            <p:strVal val="#ppt_x"/>
                                          </p:val>
                                        </p:tav>
                                      </p:tavLst>
                                    </p:anim>
                                    <p:anim calcmode="lin" valueType="num">
                                      <p:cBhvr>
                                        <p:cTn id="124" dur="1000" fill="hold"/>
                                        <p:tgtEl>
                                          <p:spTgt spid="5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56"/>
                                        </p:tgtEl>
                                        <p:attrNameLst>
                                          <p:attrName>style.visibility</p:attrName>
                                        </p:attrNameLst>
                                      </p:cBhvr>
                                      <p:to>
                                        <p:strVal val="visible"/>
                                      </p:to>
                                    </p:set>
                                    <p:animEffect transition="in" filter="fade">
                                      <p:cBhvr>
                                        <p:cTn id="127" dur="1000"/>
                                        <p:tgtEl>
                                          <p:spTgt spid="56"/>
                                        </p:tgtEl>
                                      </p:cBhvr>
                                    </p:animEffect>
                                    <p:anim calcmode="lin" valueType="num">
                                      <p:cBhvr>
                                        <p:cTn id="128" dur="1000" fill="hold"/>
                                        <p:tgtEl>
                                          <p:spTgt spid="56"/>
                                        </p:tgtEl>
                                        <p:attrNameLst>
                                          <p:attrName>ppt_x</p:attrName>
                                        </p:attrNameLst>
                                      </p:cBhvr>
                                      <p:tavLst>
                                        <p:tav tm="0">
                                          <p:val>
                                            <p:strVal val="#ppt_x"/>
                                          </p:val>
                                        </p:tav>
                                        <p:tav tm="100000">
                                          <p:val>
                                            <p:strVal val="#ppt_x"/>
                                          </p:val>
                                        </p:tav>
                                      </p:tavLst>
                                    </p:anim>
                                    <p:anim calcmode="lin" valueType="num">
                                      <p:cBhvr>
                                        <p:cTn id="129" dur="1000" fill="hold"/>
                                        <p:tgtEl>
                                          <p:spTgt spid="5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fade">
                                      <p:cBhvr>
                                        <p:cTn id="132" dur="1000"/>
                                        <p:tgtEl>
                                          <p:spTgt spid="61"/>
                                        </p:tgtEl>
                                      </p:cBhvr>
                                    </p:animEffect>
                                    <p:anim calcmode="lin" valueType="num">
                                      <p:cBhvr>
                                        <p:cTn id="133" dur="1000" fill="hold"/>
                                        <p:tgtEl>
                                          <p:spTgt spid="61"/>
                                        </p:tgtEl>
                                        <p:attrNameLst>
                                          <p:attrName>ppt_x</p:attrName>
                                        </p:attrNameLst>
                                      </p:cBhvr>
                                      <p:tavLst>
                                        <p:tav tm="0">
                                          <p:val>
                                            <p:strVal val="#ppt_x"/>
                                          </p:val>
                                        </p:tav>
                                        <p:tav tm="100000">
                                          <p:val>
                                            <p:strVal val="#ppt_x"/>
                                          </p:val>
                                        </p:tav>
                                      </p:tavLst>
                                    </p:anim>
                                    <p:anim calcmode="lin" valueType="num">
                                      <p:cBhvr>
                                        <p:cTn id="134" dur="1000" fill="hold"/>
                                        <p:tgtEl>
                                          <p:spTgt spid="6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63"/>
                                        </p:tgtEl>
                                        <p:attrNameLst>
                                          <p:attrName>style.visibility</p:attrName>
                                        </p:attrNameLst>
                                      </p:cBhvr>
                                      <p:to>
                                        <p:strVal val="visible"/>
                                      </p:to>
                                    </p:set>
                                    <p:animEffect transition="in" filter="fade">
                                      <p:cBhvr>
                                        <p:cTn id="137" dur="1000"/>
                                        <p:tgtEl>
                                          <p:spTgt spid="63"/>
                                        </p:tgtEl>
                                      </p:cBhvr>
                                    </p:animEffect>
                                    <p:anim calcmode="lin" valueType="num">
                                      <p:cBhvr>
                                        <p:cTn id="138" dur="1000" fill="hold"/>
                                        <p:tgtEl>
                                          <p:spTgt spid="63"/>
                                        </p:tgtEl>
                                        <p:attrNameLst>
                                          <p:attrName>ppt_x</p:attrName>
                                        </p:attrNameLst>
                                      </p:cBhvr>
                                      <p:tavLst>
                                        <p:tav tm="0">
                                          <p:val>
                                            <p:strVal val="#ppt_x"/>
                                          </p:val>
                                        </p:tav>
                                        <p:tav tm="100000">
                                          <p:val>
                                            <p:strVal val="#ppt_x"/>
                                          </p:val>
                                        </p:tav>
                                      </p:tavLst>
                                    </p:anim>
                                    <p:anim calcmode="lin" valueType="num">
                                      <p:cBhvr>
                                        <p:cTn id="139" dur="1000" fill="hold"/>
                                        <p:tgtEl>
                                          <p:spTgt spid="63"/>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83"/>
                                        </p:tgtEl>
                                        <p:attrNameLst>
                                          <p:attrName>style.visibility</p:attrName>
                                        </p:attrNameLst>
                                      </p:cBhvr>
                                      <p:to>
                                        <p:strVal val="visible"/>
                                      </p:to>
                                    </p:set>
                                    <p:animEffect transition="in" filter="fade">
                                      <p:cBhvr>
                                        <p:cTn id="142" dur="1000"/>
                                        <p:tgtEl>
                                          <p:spTgt spid="83"/>
                                        </p:tgtEl>
                                      </p:cBhvr>
                                    </p:animEffect>
                                    <p:anim calcmode="lin" valueType="num">
                                      <p:cBhvr>
                                        <p:cTn id="143" dur="1000" fill="hold"/>
                                        <p:tgtEl>
                                          <p:spTgt spid="83"/>
                                        </p:tgtEl>
                                        <p:attrNameLst>
                                          <p:attrName>ppt_x</p:attrName>
                                        </p:attrNameLst>
                                      </p:cBhvr>
                                      <p:tavLst>
                                        <p:tav tm="0">
                                          <p:val>
                                            <p:strVal val="#ppt_x"/>
                                          </p:val>
                                        </p:tav>
                                        <p:tav tm="100000">
                                          <p:val>
                                            <p:strVal val="#ppt_x"/>
                                          </p:val>
                                        </p:tav>
                                      </p:tavLst>
                                    </p:anim>
                                    <p:anim calcmode="lin" valueType="num">
                                      <p:cBhvr>
                                        <p:cTn id="144" dur="1000" fill="hold"/>
                                        <p:tgtEl>
                                          <p:spTgt spid="83"/>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38"/>
                                        </p:tgtEl>
                                        <p:attrNameLst>
                                          <p:attrName>style.visibility</p:attrName>
                                        </p:attrNameLst>
                                      </p:cBhvr>
                                      <p:to>
                                        <p:strVal val="visible"/>
                                      </p:to>
                                    </p:set>
                                    <p:animEffect transition="in" filter="fade">
                                      <p:cBhvr>
                                        <p:cTn id="147" dur="1000"/>
                                        <p:tgtEl>
                                          <p:spTgt spid="38"/>
                                        </p:tgtEl>
                                      </p:cBhvr>
                                    </p:animEffect>
                                    <p:anim calcmode="lin" valueType="num">
                                      <p:cBhvr>
                                        <p:cTn id="148" dur="1000" fill="hold"/>
                                        <p:tgtEl>
                                          <p:spTgt spid="38"/>
                                        </p:tgtEl>
                                        <p:attrNameLst>
                                          <p:attrName>ppt_x</p:attrName>
                                        </p:attrNameLst>
                                      </p:cBhvr>
                                      <p:tavLst>
                                        <p:tav tm="0">
                                          <p:val>
                                            <p:strVal val="#ppt_x"/>
                                          </p:val>
                                        </p:tav>
                                        <p:tav tm="100000">
                                          <p:val>
                                            <p:strVal val="#ppt_x"/>
                                          </p:val>
                                        </p:tav>
                                      </p:tavLst>
                                    </p:anim>
                                    <p:anim calcmode="lin" valueType="num">
                                      <p:cBhvr>
                                        <p:cTn id="14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animBg="1"/>
      <p:bldP spid="35" grpId="0"/>
      <p:bldP spid="36" grpId="0"/>
      <p:bldP spid="41" grpId="0"/>
      <p:bldP spid="42" grpId="0" animBg="1"/>
      <p:bldP spid="43" grpId="0"/>
      <p:bldP spid="44" grpId="0"/>
      <p:bldP spid="46" grpId="0"/>
      <p:bldP spid="47" grpId="0" animBg="1"/>
      <p:bldP spid="48" grpId="0"/>
      <p:bldP spid="49" grpId="0"/>
      <p:bldP spid="51" grpId="0"/>
      <p:bldP spid="52" grpId="0" animBg="1"/>
      <p:bldP spid="53" grpId="0"/>
      <p:bldP spid="54" grpId="0"/>
      <p:bldP spid="56" grpId="0"/>
      <p:bldP spid="61" grpId="0"/>
      <p:bldP spid="63" grpId="0"/>
      <p:bldP spid="8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34219" y="3641253"/>
            <a:ext cx="4316714"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01</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3"/>
              </p:custDataLst>
            </p:nvPr>
          </p:nvPicPr>
          <p:blipFill>
            <a:blip r:embed="rId16">
              <a:extLst>
                <a:ext uri="{96DAC541-7B7A-43D3-8B79-37D633B846F1}">
                  <asvg:svgBlip xmlns:asvg="http://schemas.microsoft.com/office/drawing/2016/SVG/main" r:embed="rId17"/>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1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6472709" y="2096004"/>
            <a:ext cx="281505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认识自我</a:t>
            </a:r>
          </a:p>
        </p:txBody>
      </p:sp>
      <p:sp>
        <p:nvSpPr>
          <p:cNvPr id="41" name="矩形 40"/>
          <p:cNvSpPr/>
          <p:nvPr/>
        </p:nvSpPr>
        <p:spPr>
          <a:xfrm>
            <a:off x="6412860" y="3017676"/>
            <a:ext cx="4230487" cy="58477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300000000000000" pitchFamily="34" charset="-122"/>
                <a:ea typeface="思源黑体 CN Light" panose="020B0300000000000000" pitchFamily="34" charset="-122"/>
              </a:rPr>
              <a:t>内部因素是决定事物发展的主要因素，认清自我才能作出正确的选择</a:t>
            </a:r>
          </a:p>
        </p:txBody>
      </p:sp>
      <p:sp>
        <p:nvSpPr>
          <p:cNvPr id="42"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2"/>
            </p:custDataLst>
          </p:nvPr>
        </p:nvSpPr>
        <p:spPr>
          <a:xfrm rot="310108" flipH="1">
            <a:off x="9494941" y="160404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sp>
        <p:nvSpPr>
          <p:cNvPr id="47" name="矩形 46"/>
          <p:cNvSpPr/>
          <p:nvPr/>
        </p:nvSpPr>
        <p:spPr>
          <a:xfrm>
            <a:off x="6457199" y="5138240"/>
            <a:ext cx="983021" cy="261610"/>
          </a:xfrm>
          <a:prstGeom prst="rect">
            <a:avLst/>
          </a:prstGeom>
        </p:spPr>
        <p:txBody>
          <a:bodyPr wrap="square">
            <a:spAutoFit/>
          </a:bodyPr>
          <a:lstStyle/>
          <a:p>
            <a:pPr algn="dist" eaLnBrk="1" hangingPunct="1">
              <a:buFont typeface="Arial" panose="020B0604020202020204" pitchFamily="34" charset="0"/>
              <a:buNone/>
              <a:defRPr/>
            </a:pPr>
            <a:r>
              <a:rPr lang="en-US" altLang="zh-CN" sz="1100" dirty="0">
                <a:latin typeface="思源黑体 CN Light" panose="020B0300000000000000" pitchFamily="34" charset="-122"/>
                <a:ea typeface="思源黑体 CN Light" panose="020B0300000000000000" pitchFamily="34" charset="-122"/>
              </a:rPr>
              <a:t>2021-202X</a:t>
            </a:r>
            <a:endParaRPr lang="zh-CN" altLang="en-US" sz="1100" dirty="0">
              <a:latin typeface="思源黑体 CN Light" panose="020B0300000000000000" pitchFamily="34" charset="-122"/>
              <a:ea typeface="思源黑体 CN Light" panose="020B0300000000000000" pitchFamily="34" charset="-122"/>
            </a:endParaRPr>
          </a:p>
        </p:txBody>
      </p:sp>
      <p:pic>
        <p:nvPicPr>
          <p:cNvPr id="50" name="图形 49"/>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689290" y="174401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20" cstate="screen"/>
          <a:srcRect/>
          <a:stretch>
            <a:fillRect/>
          </a:stretch>
        </p:blipFill>
        <p:spPr>
          <a:xfrm>
            <a:off x="-1" y="0"/>
            <a:ext cx="5465250" cy="6858000"/>
          </a:xfrm>
        </p:spPr>
      </p:pic>
      <p:grpSp>
        <p:nvGrpSpPr>
          <p:cNvPr id="14" name="PA-组合 4"/>
          <p:cNvGrpSpPr/>
          <p:nvPr>
            <p:custDataLst>
              <p:tags r:id="rId3"/>
            </p:custDataLst>
          </p:nvPr>
        </p:nvGrpSpPr>
        <p:grpSpPr>
          <a:xfrm>
            <a:off x="4641471" y="1572152"/>
            <a:ext cx="516260" cy="944986"/>
            <a:chOff x="6506531" y="281108"/>
            <a:chExt cx="516260" cy="944986"/>
          </a:xfrm>
        </p:grpSpPr>
        <p:sp>
          <p:nvSpPr>
            <p:cNvPr id="15" name="PA-椭圆 5"/>
            <p:cNvSpPr/>
            <p:nvPr>
              <p:custDataLst>
                <p:tags r:id="rId4"/>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5"/>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6"/>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7"/>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8"/>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9"/>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0"/>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1"/>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2"/>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fill="hold"/>
                                        <p:tgtEl>
                                          <p:spTgt spid="47"/>
                                        </p:tgtEl>
                                        <p:attrNameLst>
                                          <p:attrName>ppt_x</p:attrName>
                                        </p:attrNameLst>
                                      </p:cBhvr>
                                      <p:tavLst>
                                        <p:tav tm="0">
                                          <p:val>
                                            <p:strVal val="#ppt_x"/>
                                          </p:val>
                                        </p:tav>
                                        <p:tav tm="100000">
                                          <p:val>
                                            <p:strVal val="#ppt_x"/>
                                          </p:val>
                                        </p:tav>
                                      </p:tavLst>
                                    </p:anim>
                                    <p:anim calcmode="lin" valueType="num">
                                      <p:cBhvr additive="base">
                                        <p:cTn id="28" dur="500" fill="hold"/>
                                        <p:tgtEl>
                                          <p:spTgt spid="4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animBg="1"/>
      <p:bldP spid="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 About"/>
          <p:cNvSpPr txBox="1"/>
          <p:nvPr/>
        </p:nvSpPr>
        <p:spPr>
          <a:xfrm>
            <a:off x="602888" y="535438"/>
            <a:ext cx="864096" cy="1200329"/>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7200" dirty="0">
                <a:solidFill>
                  <a:schemeClr val="tx1"/>
                </a:solidFill>
              </a:rPr>
              <a:t>A</a:t>
            </a:r>
            <a:endParaRPr lang="zh-CN" altLang="en-US" sz="7200" dirty="0">
              <a:solidFill>
                <a:schemeClr val="tx1"/>
              </a:solidFill>
            </a:endParaRPr>
          </a:p>
        </p:txBody>
      </p:sp>
      <p:sp>
        <p:nvSpPr>
          <p:cNvPr id="4" name="- About"/>
          <p:cNvSpPr txBox="1"/>
          <p:nvPr/>
        </p:nvSpPr>
        <p:spPr>
          <a:xfrm>
            <a:off x="1322968" y="1126303"/>
            <a:ext cx="2088232" cy="461665"/>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400" dirty="0">
                <a:solidFill>
                  <a:schemeClr val="tx1"/>
                </a:solidFill>
              </a:rPr>
              <a:t>bout me</a:t>
            </a:r>
            <a:endParaRPr lang="zh-CN" altLang="en-US" sz="2400" dirty="0">
              <a:solidFill>
                <a:schemeClr val="tx1"/>
              </a:solidFill>
            </a:endParaRPr>
          </a:p>
        </p:txBody>
      </p:sp>
      <p:sp>
        <p:nvSpPr>
          <p:cNvPr id="5" name="Mona"/>
          <p:cNvSpPr txBox="1"/>
          <p:nvPr/>
        </p:nvSpPr>
        <p:spPr>
          <a:xfrm>
            <a:off x="1412611" y="918194"/>
            <a:ext cx="1224136" cy="276999"/>
          </a:xfrm>
          <a:prstGeom prst="rect">
            <a:avLst/>
          </a:prstGeom>
          <a:ln w="12700">
            <a:miter lim="400000"/>
          </a:ln>
        </p:spPr>
        <p:txBody>
          <a:bodyPr wrap="square" lIns="45719" rIns="45719">
            <a:spAutoFit/>
          </a:bodyPr>
          <a:lstStyle/>
          <a:p>
            <a:pPr algn="dist"/>
            <a:r>
              <a:rPr lang="zh-CN" altLang="en-US" sz="1200" dirty="0">
                <a:latin typeface="思源黑体 CN Light" panose="020B0300000000000000" pitchFamily="34" charset="-122"/>
                <a:ea typeface="思源黑体 CN Light" panose="020B0300000000000000" pitchFamily="34" charset="-122"/>
              </a:rPr>
              <a:t>个人基本信息</a:t>
            </a:r>
          </a:p>
        </p:txBody>
      </p:sp>
      <p:sp>
        <p:nvSpPr>
          <p:cNvPr id="7" name="Media/Press Kit Template"/>
          <p:cNvSpPr txBox="1"/>
          <p:nvPr/>
        </p:nvSpPr>
        <p:spPr>
          <a:xfrm>
            <a:off x="1035205" y="2286576"/>
            <a:ext cx="1146019" cy="275590"/>
          </a:xfrm>
          <a:prstGeom prst="rect">
            <a:avLst/>
          </a:prstGeom>
          <a:ln w="12700">
            <a:miter lim="400000"/>
          </a:ln>
        </p:spPr>
        <p:txBody>
          <a:bodyPr wrap="square" lIns="22860" rIns="22860">
            <a:spAutoFit/>
          </a:bodyPr>
          <a:lstStyle>
            <a:lvl1pPr>
              <a:lnSpc>
                <a:spcPct val="100000"/>
              </a:lnSpc>
              <a:defRPr sz="3800" spc="76">
                <a:latin typeface="Lato Light"/>
                <a:ea typeface="Lato Light"/>
                <a:cs typeface="Lato Light"/>
                <a:sym typeface="Lato Light"/>
              </a:defRPr>
            </a:lvl1pPr>
          </a:lstStyle>
          <a:p>
            <a:r>
              <a:rPr lang="en-US" altLang="zh-CN" sz="120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XX</a:t>
            </a:r>
          </a:p>
        </p:txBody>
      </p:sp>
      <p:pic>
        <p:nvPicPr>
          <p:cNvPr id="8" name="图形 7"/>
          <p:cNvPicPr>
            <a:picLocks noChangeAspect="1"/>
          </p:cNvPicPr>
          <p:nvPr/>
        </p:nvPicPr>
        <p:blipFill>
          <a:blip r:embed="rId29" cstate="screen">
            <a:extLst>
              <a:ext uri="{96DAC541-7B7A-43D3-8B79-37D633B846F1}">
                <asvg:svgBlip xmlns:asvg="http://schemas.microsoft.com/office/drawing/2016/SVG/main" r:embed="rId30"/>
              </a:ext>
            </a:extLst>
          </a:blip>
          <a:stretch>
            <a:fillRect/>
          </a:stretch>
        </p:blipFill>
        <p:spPr>
          <a:xfrm>
            <a:off x="682686" y="2291091"/>
            <a:ext cx="267969" cy="267969"/>
          </a:xfrm>
          <a:prstGeom prst="rect">
            <a:avLst/>
          </a:prstGeom>
        </p:spPr>
      </p:pic>
      <p:sp>
        <p:nvSpPr>
          <p:cNvPr id="9" name="Media/Press Kit Template"/>
          <p:cNvSpPr txBox="1"/>
          <p:nvPr/>
        </p:nvSpPr>
        <p:spPr>
          <a:xfrm>
            <a:off x="2820899" y="2286576"/>
            <a:ext cx="1252230" cy="276999"/>
          </a:xfrm>
          <a:prstGeom prst="rect">
            <a:avLst/>
          </a:prstGeom>
          <a:ln w="12700">
            <a:miter lim="400000"/>
          </a:ln>
        </p:spPr>
        <p:txBody>
          <a:bodyPr wrap="square" lIns="22860" rIns="22860">
            <a:spAutoFit/>
          </a:bodyPr>
          <a:lstStyle>
            <a:lvl1pPr>
              <a:lnSpc>
                <a:spcPct val="100000"/>
              </a:lnSpc>
              <a:defRPr sz="3800" spc="76">
                <a:latin typeface="Lato Light"/>
                <a:ea typeface="Lato Light"/>
                <a:cs typeface="Lato Light"/>
                <a:sym typeface="Lato Light"/>
              </a:defRPr>
            </a:lvl1pPr>
          </a:lstStyle>
          <a:p>
            <a:r>
              <a:rPr lang="en-US" altLang="zh-CN" sz="120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12345678901</a:t>
            </a:r>
          </a:p>
        </p:txBody>
      </p:sp>
      <p:pic>
        <p:nvPicPr>
          <p:cNvPr id="10" name="图形 9"/>
          <p:cNvPicPr>
            <a:picLocks noChangeAspect="1"/>
          </p:cNvPicPr>
          <p:nvPr/>
        </p:nvPicPr>
        <p:blipFill>
          <a:blip r:embed="rId31" cstate="screen">
            <a:extLst>
              <a:ext uri="{96DAC541-7B7A-43D3-8B79-37D633B846F1}">
                <asvg:svgBlip xmlns:asvg="http://schemas.microsoft.com/office/drawing/2016/SVG/main" r:embed="rId32"/>
              </a:ext>
            </a:extLst>
          </a:blip>
          <a:stretch>
            <a:fillRect/>
          </a:stretch>
        </p:blipFill>
        <p:spPr>
          <a:xfrm>
            <a:off x="2470590" y="2261392"/>
            <a:ext cx="327367" cy="327367"/>
          </a:xfrm>
          <a:prstGeom prst="rect">
            <a:avLst/>
          </a:prstGeom>
        </p:spPr>
      </p:pic>
      <p:sp>
        <p:nvSpPr>
          <p:cNvPr id="11" name="Media/Press Kit Template"/>
          <p:cNvSpPr txBox="1"/>
          <p:nvPr/>
        </p:nvSpPr>
        <p:spPr>
          <a:xfrm>
            <a:off x="4540321" y="2286576"/>
            <a:ext cx="1534946" cy="276999"/>
          </a:xfrm>
          <a:prstGeom prst="rect">
            <a:avLst/>
          </a:prstGeom>
          <a:ln w="12700">
            <a:miter lim="400000"/>
          </a:ln>
        </p:spPr>
        <p:txBody>
          <a:bodyPr wrap="square" lIns="22860" rIns="22860">
            <a:spAutoFit/>
          </a:bodyPr>
          <a:lstStyle>
            <a:lvl1pPr>
              <a:lnSpc>
                <a:spcPct val="100000"/>
              </a:lnSpc>
              <a:defRPr sz="3800" spc="76">
                <a:latin typeface="Lato Light"/>
                <a:ea typeface="Lato Light"/>
                <a:cs typeface="Lato Light"/>
                <a:sym typeface="Lato Light"/>
              </a:defRPr>
            </a:lvl1pPr>
          </a:lstStyle>
          <a:p>
            <a:r>
              <a:rPr lang="en-US" altLang="zh-CN" sz="120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12345678@qq.com</a:t>
            </a:r>
          </a:p>
        </p:txBody>
      </p:sp>
      <p:pic>
        <p:nvPicPr>
          <p:cNvPr id="12" name="图形 11"/>
          <p:cNvPicPr>
            <a:picLocks noChangeAspect="1"/>
          </p:cNvPicPr>
          <p:nvPr/>
        </p:nvPicPr>
        <p:blipFill>
          <a:blip r:embed="rId33" cstate="screen">
            <a:extLst>
              <a:ext uri="{96DAC541-7B7A-43D3-8B79-37D633B846F1}">
                <asvg:svgBlip xmlns:asvg="http://schemas.microsoft.com/office/drawing/2016/SVG/main" r:embed="rId34"/>
              </a:ext>
            </a:extLst>
          </a:blip>
          <a:stretch>
            <a:fillRect/>
          </a:stretch>
        </p:blipFill>
        <p:spPr>
          <a:xfrm>
            <a:off x="4174982" y="2264083"/>
            <a:ext cx="321985" cy="321985"/>
          </a:xfrm>
          <a:prstGeom prst="rect">
            <a:avLst/>
          </a:prstGeom>
        </p:spPr>
      </p:pic>
      <p:cxnSp>
        <p:nvCxnSpPr>
          <p:cNvPr id="14" name="直接连接符 13"/>
          <p:cNvCxnSpPr/>
          <p:nvPr/>
        </p:nvCxnSpPr>
        <p:spPr>
          <a:xfrm>
            <a:off x="682686" y="2925499"/>
            <a:ext cx="5775264" cy="0"/>
          </a:xfrm>
          <a:prstGeom prst="line">
            <a:avLst/>
          </a:prstGeom>
          <a:ln>
            <a:solidFill>
              <a:srgbClr val="C2B270">
                <a:alpha val="49000"/>
              </a:srgbClr>
            </a:solidFill>
            <a:prstDash val="dash"/>
          </a:ln>
        </p:spPr>
        <p:style>
          <a:lnRef idx="1">
            <a:schemeClr val="accent1"/>
          </a:lnRef>
          <a:fillRef idx="0">
            <a:schemeClr val="accent1"/>
          </a:fillRef>
          <a:effectRef idx="0">
            <a:schemeClr val="accent1"/>
          </a:effectRef>
          <a:fontRef idx="minor">
            <a:schemeClr val="tx1"/>
          </a:fontRef>
        </p:style>
      </p:cxnSp>
      <p:sp>
        <p:nvSpPr>
          <p:cNvPr id="15" name="Do your next creative work with this stylish template. design by pixa square dot com."/>
          <p:cNvSpPr txBox="1"/>
          <p:nvPr/>
        </p:nvSpPr>
        <p:spPr>
          <a:xfrm>
            <a:off x="682686" y="3222739"/>
            <a:ext cx="2602374" cy="1326453"/>
          </a:xfrm>
          <a:prstGeom prst="rect">
            <a:avLst/>
          </a:prstGeom>
          <a:ln w="12700">
            <a:miter lim="400000"/>
          </a:ln>
        </p:spPr>
        <p:txBody>
          <a:bodyPr wrap="square" lIns="25400" tIns="25400" rIns="25400" bIns="25400">
            <a:spAutoFit/>
          </a:bodyPr>
          <a:lstStyle>
            <a:lvl1pPr>
              <a:lnSpc>
                <a:spcPct val="120000"/>
              </a:lnSpc>
              <a:defRPr sz="2600" baseline="8000">
                <a:latin typeface="Lato Light"/>
                <a:ea typeface="Lato Light"/>
                <a:cs typeface="Lato Light"/>
                <a:sym typeface="Lato Light"/>
              </a:defRPr>
            </a:lvl1pPr>
          </a:lstStyle>
          <a:p>
            <a:pPr>
              <a:lnSpc>
                <a:spcPct val="130000"/>
              </a:lnSpc>
            </a:pP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学历：本科、文学学士学位</a:t>
            </a:r>
          </a:p>
          <a:p>
            <a:pPr>
              <a:lnSpc>
                <a:spcPct val="130000"/>
              </a:lnSpc>
            </a:pP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专业：北京科技学院，行政管理</a:t>
            </a:r>
          </a:p>
          <a:p>
            <a:pPr>
              <a:lnSpc>
                <a:spcPct val="130000"/>
              </a:lnSpc>
            </a:pP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籍贯：湖北省武汉市</a:t>
            </a:r>
          </a:p>
          <a:p>
            <a:pPr>
              <a:lnSpc>
                <a:spcPct val="130000"/>
              </a:lnSpc>
            </a:pP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身高：</a:t>
            </a:r>
            <a:r>
              <a:rPr lang="en-US" altLang="zh-CN"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178CM             </a:t>
            </a: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体重：</a:t>
            </a:r>
            <a:r>
              <a:rPr lang="en-US" altLang="zh-CN"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73KG</a:t>
            </a:r>
          </a:p>
          <a:p>
            <a:pPr>
              <a:lnSpc>
                <a:spcPct val="130000"/>
              </a:lnSpc>
            </a:pP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出生年月：</a:t>
            </a:r>
            <a:r>
              <a:rPr lang="en-US" altLang="zh-CN"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1991</a:t>
            </a: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8</a:t>
            </a: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6</a:t>
            </a:r>
            <a:r>
              <a:rPr lang="zh-CN" altLang="en-US" sz="13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日</a:t>
            </a:r>
          </a:p>
        </p:txBody>
      </p:sp>
      <p:cxnSp>
        <p:nvCxnSpPr>
          <p:cNvPr id="16" name="直接连接符 15"/>
          <p:cNvCxnSpPr/>
          <p:nvPr/>
        </p:nvCxnSpPr>
        <p:spPr>
          <a:xfrm>
            <a:off x="3496909" y="3237221"/>
            <a:ext cx="0" cy="1796835"/>
          </a:xfrm>
          <a:prstGeom prst="line">
            <a:avLst/>
          </a:prstGeom>
          <a:ln>
            <a:gradFill>
              <a:gsLst>
                <a:gs pos="0">
                  <a:srgbClr val="222222"/>
                </a:gs>
                <a:gs pos="55000">
                  <a:srgbClr val="C2B270"/>
                </a:gs>
                <a:gs pos="100000">
                  <a:srgbClr val="22222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7" name="Do your next creative work with this stylish template. design by pixa square dot com."/>
          <p:cNvSpPr txBox="1"/>
          <p:nvPr/>
        </p:nvSpPr>
        <p:spPr>
          <a:xfrm>
            <a:off x="4144807" y="3184793"/>
            <a:ext cx="1310959" cy="340350"/>
          </a:xfrm>
          <a:prstGeom prst="rect">
            <a:avLst/>
          </a:prstGeom>
          <a:ln w="12700">
            <a:miter lim="400000"/>
          </a:ln>
        </p:spPr>
        <p:txBody>
          <a:bodyPr wrap="square" lIns="25400" tIns="25400" rIns="25400" bIns="25400">
            <a:spAutoFit/>
          </a:bodyPr>
          <a:lstStyle>
            <a:lvl1pPr>
              <a:lnSpc>
                <a:spcPct val="120000"/>
              </a:lnSpc>
              <a:defRPr sz="2600" baseline="8000">
                <a:latin typeface="Lato Light"/>
                <a:ea typeface="Lato Light"/>
                <a:cs typeface="Lato Light"/>
                <a:sym typeface="Lato Light"/>
              </a:defRPr>
            </a:lvl1pPr>
          </a:lstStyle>
          <a:p>
            <a:pPr>
              <a:lnSpc>
                <a:spcPct val="130000"/>
              </a:lnSpc>
            </a:pPr>
            <a:r>
              <a:rPr lang="zh-CN" altLang="en-US" sz="1600" baseline="0" dirty="0">
                <a:solidFill>
                  <a:schemeClr val="tx1">
                    <a:lumMod val="75000"/>
                    <a:lumOff val="25000"/>
                  </a:schemeClr>
                </a:solidFill>
                <a:latin typeface="思源宋体 CN Heavy" panose="02020900000000000000" pitchFamily="18" charset="-122"/>
                <a:ea typeface="思源宋体 CN Heavy" panose="02020900000000000000" pitchFamily="18" charset="-122"/>
              </a:rPr>
              <a:t>自我评价：</a:t>
            </a:r>
          </a:p>
        </p:txBody>
      </p:sp>
      <p:pic>
        <p:nvPicPr>
          <p:cNvPr id="18" name="图形 17"/>
          <p:cNvPicPr>
            <a:picLocks noChangeAspect="1"/>
          </p:cNvPicPr>
          <p:nvPr/>
        </p:nvPicPr>
        <p:blipFill>
          <a:blip r:embed="rId35" cstate="screen">
            <a:extLst>
              <a:ext uri="{96DAC541-7B7A-43D3-8B79-37D633B846F1}">
                <asvg:svgBlip xmlns:asvg="http://schemas.microsoft.com/office/drawing/2016/SVG/main" r:embed="rId36"/>
              </a:ext>
            </a:extLst>
          </a:blip>
          <a:stretch>
            <a:fillRect/>
          </a:stretch>
        </p:blipFill>
        <p:spPr>
          <a:xfrm>
            <a:off x="3723349" y="3167379"/>
            <a:ext cx="375180" cy="375178"/>
          </a:xfrm>
          <a:prstGeom prst="rect">
            <a:avLst/>
          </a:prstGeom>
        </p:spPr>
      </p:pic>
      <p:sp>
        <p:nvSpPr>
          <p:cNvPr id="19" name="Do your next creative work with this stylish template. design by pixa square dot com."/>
          <p:cNvSpPr txBox="1"/>
          <p:nvPr/>
        </p:nvSpPr>
        <p:spPr>
          <a:xfrm>
            <a:off x="4144807" y="3601073"/>
            <a:ext cx="2515612" cy="1468415"/>
          </a:xfrm>
          <a:prstGeom prst="rect">
            <a:avLst/>
          </a:prstGeom>
          <a:ln w="12700">
            <a:miter lim="400000"/>
          </a:ln>
        </p:spPr>
        <p:txBody>
          <a:bodyPr wrap="square" lIns="25400" tIns="25400" rIns="25400" bIns="25400">
            <a:spAutoFit/>
          </a:bodyPr>
          <a:lstStyle>
            <a:lvl1pPr>
              <a:lnSpc>
                <a:spcPct val="120000"/>
              </a:lnSpc>
              <a:defRPr sz="2600" baseline="8000">
                <a:latin typeface="Lato Light"/>
                <a:ea typeface="Lato Light"/>
                <a:cs typeface="Lato Light"/>
                <a:sym typeface="Lato Light"/>
              </a:defRPr>
            </a:lvl1pPr>
          </a:lstStyle>
          <a:p>
            <a:pPr marL="171450" indent="-171450">
              <a:lnSpc>
                <a:spcPct val="130000"/>
              </a:lnSpc>
              <a:buFont typeface="Arial" panose="020B0604020202020204" pitchFamily="34" charset="0"/>
              <a:buChar char="•"/>
            </a:pPr>
            <a:r>
              <a:rPr lang="zh-CN" altLang="en-US" sz="12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爱岗敬业、性格稳重、思维严谨、热爱本职工作，</a:t>
            </a:r>
            <a:r>
              <a:rPr lang="en-US" altLang="zh-CN" sz="12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6</a:t>
            </a:r>
            <a:r>
              <a:rPr lang="zh-CN" altLang="en-US" sz="12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年行业经验和长期注意学习积累，造就了较强的专业能力。</a:t>
            </a:r>
            <a:endParaRPr lang="en-US" altLang="zh-CN" sz="12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171450" indent="-171450">
              <a:lnSpc>
                <a:spcPct val="130000"/>
              </a:lnSpc>
              <a:buFont typeface="Arial" panose="020B0604020202020204" pitchFamily="34" charset="0"/>
              <a:buChar char="•"/>
            </a:pPr>
            <a:r>
              <a:rPr lang="zh-CN" altLang="en-US" sz="1200" baseline="0" dirty="0">
                <a:solidFill>
                  <a:schemeClr val="tx1">
                    <a:lumMod val="75000"/>
                    <a:lumOff val="25000"/>
                  </a:schemeClr>
                </a:solidFill>
                <a:latin typeface="思源黑体 CN Light" panose="020B0300000000000000" pitchFamily="34" charset="-122"/>
                <a:ea typeface="思源黑体 CN Light" panose="020B0300000000000000" pitchFamily="34" charset="-122"/>
              </a:rPr>
              <a:t>有较强的创新精神，在兼顾效率的同时努力创新，追求卓越。</a:t>
            </a:r>
          </a:p>
        </p:txBody>
      </p:sp>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19"/>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20"/>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21"/>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22"/>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23"/>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24"/>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25"/>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26"/>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27"/>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2"/>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3"/>
            </p:custDataLst>
          </p:nvPr>
        </p:nvGrpSpPr>
        <p:grpSpPr>
          <a:xfrm rot="19709836">
            <a:off x="-987611" y="5521995"/>
            <a:ext cx="1164261" cy="1581925"/>
            <a:chOff x="5577360" y="5060323"/>
            <a:chExt cx="916310" cy="1245024"/>
          </a:xfrm>
        </p:grpSpPr>
        <p:sp>
          <p:nvSpPr>
            <p:cNvPr id="44"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Media/Press Kit Template"/>
          <p:cNvSpPr txBox="1"/>
          <p:nvPr/>
        </p:nvSpPr>
        <p:spPr>
          <a:xfrm>
            <a:off x="6720120" y="4284972"/>
            <a:ext cx="1416461" cy="368300"/>
          </a:xfrm>
          <a:prstGeom prst="rect">
            <a:avLst/>
          </a:prstGeom>
          <a:ln w="12700">
            <a:miter lim="400000"/>
          </a:ln>
        </p:spPr>
        <p:txBody>
          <a:bodyPr wrap="square" lIns="22860" rIns="22860">
            <a:spAutoFit/>
          </a:bodyPr>
          <a:lstStyle>
            <a:lvl1pPr>
              <a:lnSpc>
                <a:spcPct val="100000"/>
              </a:lnSpc>
              <a:defRPr sz="3800" spc="76">
                <a:latin typeface="Lato Light"/>
                <a:ea typeface="Lato Light"/>
                <a:cs typeface="Lato Light"/>
                <a:sym typeface="Lato Light"/>
              </a:defRPr>
            </a:lvl1pPr>
          </a:lstStyle>
          <a:p>
            <a:pPr algn="r"/>
            <a:r>
              <a:rPr lang="en-US" altLang="zh-CN" sz="1800" spc="0" dirty="0">
                <a:solidFill>
                  <a:schemeClr val="bg1"/>
                </a:solidFill>
                <a:latin typeface="思源黑体 CN Bold" panose="020B0800000000000000" pitchFamily="34" charset="-122"/>
                <a:ea typeface="思源黑体 CN Bold" panose="020B0800000000000000" pitchFamily="34" charset="-122"/>
              </a:rPr>
              <a:t>XX</a:t>
            </a:r>
          </a:p>
        </p:txBody>
      </p:sp>
      <p:sp>
        <p:nvSpPr>
          <p:cNvPr id="62" name="Media/Press Kit Template"/>
          <p:cNvSpPr txBox="1"/>
          <p:nvPr/>
        </p:nvSpPr>
        <p:spPr>
          <a:xfrm>
            <a:off x="7542942" y="4904916"/>
            <a:ext cx="580301" cy="261610"/>
          </a:xfrm>
          <a:prstGeom prst="rect">
            <a:avLst/>
          </a:prstGeom>
          <a:ln w="12700">
            <a:miter lim="400000"/>
          </a:ln>
        </p:spPr>
        <p:txBody>
          <a:bodyPr wrap="square" lIns="22860" rIns="22860">
            <a:spAutoFit/>
          </a:bodyPr>
          <a:lstStyle>
            <a:lvl1pPr>
              <a:lnSpc>
                <a:spcPct val="100000"/>
              </a:lnSpc>
              <a:defRPr sz="3800" spc="76">
                <a:latin typeface="Lato Light"/>
                <a:ea typeface="Lato Light"/>
                <a:cs typeface="Lato Light"/>
                <a:sym typeface="Lato Light"/>
              </a:defRPr>
            </a:lvl1pPr>
          </a:lstStyle>
          <a:p>
            <a:pPr algn="dist"/>
            <a:r>
              <a:rPr lang="zh-CN" altLang="en-US" sz="1100" i="1" spc="0" dirty="0">
                <a:solidFill>
                  <a:schemeClr val="bg1"/>
                </a:solidFill>
                <a:latin typeface="思源黑体 CN Light" panose="020B0300000000000000" pitchFamily="34" charset="-122"/>
                <a:ea typeface="思源黑体 CN Light" panose="020B0300000000000000" pitchFamily="34" charset="-122"/>
              </a:rPr>
              <a:t>董事长</a:t>
            </a:r>
            <a:endParaRPr lang="en-US" altLang="zh-CN" sz="1100" i="1" spc="0" dirty="0">
              <a:solidFill>
                <a:schemeClr val="bg1"/>
              </a:solidFill>
              <a:latin typeface="思源黑体 CN Light" panose="020B0300000000000000" pitchFamily="34" charset="-122"/>
              <a:ea typeface="思源黑体 CN Light" panose="020B0300000000000000" pitchFamily="34" charset="-122"/>
            </a:endParaRPr>
          </a:p>
        </p:txBody>
      </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pic>
        <p:nvPicPr>
          <p:cNvPr id="6" name="图片 5" descr="人穿着西装&#10;&#10;描述已自动生成"/>
          <p:cNvPicPr>
            <a:picLocks noChangeAspect="1"/>
          </p:cNvPicPr>
          <p:nvPr/>
        </p:nvPicPr>
        <p:blipFill>
          <a:blip r:embed="rId37" cstate="screen"/>
          <a:stretch>
            <a:fillRect/>
          </a:stretch>
        </p:blipFill>
        <p:spPr>
          <a:xfrm>
            <a:off x="8183374" y="731382"/>
            <a:ext cx="2559282" cy="5253083"/>
          </a:xfrm>
          <a:prstGeom prst="rect">
            <a:avLst/>
          </a:prstGeom>
        </p:spPr>
      </p:pic>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610062"/>
            <a:ext cx="10407795" cy="1200329"/>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en-US" altLang="zh-CN" sz="7200" dirty="0">
                <a:gradFill>
                  <a:gsLst>
                    <a:gs pos="0">
                      <a:srgbClr val="C2B270">
                        <a:alpha val="14000"/>
                      </a:srgbClr>
                    </a:gs>
                    <a:gs pos="100000">
                      <a:srgbClr val="222222">
                        <a:alpha val="0"/>
                      </a:srgbClr>
                    </a:gs>
                  </a:gsLst>
                  <a:lin ang="5400000" scaled="1"/>
                </a:gradFill>
              </a:rPr>
              <a:t>About me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ppt_x"/>
                                          </p:val>
                                        </p:tav>
                                        <p:tav tm="100000">
                                          <p:val>
                                            <p:strVal val="#ppt_x"/>
                                          </p:val>
                                        </p:tav>
                                      </p:tavLst>
                                    </p:anim>
                                    <p:anim calcmode="lin" valueType="num">
                                      <p:cBhvr additive="base">
                                        <p:cTn id="60" dur="500" fill="hold"/>
                                        <p:tgtEl>
                                          <p:spTgt spid="1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ppt_x"/>
                                          </p:val>
                                        </p:tav>
                                        <p:tav tm="100000">
                                          <p:val>
                                            <p:strVal val="#ppt_x"/>
                                          </p:val>
                                        </p:tav>
                                      </p:tavLst>
                                    </p:anim>
                                    <p:anim calcmode="lin" valueType="num">
                                      <p:cBhvr additive="base">
                                        <p:cTn id="72" dur="500" fill="hold"/>
                                        <p:tgtEl>
                                          <p:spTgt spid="4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 calcmode="lin" valueType="num">
                                      <p:cBhvr additive="base">
                                        <p:cTn id="75" dur="500" fill="hold"/>
                                        <p:tgtEl>
                                          <p:spTgt spid="60"/>
                                        </p:tgtEl>
                                        <p:attrNameLst>
                                          <p:attrName>ppt_x</p:attrName>
                                        </p:attrNameLst>
                                      </p:cBhvr>
                                      <p:tavLst>
                                        <p:tav tm="0">
                                          <p:val>
                                            <p:strVal val="#ppt_x"/>
                                          </p:val>
                                        </p:tav>
                                        <p:tav tm="100000">
                                          <p:val>
                                            <p:strVal val="#ppt_x"/>
                                          </p:val>
                                        </p:tav>
                                      </p:tavLst>
                                    </p:anim>
                                    <p:anim calcmode="lin" valueType="num">
                                      <p:cBhvr additive="base">
                                        <p:cTn id="76" dur="500" fill="hold"/>
                                        <p:tgtEl>
                                          <p:spTgt spid="6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additive="base">
                                        <p:cTn id="79" dur="500" fill="hold"/>
                                        <p:tgtEl>
                                          <p:spTgt spid="61"/>
                                        </p:tgtEl>
                                        <p:attrNameLst>
                                          <p:attrName>ppt_x</p:attrName>
                                        </p:attrNameLst>
                                      </p:cBhvr>
                                      <p:tavLst>
                                        <p:tav tm="0">
                                          <p:val>
                                            <p:strVal val="#ppt_x"/>
                                          </p:val>
                                        </p:tav>
                                        <p:tav tm="100000">
                                          <p:val>
                                            <p:strVal val="#ppt_x"/>
                                          </p:val>
                                        </p:tav>
                                      </p:tavLst>
                                    </p:anim>
                                    <p:anim calcmode="lin" valueType="num">
                                      <p:cBhvr additive="base">
                                        <p:cTn id="80" dur="500" fill="hold"/>
                                        <p:tgtEl>
                                          <p:spTgt spid="6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ppt_x"/>
                                          </p:val>
                                        </p:tav>
                                        <p:tav tm="100000">
                                          <p:val>
                                            <p:strVal val="#ppt_x"/>
                                          </p:val>
                                        </p:tav>
                                      </p:tavLst>
                                    </p:anim>
                                    <p:anim calcmode="lin" valueType="num">
                                      <p:cBhvr additive="base">
                                        <p:cTn id="84" dur="500" fill="hold"/>
                                        <p:tgtEl>
                                          <p:spTgt spid="6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additive="base">
                                        <p:cTn id="87" dur="500" fill="hold"/>
                                        <p:tgtEl>
                                          <p:spTgt spid="63"/>
                                        </p:tgtEl>
                                        <p:attrNameLst>
                                          <p:attrName>ppt_x</p:attrName>
                                        </p:attrNameLst>
                                      </p:cBhvr>
                                      <p:tavLst>
                                        <p:tav tm="0">
                                          <p:val>
                                            <p:strVal val="#ppt_x"/>
                                          </p:val>
                                        </p:tav>
                                        <p:tav tm="100000">
                                          <p:val>
                                            <p:strVal val="#ppt_x"/>
                                          </p:val>
                                        </p:tav>
                                      </p:tavLst>
                                    </p:anim>
                                    <p:anim calcmode="lin" valueType="num">
                                      <p:cBhvr additive="base">
                                        <p:cTn id="88" dur="500" fill="hold"/>
                                        <p:tgtEl>
                                          <p:spTgt spid="6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500" fill="hold"/>
                                        <p:tgtEl>
                                          <p:spTgt spid="23"/>
                                        </p:tgtEl>
                                        <p:attrNameLst>
                                          <p:attrName>ppt_x</p:attrName>
                                        </p:attrNameLst>
                                      </p:cBhvr>
                                      <p:tavLst>
                                        <p:tav tm="0">
                                          <p:val>
                                            <p:strVal val="#ppt_x"/>
                                          </p:val>
                                        </p:tav>
                                        <p:tav tm="100000">
                                          <p:val>
                                            <p:strVal val="#ppt_x"/>
                                          </p:val>
                                        </p:tav>
                                      </p:tavLst>
                                    </p:anim>
                                    <p:anim calcmode="lin" valueType="num">
                                      <p:cBhvr additive="base">
                                        <p:cTn id="96" dur="500" fill="hold"/>
                                        <p:tgtEl>
                                          <p:spTgt spid="23"/>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additive="base">
                                        <p:cTn id="99" dur="500" fill="hold"/>
                                        <p:tgtEl>
                                          <p:spTgt spid="28"/>
                                        </p:tgtEl>
                                        <p:attrNameLst>
                                          <p:attrName>ppt_x</p:attrName>
                                        </p:attrNameLst>
                                      </p:cBhvr>
                                      <p:tavLst>
                                        <p:tav tm="0">
                                          <p:val>
                                            <p:strVal val="#ppt_x"/>
                                          </p:val>
                                        </p:tav>
                                        <p:tav tm="100000">
                                          <p:val>
                                            <p:strVal val="#ppt_x"/>
                                          </p:val>
                                        </p:tav>
                                      </p:tavLst>
                                    </p:anim>
                                    <p:anim calcmode="lin" valueType="num">
                                      <p:cBhvr additive="base">
                                        <p:cTn id="100" dur="500" fill="hold"/>
                                        <p:tgtEl>
                                          <p:spTgt spid="28"/>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 calcmode="lin" valueType="num">
                                      <p:cBhvr additive="base">
                                        <p:cTn id="107" dur="500" fill="hold"/>
                                        <p:tgtEl>
                                          <p:spTgt spid="41"/>
                                        </p:tgtEl>
                                        <p:attrNameLst>
                                          <p:attrName>ppt_x</p:attrName>
                                        </p:attrNameLst>
                                      </p:cBhvr>
                                      <p:tavLst>
                                        <p:tav tm="0">
                                          <p:val>
                                            <p:strVal val="#ppt_x"/>
                                          </p:val>
                                        </p:tav>
                                        <p:tav tm="100000">
                                          <p:val>
                                            <p:strVal val="#ppt_x"/>
                                          </p:val>
                                        </p:tav>
                                      </p:tavLst>
                                    </p:anim>
                                    <p:anim calcmode="lin" valueType="num">
                                      <p:cBhvr additive="base">
                                        <p:cTn id="108" dur="500" fill="hold"/>
                                        <p:tgtEl>
                                          <p:spTgt spid="41"/>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500" fill="hold"/>
                                        <p:tgtEl>
                                          <p:spTgt spid="6"/>
                                        </p:tgtEl>
                                        <p:attrNameLst>
                                          <p:attrName>ppt_x</p:attrName>
                                        </p:attrNameLst>
                                      </p:cBhvr>
                                      <p:tavLst>
                                        <p:tav tm="0">
                                          <p:val>
                                            <p:strVal val="#ppt_x"/>
                                          </p:val>
                                        </p:tav>
                                        <p:tav tm="100000">
                                          <p:val>
                                            <p:strVal val="#ppt_x"/>
                                          </p:val>
                                        </p:tav>
                                      </p:tavLst>
                                    </p:anim>
                                    <p:anim calcmode="lin" valueType="num">
                                      <p:cBhvr additive="base">
                                        <p:cTn id="112" dur="500" fill="hold"/>
                                        <p:tgtEl>
                                          <p:spTgt spid="6"/>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64"/>
                                        </p:tgtEl>
                                        <p:attrNameLst>
                                          <p:attrName>style.visibility</p:attrName>
                                        </p:attrNameLst>
                                      </p:cBhvr>
                                      <p:to>
                                        <p:strVal val="visible"/>
                                      </p:to>
                                    </p:set>
                                    <p:anim calcmode="lin" valueType="num">
                                      <p:cBhvr additive="base">
                                        <p:cTn id="115" dur="500" fill="hold"/>
                                        <p:tgtEl>
                                          <p:spTgt spid="64"/>
                                        </p:tgtEl>
                                        <p:attrNameLst>
                                          <p:attrName>ppt_x</p:attrName>
                                        </p:attrNameLst>
                                      </p:cBhvr>
                                      <p:tavLst>
                                        <p:tav tm="0">
                                          <p:val>
                                            <p:strVal val="#ppt_x"/>
                                          </p:val>
                                        </p:tav>
                                        <p:tav tm="100000">
                                          <p:val>
                                            <p:strVal val="#ppt_x"/>
                                          </p:val>
                                        </p:tav>
                                      </p:tavLst>
                                    </p:anim>
                                    <p:anim calcmode="lin" valueType="num">
                                      <p:cBhvr additive="base">
                                        <p:cTn id="11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7" grpId="0" animBg="1"/>
      <p:bldP spid="9" grpId="0" animBg="1"/>
      <p:bldP spid="11" grpId="0" animBg="1"/>
      <p:bldP spid="15" grpId="0" animBg="1"/>
      <p:bldP spid="17" grpId="0" animBg="1"/>
      <p:bldP spid="19" grpId="0" animBg="1"/>
      <p:bldP spid="21" grpId="0" animBg="1"/>
      <p:bldP spid="28" grpId="0" animBg="1"/>
      <p:bldP spid="26" grpId="0" animBg="1"/>
      <p:bldP spid="41" grpId="0" animBg="1"/>
      <p:bldP spid="61" grpId="0" animBg="1"/>
      <p:bldP spid="62" grpId="0" animBg="1"/>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9"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 About"/>
          <p:cNvSpPr txBox="1"/>
          <p:nvPr/>
        </p:nvSpPr>
        <p:spPr>
          <a:xfrm>
            <a:off x="1322968" y="1126303"/>
            <a:ext cx="3941880" cy="461665"/>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400" spc="0" dirty="0" err="1">
                <a:solidFill>
                  <a:schemeClr val="tx1"/>
                </a:solidFill>
              </a:rPr>
              <a:t>ccurate</a:t>
            </a:r>
            <a:r>
              <a:rPr lang="en-US" altLang="zh-CN" sz="2400" spc="0" dirty="0">
                <a:solidFill>
                  <a:schemeClr val="tx1"/>
                </a:solidFill>
              </a:rPr>
              <a:t> positioning</a:t>
            </a:r>
            <a:endParaRPr lang="zh-CN" altLang="en-US" sz="2400" spc="0" dirty="0">
              <a:solidFill>
                <a:schemeClr val="tx1"/>
              </a:solidFill>
            </a:endParaRPr>
          </a:p>
        </p:txBody>
      </p:sp>
      <p:sp>
        <p:nvSpPr>
          <p:cNvPr id="6" name="Mona"/>
          <p:cNvSpPr txBox="1"/>
          <p:nvPr/>
        </p:nvSpPr>
        <p:spPr>
          <a:xfrm>
            <a:off x="1412611" y="918194"/>
            <a:ext cx="1224136" cy="307777"/>
          </a:xfrm>
          <a:prstGeom prst="rect">
            <a:avLst/>
          </a:prstGeom>
          <a:ln w="12700">
            <a:miter lim="400000"/>
          </a:ln>
        </p:spPr>
        <p:txBody>
          <a:bodyPr wrap="square" lIns="45719" rIns="45719">
            <a:spAutoFit/>
          </a:bodyPr>
          <a:lstStyle/>
          <a:p>
            <a:pPr algn="dist"/>
            <a:r>
              <a:rPr lang="zh-CN" altLang="en-US" sz="1400" dirty="0">
                <a:latin typeface="思源黑体 CN Light" panose="020B0300000000000000" pitchFamily="34" charset="-122"/>
                <a:ea typeface="思源黑体 CN Light" panose="020B0300000000000000" pitchFamily="34" charset="-122"/>
              </a:rPr>
              <a:t>准确定位</a:t>
            </a:r>
          </a:p>
        </p:txBody>
      </p:sp>
      <p:grpSp>
        <p:nvGrpSpPr>
          <p:cNvPr id="7" name="PA-组合 14"/>
          <p:cNvGrpSpPr/>
          <p:nvPr>
            <p:custDataLst>
              <p:tags r:id="rId1"/>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4" name="- About"/>
          <p:cNvSpPr txBox="1"/>
          <p:nvPr/>
        </p:nvSpPr>
        <p:spPr>
          <a:xfrm>
            <a:off x="602888" y="535438"/>
            <a:ext cx="864096" cy="1200329"/>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7200" dirty="0">
                <a:solidFill>
                  <a:schemeClr val="tx1"/>
                </a:solidFill>
              </a:rPr>
              <a:t>A</a:t>
            </a:r>
            <a:endParaRPr lang="zh-CN" altLang="en-US" sz="7200" dirty="0">
              <a:solidFill>
                <a:schemeClr val="tx1"/>
              </a:solidFill>
            </a:endParaRPr>
          </a:p>
        </p:txBody>
      </p:sp>
      <p:sp>
        <p:nvSpPr>
          <p:cNvPr id="74" name="PA-Freeform: Shape 71"/>
          <p:cNvSpPr/>
          <p:nvPr>
            <p:custDataLst>
              <p:tags r:id="rId2"/>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4" name="椭圆 33"/>
          <p:cNvSpPr/>
          <p:nvPr/>
        </p:nvSpPr>
        <p:spPr>
          <a:xfrm>
            <a:off x="3722451" y="1055451"/>
            <a:ext cx="4747098" cy="4747098"/>
          </a:xfrm>
          <a:prstGeom prst="ellipse">
            <a:avLst/>
          </a:prstGeom>
          <a:gradFill>
            <a:gsLst>
              <a:gs pos="90000">
                <a:srgbClr val="FFFFFF">
                  <a:alpha val="2000"/>
                </a:srgbClr>
              </a:gs>
              <a:gs pos="10000">
                <a:srgbClr val="FFFFFF">
                  <a:alpha val="2000"/>
                </a:srgbClr>
              </a:gs>
              <a:gs pos="0">
                <a:schemeClr val="accent1">
                  <a:alpha val="20000"/>
                </a:schemeClr>
              </a:gs>
              <a:gs pos="100000">
                <a:schemeClr val="accent1">
                  <a:alpha val="20000"/>
                </a:schemeClr>
              </a:gs>
            </a:gsLst>
            <a:lin ang="0" scaled="0"/>
          </a:gradFill>
          <a:ln>
            <a:gradFill>
              <a:gsLst>
                <a:gs pos="50000">
                  <a:schemeClr val="accent1"/>
                </a:gs>
                <a:gs pos="23000">
                  <a:srgbClr val="FFFFFF">
                    <a:alpha val="0"/>
                  </a:srgbClr>
                </a:gs>
                <a:gs pos="82000">
                  <a:srgbClr val="FFFFF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rial" panose="020B0604020202020204"/>
              <a:ea typeface="微软雅黑 Light" panose="020B0502040204020203" charset="-122"/>
              <a:cs typeface="+mn-cs"/>
            </a:endParaRPr>
          </a:p>
        </p:txBody>
      </p:sp>
      <p:sp>
        <p:nvSpPr>
          <p:cNvPr id="35" name="椭圆 34"/>
          <p:cNvSpPr/>
          <p:nvPr/>
        </p:nvSpPr>
        <p:spPr bwMode="auto">
          <a:xfrm>
            <a:off x="4520119" y="1853119"/>
            <a:ext cx="3151762" cy="3151762"/>
          </a:xfrm>
          <a:prstGeom prst="ellipse">
            <a:avLst/>
          </a:prstGeom>
          <a:solidFill>
            <a:srgbClr val="FF9700">
              <a:alpha val="10000"/>
            </a:srgbClr>
          </a:solidFill>
          <a:ln w="635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36" name="椭圆 35"/>
          <p:cNvSpPr/>
          <p:nvPr/>
        </p:nvSpPr>
        <p:spPr bwMode="auto">
          <a:xfrm>
            <a:off x="4949825" y="2282825"/>
            <a:ext cx="2292350" cy="2292350"/>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bwMode="auto">
          <a:xfrm>
            <a:off x="9789753" y="2927350"/>
            <a:ext cx="1003300" cy="1003300"/>
          </a:xfrm>
          <a:prstGeom prst="ellipse">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686109" y="3405521"/>
            <a:ext cx="1210588" cy="307777"/>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rPr>
              <a:t>新窗口</a:t>
            </a:r>
          </a:p>
        </p:txBody>
      </p:sp>
      <p:pic>
        <p:nvPicPr>
          <p:cNvPr id="39" name="图形 38"/>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883275" y="2796041"/>
            <a:ext cx="425450" cy="372270"/>
          </a:xfrm>
          <a:prstGeom prst="rect">
            <a:avLst/>
          </a:prstGeom>
        </p:spPr>
      </p:pic>
      <p:sp>
        <p:nvSpPr>
          <p:cNvPr id="40" name="矩形 39"/>
          <p:cNvSpPr/>
          <p:nvPr/>
        </p:nvSpPr>
        <p:spPr>
          <a:xfrm>
            <a:off x="5285523" y="3132331"/>
            <a:ext cx="1620957" cy="954107"/>
          </a:xfrm>
          <a:prstGeom prst="rect">
            <a:avLst/>
          </a:prstGeom>
        </p:spPr>
        <p:txBody>
          <a:bodyPr wrap="none">
            <a:spAutoFit/>
          </a:bodyPr>
          <a:lstStyle/>
          <a:p>
            <a:pPr algn="ctr"/>
            <a:r>
              <a:rPr lang="zh-CN" altLang="en-US" sz="2800" dirty="0">
                <a:solidFill>
                  <a:srgbClr val="FFFFFF"/>
                </a:solidFill>
                <a:latin typeface="思源黑体 CN Bold" panose="020B0800000000000000" pitchFamily="34" charset="-122"/>
                <a:ea typeface="思源黑体 CN Bold" panose="020B0800000000000000" pitchFamily="34" charset="-122"/>
              </a:rPr>
              <a:t>大学生</a:t>
            </a:r>
            <a:endParaRPr lang="en-US" altLang="zh-CN" sz="2800" dirty="0">
              <a:solidFill>
                <a:srgbClr val="FFFFFF"/>
              </a:solidFill>
              <a:latin typeface="思源黑体 CN Bold" panose="020B0800000000000000" pitchFamily="34" charset="-122"/>
              <a:ea typeface="思源黑体 CN Bold" panose="020B0800000000000000" pitchFamily="34" charset="-122"/>
            </a:endParaRPr>
          </a:p>
          <a:p>
            <a:pPr algn="ctr"/>
            <a:r>
              <a:rPr lang="zh-CN" altLang="en-US" sz="2800" dirty="0">
                <a:solidFill>
                  <a:srgbClr val="FFFFFF"/>
                </a:solidFill>
                <a:latin typeface="思源黑体 CN Bold" panose="020B0800000000000000" pitchFamily="34" charset="-122"/>
                <a:ea typeface="思源黑体 CN Bold" panose="020B0800000000000000" pitchFamily="34" charset="-122"/>
              </a:rPr>
              <a:t>求职难点</a:t>
            </a:r>
          </a:p>
        </p:txBody>
      </p:sp>
      <p:grpSp>
        <p:nvGrpSpPr>
          <p:cNvPr id="41" name="组合 40"/>
          <p:cNvGrpSpPr/>
          <p:nvPr/>
        </p:nvGrpSpPr>
        <p:grpSpPr>
          <a:xfrm>
            <a:off x="8138609" y="3109913"/>
            <a:ext cx="620840" cy="620840"/>
            <a:chOff x="8946834" y="5333668"/>
            <a:chExt cx="470746" cy="470746"/>
          </a:xfrm>
        </p:grpSpPr>
        <p:sp>
          <p:nvSpPr>
            <p:cNvPr id="42" name="椭圆 41"/>
            <p:cNvSpPr/>
            <p:nvPr/>
          </p:nvSpPr>
          <p:spPr>
            <a:xfrm>
              <a:off x="8946834" y="5333668"/>
              <a:ext cx="470746" cy="470746"/>
            </a:xfrm>
            <a:prstGeom prst="ellipse">
              <a:avLst/>
            </a:prstGeom>
            <a:solidFill>
              <a:srgbClr val="FF9700">
                <a:alpha val="1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rial" panose="020B0604020202020204"/>
                <a:ea typeface="微软雅黑 Light" panose="020B0502040204020203" charset="-122"/>
                <a:cs typeface="+mn-cs"/>
              </a:endParaRPr>
            </a:p>
          </p:txBody>
        </p:sp>
        <p:sp>
          <p:nvSpPr>
            <p:cNvPr id="43" name="椭圆 42"/>
            <p:cNvSpPr/>
            <p:nvPr/>
          </p:nvSpPr>
          <p:spPr>
            <a:xfrm>
              <a:off x="9024858" y="5417168"/>
              <a:ext cx="314698" cy="3146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图形 3"/>
            <p:cNvSpPr/>
            <p:nvPr/>
          </p:nvSpPr>
          <p:spPr>
            <a:xfrm>
              <a:off x="9100432" y="5487718"/>
              <a:ext cx="163550" cy="186948"/>
            </a:xfrm>
            <a:custGeom>
              <a:avLst/>
              <a:gdLst>
                <a:gd name="connsiteX0" fmla="*/ 457200 w 533305"/>
                <a:gd name="connsiteY0" fmla="*/ 209550 h 609600"/>
                <a:gd name="connsiteX1" fmla="*/ 438150 w 533305"/>
                <a:gd name="connsiteY1" fmla="*/ 228600 h 609600"/>
                <a:gd name="connsiteX2" fmla="*/ 419100 w 533305"/>
                <a:gd name="connsiteY2" fmla="*/ 209550 h 609600"/>
                <a:gd name="connsiteX3" fmla="*/ 438150 w 533305"/>
                <a:gd name="connsiteY3" fmla="*/ 190500 h 609600"/>
                <a:gd name="connsiteX4" fmla="*/ 457200 w 533305"/>
                <a:gd name="connsiteY4" fmla="*/ 209550 h 609600"/>
                <a:gd name="connsiteX5" fmla="*/ 457200 w 533305"/>
                <a:gd name="connsiteY5" fmla="*/ 209550 h 609600"/>
                <a:gd name="connsiteX6" fmla="*/ 457200 w 533305"/>
                <a:gd name="connsiteY6" fmla="*/ 533400 h 609600"/>
                <a:gd name="connsiteX7" fmla="*/ 152400 w 533305"/>
                <a:gd name="connsiteY7" fmla="*/ 533400 h 609600"/>
                <a:gd name="connsiteX8" fmla="*/ 133350 w 533305"/>
                <a:gd name="connsiteY8" fmla="*/ 533400 h 609600"/>
                <a:gd name="connsiteX9" fmla="*/ 76200 w 533305"/>
                <a:gd name="connsiteY9" fmla="*/ 476250 h 609600"/>
                <a:gd name="connsiteX10" fmla="*/ 76200 w 533305"/>
                <a:gd name="connsiteY10" fmla="*/ 457200 h 609600"/>
                <a:gd name="connsiteX11" fmla="*/ 76200 w 533305"/>
                <a:gd name="connsiteY11" fmla="*/ 76200 h 609600"/>
                <a:gd name="connsiteX12" fmla="*/ 152400 w 533305"/>
                <a:gd name="connsiteY12" fmla="*/ 0 h 609600"/>
                <a:gd name="connsiteX13" fmla="*/ 295275 w 533305"/>
                <a:gd name="connsiteY13" fmla="*/ 0 h 609600"/>
                <a:gd name="connsiteX14" fmla="*/ 295275 w 533305"/>
                <a:gd name="connsiteY14" fmla="*/ 0 h 609600"/>
                <a:gd name="connsiteX15" fmla="*/ 295275 w 533305"/>
                <a:gd name="connsiteY15" fmla="*/ 0 h 609600"/>
                <a:gd name="connsiteX16" fmla="*/ 342900 w 533305"/>
                <a:gd name="connsiteY16" fmla="*/ 47625 h 609600"/>
                <a:gd name="connsiteX17" fmla="*/ 342900 w 533305"/>
                <a:gd name="connsiteY17" fmla="*/ 47625 h 609600"/>
                <a:gd name="connsiteX18" fmla="*/ 342900 w 533305"/>
                <a:gd name="connsiteY18" fmla="*/ 47625 h 609600"/>
                <a:gd name="connsiteX19" fmla="*/ 342900 w 533305"/>
                <a:gd name="connsiteY19" fmla="*/ 152400 h 609600"/>
                <a:gd name="connsiteX20" fmla="*/ 381000 w 533305"/>
                <a:gd name="connsiteY20" fmla="*/ 190500 h 609600"/>
                <a:gd name="connsiteX21" fmla="*/ 400050 w 533305"/>
                <a:gd name="connsiteY21" fmla="*/ 209550 h 609600"/>
                <a:gd name="connsiteX22" fmla="*/ 381000 w 533305"/>
                <a:gd name="connsiteY22" fmla="*/ 228600 h 609600"/>
                <a:gd name="connsiteX23" fmla="*/ 304800 w 533305"/>
                <a:gd name="connsiteY23" fmla="*/ 152400 h 609600"/>
                <a:gd name="connsiteX24" fmla="*/ 304800 w 533305"/>
                <a:gd name="connsiteY24" fmla="*/ 100013 h 609600"/>
                <a:gd name="connsiteX25" fmla="*/ 304800 w 533305"/>
                <a:gd name="connsiteY25" fmla="*/ 94298 h 609600"/>
                <a:gd name="connsiteX26" fmla="*/ 304800 w 533305"/>
                <a:gd name="connsiteY26" fmla="*/ 57150 h 609600"/>
                <a:gd name="connsiteX27" fmla="*/ 285750 w 533305"/>
                <a:gd name="connsiteY27" fmla="*/ 38100 h 609600"/>
                <a:gd name="connsiteX28" fmla="*/ 248602 w 533305"/>
                <a:gd name="connsiteY28" fmla="*/ 38100 h 609600"/>
                <a:gd name="connsiteX29" fmla="*/ 242888 w 533305"/>
                <a:gd name="connsiteY29" fmla="*/ 38100 h 609600"/>
                <a:gd name="connsiteX30" fmla="*/ 152400 w 533305"/>
                <a:gd name="connsiteY30" fmla="*/ 38100 h 609600"/>
                <a:gd name="connsiteX31" fmla="*/ 114300 w 533305"/>
                <a:gd name="connsiteY31" fmla="*/ 76200 h 609600"/>
                <a:gd name="connsiteX32" fmla="*/ 114300 w 533305"/>
                <a:gd name="connsiteY32" fmla="*/ 400050 h 609600"/>
                <a:gd name="connsiteX33" fmla="*/ 114300 w 533305"/>
                <a:gd name="connsiteY33" fmla="*/ 403574 h 609600"/>
                <a:gd name="connsiteX34" fmla="*/ 114300 w 533305"/>
                <a:gd name="connsiteY34" fmla="*/ 466725 h 609600"/>
                <a:gd name="connsiteX35" fmla="*/ 142875 w 533305"/>
                <a:gd name="connsiteY35" fmla="*/ 495300 h 609600"/>
                <a:gd name="connsiteX36" fmla="*/ 206026 w 533305"/>
                <a:gd name="connsiteY36" fmla="*/ 495300 h 609600"/>
                <a:gd name="connsiteX37" fmla="*/ 209550 w 533305"/>
                <a:gd name="connsiteY37" fmla="*/ 495300 h 609600"/>
                <a:gd name="connsiteX38" fmla="*/ 457200 w 533305"/>
                <a:gd name="connsiteY38" fmla="*/ 495300 h 609600"/>
                <a:gd name="connsiteX39" fmla="*/ 495300 w 533305"/>
                <a:gd name="connsiteY39" fmla="*/ 457200 h 609600"/>
                <a:gd name="connsiteX40" fmla="*/ 495300 w 533305"/>
                <a:gd name="connsiteY40" fmla="*/ 285750 h 609600"/>
                <a:gd name="connsiteX41" fmla="*/ 495300 w 533305"/>
                <a:gd name="connsiteY41" fmla="*/ 228600 h 609600"/>
                <a:gd name="connsiteX42" fmla="*/ 495300 w 533305"/>
                <a:gd name="connsiteY42" fmla="*/ 214122 h 609600"/>
                <a:gd name="connsiteX43" fmla="*/ 484156 w 533305"/>
                <a:gd name="connsiteY43" fmla="*/ 187166 h 609600"/>
                <a:gd name="connsiteX44" fmla="*/ 378428 w 533305"/>
                <a:gd name="connsiteY44" fmla="*/ 81534 h 609600"/>
                <a:gd name="connsiteX45" fmla="*/ 378428 w 533305"/>
                <a:gd name="connsiteY45" fmla="*/ 54578 h 609600"/>
                <a:gd name="connsiteX46" fmla="*/ 405384 w 533305"/>
                <a:gd name="connsiteY46" fmla="*/ 54578 h 609600"/>
                <a:gd name="connsiteX47" fmla="*/ 511016 w 533305"/>
                <a:gd name="connsiteY47" fmla="*/ 160211 h 609600"/>
                <a:gd name="connsiteX48" fmla="*/ 533305 w 533305"/>
                <a:gd name="connsiteY48" fmla="*/ 214122 h 609600"/>
                <a:gd name="connsiteX49" fmla="*/ 533305 w 533305"/>
                <a:gd name="connsiteY49" fmla="*/ 228600 h 609600"/>
                <a:gd name="connsiteX50" fmla="*/ 533305 w 533305"/>
                <a:gd name="connsiteY50" fmla="*/ 285750 h 609600"/>
                <a:gd name="connsiteX51" fmla="*/ 533305 w 533305"/>
                <a:gd name="connsiteY51" fmla="*/ 457200 h 609600"/>
                <a:gd name="connsiteX52" fmla="*/ 457200 w 533305"/>
                <a:gd name="connsiteY52" fmla="*/ 533400 h 609600"/>
                <a:gd name="connsiteX53" fmla="*/ 457200 w 533305"/>
                <a:gd name="connsiteY53" fmla="*/ 533400 h 609600"/>
                <a:gd name="connsiteX54" fmla="*/ 381000 w 533305"/>
                <a:gd name="connsiteY54" fmla="*/ 571500 h 609600"/>
                <a:gd name="connsiteX55" fmla="*/ 400050 w 533305"/>
                <a:gd name="connsiteY55" fmla="*/ 590550 h 609600"/>
                <a:gd name="connsiteX56" fmla="*/ 381000 w 533305"/>
                <a:gd name="connsiteY56" fmla="*/ 609600 h 609600"/>
                <a:gd name="connsiteX57" fmla="*/ 95250 w 533305"/>
                <a:gd name="connsiteY57" fmla="*/ 609600 h 609600"/>
                <a:gd name="connsiteX58" fmla="*/ 0 w 533305"/>
                <a:gd name="connsiteY58" fmla="*/ 514350 h 609600"/>
                <a:gd name="connsiteX59" fmla="*/ 0 w 533305"/>
                <a:gd name="connsiteY59" fmla="*/ 228600 h 609600"/>
                <a:gd name="connsiteX60" fmla="*/ 19050 w 533305"/>
                <a:gd name="connsiteY60" fmla="*/ 209550 h 609600"/>
                <a:gd name="connsiteX61" fmla="*/ 38100 w 533305"/>
                <a:gd name="connsiteY61" fmla="*/ 228600 h 609600"/>
                <a:gd name="connsiteX62" fmla="*/ 38100 w 533305"/>
                <a:gd name="connsiteY62" fmla="*/ 514350 h 609600"/>
                <a:gd name="connsiteX63" fmla="*/ 95250 w 533305"/>
                <a:gd name="connsiteY63" fmla="*/ 571500 h 609600"/>
                <a:gd name="connsiteX64" fmla="*/ 381000 w 533305"/>
                <a:gd name="connsiteY64" fmla="*/ 571500 h 609600"/>
                <a:gd name="connsiteX65" fmla="*/ 381000 w 533305"/>
                <a:gd name="connsiteY65" fmla="*/ 571500 h 609600"/>
                <a:gd name="connsiteX66" fmla="*/ 19050 w 533305"/>
                <a:gd name="connsiteY66" fmla="*/ 171450 h 609600"/>
                <a:gd name="connsiteX67" fmla="*/ 0 w 533305"/>
                <a:gd name="connsiteY67" fmla="*/ 152400 h 609600"/>
                <a:gd name="connsiteX68" fmla="*/ 19050 w 533305"/>
                <a:gd name="connsiteY68" fmla="*/ 133350 h 609600"/>
                <a:gd name="connsiteX69" fmla="*/ 38100 w 533305"/>
                <a:gd name="connsiteY69" fmla="*/ 152400 h 609600"/>
                <a:gd name="connsiteX70" fmla="*/ 19050 w 533305"/>
                <a:gd name="connsiteY70" fmla="*/ 171450 h 609600"/>
                <a:gd name="connsiteX71" fmla="*/ 19050 w 533305"/>
                <a:gd name="connsiteY71" fmla="*/ 17145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33305" h="609600">
                  <a:moveTo>
                    <a:pt x="457200" y="209550"/>
                  </a:moveTo>
                  <a:cubicBezTo>
                    <a:pt x="457200" y="220028"/>
                    <a:pt x="448628" y="228600"/>
                    <a:pt x="438150" y="228600"/>
                  </a:cubicBezTo>
                  <a:cubicBezTo>
                    <a:pt x="427672" y="228600"/>
                    <a:pt x="419100" y="220028"/>
                    <a:pt x="419100" y="209550"/>
                  </a:cubicBezTo>
                  <a:cubicBezTo>
                    <a:pt x="419100" y="199073"/>
                    <a:pt x="427672" y="190500"/>
                    <a:pt x="438150" y="190500"/>
                  </a:cubicBezTo>
                  <a:cubicBezTo>
                    <a:pt x="448628" y="190500"/>
                    <a:pt x="457200" y="198977"/>
                    <a:pt x="457200" y="209550"/>
                  </a:cubicBezTo>
                  <a:lnTo>
                    <a:pt x="457200" y="209550"/>
                  </a:lnTo>
                  <a:close/>
                  <a:moveTo>
                    <a:pt x="457200" y="533400"/>
                  </a:moveTo>
                  <a:lnTo>
                    <a:pt x="152400" y="533400"/>
                  </a:lnTo>
                  <a:lnTo>
                    <a:pt x="133350" y="533400"/>
                  </a:lnTo>
                  <a:cubicBezTo>
                    <a:pt x="101822" y="533400"/>
                    <a:pt x="76200" y="507778"/>
                    <a:pt x="76200" y="476250"/>
                  </a:cubicBezTo>
                  <a:lnTo>
                    <a:pt x="76200" y="457200"/>
                  </a:lnTo>
                  <a:lnTo>
                    <a:pt x="76200" y="76200"/>
                  </a:lnTo>
                  <a:cubicBezTo>
                    <a:pt x="76200" y="34100"/>
                    <a:pt x="110300" y="0"/>
                    <a:pt x="152400" y="0"/>
                  </a:cubicBezTo>
                  <a:lnTo>
                    <a:pt x="295275" y="0"/>
                  </a:lnTo>
                  <a:lnTo>
                    <a:pt x="295275" y="0"/>
                  </a:lnTo>
                  <a:lnTo>
                    <a:pt x="295275" y="0"/>
                  </a:lnTo>
                  <a:cubicBezTo>
                    <a:pt x="321564" y="0"/>
                    <a:pt x="342900" y="21336"/>
                    <a:pt x="342900" y="47625"/>
                  </a:cubicBezTo>
                  <a:lnTo>
                    <a:pt x="342900" y="47625"/>
                  </a:lnTo>
                  <a:lnTo>
                    <a:pt x="342900" y="47625"/>
                  </a:lnTo>
                  <a:lnTo>
                    <a:pt x="342900" y="152400"/>
                  </a:lnTo>
                  <a:cubicBezTo>
                    <a:pt x="342900" y="173450"/>
                    <a:pt x="359950" y="190500"/>
                    <a:pt x="381000" y="190500"/>
                  </a:cubicBezTo>
                  <a:cubicBezTo>
                    <a:pt x="391478" y="190500"/>
                    <a:pt x="400050" y="199073"/>
                    <a:pt x="400050" y="209550"/>
                  </a:cubicBezTo>
                  <a:cubicBezTo>
                    <a:pt x="400050" y="220028"/>
                    <a:pt x="391478" y="228600"/>
                    <a:pt x="381000" y="228600"/>
                  </a:cubicBezTo>
                  <a:cubicBezTo>
                    <a:pt x="338900" y="228600"/>
                    <a:pt x="304800" y="194501"/>
                    <a:pt x="304800" y="152400"/>
                  </a:cubicBezTo>
                  <a:lnTo>
                    <a:pt x="304800" y="100013"/>
                  </a:lnTo>
                  <a:lnTo>
                    <a:pt x="304800" y="94298"/>
                  </a:lnTo>
                  <a:lnTo>
                    <a:pt x="304800" y="57150"/>
                  </a:lnTo>
                  <a:cubicBezTo>
                    <a:pt x="304800" y="46673"/>
                    <a:pt x="296228" y="38100"/>
                    <a:pt x="285750" y="38100"/>
                  </a:cubicBezTo>
                  <a:lnTo>
                    <a:pt x="248602" y="38100"/>
                  </a:lnTo>
                  <a:lnTo>
                    <a:pt x="242888" y="38100"/>
                  </a:lnTo>
                  <a:lnTo>
                    <a:pt x="152400" y="38100"/>
                  </a:lnTo>
                  <a:cubicBezTo>
                    <a:pt x="131350" y="38100"/>
                    <a:pt x="114300" y="55150"/>
                    <a:pt x="114300" y="76200"/>
                  </a:cubicBezTo>
                  <a:lnTo>
                    <a:pt x="114300" y="400050"/>
                  </a:lnTo>
                  <a:lnTo>
                    <a:pt x="114300" y="403574"/>
                  </a:lnTo>
                  <a:lnTo>
                    <a:pt x="114300" y="466725"/>
                  </a:lnTo>
                  <a:cubicBezTo>
                    <a:pt x="114300" y="482536"/>
                    <a:pt x="127063" y="495300"/>
                    <a:pt x="142875" y="495300"/>
                  </a:cubicBezTo>
                  <a:lnTo>
                    <a:pt x="206026" y="495300"/>
                  </a:lnTo>
                  <a:lnTo>
                    <a:pt x="209550" y="495300"/>
                  </a:lnTo>
                  <a:lnTo>
                    <a:pt x="457200" y="495300"/>
                  </a:lnTo>
                  <a:cubicBezTo>
                    <a:pt x="478250" y="495300"/>
                    <a:pt x="495300" y="478250"/>
                    <a:pt x="495300" y="457200"/>
                  </a:cubicBezTo>
                  <a:lnTo>
                    <a:pt x="495300" y="285750"/>
                  </a:lnTo>
                  <a:lnTo>
                    <a:pt x="495300" y="228600"/>
                  </a:lnTo>
                  <a:lnTo>
                    <a:pt x="495300" y="214122"/>
                  </a:lnTo>
                  <a:cubicBezTo>
                    <a:pt x="495300" y="203645"/>
                    <a:pt x="491014" y="194120"/>
                    <a:pt x="484156" y="187166"/>
                  </a:cubicBezTo>
                  <a:lnTo>
                    <a:pt x="378428" y="81534"/>
                  </a:lnTo>
                  <a:cubicBezTo>
                    <a:pt x="370999" y="74105"/>
                    <a:pt x="370999" y="62008"/>
                    <a:pt x="378428" y="54578"/>
                  </a:cubicBezTo>
                  <a:cubicBezTo>
                    <a:pt x="385858" y="47149"/>
                    <a:pt x="397955" y="47149"/>
                    <a:pt x="405384" y="54578"/>
                  </a:cubicBezTo>
                  <a:lnTo>
                    <a:pt x="511016" y="160211"/>
                  </a:lnTo>
                  <a:cubicBezTo>
                    <a:pt x="524828" y="174022"/>
                    <a:pt x="533305" y="193072"/>
                    <a:pt x="533305" y="214122"/>
                  </a:cubicBezTo>
                  <a:lnTo>
                    <a:pt x="533305" y="228600"/>
                  </a:lnTo>
                  <a:lnTo>
                    <a:pt x="533305" y="285750"/>
                  </a:lnTo>
                  <a:lnTo>
                    <a:pt x="533305" y="457200"/>
                  </a:lnTo>
                  <a:cubicBezTo>
                    <a:pt x="533400" y="499301"/>
                    <a:pt x="499300" y="533400"/>
                    <a:pt x="457200" y="533400"/>
                  </a:cubicBezTo>
                  <a:lnTo>
                    <a:pt x="457200" y="533400"/>
                  </a:lnTo>
                  <a:close/>
                  <a:moveTo>
                    <a:pt x="381000" y="571500"/>
                  </a:moveTo>
                  <a:cubicBezTo>
                    <a:pt x="391478" y="571500"/>
                    <a:pt x="400050" y="580073"/>
                    <a:pt x="400050" y="590550"/>
                  </a:cubicBezTo>
                  <a:cubicBezTo>
                    <a:pt x="400050" y="601028"/>
                    <a:pt x="391478" y="609600"/>
                    <a:pt x="381000" y="609600"/>
                  </a:cubicBezTo>
                  <a:lnTo>
                    <a:pt x="95250" y="609600"/>
                  </a:lnTo>
                  <a:cubicBezTo>
                    <a:pt x="42672" y="609600"/>
                    <a:pt x="0" y="566928"/>
                    <a:pt x="0" y="514350"/>
                  </a:cubicBezTo>
                  <a:lnTo>
                    <a:pt x="0" y="228600"/>
                  </a:lnTo>
                  <a:cubicBezTo>
                    <a:pt x="0" y="218123"/>
                    <a:pt x="8573" y="209550"/>
                    <a:pt x="19050" y="209550"/>
                  </a:cubicBezTo>
                  <a:cubicBezTo>
                    <a:pt x="29527" y="209550"/>
                    <a:pt x="38100" y="218123"/>
                    <a:pt x="38100" y="228600"/>
                  </a:cubicBezTo>
                  <a:lnTo>
                    <a:pt x="38100" y="514350"/>
                  </a:lnTo>
                  <a:cubicBezTo>
                    <a:pt x="38100" y="545878"/>
                    <a:pt x="63722" y="571500"/>
                    <a:pt x="95250" y="571500"/>
                  </a:cubicBezTo>
                  <a:lnTo>
                    <a:pt x="381000" y="571500"/>
                  </a:lnTo>
                  <a:lnTo>
                    <a:pt x="381000" y="571500"/>
                  </a:lnTo>
                  <a:close/>
                  <a:moveTo>
                    <a:pt x="19050" y="171450"/>
                  </a:moveTo>
                  <a:cubicBezTo>
                    <a:pt x="8573" y="171450"/>
                    <a:pt x="0" y="162878"/>
                    <a:pt x="0" y="152400"/>
                  </a:cubicBezTo>
                  <a:cubicBezTo>
                    <a:pt x="0" y="141923"/>
                    <a:pt x="8573" y="133350"/>
                    <a:pt x="19050" y="133350"/>
                  </a:cubicBezTo>
                  <a:cubicBezTo>
                    <a:pt x="29527" y="133350"/>
                    <a:pt x="38100" y="141923"/>
                    <a:pt x="38100" y="152400"/>
                  </a:cubicBezTo>
                  <a:cubicBezTo>
                    <a:pt x="38100" y="162878"/>
                    <a:pt x="29527" y="171450"/>
                    <a:pt x="19050" y="171450"/>
                  </a:cubicBezTo>
                  <a:lnTo>
                    <a:pt x="19050" y="171450"/>
                  </a:lnTo>
                  <a:close/>
                </a:path>
              </a:pathLst>
            </a:custGeom>
            <a:solidFill>
              <a:srgbClr val="FFFFFF"/>
            </a:solidFill>
            <a:ln w="9525" cap="flat">
              <a:noFill/>
              <a:prstDash val="solid"/>
              <a:miter/>
            </a:ln>
          </p:spPr>
          <p:txBody>
            <a:bodyPr rtlCol="0" anchor="ctr"/>
            <a:lstStyle/>
            <a:p>
              <a:endParaRPr lang="zh-CN" altLang="en-US">
                <a:solidFill>
                  <a:schemeClr val="tx1">
                    <a:lumMod val="85000"/>
                    <a:lumOff val="15000"/>
                  </a:schemeClr>
                </a:solidFill>
              </a:endParaRPr>
            </a:p>
          </p:txBody>
        </p:sp>
      </p:grpSp>
      <p:grpSp>
        <p:nvGrpSpPr>
          <p:cNvPr id="45" name="组合 44"/>
          <p:cNvGrpSpPr/>
          <p:nvPr/>
        </p:nvGrpSpPr>
        <p:grpSpPr>
          <a:xfrm>
            <a:off x="3360503" y="3056156"/>
            <a:ext cx="728354" cy="728354"/>
            <a:chOff x="4602391" y="6265839"/>
            <a:chExt cx="470746" cy="470746"/>
          </a:xfrm>
        </p:grpSpPr>
        <p:sp>
          <p:nvSpPr>
            <p:cNvPr id="46" name="椭圆 45"/>
            <p:cNvSpPr/>
            <p:nvPr/>
          </p:nvSpPr>
          <p:spPr>
            <a:xfrm>
              <a:off x="4602391" y="6265839"/>
              <a:ext cx="470746" cy="470746"/>
            </a:xfrm>
            <a:prstGeom prst="ellipse">
              <a:avLst/>
            </a:prstGeom>
            <a:solidFill>
              <a:srgbClr val="FF9700">
                <a:alpha val="1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Arial" panose="020B0604020202020204"/>
                <a:ea typeface="微软雅黑 Light" panose="020B0502040204020203" charset="-122"/>
                <a:cs typeface="+mn-cs"/>
              </a:endParaRPr>
            </a:p>
          </p:txBody>
        </p:sp>
        <p:sp>
          <p:nvSpPr>
            <p:cNvPr id="47" name="椭圆 46"/>
            <p:cNvSpPr/>
            <p:nvPr/>
          </p:nvSpPr>
          <p:spPr>
            <a:xfrm>
              <a:off x="4680415" y="6349339"/>
              <a:ext cx="314698" cy="3146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图形 3"/>
            <p:cNvSpPr/>
            <p:nvPr/>
          </p:nvSpPr>
          <p:spPr>
            <a:xfrm>
              <a:off x="4753703" y="6439862"/>
              <a:ext cx="186948" cy="163608"/>
            </a:xfrm>
            <a:custGeom>
              <a:avLst/>
              <a:gdLst>
                <a:gd name="connsiteX0" fmla="*/ 323850 w 609600"/>
                <a:gd name="connsiteY0" fmla="*/ 266795 h 533495"/>
                <a:gd name="connsiteX1" fmla="*/ 171450 w 609600"/>
                <a:gd name="connsiteY1" fmla="*/ 266795 h 533495"/>
                <a:gd name="connsiteX2" fmla="*/ 152400 w 609600"/>
                <a:gd name="connsiteY2" fmla="*/ 247745 h 533495"/>
                <a:gd name="connsiteX3" fmla="*/ 171450 w 609600"/>
                <a:gd name="connsiteY3" fmla="*/ 228695 h 533495"/>
                <a:gd name="connsiteX4" fmla="*/ 323850 w 609600"/>
                <a:gd name="connsiteY4" fmla="*/ 228695 h 533495"/>
                <a:gd name="connsiteX5" fmla="*/ 342900 w 609600"/>
                <a:gd name="connsiteY5" fmla="*/ 247745 h 533495"/>
                <a:gd name="connsiteX6" fmla="*/ 323850 w 609600"/>
                <a:gd name="connsiteY6" fmla="*/ 266795 h 533495"/>
                <a:gd name="connsiteX7" fmla="*/ 323850 w 609600"/>
                <a:gd name="connsiteY7" fmla="*/ 266795 h 533495"/>
                <a:gd name="connsiteX8" fmla="*/ 419100 w 609600"/>
                <a:gd name="connsiteY8" fmla="*/ 247745 h 533495"/>
                <a:gd name="connsiteX9" fmla="*/ 400050 w 609600"/>
                <a:gd name="connsiteY9" fmla="*/ 266795 h 533495"/>
                <a:gd name="connsiteX10" fmla="*/ 381000 w 609600"/>
                <a:gd name="connsiteY10" fmla="*/ 247745 h 533495"/>
                <a:gd name="connsiteX11" fmla="*/ 400050 w 609600"/>
                <a:gd name="connsiteY11" fmla="*/ 228695 h 533495"/>
                <a:gd name="connsiteX12" fmla="*/ 419100 w 609600"/>
                <a:gd name="connsiteY12" fmla="*/ 247745 h 533495"/>
                <a:gd name="connsiteX13" fmla="*/ 419100 w 609600"/>
                <a:gd name="connsiteY13" fmla="*/ 247745 h 533495"/>
                <a:gd name="connsiteX14" fmla="*/ 228600 w 609600"/>
                <a:gd name="connsiteY14" fmla="*/ 171545 h 533495"/>
                <a:gd name="connsiteX15" fmla="*/ 247650 w 609600"/>
                <a:gd name="connsiteY15" fmla="*/ 152495 h 533495"/>
                <a:gd name="connsiteX16" fmla="*/ 438150 w 609600"/>
                <a:gd name="connsiteY16" fmla="*/ 152495 h 533495"/>
                <a:gd name="connsiteX17" fmla="*/ 457200 w 609600"/>
                <a:gd name="connsiteY17" fmla="*/ 171545 h 533495"/>
                <a:gd name="connsiteX18" fmla="*/ 438150 w 609600"/>
                <a:gd name="connsiteY18" fmla="*/ 190595 h 533495"/>
                <a:gd name="connsiteX19" fmla="*/ 247650 w 609600"/>
                <a:gd name="connsiteY19" fmla="*/ 190595 h 533495"/>
                <a:gd name="connsiteX20" fmla="*/ 228600 w 609600"/>
                <a:gd name="connsiteY20" fmla="*/ 171545 h 533495"/>
                <a:gd name="connsiteX21" fmla="*/ 228600 w 609600"/>
                <a:gd name="connsiteY21" fmla="*/ 171545 h 533495"/>
                <a:gd name="connsiteX22" fmla="*/ 533400 w 609600"/>
                <a:gd name="connsiteY22" fmla="*/ 419195 h 533495"/>
                <a:gd name="connsiteX23" fmla="*/ 361950 w 609600"/>
                <a:gd name="connsiteY23" fmla="*/ 419195 h 533495"/>
                <a:gd name="connsiteX24" fmla="*/ 327755 w 609600"/>
                <a:gd name="connsiteY24" fmla="*/ 430530 h 533495"/>
                <a:gd name="connsiteX25" fmla="*/ 207264 w 609600"/>
                <a:gd name="connsiteY25" fmla="*/ 520922 h 533495"/>
                <a:gd name="connsiteX26" fmla="*/ 206788 w 609600"/>
                <a:gd name="connsiteY26" fmla="*/ 521303 h 533495"/>
                <a:gd name="connsiteX27" fmla="*/ 171450 w 609600"/>
                <a:gd name="connsiteY27" fmla="*/ 533495 h 533495"/>
                <a:gd name="connsiteX28" fmla="*/ 114300 w 609600"/>
                <a:gd name="connsiteY28" fmla="*/ 476345 h 533495"/>
                <a:gd name="connsiteX29" fmla="*/ 114300 w 609600"/>
                <a:gd name="connsiteY29" fmla="*/ 438245 h 533495"/>
                <a:gd name="connsiteX30" fmla="*/ 95250 w 609600"/>
                <a:gd name="connsiteY30" fmla="*/ 419195 h 533495"/>
                <a:gd name="connsiteX31" fmla="*/ 76200 w 609600"/>
                <a:gd name="connsiteY31" fmla="*/ 419195 h 533495"/>
                <a:gd name="connsiteX32" fmla="*/ 0 w 609600"/>
                <a:gd name="connsiteY32" fmla="*/ 342995 h 533495"/>
                <a:gd name="connsiteX33" fmla="*/ 0 w 609600"/>
                <a:gd name="connsiteY33" fmla="*/ 95345 h 533495"/>
                <a:gd name="connsiteX34" fmla="*/ 19050 w 609600"/>
                <a:gd name="connsiteY34" fmla="*/ 76295 h 533495"/>
                <a:gd name="connsiteX35" fmla="*/ 38100 w 609600"/>
                <a:gd name="connsiteY35" fmla="*/ 95345 h 533495"/>
                <a:gd name="connsiteX36" fmla="*/ 38100 w 609600"/>
                <a:gd name="connsiteY36" fmla="*/ 333470 h 533495"/>
                <a:gd name="connsiteX37" fmla="*/ 85725 w 609600"/>
                <a:gd name="connsiteY37" fmla="*/ 381095 h 533495"/>
                <a:gd name="connsiteX38" fmla="*/ 104775 w 609600"/>
                <a:gd name="connsiteY38" fmla="*/ 381095 h 533495"/>
                <a:gd name="connsiteX39" fmla="*/ 152400 w 609600"/>
                <a:gd name="connsiteY39" fmla="*/ 428720 h 533495"/>
                <a:gd name="connsiteX40" fmla="*/ 152400 w 609600"/>
                <a:gd name="connsiteY40" fmla="*/ 476345 h 533495"/>
                <a:gd name="connsiteX41" fmla="*/ 171450 w 609600"/>
                <a:gd name="connsiteY41" fmla="*/ 495395 h 533495"/>
                <a:gd name="connsiteX42" fmla="*/ 182309 w 609600"/>
                <a:gd name="connsiteY42" fmla="*/ 491966 h 533495"/>
                <a:gd name="connsiteX43" fmla="*/ 182309 w 609600"/>
                <a:gd name="connsiteY43" fmla="*/ 491966 h 533495"/>
                <a:gd name="connsiteX44" fmla="*/ 303562 w 609600"/>
                <a:gd name="connsiteY44" fmla="*/ 401003 h 533495"/>
                <a:gd name="connsiteX45" fmla="*/ 303657 w 609600"/>
                <a:gd name="connsiteY45" fmla="*/ 400907 h 533495"/>
                <a:gd name="connsiteX46" fmla="*/ 361950 w 609600"/>
                <a:gd name="connsiteY46" fmla="*/ 381000 h 533495"/>
                <a:gd name="connsiteX47" fmla="*/ 523875 w 609600"/>
                <a:gd name="connsiteY47" fmla="*/ 381000 h 533495"/>
                <a:gd name="connsiteX48" fmla="*/ 571500 w 609600"/>
                <a:gd name="connsiteY48" fmla="*/ 333375 h 533495"/>
                <a:gd name="connsiteX49" fmla="*/ 571500 w 609600"/>
                <a:gd name="connsiteY49" fmla="*/ 85725 h 533495"/>
                <a:gd name="connsiteX50" fmla="*/ 523875 w 609600"/>
                <a:gd name="connsiteY50" fmla="*/ 38100 h 533495"/>
                <a:gd name="connsiteX51" fmla="*/ 171450 w 609600"/>
                <a:gd name="connsiteY51" fmla="*/ 38100 h 533495"/>
                <a:gd name="connsiteX52" fmla="*/ 152400 w 609600"/>
                <a:gd name="connsiteY52" fmla="*/ 19050 h 533495"/>
                <a:gd name="connsiteX53" fmla="*/ 171450 w 609600"/>
                <a:gd name="connsiteY53" fmla="*/ 0 h 533495"/>
                <a:gd name="connsiteX54" fmla="*/ 533400 w 609600"/>
                <a:gd name="connsiteY54" fmla="*/ 0 h 533495"/>
                <a:gd name="connsiteX55" fmla="*/ 609600 w 609600"/>
                <a:gd name="connsiteY55" fmla="*/ 76200 h 533495"/>
                <a:gd name="connsiteX56" fmla="*/ 609600 w 609600"/>
                <a:gd name="connsiteY56" fmla="*/ 342900 h 533495"/>
                <a:gd name="connsiteX57" fmla="*/ 533400 w 609600"/>
                <a:gd name="connsiteY57" fmla="*/ 419195 h 533495"/>
                <a:gd name="connsiteX58" fmla="*/ 533400 w 609600"/>
                <a:gd name="connsiteY58" fmla="*/ 419195 h 533495"/>
                <a:gd name="connsiteX59" fmla="*/ 95250 w 609600"/>
                <a:gd name="connsiteY59" fmla="*/ 38195 h 533495"/>
                <a:gd name="connsiteX60" fmla="*/ 76200 w 609600"/>
                <a:gd name="connsiteY60" fmla="*/ 19145 h 533495"/>
                <a:gd name="connsiteX61" fmla="*/ 95250 w 609600"/>
                <a:gd name="connsiteY61" fmla="*/ 95 h 533495"/>
                <a:gd name="connsiteX62" fmla="*/ 114300 w 609600"/>
                <a:gd name="connsiteY62" fmla="*/ 19145 h 533495"/>
                <a:gd name="connsiteX63" fmla="*/ 95250 w 609600"/>
                <a:gd name="connsiteY63" fmla="*/ 38195 h 533495"/>
                <a:gd name="connsiteX64" fmla="*/ 95250 w 609600"/>
                <a:gd name="connsiteY64" fmla="*/ 38195 h 533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9600" h="533495">
                  <a:moveTo>
                    <a:pt x="323850" y="266795"/>
                  </a:moveTo>
                  <a:lnTo>
                    <a:pt x="171450" y="266795"/>
                  </a:lnTo>
                  <a:cubicBezTo>
                    <a:pt x="160972" y="266795"/>
                    <a:pt x="152400" y="258223"/>
                    <a:pt x="152400" y="247745"/>
                  </a:cubicBezTo>
                  <a:cubicBezTo>
                    <a:pt x="152400" y="237268"/>
                    <a:pt x="160972" y="228695"/>
                    <a:pt x="171450" y="228695"/>
                  </a:cubicBezTo>
                  <a:lnTo>
                    <a:pt x="323850" y="228695"/>
                  </a:lnTo>
                  <a:cubicBezTo>
                    <a:pt x="334328" y="228695"/>
                    <a:pt x="342900" y="237268"/>
                    <a:pt x="342900" y="247745"/>
                  </a:cubicBezTo>
                  <a:cubicBezTo>
                    <a:pt x="342900" y="258223"/>
                    <a:pt x="334328" y="266795"/>
                    <a:pt x="323850" y="266795"/>
                  </a:cubicBezTo>
                  <a:lnTo>
                    <a:pt x="323850" y="266795"/>
                  </a:lnTo>
                  <a:close/>
                  <a:moveTo>
                    <a:pt x="419100" y="247745"/>
                  </a:moveTo>
                  <a:cubicBezTo>
                    <a:pt x="419100" y="258223"/>
                    <a:pt x="410528" y="266795"/>
                    <a:pt x="400050" y="266795"/>
                  </a:cubicBezTo>
                  <a:cubicBezTo>
                    <a:pt x="389572" y="266795"/>
                    <a:pt x="381000" y="258223"/>
                    <a:pt x="381000" y="247745"/>
                  </a:cubicBezTo>
                  <a:cubicBezTo>
                    <a:pt x="381000" y="237268"/>
                    <a:pt x="389572" y="228695"/>
                    <a:pt x="400050" y="228695"/>
                  </a:cubicBezTo>
                  <a:cubicBezTo>
                    <a:pt x="410528" y="228695"/>
                    <a:pt x="419100" y="237173"/>
                    <a:pt x="419100" y="247745"/>
                  </a:cubicBezTo>
                  <a:lnTo>
                    <a:pt x="419100" y="247745"/>
                  </a:lnTo>
                  <a:close/>
                  <a:moveTo>
                    <a:pt x="228600" y="171545"/>
                  </a:moveTo>
                  <a:cubicBezTo>
                    <a:pt x="228600" y="161068"/>
                    <a:pt x="237172" y="152495"/>
                    <a:pt x="247650" y="152495"/>
                  </a:cubicBezTo>
                  <a:lnTo>
                    <a:pt x="438150" y="152495"/>
                  </a:lnTo>
                  <a:cubicBezTo>
                    <a:pt x="448628" y="152495"/>
                    <a:pt x="457200" y="161068"/>
                    <a:pt x="457200" y="171545"/>
                  </a:cubicBezTo>
                  <a:cubicBezTo>
                    <a:pt x="457200" y="182023"/>
                    <a:pt x="448628" y="190595"/>
                    <a:pt x="438150" y="190595"/>
                  </a:cubicBezTo>
                  <a:lnTo>
                    <a:pt x="247650" y="190595"/>
                  </a:lnTo>
                  <a:cubicBezTo>
                    <a:pt x="237172" y="190595"/>
                    <a:pt x="228600" y="182023"/>
                    <a:pt x="228600" y="171545"/>
                  </a:cubicBezTo>
                  <a:lnTo>
                    <a:pt x="228600" y="171545"/>
                  </a:lnTo>
                  <a:close/>
                  <a:moveTo>
                    <a:pt x="533400" y="419195"/>
                  </a:moveTo>
                  <a:lnTo>
                    <a:pt x="361950" y="419195"/>
                  </a:lnTo>
                  <a:cubicBezTo>
                    <a:pt x="349091" y="419195"/>
                    <a:pt x="337280" y="423386"/>
                    <a:pt x="327755" y="430530"/>
                  </a:cubicBezTo>
                  <a:lnTo>
                    <a:pt x="207264" y="520922"/>
                  </a:lnTo>
                  <a:cubicBezTo>
                    <a:pt x="207073" y="521018"/>
                    <a:pt x="206978" y="521113"/>
                    <a:pt x="206788" y="521303"/>
                  </a:cubicBezTo>
                  <a:cubicBezTo>
                    <a:pt x="197072" y="528923"/>
                    <a:pt x="184785" y="533495"/>
                    <a:pt x="171450" y="533495"/>
                  </a:cubicBezTo>
                  <a:cubicBezTo>
                    <a:pt x="139922" y="533495"/>
                    <a:pt x="114300" y="507873"/>
                    <a:pt x="114300" y="476345"/>
                  </a:cubicBezTo>
                  <a:lnTo>
                    <a:pt x="114300" y="438245"/>
                  </a:lnTo>
                  <a:cubicBezTo>
                    <a:pt x="114300" y="427768"/>
                    <a:pt x="105728" y="419195"/>
                    <a:pt x="95250" y="419195"/>
                  </a:cubicBezTo>
                  <a:lnTo>
                    <a:pt x="76200" y="419195"/>
                  </a:lnTo>
                  <a:cubicBezTo>
                    <a:pt x="34099" y="419195"/>
                    <a:pt x="0" y="385096"/>
                    <a:pt x="0" y="342995"/>
                  </a:cubicBezTo>
                  <a:lnTo>
                    <a:pt x="0" y="95345"/>
                  </a:lnTo>
                  <a:cubicBezTo>
                    <a:pt x="0" y="84868"/>
                    <a:pt x="8572" y="76295"/>
                    <a:pt x="19050" y="76295"/>
                  </a:cubicBezTo>
                  <a:cubicBezTo>
                    <a:pt x="29528" y="76295"/>
                    <a:pt x="38100" y="84868"/>
                    <a:pt x="38100" y="95345"/>
                  </a:cubicBezTo>
                  <a:lnTo>
                    <a:pt x="38100" y="333470"/>
                  </a:lnTo>
                  <a:cubicBezTo>
                    <a:pt x="38100" y="359759"/>
                    <a:pt x="59436" y="381095"/>
                    <a:pt x="85725" y="381095"/>
                  </a:cubicBezTo>
                  <a:lnTo>
                    <a:pt x="104775" y="381095"/>
                  </a:lnTo>
                  <a:cubicBezTo>
                    <a:pt x="131064" y="381095"/>
                    <a:pt x="152400" y="402431"/>
                    <a:pt x="152400" y="428720"/>
                  </a:cubicBezTo>
                  <a:lnTo>
                    <a:pt x="152400" y="476345"/>
                  </a:lnTo>
                  <a:cubicBezTo>
                    <a:pt x="152400" y="486823"/>
                    <a:pt x="160972" y="495395"/>
                    <a:pt x="171450" y="495395"/>
                  </a:cubicBezTo>
                  <a:cubicBezTo>
                    <a:pt x="175451" y="495395"/>
                    <a:pt x="179261" y="494157"/>
                    <a:pt x="182309" y="491966"/>
                  </a:cubicBezTo>
                  <a:cubicBezTo>
                    <a:pt x="182309" y="491966"/>
                    <a:pt x="182309" y="491966"/>
                    <a:pt x="182309" y="491966"/>
                  </a:cubicBezTo>
                  <a:lnTo>
                    <a:pt x="303562" y="401003"/>
                  </a:lnTo>
                  <a:cubicBezTo>
                    <a:pt x="303562" y="401003"/>
                    <a:pt x="303562" y="401003"/>
                    <a:pt x="303657" y="400907"/>
                  </a:cubicBezTo>
                  <a:cubicBezTo>
                    <a:pt x="319754" y="388430"/>
                    <a:pt x="339947" y="381000"/>
                    <a:pt x="361950" y="381000"/>
                  </a:cubicBezTo>
                  <a:lnTo>
                    <a:pt x="523875" y="381000"/>
                  </a:lnTo>
                  <a:cubicBezTo>
                    <a:pt x="550164" y="381000"/>
                    <a:pt x="571500" y="359664"/>
                    <a:pt x="571500" y="333375"/>
                  </a:cubicBezTo>
                  <a:lnTo>
                    <a:pt x="571500" y="85725"/>
                  </a:lnTo>
                  <a:cubicBezTo>
                    <a:pt x="571500" y="59436"/>
                    <a:pt x="550164" y="38100"/>
                    <a:pt x="523875" y="38100"/>
                  </a:cubicBezTo>
                  <a:lnTo>
                    <a:pt x="171450" y="38100"/>
                  </a:lnTo>
                  <a:cubicBezTo>
                    <a:pt x="160972" y="38100"/>
                    <a:pt x="152400" y="29528"/>
                    <a:pt x="152400" y="19050"/>
                  </a:cubicBezTo>
                  <a:cubicBezTo>
                    <a:pt x="152400" y="8573"/>
                    <a:pt x="160972" y="0"/>
                    <a:pt x="171450" y="0"/>
                  </a:cubicBezTo>
                  <a:lnTo>
                    <a:pt x="533400" y="0"/>
                  </a:lnTo>
                  <a:cubicBezTo>
                    <a:pt x="575501" y="0"/>
                    <a:pt x="609600" y="34100"/>
                    <a:pt x="609600" y="76200"/>
                  </a:cubicBezTo>
                  <a:lnTo>
                    <a:pt x="609600" y="342900"/>
                  </a:lnTo>
                  <a:cubicBezTo>
                    <a:pt x="609600" y="385000"/>
                    <a:pt x="575501" y="419195"/>
                    <a:pt x="533400" y="419195"/>
                  </a:cubicBezTo>
                  <a:lnTo>
                    <a:pt x="533400" y="419195"/>
                  </a:lnTo>
                  <a:close/>
                  <a:moveTo>
                    <a:pt x="95250" y="38195"/>
                  </a:moveTo>
                  <a:cubicBezTo>
                    <a:pt x="84772" y="38195"/>
                    <a:pt x="76200" y="29623"/>
                    <a:pt x="76200" y="19145"/>
                  </a:cubicBezTo>
                  <a:cubicBezTo>
                    <a:pt x="76200" y="8668"/>
                    <a:pt x="84772" y="95"/>
                    <a:pt x="95250" y="95"/>
                  </a:cubicBezTo>
                  <a:cubicBezTo>
                    <a:pt x="105728" y="95"/>
                    <a:pt x="114300" y="8668"/>
                    <a:pt x="114300" y="19145"/>
                  </a:cubicBezTo>
                  <a:cubicBezTo>
                    <a:pt x="114300" y="29623"/>
                    <a:pt x="105728" y="38195"/>
                    <a:pt x="95250" y="38195"/>
                  </a:cubicBezTo>
                  <a:lnTo>
                    <a:pt x="95250" y="38195"/>
                  </a:lnTo>
                  <a:close/>
                </a:path>
              </a:pathLst>
            </a:custGeom>
            <a:solidFill>
              <a:srgbClr val="FFFFFF"/>
            </a:solidFill>
            <a:ln w="9525" cap="flat">
              <a:noFill/>
              <a:prstDash val="solid"/>
              <a:miter/>
            </a:ln>
          </p:spPr>
          <p:txBody>
            <a:bodyPr rtlCol="0" anchor="ctr"/>
            <a:lstStyle/>
            <a:p>
              <a:endParaRPr lang="zh-CN" altLang="en-US">
                <a:solidFill>
                  <a:schemeClr val="tx1">
                    <a:lumMod val="85000"/>
                    <a:lumOff val="15000"/>
                  </a:schemeClr>
                </a:solidFill>
              </a:endParaRPr>
            </a:p>
          </p:txBody>
        </p:sp>
      </p:grpSp>
      <p:pic>
        <p:nvPicPr>
          <p:cNvPr id="49" name="图形 48"/>
          <p:cNvPicPr>
            <a:picLocks noChangeAspect="1"/>
          </p:cNvPicPr>
          <p:nvPr/>
        </p:nvPicPr>
        <p:blipFill>
          <a:blip r:embed="rId22" cstate="screen">
            <a:extLst>
              <a:ext uri="{96DAC541-7B7A-43D3-8B79-37D633B846F1}">
                <asvg:svgBlip xmlns:asvg="http://schemas.microsoft.com/office/drawing/2016/SVG/main" r:embed="rId23"/>
              </a:ext>
            </a:extLst>
          </a:blip>
          <a:stretch>
            <a:fillRect/>
          </a:stretch>
        </p:blipFill>
        <p:spPr>
          <a:xfrm>
            <a:off x="10207042" y="3157611"/>
            <a:ext cx="168723" cy="257102"/>
          </a:xfrm>
          <a:prstGeom prst="rect">
            <a:avLst/>
          </a:prstGeom>
        </p:spPr>
      </p:pic>
      <p:sp>
        <p:nvSpPr>
          <p:cNvPr id="50" name="椭圆 49"/>
          <p:cNvSpPr/>
          <p:nvPr/>
        </p:nvSpPr>
        <p:spPr bwMode="auto">
          <a:xfrm>
            <a:off x="1305314" y="2927350"/>
            <a:ext cx="1003300" cy="1003300"/>
          </a:xfrm>
          <a:prstGeom prst="ellipse">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01670" y="3447183"/>
            <a:ext cx="1210588" cy="307777"/>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rPr>
              <a:t>确立</a:t>
            </a:r>
          </a:p>
        </p:txBody>
      </p:sp>
      <p:sp>
        <p:nvSpPr>
          <p:cNvPr id="52" name="Text Box 16"/>
          <p:cNvSpPr txBox="1">
            <a:spLocks noChangeArrowheads="1"/>
          </p:cNvSpPr>
          <p:nvPr/>
        </p:nvSpPr>
        <p:spPr bwMode="auto">
          <a:xfrm>
            <a:off x="1871244" y="5424681"/>
            <a:ext cx="8449512" cy="495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600" b="1">
                <a:solidFill>
                  <a:schemeClr val="tx1"/>
                </a:solidFill>
                <a:latin typeface="Arial" panose="020B0604020202020204" pitchFamily="34" charset="0"/>
                <a:ea typeface="宋体" panose="02010600030101010101" pitchFamily="2" charset="-122"/>
              </a:defRPr>
            </a:lvl1pPr>
            <a:lvl2pPr marL="742950" indent="-285750" eaLnBrk="0" hangingPunct="0">
              <a:defRPr sz="1600" b="1">
                <a:solidFill>
                  <a:schemeClr val="tx1"/>
                </a:solidFill>
                <a:latin typeface="Arial" panose="020B0604020202020204" pitchFamily="34" charset="0"/>
                <a:ea typeface="宋体" panose="02010600030101010101" pitchFamily="2" charset="-122"/>
              </a:defRPr>
            </a:lvl2pPr>
            <a:lvl3pPr marL="1143000" indent="-228600" eaLnBrk="0" hangingPunct="0">
              <a:defRPr sz="1600" b="1">
                <a:solidFill>
                  <a:schemeClr val="tx1"/>
                </a:solidFill>
                <a:latin typeface="Arial" panose="020B0604020202020204" pitchFamily="34" charset="0"/>
                <a:ea typeface="宋体" panose="02010600030101010101" pitchFamily="2" charset="-122"/>
              </a:defRPr>
            </a:lvl3pPr>
            <a:lvl4pPr marL="1600200" indent="-228600" eaLnBrk="0" hangingPunct="0">
              <a:defRPr sz="1600" b="1">
                <a:solidFill>
                  <a:schemeClr val="tx1"/>
                </a:solidFill>
                <a:latin typeface="Arial" panose="020B0604020202020204" pitchFamily="34" charset="0"/>
                <a:ea typeface="宋体" panose="02010600030101010101" pitchFamily="2" charset="-122"/>
              </a:defRPr>
            </a:lvl4pPr>
            <a:lvl5pPr marL="2057400" indent="-228600" eaLnBrk="0" hangingPunct="0">
              <a:defRPr sz="16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400" b="0" dirty="0">
                <a:solidFill>
                  <a:schemeClr val="tx1">
                    <a:lumMod val="85000"/>
                    <a:lumOff val="15000"/>
                  </a:schemeClr>
                </a:solidFill>
                <a:latin typeface="思源黑体 CN Light" panose="020B0300000000000000" pitchFamily="34" charset="-122"/>
                <a:ea typeface="思源黑体 CN Light" panose="020B0300000000000000" pitchFamily="34" charset="-122"/>
              </a:rPr>
              <a:t>如今有很多大学生选择通过专业机构来武装自己，增加自己求职时的砝码，请专家帮自己确立职业定位，制定大学生职业规划，从根本上解决就业难问题。另外也有一些大学生选择参加相关的职场特训。</a:t>
            </a:r>
            <a:endParaRPr lang="zh-CN" altLang="zh-CN" sz="1400" b="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pic>
        <p:nvPicPr>
          <p:cNvPr id="53" name="图形 52"/>
          <p:cNvPicPr>
            <a:picLocks noChangeAspect="1"/>
          </p:cNvPicPr>
          <p:nvPr/>
        </p:nvPicPr>
        <p:blipFill>
          <a:blip r:embed="rId24" cstate="screen">
            <a:extLst>
              <a:ext uri="{96DAC541-7B7A-43D3-8B79-37D633B846F1}">
                <asvg:svgBlip xmlns:asvg="http://schemas.microsoft.com/office/drawing/2016/SVG/main" r:embed="rId25"/>
              </a:ext>
            </a:extLst>
          </a:blip>
          <a:stretch>
            <a:fillRect/>
          </a:stretch>
        </p:blipFill>
        <p:spPr>
          <a:xfrm>
            <a:off x="1655394" y="3122180"/>
            <a:ext cx="303140" cy="303140"/>
          </a:xfrm>
          <a:prstGeom prst="rect">
            <a:avLst/>
          </a:prstGeom>
        </p:spPr>
      </p:pic>
      <p:sp>
        <p:nvSpPr>
          <p:cNvPr id="54" name="矩形 53"/>
          <p:cNvSpPr/>
          <p:nvPr/>
        </p:nvSpPr>
        <p:spPr>
          <a:xfrm>
            <a:off x="595970" y="4069465"/>
            <a:ext cx="2461334" cy="786882"/>
          </a:xfrm>
          <a:prstGeom prst="rect">
            <a:avLst/>
          </a:prstGeom>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他们不能为自己确立一个清晰的职业定位，给自己制定一个大学生职业规划</a:t>
            </a:r>
          </a:p>
        </p:txBody>
      </p:sp>
      <p:sp>
        <p:nvSpPr>
          <p:cNvPr id="55" name="矩形 54"/>
          <p:cNvSpPr/>
          <p:nvPr/>
        </p:nvSpPr>
        <p:spPr>
          <a:xfrm>
            <a:off x="8936736" y="4042938"/>
            <a:ext cx="2715139" cy="786882"/>
          </a:xfrm>
          <a:prstGeom prst="rect">
            <a:avLst/>
          </a:prstGeom>
        </p:spPr>
        <p:txBody>
          <a:bodyPr wrap="square">
            <a:spAutoFit/>
          </a:bodyPr>
          <a:lstStyle/>
          <a:p>
            <a:pPr algn="ctr">
              <a:lnSpc>
                <a:spcPct val="11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向阳生涯认为，大学生应该先解决这个根本问题，然后再寻求专业包装以获得更好的职位</a:t>
            </a:r>
          </a:p>
        </p:txBody>
      </p:sp>
      <p:grpSp>
        <p:nvGrpSpPr>
          <p:cNvPr id="56" name="组合 55"/>
          <p:cNvGrpSpPr/>
          <p:nvPr/>
        </p:nvGrpSpPr>
        <p:grpSpPr>
          <a:xfrm>
            <a:off x="9160348" y="3346117"/>
            <a:ext cx="264988" cy="199836"/>
            <a:chOff x="9042241" y="3576087"/>
            <a:chExt cx="362393" cy="273295"/>
          </a:xfrm>
          <a:solidFill>
            <a:schemeClr val="bg1">
              <a:lumMod val="75000"/>
            </a:schemeClr>
          </a:solidFill>
        </p:grpSpPr>
        <p:sp>
          <p:nvSpPr>
            <p:cNvPr id="57" name="图形 34"/>
            <p:cNvSpPr/>
            <p:nvPr/>
          </p:nvSpPr>
          <p:spPr>
            <a:xfrm>
              <a:off x="9268013" y="3576087"/>
              <a:ext cx="136621" cy="273295"/>
            </a:xfrm>
            <a:custGeom>
              <a:avLst/>
              <a:gdLst>
                <a:gd name="connsiteX0" fmla="*/ 0 w 136621"/>
                <a:gd name="connsiteY0" fmla="*/ 0 h 273295"/>
                <a:gd name="connsiteX1" fmla="*/ 0 w 136621"/>
                <a:gd name="connsiteY1" fmla="*/ 273295 h 273295"/>
                <a:gd name="connsiteX2" fmla="*/ 136622 w 136621"/>
                <a:gd name="connsiteY2" fmla="*/ 136622 h 273295"/>
              </a:gdLst>
              <a:ahLst/>
              <a:cxnLst>
                <a:cxn ang="0">
                  <a:pos x="connsiteX0" y="connsiteY0"/>
                </a:cxn>
                <a:cxn ang="0">
                  <a:pos x="connsiteX1" y="connsiteY1"/>
                </a:cxn>
                <a:cxn ang="0">
                  <a:pos x="connsiteX2" y="connsiteY2"/>
                </a:cxn>
              </a:cxnLst>
              <a:rect l="l" t="t" r="r" b="b"/>
              <a:pathLst>
                <a:path w="136621" h="273295">
                  <a:moveTo>
                    <a:pt x="0" y="0"/>
                  </a:moveTo>
                  <a:lnTo>
                    <a:pt x="0" y="273295"/>
                  </a:lnTo>
                  <a:lnTo>
                    <a:pt x="136622" y="136622"/>
                  </a:lnTo>
                  <a:close/>
                </a:path>
              </a:pathLst>
            </a:custGeom>
            <a:grpFill/>
            <a:ln w="4961" cap="flat">
              <a:noFill/>
              <a:prstDash val="solid"/>
              <a:miter/>
            </a:ln>
          </p:spPr>
          <p:txBody>
            <a:bodyPr rtlCol="0" anchor="ctr"/>
            <a:lstStyle/>
            <a:p>
              <a:endParaRPr lang="zh-CN" altLang="en-US" dirty="0"/>
            </a:p>
          </p:txBody>
        </p:sp>
        <p:sp>
          <p:nvSpPr>
            <p:cNvPr id="58" name="图形 34"/>
            <p:cNvSpPr/>
            <p:nvPr/>
          </p:nvSpPr>
          <p:spPr>
            <a:xfrm>
              <a:off x="9155127" y="3623192"/>
              <a:ext cx="89516" cy="179083"/>
            </a:xfrm>
            <a:custGeom>
              <a:avLst/>
              <a:gdLst>
                <a:gd name="connsiteX0" fmla="*/ 0 w 89516"/>
                <a:gd name="connsiteY0" fmla="*/ 179084 h 179083"/>
                <a:gd name="connsiteX1" fmla="*/ 89516 w 89516"/>
                <a:gd name="connsiteY1" fmla="*/ 89516 h 179083"/>
                <a:gd name="connsiteX2" fmla="*/ 0 w 89516"/>
                <a:gd name="connsiteY2" fmla="*/ 0 h 179083"/>
              </a:gdLst>
              <a:ahLst/>
              <a:cxnLst>
                <a:cxn ang="0">
                  <a:pos x="connsiteX0" y="connsiteY0"/>
                </a:cxn>
                <a:cxn ang="0">
                  <a:pos x="connsiteX1" y="connsiteY1"/>
                </a:cxn>
                <a:cxn ang="0">
                  <a:pos x="connsiteX2" y="connsiteY2"/>
                </a:cxn>
              </a:cxnLst>
              <a:rect l="l" t="t" r="r" b="b"/>
              <a:pathLst>
                <a:path w="89516" h="179083">
                  <a:moveTo>
                    <a:pt x="0" y="179084"/>
                  </a:moveTo>
                  <a:lnTo>
                    <a:pt x="89516" y="89516"/>
                  </a:lnTo>
                  <a:lnTo>
                    <a:pt x="0" y="0"/>
                  </a:lnTo>
                  <a:close/>
                </a:path>
              </a:pathLst>
            </a:custGeom>
            <a:grpFill/>
            <a:ln w="4961" cap="flat">
              <a:noFill/>
              <a:prstDash val="solid"/>
              <a:miter/>
            </a:ln>
          </p:spPr>
          <p:txBody>
            <a:bodyPr rtlCol="0" anchor="ctr"/>
            <a:lstStyle/>
            <a:p>
              <a:endParaRPr lang="zh-CN" altLang="en-US"/>
            </a:p>
          </p:txBody>
        </p:sp>
        <p:sp>
          <p:nvSpPr>
            <p:cNvPr id="59" name="图形 34"/>
            <p:cNvSpPr/>
            <p:nvPr/>
          </p:nvSpPr>
          <p:spPr>
            <a:xfrm>
              <a:off x="9042241" y="3623192"/>
              <a:ext cx="89516" cy="179083"/>
            </a:xfrm>
            <a:custGeom>
              <a:avLst/>
              <a:gdLst>
                <a:gd name="connsiteX0" fmla="*/ 0 w 89516"/>
                <a:gd name="connsiteY0" fmla="*/ 179084 h 179083"/>
                <a:gd name="connsiteX1" fmla="*/ 89516 w 89516"/>
                <a:gd name="connsiteY1" fmla="*/ 89516 h 179083"/>
                <a:gd name="connsiteX2" fmla="*/ 0 w 89516"/>
                <a:gd name="connsiteY2" fmla="*/ 0 h 179083"/>
              </a:gdLst>
              <a:ahLst/>
              <a:cxnLst>
                <a:cxn ang="0">
                  <a:pos x="connsiteX0" y="connsiteY0"/>
                </a:cxn>
                <a:cxn ang="0">
                  <a:pos x="connsiteX1" y="connsiteY1"/>
                </a:cxn>
                <a:cxn ang="0">
                  <a:pos x="connsiteX2" y="connsiteY2"/>
                </a:cxn>
              </a:cxnLst>
              <a:rect l="l" t="t" r="r" b="b"/>
              <a:pathLst>
                <a:path w="89516" h="179083">
                  <a:moveTo>
                    <a:pt x="0" y="179084"/>
                  </a:moveTo>
                  <a:lnTo>
                    <a:pt x="89516" y="89516"/>
                  </a:lnTo>
                  <a:lnTo>
                    <a:pt x="0" y="0"/>
                  </a:lnTo>
                  <a:close/>
                </a:path>
              </a:pathLst>
            </a:custGeom>
            <a:grpFill/>
            <a:ln w="4961" cap="flat">
              <a:noFill/>
              <a:prstDash val="solid"/>
              <a:miter/>
            </a:ln>
          </p:spPr>
          <p:txBody>
            <a:bodyPr rtlCol="0" anchor="ctr"/>
            <a:lstStyle/>
            <a:p>
              <a:endParaRPr lang="zh-CN" altLang="en-US"/>
            </a:p>
          </p:txBody>
        </p:sp>
      </p:grpSp>
      <p:grpSp>
        <p:nvGrpSpPr>
          <p:cNvPr id="60" name="组合 59"/>
          <p:cNvGrpSpPr/>
          <p:nvPr/>
        </p:nvGrpSpPr>
        <p:grpSpPr>
          <a:xfrm flipH="1">
            <a:off x="2675898" y="3346117"/>
            <a:ext cx="264988" cy="199836"/>
            <a:chOff x="9042241" y="3576087"/>
            <a:chExt cx="362393" cy="273295"/>
          </a:xfrm>
          <a:solidFill>
            <a:schemeClr val="bg1">
              <a:lumMod val="75000"/>
            </a:schemeClr>
          </a:solidFill>
        </p:grpSpPr>
        <p:sp>
          <p:nvSpPr>
            <p:cNvPr id="70" name="图形 34"/>
            <p:cNvSpPr/>
            <p:nvPr/>
          </p:nvSpPr>
          <p:spPr>
            <a:xfrm>
              <a:off x="9268013" y="3576087"/>
              <a:ext cx="136621" cy="273295"/>
            </a:xfrm>
            <a:custGeom>
              <a:avLst/>
              <a:gdLst>
                <a:gd name="connsiteX0" fmla="*/ 0 w 136621"/>
                <a:gd name="connsiteY0" fmla="*/ 0 h 273295"/>
                <a:gd name="connsiteX1" fmla="*/ 0 w 136621"/>
                <a:gd name="connsiteY1" fmla="*/ 273295 h 273295"/>
                <a:gd name="connsiteX2" fmla="*/ 136622 w 136621"/>
                <a:gd name="connsiteY2" fmla="*/ 136622 h 273295"/>
              </a:gdLst>
              <a:ahLst/>
              <a:cxnLst>
                <a:cxn ang="0">
                  <a:pos x="connsiteX0" y="connsiteY0"/>
                </a:cxn>
                <a:cxn ang="0">
                  <a:pos x="connsiteX1" y="connsiteY1"/>
                </a:cxn>
                <a:cxn ang="0">
                  <a:pos x="connsiteX2" y="connsiteY2"/>
                </a:cxn>
              </a:cxnLst>
              <a:rect l="l" t="t" r="r" b="b"/>
              <a:pathLst>
                <a:path w="136621" h="273295">
                  <a:moveTo>
                    <a:pt x="0" y="0"/>
                  </a:moveTo>
                  <a:lnTo>
                    <a:pt x="0" y="273295"/>
                  </a:lnTo>
                  <a:lnTo>
                    <a:pt x="136622" y="136622"/>
                  </a:lnTo>
                  <a:close/>
                </a:path>
              </a:pathLst>
            </a:custGeom>
            <a:grpFill/>
            <a:ln w="4961" cap="flat">
              <a:noFill/>
              <a:prstDash val="solid"/>
              <a:miter/>
            </a:ln>
          </p:spPr>
          <p:txBody>
            <a:bodyPr rtlCol="0" anchor="ctr"/>
            <a:lstStyle/>
            <a:p>
              <a:endParaRPr lang="zh-CN" altLang="en-US" dirty="0"/>
            </a:p>
          </p:txBody>
        </p:sp>
        <p:sp>
          <p:nvSpPr>
            <p:cNvPr id="71" name="图形 34"/>
            <p:cNvSpPr/>
            <p:nvPr/>
          </p:nvSpPr>
          <p:spPr>
            <a:xfrm>
              <a:off x="9155127" y="3623192"/>
              <a:ext cx="89516" cy="179083"/>
            </a:xfrm>
            <a:custGeom>
              <a:avLst/>
              <a:gdLst>
                <a:gd name="connsiteX0" fmla="*/ 0 w 89516"/>
                <a:gd name="connsiteY0" fmla="*/ 179084 h 179083"/>
                <a:gd name="connsiteX1" fmla="*/ 89516 w 89516"/>
                <a:gd name="connsiteY1" fmla="*/ 89516 h 179083"/>
                <a:gd name="connsiteX2" fmla="*/ 0 w 89516"/>
                <a:gd name="connsiteY2" fmla="*/ 0 h 179083"/>
              </a:gdLst>
              <a:ahLst/>
              <a:cxnLst>
                <a:cxn ang="0">
                  <a:pos x="connsiteX0" y="connsiteY0"/>
                </a:cxn>
                <a:cxn ang="0">
                  <a:pos x="connsiteX1" y="connsiteY1"/>
                </a:cxn>
                <a:cxn ang="0">
                  <a:pos x="connsiteX2" y="connsiteY2"/>
                </a:cxn>
              </a:cxnLst>
              <a:rect l="l" t="t" r="r" b="b"/>
              <a:pathLst>
                <a:path w="89516" h="179083">
                  <a:moveTo>
                    <a:pt x="0" y="179084"/>
                  </a:moveTo>
                  <a:lnTo>
                    <a:pt x="89516" y="89516"/>
                  </a:lnTo>
                  <a:lnTo>
                    <a:pt x="0" y="0"/>
                  </a:lnTo>
                  <a:close/>
                </a:path>
              </a:pathLst>
            </a:custGeom>
            <a:grpFill/>
            <a:ln w="4961" cap="flat">
              <a:noFill/>
              <a:prstDash val="solid"/>
              <a:miter/>
            </a:ln>
          </p:spPr>
          <p:txBody>
            <a:bodyPr rtlCol="0" anchor="ctr"/>
            <a:lstStyle/>
            <a:p>
              <a:endParaRPr lang="zh-CN" altLang="en-US"/>
            </a:p>
          </p:txBody>
        </p:sp>
        <p:sp>
          <p:nvSpPr>
            <p:cNvPr id="75" name="图形 34"/>
            <p:cNvSpPr/>
            <p:nvPr/>
          </p:nvSpPr>
          <p:spPr>
            <a:xfrm>
              <a:off x="9042241" y="3623192"/>
              <a:ext cx="89516" cy="179083"/>
            </a:xfrm>
            <a:custGeom>
              <a:avLst/>
              <a:gdLst>
                <a:gd name="connsiteX0" fmla="*/ 0 w 89516"/>
                <a:gd name="connsiteY0" fmla="*/ 179084 h 179083"/>
                <a:gd name="connsiteX1" fmla="*/ 89516 w 89516"/>
                <a:gd name="connsiteY1" fmla="*/ 89516 h 179083"/>
                <a:gd name="connsiteX2" fmla="*/ 0 w 89516"/>
                <a:gd name="connsiteY2" fmla="*/ 0 h 179083"/>
              </a:gdLst>
              <a:ahLst/>
              <a:cxnLst>
                <a:cxn ang="0">
                  <a:pos x="connsiteX0" y="connsiteY0"/>
                </a:cxn>
                <a:cxn ang="0">
                  <a:pos x="connsiteX1" y="connsiteY1"/>
                </a:cxn>
                <a:cxn ang="0">
                  <a:pos x="connsiteX2" y="connsiteY2"/>
                </a:cxn>
              </a:cxnLst>
              <a:rect l="l" t="t" r="r" b="b"/>
              <a:pathLst>
                <a:path w="89516" h="179083">
                  <a:moveTo>
                    <a:pt x="0" y="179084"/>
                  </a:moveTo>
                  <a:lnTo>
                    <a:pt x="89516" y="89516"/>
                  </a:lnTo>
                  <a:lnTo>
                    <a:pt x="0" y="0"/>
                  </a:lnTo>
                  <a:close/>
                </a:path>
              </a:pathLst>
            </a:custGeom>
            <a:grpFill/>
            <a:ln w="4961" cap="flat">
              <a:noFill/>
              <a:prstDash val="solid"/>
              <a:miter/>
            </a:ln>
          </p:spPr>
          <p:txBody>
            <a:bodyPr rtlCol="0" anchor="ct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ppt_x"/>
                                          </p:val>
                                        </p:tav>
                                        <p:tav tm="100000">
                                          <p:val>
                                            <p:strVal val="#ppt_x"/>
                                          </p:val>
                                        </p:tav>
                                      </p:tavLst>
                                    </p:anim>
                                    <p:anim calcmode="lin" valueType="num">
                                      <p:cBhvr additive="base">
                                        <p:cTn id="28" dur="500" fill="hold"/>
                                        <p:tgtEl>
                                          <p:spTgt spid="7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ppt_x"/>
                                          </p:val>
                                        </p:tav>
                                        <p:tav tm="100000">
                                          <p:val>
                                            <p:strVal val="#ppt_x"/>
                                          </p:val>
                                        </p:tav>
                                      </p:tavLst>
                                    </p:anim>
                                    <p:anim calcmode="lin" valueType="num">
                                      <p:cBhvr additive="base">
                                        <p:cTn id="36" dur="500" fill="hold"/>
                                        <p:tgtEl>
                                          <p:spTgt spid="7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ppt_x"/>
                                          </p:val>
                                        </p:tav>
                                        <p:tav tm="100000">
                                          <p:val>
                                            <p:strVal val="#ppt_x"/>
                                          </p:val>
                                        </p:tav>
                                      </p:tavLst>
                                    </p:anim>
                                    <p:anim calcmode="lin" valueType="num">
                                      <p:cBhvr additive="base">
                                        <p:cTn id="60" dur="500" fill="hold"/>
                                        <p:tgtEl>
                                          <p:spTgt spid="3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ppt_x"/>
                                          </p:val>
                                        </p:tav>
                                        <p:tav tm="100000">
                                          <p:val>
                                            <p:strVal val="#ppt_x"/>
                                          </p:val>
                                        </p:tav>
                                      </p:tavLst>
                                    </p:anim>
                                    <p:anim calcmode="lin" valueType="num">
                                      <p:cBhvr additive="base">
                                        <p:cTn id="64" dur="500" fill="hold"/>
                                        <p:tgtEl>
                                          <p:spTgt spid="40"/>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ppt_x"/>
                                          </p:val>
                                        </p:tav>
                                        <p:tav tm="100000">
                                          <p:val>
                                            <p:strVal val="#ppt_x"/>
                                          </p:val>
                                        </p:tav>
                                      </p:tavLst>
                                    </p:anim>
                                    <p:anim calcmode="lin" valueType="num">
                                      <p:cBhvr additive="base">
                                        <p:cTn id="72" dur="50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additive="base">
                                        <p:cTn id="75" dur="500" fill="hold"/>
                                        <p:tgtEl>
                                          <p:spTgt spid="49"/>
                                        </p:tgtEl>
                                        <p:attrNameLst>
                                          <p:attrName>ppt_x</p:attrName>
                                        </p:attrNameLst>
                                      </p:cBhvr>
                                      <p:tavLst>
                                        <p:tav tm="0">
                                          <p:val>
                                            <p:strVal val="#ppt_x"/>
                                          </p:val>
                                        </p:tav>
                                        <p:tav tm="100000">
                                          <p:val>
                                            <p:strVal val="#ppt_x"/>
                                          </p:val>
                                        </p:tav>
                                      </p:tavLst>
                                    </p:anim>
                                    <p:anim calcmode="lin" valueType="num">
                                      <p:cBhvr additive="base">
                                        <p:cTn id="76" dur="500" fill="hold"/>
                                        <p:tgtEl>
                                          <p:spTgt spid="4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additive="base">
                                        <p:cTn id="83" dur="500" fill="hold"/>
                                        <p:tgtEl>
                                          <p:spTgt spid="51"/>
                                        </p:tgtEl>
                                        <p:attrNameLst>
                                          <p:attrName>ppt_x</p:attrName>
                                        </p:attrNameLst>
                                      </p:cBhvr>
                                      <p:tavLst>
                                        <p:tav tm="0">
                                          <p:val>
                                            <p:strVal val="#ppt_x"/>
                                          </p:val>
                                        </p:tav>
                                        <p:tav tm="100000">
                                          <p:val>
                                            <p:strVal val="#ppt_x"/>
                                          </p:val>
                                        </p:tav>
                                      </p:tavLst>
                                    </p:anim>
                                    <p:anim calcmode="lin" valueType="num">
                                      <p:cBhvr additive="base">
                                        <p:cTn id="84" dur="500" fill="hold"/>
                                        <p:tgtEl>
                                          <p:spTgt spid="5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500" fill="hold"/>
                                        <p:tgtEl>
                                          <p:spTgt spid="52"/>
                                        </p:tgtEl>
                                        <p:attrNameLst>
                                          <p:attrName>ppt_x</p:attrName>
                                        </p:attrNameLst>
                                      </p:cBhvr>
                                      <p:tavLst>
                                        <p:tav tm="0">
                                          <p:val>
                                            <p:strVal val="#ppt_x"/>
                                          </p:val>
                                        </p:tav>
                                        <p:tav tm="100000">
                                          <p:val>
                                            <p:strVal val="#ppt_x"/>
                                          </p:val>
                                        </p:tav>
                                      </p:tavLst>
                                    </p:anim>
                                    <p:anim calcmode="lin" valueType="num">
                                      <p:cBhvr additive="base">
                                        <p:cTn id="88" dur="500" fill="hold"/>
                                        <p:tgtEl>
                                          <p:spTgt spid="52"/>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500" fill="hold"/>
                                        <p:tgtEl>
                                          <p:spTgt spid="53"/>
                                        </p:tgtEl>
                                        <p:attrNameLst>
                                          <p:attrName>ppt_x</p:attrName>
                                        </p:attrNameLst>
                                      </p:cBhvr>
                                      <p:tavLst>
                                        <p:tav tm="0">
                                          <p:val>
                                            <p:strVal val="#ppt_x"/>
                                          </p:val>
                                        </p:tav>
                                        <p:tav tm="100000">
                                          <p:val>
                                            <p:strVal val="#ppt_x"/>
                                          </p:val>
                                        </p:tav>
                                      </p:tavLst>
                                    </p:anim>
                                    <p:anim calcmode="lin" valueType="num">
                                      <p:cBhvr additive="base">
                                        <p:cTn id="92" dur="500" fill="hold"/>
                                        <p:tgtEl>
                                          <p:spTgt spid="5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 calcmode="lin" valueType="num">
                                      <p:cBhvr additive="base">
                                        <p:cTn id="95" dur="500" fill="hold"/>
                                        <p:tgtEl>
                                          <p:spTgt spid="54"/>
                                        </p:tgtEl>
                                        <p:attrNameLst>
                                          <p:attrName>ppt_x</p:attrName>
                                        </p:attrNameLst>
                                      </p:cBhvr>
                                      <p:tavLst>
                                        <p:tav tm="0">
                                          <p:val>
                                            <p:strVal val="#ppt_x"/>
                                          </p:val>
                                        </p:tav>
                                        <p:tav tm="100000">
                                          <p:val>
                                            <p:strVal val="#ppt_x"/>
                                          </p:val>
                                        </p:tav>
                                      </p:tavLst>
                                    </p:anim>
                                    <p:anim calcmode="lin" valueType="num">
                                      <p:cBhvr additive="base">
                                        <p:cTn id="96" dur="500" fill="hold"/>
                                        <p:tgtEl>
                                          <p:spTgt spid="5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5"/>
                                        </p:tgtEl>
                                        <p:attrNameLst>
                                          <p:attrName>style.visibility</p:attrName>
                                        </p:attrNameLst>
                                      </p:cBhvr>
                                      <p:to>
                                        <p:strVal val="visible"/>
                                      </p:to>
                                    </p:set>
                                    <p:anim calcmode="lin" valueType="num">
                                      <p:cBhvr additive="base">
                                        <p:cTn id="99" dur="500" fill="hold"/>
                                        <p:tgtEl>
                                          <p:spTgt spid="55"/>
                                        </p:tgtEl>
                                        <p:attrNameLst>
                                          <p:attrName>ppt_x</p:attrName>
                                        </p:attrNameLst>
                                      </p:cBhvr>
                                      <p:tavLst>
                                        <p:tav tm="0">
                                          <p:val>
                                            <p:strVal val="#ppt_x"/>
                                          </p:val>
                                        </p:tav>
                                        <p:tav tm="100000">
                                          <p:val>
                                            <p:strVal val="#ppt_x"/>
                                          </p:val>
                                        </p:tav>
                                      </p:tavLst>
                                    </p:anim>
                                    <p:anim calcmode="lin" valueType="num">
                                      <p:cBhvr additive="base">
                                        <p:cTn id="100" dur="500" fill="hold"/>
                                        <p:tgtEl>
                                          <p:spTgt spid="55"/>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0"/>
                                  </p:stCondLst>
                                  <p:childTnLst>
                                    <p:set>
                                      <p:cBhvr>
                                        <p:cTn id="102" dur="1" fill="hold">
                                          <p:stCondLst>
                                            <p:cond delay="0"/>
                                          </p:stCondLst>
                                        </p:cTn>
                                        <p:tgtEl>
                                          <p:spTgt spid="56"/>
                                        </p:tgtEl>
                                        <p:attrNameLst>
                                          <p:attrName>style.visibility</p:attrName>
                                        </p:attrNameLst>
                                      </p:cBhvr>
                                      <p:to>
                                        <p:strVal val="visible"/>
                                      </p:to>
                                    </p:set>
                                    <p:anim calcmode="lin" valueType="num">
                                      <p:cBhvr additive="base">
                                        <p:cTn id="103" dur="500" fill="hold"/>
                                        <p:tgtEl>
                                          <p:spTgt spid="56"/>
                                        </p:tgtEl>
                                        <p:attrNameLst>
                                          <p:attrName>ppt_x</p:attrName>
                                        </p:attrNameLst>
                                      </p:cBhvr>
                                      <p:tavLst>
                                        <p:tav tm="0">
                                          <p:val>
                                            <p:strVal val="#ppt_x"/>
                                          </p:val>
                                        </p:tav>
                                        <p:tav tm="100000">
                                          <p:val>
                                            <p:strVal val="#ppt_x"/>
                                          </p:val>
                                        </p:tav>
                                      </p:tavLst>
                                    </p:anim>
                                    <p:anim calcmode="lin" valueType="num">
                                      <p:cBhvr additive="base">
                                        <p:cTn id="104" dur="500" fill="hold"/>
                                        <p:tgtEl>
                                          <p:spTgt spid="56"/>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60"/>
                                        </p:tgtEl>
                                        <p:attrNameLst>
                                          <p:attrName>style.visibility</p:attrName>
                                        </p:attrNameLst>
                                      </p:cBhvr>
                                      <p:to>
                                        <p:strVal val="visible"/>
                                      </p:to>
                                    </p:set>
                                    <p:anim calcmode="lin" valueType="num">
                                      <p:cBhvr additive="base">
                                        <p:cTn id="107" dur="500" fill="hold"/>
                                        <p:tgtEl>
                                          <p:spTgt spid="60"/>
                                        </p:tgtEl>
                                        <p:attrNameLst>
                                          <p:attrName>ppt_x</p:attrName>
                                        </p:attrNameLst>
                                      </p:cBhvr>
                                      <p:tavLst>
                                        <p:tav tm="0">
                                          <p:val>
                                            <p:strVal val="#ppt_x"/>
                                          </p:val>
                                        </p:tav>
                                        <p:tav tm="100000">
                                          <p:val>
                                            <p:strVal val="#ppt_x"/>
                                          </p:val>
                                        </p:tav>
                                      </p:tavLst>
                                    </p:anim>
                                    <p:anim calcmode="lin" valueType="num">
                                      <p:cBhvr additive="base">
                                        <p:cTn id="10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5" grpId="0"/>
      <p:bldP spid="6" grpId="0" animBg="1"/>
      <p:bldP spid="24" grpId="0"/>
      <p:bldP spid="74" grpId="0" animBg="1"/>
      <p:bldP spid="34" grpId="0" animBg="1"/>
      <p:bldP spid="35" grpId="0" animBg="1"/>
      <p:bldP spid="36" grpId="0" animBg="1"/>
      <p:bldP spid="37" grpId="0" animBg="1"/>
      <p:bldP spid="38" grpId="0"/>
      <p:bldP spid="40" grpId="0"/>
      <p:bldP spid="50" grpId="0" animBg="1"/>
      <p:bldP spid="51" grpId="0"/>
      <p:bldP spid="52" grpId="0"/>
      <p:bldP spid="54" grpId="0"/>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32"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 About"/>
          <p:cNvSpPr txBox="1"/>
          <p:nvPr/>
        </p:nvSpPr>
        <p:spPr>
          <a:xfrm>
            <a:off x="1322968" y="1126303"/>
            <a:ext cx="3941880" cy="461665"/>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400" spc="0" dirty="0" err="1">
                <a:solidFill>
                  <a:schemeClr val="tx1"/>
                </a:solidFill>
              </a:rPr>
              <a:t>ock</a:t>
            </a:r>
            <a:r>
              <a:rPr lang="en-US" altLang="zh-CN" sz="2400" spc="0" dirty="0">
                <a:solidFill>
                  <a:schemeClr val="tx1"/>
                </a:solidFill>
              </a:rPr>
              <a:t> target</a:t>
            </a:r>
            <a:endParaRPr lang="zh-CN" altLang="en-US" sz="2400" spc="0" dirty="0">
              <a:solidFill>
                <a:schemeClr val="tx1"/>
              </a:solidFill>
            </a:endParaRPr>
          </a:p>
        </p:txBody>
      </p:sp>
      <p:sp>
        <p:nvSpPr>
          <p:cNvPr id="6" name="Mona"/>
          <p:cNvSpPr txBox="1"/>
          <p:nvPr/>
        </p:nvSpPr>
        <p:spPr>
          <a:xfrm>
            <a:off x="1412611" y="918194"/>
            <a:ext cx="1224136" cy="307777"/>
          </a:xfrm>
          <a:prstGeom prst="rect">
            <a:avLst/>
          </a:prstGeom>
          <a:ln w="12700">
            <a:miter lim="400000"/>
          </a:ln>
        </p:spPr>
        <p:txBody>
          <a:bodyPr wrap="square" lIns="45719" rIns="45719">
            <a:spAutoFit/>
          </a:bodyPr>
          <a:lstStyle/>
          <a:p>
            <a:pPr algn="dist"/>
            <a:r>
              <a:rPr lang="zh-CN" altLang="en-US" sz="1400" dirty="0">
                <a:latin typeface="思源黑体 CN Light" panose="020B0300000000000000" pitchFamily="34" charset="-122"/>
                <a:ea typeface="思源黑体 CN Light" panose="020B0300000000000000" pitchFamily="34" charset="-122"/>
              </a:rPr>
              <a:t>锁定目标</a:t>
            </a:r>
          </a:p>
        </p:txBody>
      </p:sp>
      <p:grpSp>
        <p:nvGrpSpPr>
          <p:cNvPr id="7" name="PA-组合 14"/>
          <p:cNvGrpSpPr/>
          <p:nvPr>
            <p:custDataLst>
              <p:tags r:id="rId1"/>
            </p:custDataLst>
          </p:nvPr>
        </p:nvGrpSpPr>
        <p:grpSpPr>
          <a:xfrm rot="19709836">
            <a:off x="-987611" y="5521995"/>
            <a:ext cx="1164261" cy="1581925"/>
            <a:chOff x="5577360" y="5060323"/>
            <a:chExt cx="916310" cy="1245024"/>
          </a:xfrm>
        </p:grpSpPr>
        <p:sp>
          <p:nvSpPr>
            <p:cNvPr id="8" name="PA-椭圆 15"/>
            <p:cNvSpPr/>
            <p:nvPr>
              <p:custDataLst>
                <p:tags r:id="rId16"/>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17"/>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18"/>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19"/>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20"/>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21"/>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22"/>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23"/>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24"/>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25"/>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26"/>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27"/>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28"/>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29"/>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30"/>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4" name="- About"/>
          <p:cNvSpPr txBox="1"/>
          <p:nvPr/>
        </p:nvSpPr>
        <p:spPr>
          <a:xfrm>
            <a:off x="602888" y="535438"/>
            <a:ext cx="864096" cy="1200329"/>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7200" dirty="0">
                <a:solidFill>
                  <a:schemeClr val="tx1"/>
                </a:solidFill>
              </a:rPr>
              <a:t>L</a:t>
            </a:r>
            <a:endParaRPr lang="zh-CN" altLang="en-US" sz="7200" dirty="0">
              <a:solidFill>
                <a:schemeClr val="tx1"/>
              </a:solidFill>
            </a:endParaRPr>
          </a:p>
        </p:txBody>
      </p:sp>
      <p:sp>
        <p:nvSpPr>
          <p:cNvPr id="74" name="PA-Freeform: Shape 71"/>
          <p:cNvSpPr/>
          <p:nvPr>
            <p:custDataLst>
              <p:tags r:id="rId2"/>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61" name="PA-矩形 2"/>
          <p:cNvSpPr/>
          <p:nvPr>
            <p:custDataLst>
              <p:tags r:id="rId3"/>
            </p:custDataLst>
          </p:nvPr>
        </p:nvSpPr>
        <p:spPr>
          <a:xfrm>
            <a:off x="1785308" y="3002247"/>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01</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2" name="PA-矩形 2"/>
          <p:cNvSpPr/>
          <p:nvPr>
            <p:custDataLst>
              <p:tags r:id="rId4"/>
            </p:custDataLst>
          </p:nvPr>
        </p:nvSpPr>
        <p:spPr>
          <a:xfrm>
            <a:off x="5208038" y="2127620"/>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rPr>
              <a:t>02</a:t>
            </a:r>
            <a:endParaRPr lang="zh-CN" altLang="en-US"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endParaRPr>
          </a:p>
        </p:txBody>
      </p:sp>
      <p:sp>
        <p:nvSpPr>
          <p:cNvPr id="63" name="PA-矩形 2"/>
          <p:cNvSpPr/>
          <p:nvPr>
            <p:custDataLst>
              <p:tags r:id="rId5"/>
            </p:custDataLst>
          </p:nvPr>
        </p:nvSpPr>
        <p:spPr>
          <a:xfrm>
            <a:off x="8753921" y="1247111"/>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03</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4" name="PA-圆角矩形 19"/>
          <p:cNvSpPr/>
          <p:nvPr>
            <p:custDataLst>
              <p:tags r:id="rId6"/>
            </p:custDataLst>
          </p:nvPr>
        </p:nvSpPr>
        <p:spPr>
          <a:xfrm>
            <a:off x="8240201" y="2563437"/>
            <a:ext cx="2800193" cy="3502083"/>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5" name="PA-圆角矩形 17"/>
          <p:cNvSpPr/>
          <p:nvPr>
            <p:custDataLst>
              <p:tags r:id="rId7"/>
            </p:custDataLst>
          </p:nvPr>
        </p:nvSpPr>
        <p:spPr>
          <a:xfrm>
            <a:off x="1271588" y="4194394"/>
            <a:ext cx="2800193" cy="2211404"/>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6" name="PA-圆角矩形 18"/>
          <p:cNvSpPr/>
          <p:nvPr>
            <p:custDataLst>
              <p:tags r:id="rId8"/>
            </p:custDataLst>
          </p:nvPr>
        </p:nvSpPr>
        <p:spPr>
          <a:xfrm>
            <a:off x="4695903" y="3557596"/>
            <a:ext cx="2800193" cy="2914524"/>
          </a:xfrm>
          <a:prstGeom prst="roundRect">
            <a:avLst>
              <a:gd name="adj" fmla="val 5075"/>
            </a:avLst>
          </a:prstGeom>
          <a:gradFill flip="none" rotWithShape="1">
            <a:gsLst>
              <a:gs pos="0">
                <a:schemeClr val="bg1">
                  <a:alpha val="0"/>
                </a:schemeClr>
              </a:gs>
              <a:gs pos="100000">
                <a:srgbClr val="0D9FD9">
                  <a:alpha val="1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7" name="PA-AutoShape 14"/>
          <p:cNvSpPr>
            <a:spLocks noChangeArrowheads="1"/>
          </p:cNvSpPr>
          <p:nvPr>
            <p:custDataLst>
              <p:tags r:id="rId9"/>
            </p:custDataLst>
          </p:nvPr>
        </p:nvSpPr>
        <p:spPr bwMode="auto">
          <a:xfrm>
            <a:off x="1554199" y="4081049"/>
            <a:ext cx="2234971" cy="490953"/>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思源黑体 CN Bold" panose="020B0800000000000000" pitchFamily="34" charset="-122"/>
                <a:ea typeface="思源黑体 CN Bold" panose="020B0800000000000000" pitchFamily="34" charset="-122"/>
              </a:rPr>
              <a:t>处置阶段</a:t>
            </a:r>
          </a:p>
        </p:txBody>
      </p:sp>
      <p:sp>
        <p:nvSpPr>
          <p:cNvPr id="68" name="PA-AutoShape 14"/>
          <p:cNvSpPr>
            <a:spLocks noChangeArrowheads="1"/>
          </p:cNvSpPr>
          <p:nvPr>
            <p:custDataLst>
              <p:tags r:id="rId10"/>
            </p:custDataLst>
          </p:nvPr>
        </p:nvSpPr>
        <p:spPr bwMode="auto">
          <a:xfrm>
            <a:off x="4928929" y="3300344"/>
            <a:ext cx="2234971" cy="490953"/>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思源黑体 CN Bold" panose="020B0800000000000000" pitchFamily="34" charset="-122"/>
                <a:ea typeface="思源黑体 CN Bold" panose="020B0800000000000000" pitchFamily="34" charset="-122"/>
              </a:rPr>
              <a:t>培植阶段</a:t>
            </a:r>
          </a:p>
        </p:txBody>
      </p:sp>
      <p:sp>
        <p:nvSpPr>
          <p:cNvPr id="69" name="PA-AutoShape 14"/>
          <p:cNvSpPr>
            <a:spLocks noChangeArrowheads="1"/>
          </p:cNvSpPr>
          <p:nvPr>
            <p:custDataLst>
              <p:tags r:id="rId11"/>
            </p:custDataLst>
          </p:nvPr>
        </p:nvSpPr>
        <p:spPr bwMode="auto">
          <a:xfrm>
            <a:off x="8522812" y="2349158"/>
            <a:ext cx="2234971" cy="490953"/>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思源黑体 CN Bold" panose="020B0800000000000000" pitchFamily="34" charset="-122"/>
                <a:ea typeface="思源黑体 CN Bold" panose="020B0800000000000000" pitchFamily="34" charset="-122"/>
              </a:rPr>
              <a:t>融合阶段</a:t>
            </a:r>
          </a:p>
        </p:txBody>
      </p:sp>
      <p:sp>
        <p:nvSpPr>
          <p:cNvPr id="76" name="PA-AutoShape 14"/>
          <p:cNvSpPr>
            <a:spLocks noChangeArrowheads="1"/>
          </p:cNvSpPr>
          <p:nvPr>
            <p:custDataLst>
              <p:tags r:id="rId12"/>
            </p:custDataLst>
          </p:nvPr>
        </p:nvSpPr>
        <p:spPr bwMode="auto">
          <a:xfrm>
            <a:off x="4288631" y="1295385"/>
            <a:ext cx="3614737" cy="491747"/>
          </a:xfrm>
          <a:prstGeom prst="roundRect">
            <a:avLst>
              <a:gd name="adj" fmla="val 50000"/>
            </a:avLst>
          </a:prstGeom>
          <a:gradFill>
            <a:gsLst>
              <a:gs pos="96000">
                <a:schemeClr val="accent1"/>
              </a:gs>
              <a:gs pos="0">
                <a:schemeClr val="accent1">
                  <a:lumMod val="80000"/>
                  <a:lumOff val="20000"/>
                </a:schemeClr>
              </a:gs>
            </a:gsLst>
            <a:lin ang="2700000" scaled="0"/>
          </a:gradFill>
          <a:ln w="9525" cap="flat">
            <a:noFill/>
            <a:prstDash val="solid"/>
            <a:miter/>
          </a:ln>
          <a:effectLst>
            <a:outerShdw blurRad="203200" dist="88900" dir="5400000" algn="ctr" rotWithShape="0">
              <a:schemeClr val="accent1">
                <a:alpha val="23000"/>
              </a:schemeClr>
            </a:outerShdw>
          </a:effectLst>
        </p:spPr>
        <p:txBody>
          <a:bodyPr rtlCol="0" anchor="ctr"/>
          <a:lstStyle/>
          <a:p>
            <a:pPr algn="ctr"/>
            <a:r>
              <a:rPr lang="zh-CN" altLang="en-US" sz="2000" dirty="0">
                <a:solidFill>
                  <a:schemeClr val="bg1"/>
                </a:solidFill>
                <a:latin typeface="思源黑体 CN Bold" panose="020B0800000000000000" pitchFamily="34" charset="-122"/>
                <a:ea typeface="思源黑体 CN Bold" panose="020B0800000000000000" pitchFamily="34" charset="-122"/>
              </a:rPr>
              <a:t>确立生涯目标的三个步骤</a:t>
            </a:r>
          </a:p>
        </p:txBody>
      </p:sp>
      <p:sp>
        <p:nvSpPr>
          <p:cNvPr id="77" name="PA-文本框 12"/>
          <p:cNvSpPr txBox="1"/>
          <p:nvPr>
            <p:custDataLst>
              <p:tags r:id="rId13"/>
            </p:custDataLst>
          </p:nvPr>
        </p:nvSpPr>
        <p:spPr>
          <a:xfrm>
            <a:off x="1534241" y="4744384"/>
            <a:ext cx="2274887" cy="953851"/>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指将犯罪收益投入到清洗系统的过程，是最容易被侦查到的阶段</a:t>
            </a:r>
            <a:endParaRPr lang="zh-CN" altLang="en-US" sz="14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endParaRPr>
          </a:p>
        </p:txBody>
      </p:sp>
      <p:sp>
        <p:nvSpPr>
          <p:cNvPr id="78" name="PA-文本框 13"/>
          <p:cNvSpPr txBox="1"/>
          <p:nvPr>
            <p:custDataLst>
              <p:tags r:id="rId14"/>
            </p:custDataLst>
          </p:nvPr>
        </p:nvSpPr>
        <p:spPr>
          <a:xfrm>
            <a:off x="4928929" y="4020081"/>
            <a:ext cx="2274887" cy="1363194"/>
          </a:xfrm>
          <a:prstGeom prst="rect">
            <a:avLst/>
          </a:prstGeom>
          <a:noFill/>
        </p:spPr>
        <p:txBody>
          <a:bodyPr wrap="square">
            <a:spAutoFit/>
          </a:bodyPr>
          <a:lstStyle/>
          <a:p>
            <a:pPr defTabSz="914400">
              <a:lnSpc>
                <a:spcPct val="120000"/>
              </a:lnSpc>
              <a:buClr>
                <a:srgbClr val="285AE1"/>
              </a:buClr>
              <a:defRPr/>
            </a:pPr>
            <a:r>
              <a:rPr lang="zh-CN" altLang="en-US" sz="14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即通过复杂的多种、多层的金融交易，将非法收益与其来源分开，并进行最大限度的分散，以掩饰线索和隐藏身份</a:t>
            </a:r>
            <a:endPar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endParaRPr>
          </a:p>
        </p:txBody>
      </p:sp>
      <p:sp>
        <p:nvSpPr>
          <p:cNvPr id="79" name="PA-文本框 20"/>
          <p:cNvSpPr txBox="1"/>
          <p:nvPr>
            <p:custDataLst>
              <p:tags r:id="rId15"/>
            </p:custDataLst>
          </p:nvPr>
        </p:nvSpPr>
        <p:spPr>
          <a:xfrm>
            <a:off x="8502854" y="3113428"/>
            <a:ext cx="2417558" cy="1846468"/>
          </a:xfrm>
          <a:prstGeom prst="rect">
            <a:avLst/>
          </a:prstGeom>
          <a:noFill/>
        </p:spPr>
        <p:txBody>
          <a:bodyPr wrap="square">
            <a:spAutoFit/>
          </a:bodyPr>
          <a:lstStyle/>
          <a:p>
            <a:pPr defTabSz="914400">
              <a:lnSpc>
                <a:spcPct val="120000"/>
              </a:lnSpc>
              <a:buClr>
                <a:srgbClr val="285AE1"/>
              </a:buClr>
              <a:defRPr/>
            </a:pPr>
            <a:r>
              <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被形象地描述为“甩干”，即使非法变为合法，为犯罪得来的财务提供表面的合法掩藏</a:t>
            </a:r>
            <a:endParaRPr lang="en-US" altLang="zh-CN"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endParaRPr>
          </a:p>
          <a:p>
            <a:pPr defTabSz="914400">
              <a:lnSpc>
                <a:spcPct val="120000"/>
              </a:lnSpc>
              <a:buClr>
                <a:srgbClr val="285AE1"/>
              </a:buClr>
              <a:defRPr/>
            </a:pPr>
            <a:endParaRPr lang="en-US" altLang="zh-CN"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endParaRPr>
          </a:p>
          <a:p>
            <a:pPr defTabSz="914400">
              <a:lnSpc>
                <a:spcPct val="120000"/>
              </a:lnSpc>
              <a:buClr>
                <a:srgbClr val="285AE1"/>
              </a:buClr>
              <a:defRPr/>
            </a:pPr>
            <a:r>
              <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在犯罪收益披上了合法外衣后，犯罪收益人就能够自由地享用这些肮脏的收益，将清洗后的钱集中起来使用</a:t>
            </a:r>
            <a:endParaRPr lang="zh-CN" altLang="en-US" sz="11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ppt_x"/>
                                          </p:val>
                                        </p:tav>
                                        <p:tav tm="100000">
                                          <p:val>
                                            <p:strVal val="#ppt_x"/>
                                          </p:val>
                                        </p:tav>
                                      </p:tavLst>
                                    </p:anim>
                                    <p:anim calcmode="lin" valueType="num">
                                      <p:cBhvr additive="base">
                                        <p:cTn id="28" dur="500" fill="hold"/>
                                        <p:tgtEl>
                                          <p:spTgt spid="7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ppt_x"/>
                                          </p:val>
                                        </p:tav>
                                        <p:tav tm="100000">
                                          <p:val>
                                            <p:strVal val="#ppt_x"/>
                                          </p:val>
                                        </p:tav>
                                      </p:tavLst>
                                    </p:anim>
                                    <p:anim calcmode="lin" valueType="num">
                                      <p:cBhvr additive="base">
                                        <p:cTn id="32" dur="500" fill="hold"/>
                                        <p:tgtEl>
                                          <p:spTgt spid="6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ppt_x"/>
                                          </p:val>
                                        </p:tav>
                                        <p:tav tm="100000">
                                          <p:val>
                                            <p:strVal val="#ppt_x"/>
                                          </p:val>
                                        </p:tav>
                                      </p:tavLst>
                                    </p:anim>
                                    <p:anim calcmode="lin" valueType="num">
                                      <p:cBhvr additive="base">
                                        <p:cTn id="36" dur="500" fill="hold"/>
                                        <p:tgtEl>
                                          <p:spTgt spid="6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ppt_x"/>
                                          </p:val>
                                        </p:tav>
                                        <p:tav tm="100000">
                                          <p:val>
                                            <p:strVal val="#ppt_x"/>
                                          </p:val>
                                        </p:tav>
                                      </p:tavLst>
                                    </p:anim>
                                    <p:anim calcmode="lin" valueType="num">
                                      <p:cBhvr additive="base">
                                        <p:cTn id="40" dur="500" fill="hold"/>
                                        <p:tgtEl>
                                          <p:spTgt spid="6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ppt_x"/>
                                          </p:val>
                                        </p:tav>
                                        <p:tav tm="100000">
                                          <p:val>
                                            <p:strVal val="#ppt_x"/>
                                          </p:val>
                                        </p:tav>
                                      </p:tavLst>
                                    </p:anim>
                                    <p:anim calcmode="lin" valueType="num">
                                      <p:cBhvr additive="base">
                                        <p:cTn id="44" dur="500" fill="hold"/>
                                        <p:tgtEl>
                                          <p:spTgt spid="6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fill="hold"/>
                                        <p:tgtEl>
                                          <p:spTgt spid="65"/>
                                        </p:tgtEl>
                                        <p:attrNameLst>
                                          <p:attrName>ppt_x</p:attrName>
                                        </p:attrNameLst>
                                      </p:cBhvr>
                                      <p:tavLst>
                                        <p:tav tm="0">
                                          <p:val>
                                            <p:strVal val="#ppt_x"/>
                                          </p:val>
                                        </p:tav>
                                        <p:tav tm="100000">
                                          <p:val>
                                            <p:strVal val="#ppt_x"/>
                                          </p:val>
                                        </p:tav>
                                      </p:tavLst>
                                    </p:anim>
                                    <p:anim calcmode="lin" valueType="num">
                                      <p:cBhvr additive="base">
                                        <p:cTn id="48" dur="500" fill="hold"/>
                                        <p:tgtEl>
                                          <p:spTgt spid="6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500" fill="hold"/>
                                        <p:tgtEl>
                                          <p:spTgt spid="66"/>
                                        </p:tgtEl>
                                        <p:attrNameLst>
                                          <p:attrName>ppt_x</p:attrName>
                                        </p:attrNameLst>
                                      </p:cBhvr>
                                      <p:tavLst>
                                        <p:tav tm="0">
                                          <p:val>
                                            <p:strVal val="#ppt_x"/>
                                          </p:val>
                                        </p:tav>
                                        <p:tav tm="100000">
                                          <p:val>
                                            <p:strVal val="#ppt_x"/>
                                          </p:val>
                                        </p:tav>
                                      </p:tavLst>
                                    </p:anim>
                                    <p:anim calcmode="lin" valueType="num">
                                      <p:cBhvr additive="base">
                                        <p:cTn id="52" dur="500" fill="hold"/>
                                        <p:tgtEl>
                                          <p:spTgt spid="6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fill="hold"/>
                                        <p:tgtEl>
                                          <p:spTgt spid="67"/>
                                        </p:tgtEl>
                                        <p:attrNameLst>
                                          <p:attrName>ppt_x</p:attrName>
                                        </p:attrNameLst>
                                      </p:cBhvr>
                                      <p:tavLst>
                                        <p:tav tm="0">
                                          <p:val>
                                            <p:strVal val="#ppt_x"/>
                                          </p:val>
                                        </p:tav>
                                        <p:tav tm="100000">
                                          <p:val>
                                            <p:strVal val="#ppt_x"/>
                                          </p:val>
                                        </p:tav>
                                      </p:tavLst>
                                    </p:anim>
                                    <p:anim calcmode="lin" valueType="num">
                                      <p:cBhvr additive="base">
                                        <p:cTn id="56" dur="500" fill="hold"/>
                                        <p:tgtEl>
                                          <p:spTgt spid="6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ppt_x"/>
                                          </p:val>
                                        </p:tav>
                                        <p:tav tm="100000">
                                          <p:val>
                                            <p:strVal val="#ppt_x"/>
                                          </p:val>
                                        </p:tav>
                                      </p:tavLst>
                                    </p:anim>
                                    <p:anim calcmode="lin" valueType="num">
                                      <p:cBhvr additive="base">
                                        <p:cTn id="60" dur="500" fill="hold"/>
                                        <p:tgtEl>
                                          <p:spTgt spid="6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additive="base">
                                        <p:cTn id="63" dur="500" fill="hold"/>
                                        <p:tgtEl>
                                          <p:spTgt spid="69"/>
                                        </p:tgtEl>
                                        <p:attrNameLst>
                                          <p:attrName>ppt_x</p:attrName>
                                        </p:attrNameLst>
                                      </p:cBhvr>
                                      <p:tavLst>
                                        <p:tav tm="0">
                                          <p:val>
                                            <p:strVal val="#ppt_x"/>
                                          </p:val>
                                        </p:tav>
                                        <p:tav tm="100000">
                                          <p:val>
                                            <p:strVal val="#ppt_x"/>
                                          </p:val>
                                        </p:tav>
                                      </p:tavLst>
                                    </p:anim>
                                    <p:anim calcmode="lin" valueType="num">
                                      <p:cBhvr additive="base">
                                        <p:cTn id="64" dur="500" fill="hold"/>
                                        <p:tgtEl>
                                          <p:spTgt spid="6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additive="base">
                                        <p:cTn id="67" dur="500" fill="hold"/>
                                        <p:tgtEl>
                                          <p:spTgt spid="76"/>
                                        </p:tgtEl>
                                        <p:attrNameLst>
                                          <p:attrName>ppt_x</p:attrName>
                                        </p:attrNameLst>
                                      </p:cBhvr>
                                      <p:tavLst>
                                        <p:tav tm="0">
                                          <p:val>
                                            <p:strVal val="#ppt_x"/>
                                          </p:val>
                                        </p:tav>
                                        <p:tav tm="100000">
                                          <p:val>
                                            <p:strVal val="#ppt_x"/>
                                          </p:val>
                                        </p:tav>
                                      </p:tavLst>
                                    </p:anim>
                                    <p:anim calcmode="lin" valueType="num">
                                      <p:cBhvr additive="base">
                                        <p:cTn id="68" dur="500" fill="hold"/>
                                        <p:tgtEl>
                                          <p:spTgt spid="7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77"/>
                                        </p:tgtEl>
                                        <p:attrNameLst>
                                          <p:attrName>style.visibility</p:attrName>
                                        </p:attrNameLst>
                                      </p:cBhvr>
                                      <p:to>
                                        <p:strVal val="visible"/>
                                      </p:to>
                                    </p:set>
                                    <p:anim calcmode="lin" valueType="num">
                                      <p:cBhvr additive="base">
                                        <p:cTn id="71" dur="500" fill="hold"/>
                                        <p:tgtEl>
                                          <p:spTgt spid="77"/>
                                        </p:tgtEl>
                                        <p:attrNameLst>
                                          <p:attrName>ppt_x</p:attrName>
                                        </p:attrNameLst>
                                      </p:cBhvr>
                                      <p:tavLst>
                                        <p:tav tm="0">
                                          <p:val>
                                            <p:strVal val="#ppt_x"/>
                                          </p:val>
                                        </p:tav>
                                        <p:tav tm="100000">
                                          <p:val>
                                            <p:strVal val="#ppt_x"/>
                                          </p:val>
                                        </p:tav>
                                      </p:tavLst>
                                    </p:anim>
                                    <p:anim calcmode="lin" valueType="num">
                                      <p:cBhvr additive="base">
                                        <p:cTn id="72" dur="500" fill="hold"/>
                                        <p:tgtEl>
                                          <p:spTgt spid="7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78"/>
                                        </p:tgtEl>
                                        <p:attrNameLst>
                                          <p:attrName>style.visibility</p:attrName>
                                        </p:attrNameLst>
                                      </p:cBhvr>
                                      <p:to>
                                        <p:strVal val="visible"/>
                                      </p:to>
                                    </p:set>
                                    <p:anim calcmode="lin" valueType="num">
                                      <p:cBhvr additive="base">
                                        <p:cTn id="75" dur="500" fill="hold"/>
                                        <p:tgtEl>
                                          <p:spTgt spid="78"/>
                                        </p:tgtEl>
                                        <p:attrNameLst>
                                          <p:attrName>ppt_x</p:attrName>
                                        </p:attrNameLst>
                                      </p:cBhvr>
                                      <p:tavLst>
                                        <p:tav tm="0">
                                          <p:val>
                                            <p:strVal val="#ppt_x"/>
                                          </p:val>
                                        </p:tav>
                                        <p:tav tm="100000">
                                          <p:val>
                                            <p:strVal val="#ppt_x"/>
                                          </p:val>
                                        </p:tav>
                                      </p:tavLst>
                                    </p:anim>
                                    <p:anim calcmode="lin" valueType="num">
                                      <p:cBhvr additive="base">
                                        <p:cTn id="76" dur="500" fill="hold"/>
                                        <p:tgtEl>
                                          <p:spTgt spid="7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 calcmode="lin" valueType="num">
                                      <p:cBhvr additive="base">
                                        <p:cTn id="79" dur="500" fill="hold"/>
                                        <p:tgtEl>
                                          <p:spTgt spid="79"/>
                                        </p:tgtEl>
                                        <p:attrNameLst>
                                          <p:attrName>ppt_x</p:attrName>
                                        </p:attrNameLst>
                                      </p:cBhvr>
                                      <p:tavLst>
                                        <p:tav tm="0">
                                          <p:val>
                                            <p:strVal val="#ppt_x"/>
                                          </p:val>
                                        </p:tav>
                                        <p:tav tm="100000">
                                          <p:val>
                                            <p:strVal val="#ppt_x"/>
                                          </p:val>
                                        </p:tav>
                                      </p:tavLst>
                                    </p:anim>
                                    <p:anim calcmode="lin" valueType="num">
                                      <p:cBhvr additive="base">
                                        <p:cTn id="80" dur="500" fill="hold"/>
                                        <p:tgtEl>
                                          <p:spTgt spid="79"/>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ppt_x"/>
                                          </p:val>
                                        </p:tav>
                                        <p:tav tm="100000">
                                          <p:val>
                                            <p:strVal val="#ppt_x"/>
                                          </p:val>
                                        </p:tav>
                                      </p:tavLst>
                                    </p:anim>
                                    <p:anim calcmode="lin" valueType="num">
                                      <p:cBhvr additive="base">
                                        <p:cTn id="88"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5" grpId="0"/>
      <p:bldP spid="6" grpId="0" animBg="1"/>
      <p:bldP spid="24" grpId="0"/>
      <p:bldP spid="74" grpId="0" animBg="1"/>
      <p:bldP spid="61" grpId="0"/>
      <p:bldP spid="62" grpId="0"/>
      <p:bldP spid="63" grpId="0"/>
      <p:bldP spid="64" grpId="0" animBg="1"/>
      <p:bldP spid="65" grpId="0" animBg="1"/>
      <p:bldP spid="66" grpId="0" animBg="1"/>
      <p:bldP spid="67" grpId="0" animBg="1"/>
      <p:bldP spid="68" grpId="0" animBg="1"/>
      <p:bldP spid="69" grpId="0" animBg="1"/>
      <p:bldP spid="76" grpId="0" animBg="1"/>
      <p:bldP spid="77"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p:cNvSpPr/>
          <p:nvPr/>
        </p:nvSpPr>
        <p:spPr>
          <a:xfrm>
            <a:off x="-538652" y="4367489"/>
            <a:ext cx="13269304" cy="3930087"/>
          </a:xfrm>
          <a:custGeom>
            <a:avLst/>
            <a:gdLst>
              <a:gd name="connsiteX0" fmla="*/ 10363878 w 13269304"/>
              <a:gd name="connsiteY0" fmla="*/ 104 h 3930087"/>
              <a:gd name="connsiteX1" fmla="*/ 12782300 w 13269304"/>
              <a:gd name="connsiteY1" fmla="*/ 1338550 h 3930087"/>
              <a:gd name="connsiteX2" fmla="*/ 13192203 w 13269304"/>
              <a:gd name="connsiteY2" fmla="*/ 1306803 h 3930087"/>
              <a:gd name="connsiteX3" fmla="*/ 13269304 w 13269304"/>
              <a:gd name="connsiteY3" fmla="*/ 1282683 h 3930087"/>
              <a:gd name="connsiteX4" fmla="*/ 13269304 w 13269304"/>
              <a:gd name="connsiteY4" fmla="*/ 3930087 h 3930087"/>
              <a:gd name="connsiteX5" fmla="*/ 0 w 13269304"/>
              <a:gd name="connsiteY5" fmla="*/ 3930087 h 3930087"/>
              <a:gd name="connsiteX6" fmla="*/ 0 w 13269304"/>
              <a:gd name="connsiteY6" fmla="*/ 1743114 h 3930087"/>
              <a:gd name="connsiteX7" fmla="*/ 235991 w 13269304"/>
              <a:gd name="connsiteY7" fmla="*/ 1783857 h 3930087"/>
              <a:gd name="connsiteX8" fmla="*/ 1031297 w 13269304"/>
              <a:gd name="connsiteY8" fmla="*/ 1819278 h 3930087"/>
              <a:gd name="connsiteX9" fmla="*/ 2928580 w 13269304"/>
              <a:gd name="connsiteY9" fmla="*/ 1101728 h 3930087"/>
              <a:gd name="connsiteX10" fmla="*/ 4774814 w 13269304"/>
              <a:gd name="connsiteY10" fmla="*/ 1730378 h 3930087"/>
              <a:gd name="connsiteX11" fmla="*/ 6609447 w 13269304"/>
              <a:gd name="connsiteY11" fmla="*/ 391130 h 3930087"/>
              <a:gd name="connsiteX12" fmla="*/ 8450268 w 13269304"/>
              <a:gd name="connsiteY12" fmla="*/ 1260478 h 3930087"/>
              <a:gd name="connsiteX13" fmla="*/ 10363878 w 13269304"/>
              <a:gd name="connsiteY13" fmla="*/ 104 h 393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69304" h="3930087">
                <a:moveTo>
                  <a:pt x="10363878" y="104"/>
                </a:moveTo>
                <a:cubicBezTo>
                  <a:pt x="11085884" y="13117"/>
                  <a:pt x="12055511" y="1239568"/>
                  <a:pt x="12782300" y="1338550"/>
                </a:cubicBezTo>
                <a:cubicBezTo>
                  <a:pt x="12918573" y="1357109"/>
                  <a:pt x="13055934" y="1342619"/>
                  <a:pt x="13192203" y="1306803"/>
                </a:cubicBezTo>
                <a:lnTo>
                  <a:pt x="13269304" y="1282683"/>
                </a:lnTo>
                <a:lnTo>
                  <a:pt x="13269304" y="3930087"/>
                </a:lnTo>
                <a:lnTo>
                  <a:pt x="0" y="3930087"/>
                </a:lnTo>
                <a:lnTo>
                  <a:pt x="0" y="1743114"/>
                </a:lnTo>
                <a:lnTo>
                  <a:pt x="235991" y="1783857"/>
                </a:lnTo>
                <a:cubicBezTo>
                  <a:pt x="511712" y="1825430"/>
                  <a:pt x="790947" y="1847059"/>
                  <a:pt x="1031297" y="1819278"/>
                </a:cubicBezTo>
                <a:cubicBezTo>
                  <a:pt x="1672232" y="1745195"/>
                  <a:pt x="2304661" y="1116545"/>
                  <a:pt x="2928580" y="1101728"/>
                </a:cubicBezTo>
                <a:cubicBezTo>
                  <a:pt x="3552500" y="1086911"/>
                  <a:pt x="4161337" y="1848811"/>
                  <a:pt x="4774814" y="1730378"/>
                </a:cubicBezTo>
                <a:cubicBezTo>
                  <a:pt x="5388292" y="1611945"/>
                  <a:pt x="5996871" y="469447"/>
                  <a:pt x="6609447" y="391130"/>
                </a:cubicBezTo>
                <a:cubicBezTo>
                  <a:pt x="7222022" y="312813"/>
                  <a:pt x="7824530" y="1325649"/>
                  <a:pt x="8450268" y="1260478"/>
                </a:cubicBezTo>
                <a:cubicBezTo>
                  <a:pt x="9076006" y="1195307"/>
                  <a:pt x="9641872" y="-12907"/>
                  <a:pt x="10363878" y="104"/>
                </a:cubicBezTo>
                <a:close/>
              </a:path>
            </a:pathLst>
          </a:custGeom>
          <a:gradFill flip="none" rotWithShape="1">
            <a:gsLst>
              <a:gs pos="83000">
                <a:schemeClr val="bg1">
                  <a:alpha val="0"/>
                </a:schemeClr>
              </a:gs>
              <a:gs pos="1000">
                <a:schemeClr val="accent1">
                  <a:alpha val="5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 About"/>
          <p:cNvSpPr txBox="1"/>
          <p:nvPr/>
        </p:nvSpPr>
        <p:spPr>
          <a:xfrm>
            <a:off x="-322372" y="5769410"/>
            <a:ext cx="12980762" cy="1015663"/>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6000" dirty="0">
                <a:gradFill>
                  <a:gsLst>
                    <a:gs pos="0">
                      <a:srgbClr val="C2B270">
                        <a:alpha val="14000"/>
                      </a:srgbClr>
                    </a:gs>
                    <a:gs pos="100000">
                      <a:srgbClr val="222222">
                        <a:alpha val="0"/>
                      </a:srgbClr>
                    </a:gs>
                  </a:gsLst>
                  <a:lin ang="5400000" scaled="1"/>
                </a:gradFill>
              </a:rPr>
              <a:t>Problem solving ability</a:t>
            </a:r>
          </a:p>
        </p:txBody>
      </p:sp>
      <p:sp>
        <p:nvSpPr>
          <p:cNvPr id="9" name="任意多边形: 形状 8"/>
          <p:cNvSpPr/>
          <p:nvPr/>
        </p:nvSpPr>
        <p:spPr>
          <a:xfrm>
            <a:off x="-538652" y="4338614"/>
            <a:ext cx="13269304" cy="1831747"/>
          </a:xfrm>
          <a:custGeom>
            <a:avLst/>
            <a:gdLst>
              <a:gd name="connsiteX0" fmla="*/ 10363878 w 13269304"/>
              <a:gd name="connsiteY0" fmla="*/ 104 h 3930087"/>
              <a:gd name="connsiteX1" fmla="*/ 12782300 w 13269304"/>
              <a:gd name="connsiteY1" fmla="*/ 1338550 h 3930087"/>
              <a:gd name="connsiteX2" fmla="*/ 13192203 w 13269304"/>
              <a:gd name="connsiteY2" fmla="*/ 1306803 h 3930087"/>
              <a:gd name="connsiteX3" fmla="*/ 13269304 w 13269304"/>
              <a:gd name="connsiteY3" fmla="*/ 1282683 h 3930087"/>
              <a:gd name="connsiteX4" fmla="*/ 13269304 w 13269304"/>
              <a:gd name="connsiteY4" fmla="*/ 3930087 h 3930087"/>
              <a:gd name="connsiteX5" fmla="*/ 0 w 13269304"/>
              <a:gd name="connsiteY5" fmla="*/ 3930087 h 3930087"/>
              <a:gd name="connsiteX6" fmla="*/ 0 w 13269304"/>
              <a:gd name="connsiteY6" fmla="*/ 1743114 h 3930087"/>
              <a:gd name="connsiteX7" fmla="*/ 235991 w 13269304"/>
              <a:gd name="connsiteY7" fmla="*/ 1783857 h 3930087"/>
              <a:gd name="connsiteX8" fmla="*/ 1031297 w 13269304"/>
              <a:gd name="connsiteY8" fmla="*/ 1819278 h 3930087"/>
              <a:gd name="connsiteX9" fmla="*/ 2928580 w 13269304"/>
              <a:gd name="connsiteY9" fmla="*/ 1101728 h 3930087"/>
              <a:gd name="connsiteX10" fmla="*/ 4774814 w 13269304"/>
              <a:gd name="connsiteY10" fmla="*/ 1730378 h 3930087"/>
              <a:gd name="connsiteX11" fmla="*/ 6609447 w 13269304"/>
              <a:gd name="connsiteY11" fmla="*/ 391130 h 3930087"/>
              <a:gd name="connsiteX12" fmla="*/ 8450268 w 13269304"/>
              <a:gd name="connsiteY12" fmla="*/ 1260478 h 3930087"/>
              <a:gd name="connsiteX13" fmla="*/ 10363878 w 13269304"/>
              <a:gd name="connsiteY13" fmla="*/ 104 h 3930087"/>
              <a:gd name="connsiteX0-1" fmla="*/ 13269304 w 13360744"/>
              <a:gd name="connsiteY0-2" fmla="*/ 3930087 h 4021527"/>
              <a:gd name="connsiteX1-3" fmla="*/ 0 w 13360744"/>
              <a:gd name="connsiteY1-4" fmla="*/ 3930087 h 4021527"/>
              <a:gd name="connsiteX2-5" fmla="*/ 0 w 13360744"/>
              <a:gd name="connsiteY2-6" fmla="*/ 1743114 h 4021527"/>
              <a:gd name="connsiteX3-7" fmla="*/ 235991 w 13360744"/>
              <a:gd name="connsiteY3-8" fmla="*/ 1783857 h 4021527"/>
              <a:gd name="connsiteX4-9" fmla="*/ 1031297 w 13360744"/>
              <a:gd name="connsiteY4-10" fmla="*/ 1819278 h 4021527"/>
              <a:gd name="connsiteX5-11" fmla="*/ 2928580 w 13360744"/>
              <a:gd name="connsiteY5-12" fmla="*/ 1101728 h 4021527"/>
              <a:gd name="connsiteX6-13" fmla="*/ 4774814 w 13360744"/>
              <a:gd name="connsiteY6-14" fmla="*/ 1730378 h 4021527"/>
              <a:gd name="connsiteX7-15" fmla="*/ 6609447 w 13360744"/>
              <a:gd name="connsiteY7-16" fmla="*/ 391130 h 4021527"/>
              <a:gd name="connsiteX8-17" fmla="*/ 8450268 w 13360744"/>
              <a:gd name="connsiteY8-18" fmla="*/ 1260478 h 4021527"/>
              <a:gd name="connsiteX9-19" fmla="*/ 10363878 w 13360744"/>
              <a:gd name="connsiteY9-20" fmla="*/ 104 h 4021527"/>
              <a:gd name="connsiteX10-21" fmla="*/ 12782300 w 13360744"/>
              <a:gd name="connsiteY10-22" fmla="*/ 1338550 h 4021527"/>
              <a:gd name="connsiteX11-23" fmla="*/ 13192203 w 13360744"/>
              <a:gd name="connsiteY11-24" fmla="*/ 1306803 h 4021527"/>
              <a:gd name="connsiteX12-25" fmla="*/ 13269304 w 13360744"/>
              <a:gd name="connsiteY12-26" fmla="*/ 1282683 h 4021527"/>
              <a:gd name="connsiteX13-27" fmla="*/ 13360744 w 13360744"/>
              <a:gd name="connsiteY13-28" fmla="*/ 4021527 h 4021527"/>
              <a:gd name="connsiteX0-29" fmla="*/ 13269304 w 13269304"/>
              <a:gd name="connsiteY0-30" fmla="*/ 3930087 h 3930087"/>
              <a:gd name="connsiteX1-31" fmla="*/ 0 w 13269304"/>
              <a:gd name="connsiteY1-32" fmla="*/ 3930087 h 3930087"/>
              <a:gd name="connsiteX2-33" fmla="*/ 0 w 13269304"/>
              <a:gd name="connsiteY2-34" fmla="*/ 1743114 h 3930087"/>
              <a:gd name="connsiteX3-35" fmla="*/ 235991 w 13269304"/>
              <a:gd name="connsiteY3-36" fmla="*/ 1783857 h 3930087"/>
              <a:gd name="connsiteX4-37" fmla="*/ 1031297 w 13269304"/>
              <a:gd name="connsiteY4-38" fmla="*/ 1819278 h 3930087"/>
              <a:gd name="connsiteX5-39" fmla="*/ 2928580 w 13269304"/>
              <a:gd name="connsiteY5-40" fmla="*/ 1101728 h 3930087"/>
              <a:gd name="connsiteX6-41" fmla="*/ 4774814 w 13269304"/>
              <a:gd name="connsiteY6-42" fmla="*/ 1730378 h 3930087"/>
              <a:gd name="connsiteX7-43" fmla="*/ 6609447 w 13269304"/>
              <a:gd name="connsiteY7-44" fmla="*/ 391130 h 3930087"/>
              <a:gd name="connsiteX8-45" fmla="*/ 8450268 w 13269304"/>
              <a:gd name="connsiteY8-46" fmla="*/ 1260478 h 3930087"/>
              <a:gd name="connsiteX9-47" fmla="*/ 10363878 w 13269304"/>
              <a:gd name="connsiteY9-48" fmla="*/ 104 h 3930087"/>
              <a:gd name="connsiteX10-49" fmla="*/ 12782300 w 13269304"/>
              <a:gd name="connsiteY10-50" fmla="*/ 1338550 h 3930087"/>
              <a:gd name="connsiteX11-51" fmla="*/ 13192203 w 13269304"/>
              <a:gd name="connsiteY11-52" fmla="*/ 1306803 h 3930087"/>
              <a:gd name="connsiteX12-53" fmla="*/ 13269304 w 13269304"/>
              <a:gd name="connsiteY12-54" fmla="*/ 1282683 h 3930087"/>
              <a:gd name="connsiteX0-55" fmla="*/ 0 w 13269304"/>
              <a:gd name="connsiteY0-56" fmla="*/ 3930087 h 3930087"/>
              <a:gd name="connsiteX1-57" fmla="*/ 0 w 13269304"/>
              <a:gd name="connsiteY1-58" fmla="*/ 1743114 h 3930087"/>
              <a:gd name="connsiteX2-59" fmla="*/ 235991 w 13269304"/>
              <a:gd name="connsiteY2-60" fmla="*/ 1783857 h 3930087"/>
              <a:gd name="connsiteX3-61" fmla="*/ 1031297 w 13269304"/>
              <a:gd name="connsiteY3-62" fmla="*/ 1819278 h 3930087"/>
              <a:gd name="connsiteX4-63" fmla="*/ 2928580 w 13269304"/>
              <a:gd name="connsiteY4-64" fmla="*/ 1101728 h 3930087"/>
              <a:gd name="connsiteX5-65" fmla="*/ 4774814 w 13269304"/>
              <a:gd name="connsiteY5-66" fmla="*/ 1730378 h 3930087"/>
              <a:gd name="connsiteX6-67" fmla="*/ 6609447 w 13269304"/>
              <a:gd name="connsiteY6-68" fmla="*/ 391130 h 3930087"/>
              <a:gd name="connsiteX7-69" fmla="*/ 8450268 w 13269304"/>
              <a:gd name="connsiteY7-70" fmla="*/ 1260478 h 3930087"/>
              <a:gd name="connsiteX8-71" fmla="*/ 10363878 w 13269304"/>
              <a:gd name="connsiteY8-72" fmla="*/ 104 h 3930087"/>
              <a:gd name="connsiteX9-73" fmla="*/ 12782300 w 13269304"/>
              <a:gd name="connsiteY9-74" fmla="*/ 1338550 h 3930087"/>
              <a:gd name="connsiteX10-75" fmla="*/ 13192203 w 13269304"/>
              <a:gd name="connsiteY10-76" fmla="*/ 1306803 h 3930087"/>
              <a:gd name="connsiteX11-77" fmla="*/ 13269304 w 13269304"/>
              <a:gd name="connsiteY11-78" fmla="*/ 1282683 h 3930087"/>
              <a:gd name="connsiteX0-79" fmla="*/ 0 w 13269304"/>
              <a:gd name="connsiteY0-80" fmla="*/ 1743114 h 1831747"/>
              <a:gd name="connsiteX1-81" fmla="*/ 235991 w 13269304"/>
              <a:gd name="connsiteY1-82" fmla="*/ 1783857 h 1831747"/>
              <a:gd name="connsiteX2-83" fmla="*/ 1031297 w 13269304"/>
              <a:gd name="connsiteY2-84" fmla="*/ 1819278 h 1831747"/>
              <a:gd name="connsiteX3-85" fmla="*/ 2928580 w 13269304"/>
              <a:gd name="connsiteY3-86" fmla="*/ 1101728 h 1831747"/>
              <a:gd name="connsiteX4-87" fmla="*/ 4774814 w 13269304"/>
              <a:gd name="connsiteY4-88" fmla="*/ 1730378 h 1831747"/>
              <a:gd name="connsiteX5-89" fmla="*/ 6609447 w 13269304"/>
              <a:gd name="connsiteY5-90" fmla="*/ 391130 h 1831747"/>
              <a:gd name="connsiteX6-91" fmla="*/ 8450268 w 13269304"/>
              <a:gd name="connsiteY6-92" fmla="*/ 1260478 h 1831747"/>
              <a:gd name="connsiteX7-93" fmla="*/ 10363878 w 13269304"/>
              <a:gd name="connsiteY7-94" fmla="*/ 104 h 1831747"/>
              <a:gd name="connsiteX8-95" fmla="*/ 12782300 w 13269304"/>
              <a:gd name="connsiteY8-96" fmla="*/ 1338550 h 1831747"/>
              <a:gd name="connsiteX9-97" fmla="*/ 13192203 w 13269304"/>
              <a:gd name="connsiteY9-98" fmla="*/ 1306803 h 1831747"/>
              <a:gd name="connsiteX10-99" fmla="*/ 13269304 w 13269304"/>
              <a:gd name="connsiteY10-100" fmla="*/ 1282683 h 18317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3269304" h="1831747">
                <a:moveTo>
                  <a:pt x="0" y="1743114"/>
                </a:moveTo>
                <a:lnTo>
                  <a:pt x="235991" y="1783857"/>
                </a:lnTo>
                <a:cubicBezTo>
                  <a:pt x="511712" y="1825430"/>
                  <a:pt x="790947" y="1847059"/>
                  <a:pt x="1031297" y="1819278"/>
                </a:cubicBezTo>
                <a:cubicBezTo>
                  <a:pt x="1672232" y="1745195"/>
                  <a:pt x="2304661" y="1116545"/>
                  <a:pt x="2928580" y="1101728"/>
                </a:cubicBezTo>
                <a:cubicBezTo>
                  <a:pt x="3552500" y="1086911"/>
                  <a:pt x="4161337" y="1848811"/>
                  <a:pt x="4774814" y="1730378"/>
                </a:cubicBezTo>
                <a:cubicBezTo>
                  <a:pt x="5388292" y="1611945"/>
                  <a:pt x="5996871" y="469447"/>
                  <a:pt x="6609447" y="391130"/>
                </a:cubicBezTo>
                <a:cubicBezTo>
                  <a:pt x="7222022" y="312813"/>
                  <a:pt x="7824530" y="1325649"/>
                  <a:pt x="8450268" y="1260478"/>
                </a:cubicBezTo>
                <a:cubicBezTo>
                  <a:pt x="9076006" y="1195307"/>
                  <a:pt x="9641872" y="-12907"/>
                  <a:pt x="10363878" y="104"/>
                </a:cubicBezTo>
                <a:cubicBezTo>
                  <a:pt x="11085884" y="13117"/>
                  <a:pt x="12055511" y="1239568"/>
                  <a:pt x="12782300" y="1338550"/>
                </a:cubicBezTo>
                <a:cubicBezTo>
                  <a:pt x="12918573" y="1357109"/>
                  <a:pt x="13055934" y="1342619"/>
                  <a:pt x="13192203" y="1306803"/>
                </a:cubicBezTo>
                <a:lnTo>
                  <a:pt x="13269304" y="1282683"/>
                </a:lnTo>
              </a:path>
            </a:pathLst>
          </a:custGeom>
          <a:noFill/>
          <a:ln w="53975">
            <a:solidFill>
              <a:srgbClr val="FF97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椭圆 9"/>
          <p:cNvSpPr/>
          <p:nvPr/>
        </p:nvSpPr>
        <p:spPr bwMode="auto">
          <a:xfrm>
            <a:off x="1523476" y="5580965"/>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椭圆 10"/>
          <p:cNvSpPr/>
          <p:nvPr/>
        </p:nvSpPr>
        <p:spPr bwMode="auto">
          <a:xfrm>
            <a:off x="3901722" y="5916363"/>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 name="椭圆 11"/>
          <p:cNvSpPr/>
          <p:nvPr/>
        </p:nvSpPr>
        <p:spPr bwMode="auto">
          <a:xfrm>
            <a:off x="5972025" y="4612595"/>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 name="椭圆 12"/>
          <p:cNvSpPr/>
          <p:nvPr/>
        </p:nvSpPr>
        <p:spPr bwMode="auto">
          <a:xfrm>
            <a:off x="9486159" y="4240490"/>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14" name="直接箭头连接符 13"/>
          <p:cNvCxnSpPr/>
          <p:nvPr/>
        </p:nvCxnSpPr>
        <p:spPr>
          <a:xfrm>
            <a:off x="1650476" y="2783966"/>
            <a:ext cx="0" cy="2796999"/>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791973" y="3189204"/>
            <a:ext cx="1762493" cy="786882"/>
          </a:xfrm>
          <a:prstGeom prst="rect">
            <a:avLst/>
          </a:prstGeom>
        </p:spPr>
        <p:txBody>
          <a:bodyPr wrap="square">
            <a:spAutoFit/>
          </a:bodyPr>
          <a:lstStyle/>
          <a:p>
            <a:pPr lvl="0" algn="just">
              <a:lnSpc>
                <a:spcPct val="110000"/>
              </a:lnSpc>
              <a:buClr>
                <a:schemeClr val="accent1"/>
              </a:buClr>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客观的认识自我、准确职业定位</a:t>
            </a:r>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a:t>
            </a: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自我认知）</a:t>
            </a:r>
          </a:p>
        </p:txBody>
      </p:sp>
      <p:sp>
        <p:nvSpPr>
          <p:cNvPr id="16" name="文本框 15"/>
          <p:cNvSpPr txBox="1"/>
          <p:nvPr/>
        </p:nvSpPr>
        <p:spPr>
          <a:xfrm>
            <a:off x="1791974" y="2783966"/>
            <a:ext cx="1213870" cy="369332"/>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第一步</a:t>
            </a:r>
          </a:p>
        </p:txBody>
      </p:sp>
      <p:cxnSp>
        <p:nvCxnSpPr>
          <p:cNvPr id="17" name="直接箭头连接符 16"/>
          <p:cNvCxnSpPr/>
          <p:nvPr/>
        </p:nvCxnSpPr>
        <p:spPr>
          <a:xfrm>
            <a:off x="4028722" y="4240490"/>
            <a:ext cx="0" cy="1755026"/>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104823" y="4206251"/>
            <a:ext cx="1867202" cy="549894"/>
          </a:xfrm>
          <a:prstGeom prst="rect">
            <a:avLst/>
          </a:prstGeom>
        </p:spPr>
        <p:txBody>
          <a:bodyPr wrap="square">
            <a:spAutoFit/>
          </a:bodyPr>
          <a:lstStyle/>
          <a:p>
            <a:pPr lvl="0" algn="just">
              <a:lnSpc>
                <a:spcPct val="110000"/>
              </a:lnSpc>
              <a:buClr>
                <a:schemeClr val="accent1"/>
              </a:buClr>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评估就业机会、知己知彼（职业认知）</a:t>
            </a:r>
          </a:p>
        </p:txBody>
      </p:sp>
      <p:sp>
        <p:nvSpPr>
          <p:cNvPr id="19" name="文本框 18"/>
          <p:cNvSpPr txBox="1"/>
          <p:nvPr/>
        </p:nvSpPr>
        <p:spPr>
          <a:xfrm>
            <a:off x="4104823" y="3801013"/>
            <a:ext cx="1213870" cy="369332"/>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第二步</a:t>
            </a:r>
          </a:p>
        </p:txBody>
      </p:sp>
      <p:cxnSp>
        <p:nvCxnSpPr>
          <p:cNvPr id="20" name="直接箭头连接符 19"/>
          <p:cNvCxnSpPr/>
          <p:nvPr/>
        </p:nvCxnSpPr>
        <p:spPr>
          <a:xfrm>
            <a:off x="6099025" y="1772816"/>
            <a:ext cx="0" cy="3000753"/>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226024" y="2012977"/>
            <a:ext cx="2056916" cy="786882"/>
          </a:xfrm>
          <a:prstGeom prst="rect">
            <a:avLst/>
          </a:prstGeom>
        </p:spPr>
        <p:txBody>
          <a:bodyPr wrap="square">
            <a:spAutoFit/>
          </a:bodyPr>
          <a:lstStyle/>
          <a:p>
            <a:pPr lvl="0" algn="just">
              <a:lnSpc>
                <a:spcPct val="110000"/>
              </a:lnSpc>
              <a:buClr>
                <a:schemeClr val="accent1"/>
              </a:buClr>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择优选择职业目标和路径（确定目标和路径）</a:t>
            </a:r>
          </a:p>
          <a:p>
            <a:pPr lvl="0" algn="just">
              <a:lnSpc>
                <a:spcPct val="110000"/>
              </a:lnSpc>
              <a:buClr>
                <a:schemeClr val="accent1"/>
              </a:buClr>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规划职业方向编辑</a:t>
            </a:r>
          </a:p>
        </p:txBody>
      </p:sp>
      <p:sp>
        <p:nvSpPr>
          <p:cNvPr id="22" name="文本框 21"/>
          <p:cNvSpPr txBox="1"/>
          <p:nvPr/>
        </p:nvSpPr>
        <p:spPr>
          <a:xfrm>
            <a:off x="6226025" y="1607739"/>
            <a:ext cx="1213870" cy="369332"/>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第三步</a:t>
            </a:r>
          </a:p>
        </p:txBody>
      </p:sp>
      <p:cxnSp>
        <p:nvCxnSpPr>
          <p:cNvPr id="23" name="直接箭头连接符 22"/>
          <p:cNvCxnSpPr/>
          <p:nvPr/>
        </p:nvCxnSpPr>
        <p:spPr>
          <a:xfrm>
            <a:off x="7734188" y="3871066"/>
            <a:ext cx="0" cy="1755026"/>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816208" y="3984672"/>
            <a:ext cx="1502996" cy="786882"/>
          </a:xfrm>
          <a:prstGeom prst="rect">
            <a:avLst/>
          </a:prstGeom>
        </p:spPr>
        <p:txBody>
          <a:bodyPr wrap="square">
            <a:spAutoFit/>
          </a:bodyPr>
          <a:lstStyle/>
          <a:p>
            <a:pPr lvl="0" algn="just">
              <a:lnSpc>
                <a:spcPct val="110000"/>
              </a:lnSpc>
              <a:buClr>
                <a:schemeClr val="accent1"/>
              </a:buClr>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客观的认识自我、准确职业定位</a:t>
            </a:r>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a:t>
            </a: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自我认知）</a:t>
            </a:r>
          </a:p>
        </p:txBody>
      </p:sp>
      <p:sp>
        <p:nvSpPr>
          <p:cNvPr id="25" name="文本框 24"/>
          <p:cNvSpPr txBox="1"/>
          <p:nvPr/>
        </p:nvSpPr>
        <p:spPr>
          <a:xfrm>
            <a:off x="7816208" y="3673573"/>
            <a:ext cx="1213870" cy="369332"/>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第四步</a:t>
            </a:r>
          </a:p>
        </p:txBody>
      </p:sp>
      <p:cxnSp>
        <p:nvCxnSpPr>
          <p:cNvPr id="26" name="直接箭头连接符 25"/>
          <p:cNvCxnSpPr/>
          <p:nvPr/>
        </p:nvCxnSpPr>
        <p:spPr>
          <a:xfrm>
            <a:off x="9613159" y="2527945"/>
            <a:ext cx="0" cy="1783096"/>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9740157" y="2864819"/>
            <a:ext cx="1762493" cy="549894"/>
          </a:xfrm>
          <a:prstGeom prst="rect">
            <a:avLst/>
          </a:prstGeom>
        </p:spPr>
        <p:txBody>
          <a:bodyPr wrap="square">
            <a:spAutoFit/>
          </a:bodyPr>
          <a:lstStyle/>
          <a:p>
            <a:pPr lvl="0" algn="just">
              <a:lnSpc>
                <a:spcPct val="110000"/>
              </a:lnSpc>
              <a:buClr>
                <a:schemeClr val="accent1"/>
              </a:buClr>
              <a:defRP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评估就业机会、知己知彼（职业认知）</a:t>
            </a:r>
          </a:p>
        </p:txBody>
      </p:sp>
      <p:sp>
        <p:nvSpPr>
          <p:cNvPr id="28" name="文本框 27"/>
          <p:cNvSpPr txBox="1"/>
          <p:nvPr/>
        </p:nvSpPr>
        <p:spPr>
          <a:xfrm>
            <a:off x="9740158" y="2459581"/>
            <a:ext cx="1213870" cy="369332"/>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第五步</a:t>
            </a:r>
          </a:p>
        </p:txBody>
      </p:sp>
      <p:sp>
        <p:nvSpPr>
          <p:cNvPr id="29" name="椭圆 28"/>
          <p:cNvSpPr/>
          <p:nvPr/>
        </p:nvSpPr>
        <p:spPr bwMode="auto">
          <a:xfrm>
            <a:off x="7607188" y="5439900"/>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0" name="- About"/>
          <p:cNvSpPr txBox="1"/>
          <p:nvPr/>
        </p:nvSpPr>
        <p:spPr>
          <a:xfrm>
            <a:off x="1322968" y="1126303"/>
            <a:ext cx="2282245" cy="461665"/>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400" spc="0" dirty="0">
                <a:solidFill>
                  <a:schemeClr val="tx1"/>
                </a:solidFill>
              </a:rPr>
              <a:t>elf  cognition</a:t>
            </a:r>
            <a:endParaRPr lang="zh-CN" altLang="en-US" sz="2400" spc="0" dirty="0">
              <a:solidFill>
                <a:schemeClr val="tx1"/>
              </a:solidFill>
            </a:endParaRPr>
          </a:p>
        </p:txBody>
      </p:sp>
      <p:sp>
        <p:nvSpPr>
          <p:cNvPr id="31" name="Mona"/>
          <p:cNvSpPr txBox="1"/>
          <p:nvPr/>
        </p:nvSpPr>
        <p:spPr>
          <a:xfrm>
            <a:off x="1412610" y="918194"/>
            <a:ext cx="1730639" cy="307777"/>
          </a:xfrm>
          <a:prstGeom prst="rect">
            <a:avLst/>
          </a:prstGeom>
          <a:ln w="12700">
            <a:miter lim="400000"/>
          </a:ln>
        </p:spPr>
        <p:txBody>
          <a:bodyPr wrap="square" lIns="45719" rIns="45719">
            <a:spAutoFit/>
          </a:bodyPr>
          <a:lstStyle/>
          <a:p>
            <a:pPr algn="dist"/>
            <a:r>
              <a:rPr lang="zh-CN" altLang="en-US" sz="1400" dirty="0">
                <a:latin typeface="思源黑体 CN Light" panose="020B0300000000000000" pitchFamily="34" charset="-122"/>
                <a:ea typeface="思源黑体 CN Light" panose="020B0300000000000000" pitchFamily="34" charset="-122"/>
              </a:rPr>
              <a:t>如何进行自我认知</a:t>
            </a:r>
          </a:p>
        </p:txBody>
      </p:sp>
      <p:cxnSp>
        <p:nvCxnSpPr>
          <p:cNvPr id="32" name="直接连接符 31"/>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33" name="- About"/>
          <p:cNvSpPr txBox="1"/>
          <p:nvPr/>
        </p:nvSpPr>
        <p:spPr>
          <a:xfrm>
            <a:off x="602888" y="535438"/>
            <a:ext cx="864096" cy="1200329"/>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7200" dirty="0">
                <a:solidFill>
                  <a:schemeClr val="tx1"/>
                </a:solidFill>
              </a:rPr>
              <a:t>S</a:t>
            </a:r>
            <a:endParaRPr lang="zh-CN" altLang="en-US" sz="72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ppt_x"/>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fill="hold"/>
                                        <p:tgtEl>
                                          <p:spTgt spid="9"/>
                                        </p:tgtEl>
                                        <p:attrNameLst>
                                          <p:attrName>ppt_x</p:attrName>
                                        </p:attrNameLst>
                                      </p:cBhvr>
                                      <p:tavLst>
                                        <p:tav tm="0">
                                          <p:val>
                                            <p:strVal val="#ppt_x"/>
                                          </p:val>
                                        </p:tav>
                                        <p:tav tm="100000">
                                          <p:val>
                                            <p:strVal val="#ppt_x"/>
                                          </p:val>
                                        </p:tav>
                                      </p:tavLst>
                                    </p:anim>
                                    <p:anim calcmode="lin" valueType="num">
                                      <p:cBhvr additive="base">
                                        <p:cTn id="76" dur="500" fill="hold"/>
                                        <p:tgtEl>
                                          <p:spTgt spid="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ppt_x"/>
                                          </p:val>
                                        </p:tav>
                                        <p:tav tm="100000">
                                          <p:val>
                                            <p:strVal val="#ppt_x"/>
                                          </p:val>
                                        </p:tav>
                                      </p:tavLst>
                                    </p:anim>
                                    <p:anim calcmode="lin" valueType="num">
                                      <p:cBhvr additive="base">
                                        <p:cTn id="84" dur="500" fill="hold"/>
                                        <p:tgtEl>
                                          <p:spTgt spid="1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ppt_x"/>
                                          </p:val>
                                        </p:tav>
                                        <p:tav tm="100000">
                                          <p:val>
                                            <p:strVal val="#ppt_x"/>
                                          </p:val>
                                        </p:tav>
                                      </p:tavLst>
                                    </p:anim>
                                    <p:anim calcmode="lin" valueType="num">
                                      <p:cBhvr additive="base">
                                        <p:cTn id="88" dur="500" fill="hold"/>
                                        <p:tgtEl>
                                          <p:spTgt spid="2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fill="hold"/>
                                        <p:tgtEl>
                                          <p:spTgt spid="25"/>
                                        </p:tgtEl>
                                        <p:attrNameLst>
                                          <p:attrName>ppt_x</p:attrName>
                                        </p:attrNameLst>
                                      </p:cBhvr>
                                      <p:tavLst>
                                        <p:tav tm="0">
                                          <p:val>
                                            <p:strVal val="#ppt_x"/>
                                          </p:val>
                                        </p:tav>
                                        <p:tav tm="100000">
                                          <p:val>
                                            <p:strVal val="#ppt_x"/>
                                          </p:val>
                                        </p:tav>
                                      </p:tavLst>
                                    </p:anim>
                                    <p:anim calcmode="lin" valueType="num">
                                      <p:cBhvr additive="base">
                                        <p:cTn id="92" dur="500" fill="hold"/>
                                        <p:tgtEl>
                                          <p:spTgt spid="2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ppt_x"/>
                                          </p:val>
                                        </p:tav>
                                        <p:tav tm="100000">
                                          <p:val>
                                            <p:strVal val="#ppt_x"/>
                                          </p:val>
                                        </p:tav>
                                      </p:tavLst>
                                    </p:anim>
                                    <p:anim calcmode="lin" valueType="num">
                                      <p:cBhvr additive="base">
                                        <p:cTn id="96" dur="500" fill="hold"/>
                                        <p:tgtEl>
                                          <p:spTgt spid="2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ppt_x"/>
                                          </p:val>
                                        </p:tav>
                                        <p:tav tm="100000">
                                          <p:val>
                                            <p:strVal val="#ppt_x"/>
                                          </p:val>
                                        </p:tav>
                                      </p:tavLst>
                                    </p:anim>
                                    <p:anim calcmode="lin" valueType="num">
                                      <p:cBhvr additive="base">
                                        <p:cTn id="100" dur="500" fill="hold"/>
                                        <p:tgtEl>
                                          <p:spTgt spid="3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fill="hold"/>
                                        <p:tgtEl>
                                          <p:spTgt spid="31"/>
                                        </p:tgtEl>
                                        <p:attrNameLst>
                                          <p:attrName>ppt_x</p:attrName>
                                        </p:attrNameLst>
                                      </p:cBhvr>
                                      <p:tavLst>
                                        <p:tav tm="0">
                                          <p:val>
                                            <p:strVal val="#ppt_x"/>
                                          </p:val>
                                        </p:tav>
                                        <p:tav tm="100000">
                                          <p:val>
                                            <p:strVal val="#ppt_x"/>
                                          </p:val>
                                        </p:tav>
                                      </p:tavLst>
                                    </p:anim>
                                    <p:anim calcmode="lin" valueType="num">
                                      <p:cBhvr additive="base">
                                        <p:cTn id="104" dur="500" fill="hold"/>
                                        <p:tgtEl>
                                          <p:spTgt spid="31"/>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fill="hold"/>
                                        <p:tgtEl>
                                          <p:spTgt spid="32"/>
                                        </p:tgtEl>
                                        <p:attrNameLst>
                                          <p:attrName>ppt_x</p:attrName>
                                        </p:attrNameLst>
                                      </p:cBhvr>
                                      <p:tavLst>
                                        <p:tav tm="0">
                                          <p:val>
                                            <p:strVal val="#ppt_x"/>
                                          </p:val>
                                        </p:tav>
                                        <p:tav tm="100000">
                                          <p:val>
                                            <p:strVal val="#ppt_x"/>
                                          </p:val>
                                        </p:tav>
                                      </p:tavLst>
                                    </p:anim>
                                    <p:anim calcmode="lin" valueType="num">
                                      <p:cBhvr additive="base">
                                        <p:cTn id="108" dur="500" fill="hold"/>
                                        <p:tgtEl>
                                          <p:spTgt spid="3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additive="base">
                                        <p:cTn id="111" dur="500" fill="hold"/>
                                        <p:tgtEl>
                                          <p:spTgt spid="33"/>
                                        </p:tgtEl>
                                        <p:attrNameLst>
                                          <p:attrName>ppt_x</p:attrName>
                                        </p:attrNameLst>
                                      </p:cBhvr>
                                      <p:tavLst>
                                        <p:tav tm="0">
                                          <p:val>
                                            <p:strVal val="#ppt_x"/>
                                          </p:val>
                                        </p:tav>
                                        <p:tav tm="100000">
                                          <p:val>
                                            <p:strVal val="#ppt_x"/>
                                          </p:val>
                                        </p:tav>
                                      </p:tavLst>
                                    </p:anim>
                                    <p:anim calcmode="lin" valueType="num">
                                      <p:cBhvr additive="base">
                                        <p:cTn id="11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animBg="1"/>
      <p:bldP spid="10" grpId="0" animBg="1"/>
      <p:bldP spid="11" grpId="0" animBg="1"/>
      <p:bldP spid="12" grpId="0" animBg="1"/>
      <p:bldP spid="13" grpId="0" animBg="1"/>
      <p:bldP spid="15" grpId="0"/>
      <p:bldP spid="16" grpId="0"/>
      <p:bldP spid="18" grpId="0"/>
      <p:bldP spid="19" grpId="0"/>
      <p:bldP spid="21" grpId="0"/>
      <p:bldP spid="22" grpId="0"/>
      <p:bldP spid="24" grpId="0"/>
      <p:bldP spid="25" grpId="0"/>
      <p:bldP spid="27" grpId="0"/>
      <p:bldP spid="28" grpId="0"/>
      <p:bldP spid="29" grpId="0" animBg="1"/>
      <p:bldP spid="30" grpId="0"/>
      <p:bldP spid="31" grpId="0" animBg="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占位符 71" descr="一群人坐在桌子前&#10;&#10;描述已自动生成"/>
          <p:cNvPicPr>
            <a:picLocks noGrp="1" noChangeAspect="1"/>
          </p:cNvPicPr>
          <p:nvPr>
            <p:ph type="pic" sz="quarter" idx="10"/>
          </p:nvPr>
        </p:nvPicPr>
        <p:blipFill rotWithShape="1">
          <a:blip r:embed="rId19" cstate="screen"/>
          <a:srcRect/>
          <a:stretch>
            <a:fillRect/>
          </a:stretch>
        </p:blipFill>
        <p:spPr>
          <a:xfrm>
            <a:off x="0" y="0"/>
            <a:ext cx="12192000" cy="6858000"/>
          </a:xfrm>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 About"/>
          <p:cNvSpPr txBox="1"/>
          <p:nvPr/>
        </p:nvSpPr>
        <p:spPr>
          <a:xfrm>
            <a:off x="1322968" y="1126303"/>
            <a:ext cx="2353681" cy="461665"/>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400" spc="0" dirty="0" err="1">
                <a:solidFill>
                  <a:schemeClr val="tx1"/>
                </a:solidFill>
              </a:rPr>
              <a:t>rofessional</a:t>
            </a:r>
            <a:r>
              <a:rPr lang="en-US" altLang="zh-CN" sz="2400" spc="0" dirty="0">
                <a:solidFill>
                  <a:schemeClr val="tx1"/>
                </a:solidFill>
              </a:rPr>
              <a:t> </a:t>
            </a:r>
            <a:endParaRPr lang="zh-CN" altLang="en-US" sz="2400" spc="0" dirty="0">
              <a:solidFill>
                <a:schemeClr val="tx1"/>
              </a:solidFill>
            </a:endParaRPr>
          </a:p>
        </p:txBody>
      </p:sp>
      <p:sp>
        <p:nvSpPr>
          <p:cNvPr id="6" name="Mona"/>
          <p:cNvSpPr txBox="1"/>
          <p:nvPr/>
        </p:nvSpPr>
        <p:spPr>
          <a:xfrm>
            <a:off x="1412611" y="918194"/>
            <a:ext cx="1870340" cy="307777"/>
          </a:xfrm>
          <a:prstGeom prst="rect">
            <a:avLst/>
          </a:prstGeom>
          <a:ln w="12700">
            <a:miter lim="400000"/>
          </a:ln>
        </p:spPr>
        <p:txBody>
          <a:bodyPr wrap="square" lIns="45719" rIns="45719">
            <a:spAutoFit/>
          </a:bodyPr>
          <a:lstStyle/>
          <a:p>
            <a:pPr algn="dist"/>
            <a:r>
              <a:rPr lang="zh-CN" altLang="en-US" sz="1400" dirty="0">
                <a:latin typeface="思源黑体 CN Light" panose="020B0300000000000000" pitchFamily="34" charset="-122"/>
                <a:ea typeface="思源黑体 CN Light" panose="020B0300000000000000" pitchFamily="34" charset="-122"/>
              </a:rPr>
              <a:t>职业兴趣及价值观</a:t>
            </a:r>
          </a:p>
        </p:txBody>
      </p:sp>
      <p:grpSp>
        <p:nvGrpSpPr>
          <p:cNvPr id="7" name="PA-组合 14"/>
          <p:cNvGrpSpPr/>
          <p:nvPr>
            <p:custDataLst>
              <p:tags r:id="rId1"/>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4" name="- About"/>
          <p:cNvSpPr txBox="1"/>
          <p:nvPr/>
        </p:nvSpPr>
        <p:spPr>
          <a:xfrm>
            <a:off x="602888" y="535438"/>
            <a:ext cx="864096" cy="1200329"/>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7200" dirty="0">
                <a:solidFill>
                  <a:schemeClr val="tx1"/>
                </a:solidFill>
              </a:rPr>
              <a:t>P</a:t>
            </a:r>
            <a:endParaRPr lang="zh-CN" altLang="en-US" sz="7200" dirty="0">
              <a:solidFill>
                <a:schemeClr val="tx1"/>
              </a:solidFill>
            </a:endParaRPr>
          </a:p>
        </p:txBody>
      </p:sp>
      <p:sp>
        <p:nvSpPr>
          <p:cNvPr id="74" name="PA-Freeform: Shape 71"/>
          <p:cNvSpPr/>
          <p:nvPr>
            <p:custDataLst>
              <p:tags r:id="rId2"/>
            </p:custDataLst>
          </p:nvPr>
        </p:nvSpPr>
        <p:spPr>
          <a:xfrm rot="18618023" flipV="1">
            <a:off x="11045677" y="5391786"/>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3" name="椭圆 32"/>
          <p:cNvSpPr/>
          <p:nvPr/>
        </p:nvSpPr>
        <p:spPr bwMode="auto">
          <a:xfrm>
            <a:off x="4733925" y="1735767"/>
            <a:ext cx="2724150" cy="2724150"/>
          </a:xfrm>
          <a:prstGeom prst="ellipse">
            <a:avLst/>
          </a:prstGeom>
          <a:solidFill>
            <a:srgbClr val="FF9700">
              <a:alpha val="10000"/>
            </a:srgbClr>
          </a:solidFill>
          <a:ln w="6350"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1200" cap="none" spc="0" normalizeH="0" baseline="0" noProof="0">
              <a:ln>
                <a:noFill/>
              </a:ln>
              <a:solidFill>
                <a:schemeClr val="tx1">
                  <a:lumMod val="85000"/>
                  <a:lumOff val="15000"/>
                </a:schemeClr>
              </a:solidFill>
              <a:effectLst/>
              <a:uLnTx/>
              <a:uFillTx/>
              <a:latin typeface="Arial" panose="020B0604020202020204" pitchFamily="34" charset="0"/>
              <a:ea typeface="宋体" panose="02010600030101010101" pitchFamily="2" charset="-122"/>
              <a:cs typeface="+mn-cs"/>
            </a:endParaRPr>
          </a:p>
        </p:txBody>
      </p:sp>
      <p:sp>
        <p:nvSpPr>
          <p:cNvPr id="34" name="椭圆 33"/>
          <p:cNvSpPr/>
          <p:nvPr/>
        </p:nvSpPr>
        <p:spPr bwMode="auto">
          <a:xfrm>
            <a:off x="5105331" y="2107173"/>
            <a:ext cx="1981338" cy="198133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Mona"/>
          <p:cNvSpPr txBox="1"/>
          <p:nvPr/>
        </p:nvSpPr>
        <p:spPr>
          <a:xfrm>
            <a:off x="5160830" y="3128619"/>
            <a:ext cx="1870340" cy="461665"/>
          </a:xfrm>
          <a:prstGeom prst="rect">
            <a:avLst/>
          </a:prstGeom>
          <a:ln w="12700">
            <a:miter lim="400000"/>
          </a:ln>
        </p:spPr>
        <p:txBody>
          <a:bodyPr wrap="square" lIns="45719" rIns="45719">
            <a:spAutoFit/>
          </a:bodyP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职业价值观</a:t>
            </a:r>
          </a:p>
        </p:txBody>
      </p:sp>
      <p:pic>
        <p:nvPicPr>
          <p:cNvPr id="3" name="图形 2"/>
          <p:cNvPicPr>
            <a:picLocks noChangeAspect="1"/>
          </p:cNvPicPr>
          <p:nvPr/>
        </p:nvPicPr>
        <p:blipFill>
          <a:blip r:embed="rId20" cstate="screen">
            <a:extLst>
              <a:ext uri="{96DAC541-7B7A-43D3-8B79-37D633B846F1}">
                <asvg:svgBlip xmlns:asvg="http://schemas.microsoft.com/office/drawing/2016/SVG/main" r:embed="rId21"/>
              </a:ext>
            </a:extLst>
          </a:blip>
          <a:stretch>
            <a:fillRect/>
          </a:stretch>
        </p:blipFill>
        <p:spPr>
          <a:xfrm>
            <a:off x="5924550" y="2690051"/>
            <a:ext cx="342900" cy="278606"/>
          </a:xfrm>
          <a:prstGeom prst="rect">
            <a:avLst/>
          </a:prstGeom>
        </p:spPr>
      </p:pic>
      <p:sp>
        <p:nvSpPr>
          <p:cNvPr id="41" name="椭圆 40"/>
          <p:cNvSpPr/>
          <p:nvPr/>
        </p:nvSpPr>
        <p:spPr bwMode="auto">
          <a:xfrm>
            <a:off x="1971318" y="2710405"/>
            <a:ext cx="774874" cy="774874"/>
          </a:xfrm>
          <a:prstGeom prst="ellipse">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endParaRPr>
          </a:p>
        </p:txBody>
      </p:sp>
      <p:sp>
        <p:nvSpPr>
          <p:cNvPr id="47" name="矩形 46"/>
          <p:cNvSpPr/>
          <p:nvPr/>
        </p:nvSpPr>
        <p:spPr>
          <a:xfrm>
            <a:off x="1226597" y="3721445"/>
            <a:ext cx="2264316" cy="738472"/>
          </a:xfrm>
          <a:prstGeom prst="rect">
            <a:avLst/>
          </a:prstGeom>
        </p:spPr>
        <p:txBody>
          <a:bodyPr wrap="square">
            <a:spAutoFit/>
          </a:bodyPr>
          <a:lstStyle/>
          <a:p>
            <a:pPr lvl="0" algn="ctr">
              <a:lnSpc>
                <a:spcPct val="120000"/>
              </a:lnSpc>
              <a:buClr>
                <a:schemeClr val="accent1"/>
              </a:buClr>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职业兴趣较广泛，由于我是学管理的，对管理方面的知识比较了解，可以学以致用。</a:t>
            </a:r>
          </a:p>
        </p:txBody>
      </p:sp>
      <p:sp>
        <p:nvSpPr>
          <p:cNvPr id="48" name="文本框 47"/>
          <p:cNvSpPr txBox="1"/>
          <p:nvPr/>
        </p:nvSpPr>
        <p:spPr>
          <a:xfrm>
            <a:off x="1751820" y="2836232"/>
            <a:ext cx="1213870" cy="523220"/>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pPr algn="ctr"/>
            <a:r>
              <a:rPr lang="zh-CN" altLang="en-US" sz="1400" dirty="0">
                <a:solidFill>
                  <a:schemeClr val="bg1"/>
                </a:solidFill>
                <a:latin typeface="思源黑体 CN Bold" panose="020B0800000000000000" pitchFamily="34" charset="-122"/>
                <a:ea typeface="思源黑体 CN Bold" panose="020B0800000000000000" pitchFamily="34" charset="-122"/>
              </a:rPr>
              <a:t>职业</a:t>
            </a:r>
            <a:endParaRPr lang="en-US" altLang="zh-CN" sz="1400" dirty="0">
              <a:solidFill>
                <a:schemeClr val="bg1"/>
              </a:solidFill>
              <a:latin typeface="思源黑体 CN Bold" panose="020B0800000000000000" pitchFamily="34" charset="-122"/>
              <a:ea typeface="思源黑体 CN Bold" panose="020B0800000000000000" pitchFamily="34" charset="-122"/>
            </a:endParaRPr>
          </a:p>
          <a:p>
            <a:pPr algn="ctr"/>
            <a:r>
              <a:rPr lang="zh-CN" altLang="en-US" sz="1400" dirty="0">
                <a:solidFill>
                  <a:schemeClr val="bg1"/>
                </a:solidFill>
                <a:latin typeface="思源黑体 CN Bold" panose="020B0800000000000000" pitchFamily="34" charset="-122"/>
                <a:ea typeface="思源黑体 CN Bold" panose="020B0800000000000000" pitchFamily="34" charset="-122"/>
              </a:rPr>
              <a:t>兴趣</a:t>
            </a:r>
          </a:p>
        </p:txBody>
      </p:sp>
      <p:sp>
        <p:nvSpPr>
          <p:cNvPr id="50" name="椭圆 49"/>
          <p:cNvSpPr/>
          <p:nvPr/>
        </p:nvSpPr>
        <p:spPr bwMode="auto">
          <a:xfrm>
            <a:off x="9445808" y="2710405"/>
            <a:ext cx="774874" cy="774874"/>
          </a:xfrm>
          <a:prstGeom prst="ellipse">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pitchFamily="34" charset="-122"/>
              <a:ea typeface="思源黑体 CN Bold" panose="020B0800000000000000" pitchFamily="34" charset="-122"/>
            </a:endParaRPr>
          </a:p>
        </p:txBody>
      </p:sp>
      <p:sp>
        <p:nvSpPr>
          <p:cNvPr id="51" name="矩形 50"/>
          <p:cNvSpPr/>
          <p:nvPr/>
        </p:nvSpPr>
        <p:spPr>
          <a:xfrm>
            <a:off x="8701087" y="3721445"/>
            <a:ext cx="2264316" cy="1181670"/>
          </a:xfrm>
          <a:prstGeom prst="rect">
            <a:avLst/>
          </a:prstGeom>
        </p:spPr>
        <p:txBody>
          <a:bodyPr wrap="square">
            <a:spAutoFit/>
          </a:bodyPr>
          <a:lstStyle/>
          <a:p>
            <a:pPr lvl="0" algn="ctr">
              <a:lnSpc>
                <a:spcPct val="120000"/>
              </a:lnSpc>
              <a:buClr>
                <a:schemeClr val="accent1"/>
              </a:buClr>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工作的目的和价值在于不断为社会和他人创造价值，同时得到社会的肯定，能获得优厚的报酬，也能在这种创造过程中得到快乐</a:t>
            </a:r>
          </a:p>
        </p:txBody>
      </p:sp>
      <p:sp>
        <p:nvSpPr>
          <p:cNvPr id="52" name="文本框 51"/>
          <p:cNvSpPr txBox="1"/>
          <p:nvPr/>
        </p:nvSpPr>
        <p:spPr>
          <a:xfrm>
            <a:off x="9226310" y="2836232"/>
            <a:ext cx="1213870" cy="523220"/>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pPr algn="ctr"/>
            <a:r>
              <a:rPr lang="zh-CN" altLang="en-US" sz="1400" dirty="0">
                <a:solidFill>
                  <a:schemeClr val="bg1"/>
                </a:solidFill>
                <a:latin typeface="思源黑体 CN Bold" panose="020B0800000000000000" pitchFamily="34" charset="-122"/>
                <a:ea typeface="思源黑体 CN Bold" panose="020B0800000000000000" pitchFamily="34" charset="-122"/>
              </a:rPr>
              <a:t>职业</a:t>
            </a:r>
            <a:endParaRPr lang="en-US" altLang="zh-CN" sz="1400" dirty="0">
              <a:solidFill>
                <a:schemeClr val="bg1"/>
              </a:solidFill>
              <a:latin typeface="思源黑体 CN Bold" panose="020B0800000000000000" pitchFamily="34" charset="-122"/>
              <a:ea typeface="思源黑体 CN Bold" panose="020B0800000000000000" pitchFamily="34" charset="-122"/>
            </a:endParaRPr>
          </a:p>
          <a:p>
            <a:pPr algn="ctr"/>
            <a:r>
              <a:rPr lang="zh-CN" altLang="en-US" sz="1400" dirty="0">
                <a:solidFill>
                  <a:schemeClr val="bg1"/>
                </a:solidFill>
                <a:latin typeface="思源黑体 CN Bold" panose="020B0800000000000000" pitchFamily="34" charset="-122"/>
                <a:ea typeface="思源黑体 CN Bold" panose="020B0800000000000000" pitchFamily="34" charset="-122"/>
              </a:rPr>
              <a:t>兴趣</a:t>
            </a:r>
          </a:p>
        </p:txBody>
      </p:sp>
      <p:sp>
        <p:nvSpPr>
          <p:cNvPr id="36" name="矩形 35"/>
          <p:cNvSpPr/>
          <p:nvPr/>
        </p:nvSpPr>
        <p:spPr>
          <a:xfrm>
            <a:off x="4191111" y="4619879"/>
            <a:ext cx="3806934" cy="1181670"/>
          </a:xfrm>
          <a:prstGeom prst="rect">
            <a:avLst/>
          </a:prstGeom>
        </p:spPr>
        <p:txBody>
          <a:bodyPr wrap="square">
            <a:spAutoFit/>
          </a:bodyPr>
          <a:lstStyle/>
          <a:p>
            <a:pPr lvl="0" algn="ctr">
              <a:lnSpc>
                <a:spcPct val="120000"/>
              </a:lnSpc>
              <a:buClr>
                <a:schemeClr val="accent1"/>
              </a:buClr>
              <a:defRP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喜欢独立地计划自己的活动和指导别人的活动，在独立的和负有职责情景中感到愉快，喜欢对将来发生的事情作出决定，希望能成为一位优秀的领导者。在工作中形成一定个人魅力，得到大家的肯定及尊重。软硬兼用，以身作则。对自己未来有信心。</a:t>
            </a:r>
          </a:p>
        </p:txBody>
      </p:sp>
      <p:cxnSp>
        <p:nvCxnSpPr>
          <p:cNvPr id="4" name="直接箭头连接符 3"/>
          <p:cNvCxnSpPr/>
          <p:nvPr/>
        </p:nvCxnSpPr>
        <p:spPr>
          <a:xfrm flipH="1" flipV="1">
            <a:off x="3035985" y="3166719"/>
            <a:ext cx="1281328" cy="0"/>
          </a:xfrm>
          <a:prstGeom prst="straightConnector1">
            <a:avLst/>
          </a:prstGeom>
          <a:ln>
            <a:gradFill>
              <a:gsLst>
                <a:gs pos="100000">
                  <a:srgbClr val="FF9700"/>
                </a:gs>
                <a:gs pos="0">
                  <a:schemeClr val="accent1">
                    <a:lumMod val="30000"/>
                    <a:lumOff val="70000"/>
                    <a:alpha val="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7881482" y="3166719"/>
            <a:ext cx="1281328" cy="0"/>
          </a:xfrm>
          <a:prstGeom prst="straightConnector1">
            <a:avLst/>
          </a:prstGeom>
          <a:ln>
            <a:gradFill>
              <a:gsLst>
                <a:gs pos="100000">
                  <a:srgbClr val="FF9700"/>
                </a:gs>
                <a:gs pos="0">
                  <a:schemeClr val="accent1">
                    <a:lumMod val="30000"/>
                    <a:lumOff val="70000"/>
                    <a:alpha val="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ppt_x"/>
                                          </p:val>
                                        </p:tav>
                                        <p:tav tm="100000">
                                          <p:val>
                                            <p:strVal val="#ppt_x"/>
                                          </p:val>
                                        </p:tav>
                                      </p:tavLst>
                                    </p:anim>
                                    <p:anim calcmode="lin" valueType="num">
                                      <p:cBhvr additive="base">
                                        <p:cTn id="28" dur="500" fill="hold"/>
                                        <p:tgtEl>
                                          <p:spTgt spid="7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ppt_x"/>
                                          </p:val>
                                        </p:tav>
                                        <p:tav tm="100000">
                                          <p:val>
                                            <p:strVal val="#ppt_x"/>
                                          </p:val>
                                        </p:tav>
                                      </p:tavLst>
                                    </p:anim>
                                    <p:anim calcmode="lin" valueType="num">
                                      <p:cBhvr additive="base">
                                        <p:cTn id="52" dur="500" fill="hold"/>
                                        <p:tgtEl>
                                          <p:spTgt spid="3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ppt_x"/>
                                          </p:val>
                                        </p:tav>
                                        <p:tav tm="100000">
                                          <p:val>
                                            <p:strVal val="#ppt_x"/>
                                          </p:val>
                                        </p:tav>
                                      </p:tavLst>
                                    </p:anim>
                                    <p:anim calcmode="lin" valueType="num">
                                      <p:cBhvr additive="base">
                                        <p:cTn id="56" dur="500" fill="hold"/>
                                        <p:tgtEl>
                                          <p:spTgt spid="7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ppt_x"/>
                                          </p:val>
                                        </p:tav>
                                        <p:tav tm="100000">
                                          <p:val>
                                            <p:strVal val="#ppt_x"/>
                                          </p:val>
                                        </p:tav>
                                      </p:tavLst>
                                    </p:anim>
                                    <p:anim calcmode="lin" valueType="num">
                                      <p:cBhvr additive="base">
                                        <p:cTn id="60" dur="500" fill="hold"/>
                                        <p:tgtEl>
                                          <p:spTgt spid="7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ppt_x"/>
                                          </p:val>
                                        </p:tav>
                                        <p:tav tm="100000">
                                          <p:val>
                                            <p:strVal val="#ppt_x"/>
                                          </p:val>
                                        </p:tav>
                                      </p:tavLst>
                                    </p:anim>
                                    <p:anim calcmode="lin" valueType="num">
                                      <p:cBhvr additive="base">
                                        <p:cTn id="64" dur="500" fill="hold"/>
                                        <p:tgtEl>
                                          <p:spTgt spid="3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ppt_x"/>
                                          </p:val>
                                        </p:tav>
                                        <p:tav tm="100000">
                                          <p:val>
                                            <p:strVal val="#ppt_x"/>
                                          </p:val>
                                        </p:tav>
                                      </p:tavLst>
                                    </p:anim>
                                    <p:anim calcmode="lin" valueType="num">
                                      <p:cBhvr additive="base">
                                        <p:cTn id="68" dur="500" fill="hold"/>
                                        <p:tgtEl>
                                          <p:spTgt spid="3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ppt_x"/>
                                          </p:val>
                                        </p:tav>
                                        <p:tav tm="100000">
                                          <p:val>
                                            <p:strVal val="#ppt_x"/>
                                          </p:val>
                                        </p:tav>
                                      </p:tavLst>
                                    </p:anim>
                                    <p:anim calcmode="lin" valueType="num">
                                      <p:cBhvr additive="base">
                                        <p:cTn id="72" dur="500" fill="hold"/>
                                        <p:tgtEl>
                                          <p:spTgt spid="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fill="hold"/>
                                        <p:tgtEl>
                                          <p:spTgt spid="41"/>
                                        </p:tgtEl>
                                        <p:attrNameLst>
                                          <p:attrName>ppt_x</p:attrName>
                                        </p:attrNameLst>
                                      </p:cBhvr>
                                      <p:tavLst>
                                        <p:tav tm="0">
                                          <p:val>
                                            <p:strVal val="#ppt_x"/>
                                          </p:val>
                                        </p:tav>
                                        <p:tav tm="100000">
                                          <p:val>
                                            <p:strVal val="#ppt_x"/>
                                          </p:val>
                                        </p:tav>
                                      </p:tavLst>
                                    </p:anim>
                                    <p:anim calcmode="lin" valueType="num">
                                      <p:cBhvr additive="base">
                                        <p:cTn id="76" dur="500" fill="hold"/>
                                        <p:tgtEl>
                                          <p:spTgt spid="4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additive="base">
                                        <p:cTn id="87" dur="500" fill="hold"/>
                                        <p:tgtEl>
                                          <p:spTgt spid="39"/>
                                        </p:tgtEl>
                                        <p:attrNameLst>
                                          <p:attrName>ppt_x</p:attrName>
                                        </p:attrNameLst>
                                      </p:cBhvr>
                                      <p:tavLst>
                                        <p:tav tm="0">
                                          <p:val>
                                            <p:strVal val="#ppt_x"/>
                                          </p:val>
                                        </p:tav>
                                        <p:tav tm="100000">
                                          <p:val>
                                            <p:strVal val="#ppt_x"/>
                                          </p:val>
                                        </p:tav>
                                      </p:tavLst>
                                    </p:anim>
                                    <p:anim calcmode="lin" valueType="num">
                                      <p:cBhvr additive="base">
                                        <p:cTn id="8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5" grpId="0"/>
      <p:bldP spid="6" grpId="0" animBg="1"/>
      <p:bldP spid="24" grpId="0"/>
      <p:bldP spid="74" grpId="0" animBg="1"/>
      <p:bldP spid="33" grpId="0" animBg="1"/>
      <p:bldP spid="34" grpId="0" animBg="1"/>
      <p:bldP spid="35" grpId="0" animBg="1"/>
      <p:bldP spid="41" grpId="0" animBg="1"/>
      <p:bldP spid="47" grpId="0"/>
      <p:bldP spid="48" grpId="0"/>
      <p:bldP spid="50" grpId="0" animBg="1"/>
      <p:bldP spid="51" grpId="0"/>
      <p:bldP spid="52"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p:cNvSpPr/>
          <p:nvPr/>
        </p:nvSpPr>
        <p:spPr>
          <a:xfrm>
            <a:off x="4156938" y="5326327"/>
            <a:ext cx="8022388" cy="1091314"/>
          </a:xfrm>
          <a:custGeom>
            <a:avLst/>
            <a:gdLst>
              <a:gd name="connsiteX0" fmla="*/ 7477781 w 8022388"/>
              <a:gd name="connsiteY0" fmla="*/ -425 h 1091314"/>
              <a:gd name="connsiteX1" fmla="*/ 4497495 w 8022388"/>
              <a:gd name="connsiteY1" fmla="*/ 197136 h 1091314"/>
              <a:gd name="connsiteX2" fmla="*/ 2435691 w 8022388"/>
              <a:gd name="connsiteY2" fmla="*/ 392474 h 1091314"/>
              <a:gd name="connsiteX3" fmla="*/ 1037603 w 8022388"/>
              <a:gd name="connsiteY3" fmla="*/ 446371 h 1091314"/>
              <a:gd name="connsiteX4" fmla="*/ 348007 w 8022388"/>
              <a:gd name="connsiteY4" fmla="*/ 429932 h 1091314"/>
              <a:gd name="connsiteX5" fmla="*/ -327 w 8022388"/>
              <a:gd name="connsiteY5" fmla="*/ 408050 h 1091314"/>
              <a:gd name="connsiteX6" fmla="*/ -327 w 8022388"/>
              <a:gd name="connsiteY6" fmla="*/ 408050 h 1091314"/>
              <a:gd name="connsiteX7" fmla="*/ 2922370 w 8022388"/>
              <a:gd name="connsiteY7" fmla="*/ 973515 h 1091314"/>
              <a:gd name="connsiteX8" fmla="*/ 5115333 w 8022388"/>
              <a:gd name="connsiteY8" fmla="*/ 1090890 h 1091314"/>
              <a:gd name="connsiteX9" fmla="*/ 8022062 w 8022388"/>
              <a:gd name="connsiteY9" fmla="*/ 972746 h 1091314"/>
              <a:gd name="connsiteX10" fmla="*/ 8022062 w 8022388"/>
              <a:gd name="connsiteY10" fmla="*/ 9627 h 1091314"/>
              <a:gd name="connsiteX11" fmla="*/ 7477781 w 8022388"/>
              <a:gd name="connsiteY11" fmla="*/ -425 h 109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2388" h="1091314">
                <a:moveTo>
                  <a:pt x="7477781" y="-425"/>
                </a:moveTo>
                <a:cubicBezTo>
                  <a:pt x="6482714" y="-425"/>
                  <a:pt x="5473566" y="94623"/>
                  <a:pt x="4497495" y="197136"/>
                </a:cubicBezTo>
                <a:cubicBezTo>
                  <a:pt x="3813869" y="268954"/>
                  <a:pt x="3130116" y="343602"/>
                  <a:pt x="2435691" y="392474"/>
                </a:cubicBezTo>
                <a:cubicBezTo>
                  <a:pt x="1973751" y="425257"/>
                  <a:pt x="1505626" y="446371"/>
                  <a:pt x="1037603" y="446371"/>
                </a:cubicBezTo>
                <a:cubicBezTo>
                  <a:pt x="807476" y="446371"/>
                  <a:pt x="577348" y="441291"/>
                  <a:pt x="348007" y="429932"/>
                </a:cubicBezTo>
                <a:cubicBezTo>
                  <a:pt x="231144" y="424098"/>
                  <a:pt x="115408" y="417186"/>
                  <a:pt x="-327" y="408050"/>
                </a:cubicBezTo>
                <a:lnTo>
                  <a:pt x="-327" y="408050"/>
                </a:lnTo>
                <a:cubicBezTo>
                  <a:pt x="948748" y="626590"/>
                  <a:pt x="1894908" y="851504"/>
                  <a:pt x="2922370" y="973515"/>
                </a:cubicBezTo>
                <a:cubicBezTo>
                  <a:pt x="3640646" y="1058713"/>
                  <a:pt x="4375005" y="1090890"/>
                  <a:pt x="5115333" y="1090890"/>
                </a:cubicBezTo>
                <a:cubicBezTo>
                  <a:pt x="6081619" y="1090890"/>
                  <a:pt x="7057917" y="1036089"/>
                  <a:pt x="8022062" y="972746"/>
                </a:cubicBezTo>
                <a:lnTo>
                  <a:pt x="8022062" y="9627"/>
                </a:lnTo>
                <a:cubicBezTo>
                  <a:pt x="7841310" y="2768"/>
                  <a:pt x="7659774" y="-425"/>
                  <a:pt x="7477781" y="-425"/>
                </a:cubicBezTo>
                <a:close/>
              </a:path>
            </a:pathLst>
          </a:custGeom>
          <a:solidFill>
            <a:schemeClr val="bg1">
              <a:lumMod val="85000"/>
            </a:schemeClr>
          </a:soli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思源黑体 CN Bold" panose="020B0800000000000000" pitchFamily="34" charset="-122"/>
              <a:ea typeface="思源黑体 CN Bold" panose="020B0800000000000000" pitchFamily="34" charset="-122"/>
            </a:endParaRPr>
          </a:p>
        </p:txBody>
      </p:sp>
      <p:sp>
        <p:nvSpPr>
          <p:cNvPr id="9" name="- About"/>
          <p:cNvSpPr txBox="1"/>
          <p:nvPr/>
        </p:nvSpPr>
        <p:spPr>
          <a:xfrm>
            <a:off x="1322969" y="918438"/>
            <a:ext cx="2257426" cy="461665"/>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400" spc="0" dirty="0" err="1">
                <a:solidFill>
                  <a:schemeClr val="tx1"/>
                </a:solidFill>
              </a:rPr>
              <a:t>ccupational</a:t>
            </a:r>
            <a:endParaRPr lang="zh-CN" altLang="en-US" sz="2400" spc="0" dirty="0">
              <a:solidFill>
                <a:schemeClr val="tx1"/>
              </a:solidFill>
            </a:endParaRPr>
          </a:p>
        </p:txBody>
      </p:sp>
      <p:sp>
        <p:nvSpPr>
          <p:cNvPr id="10" name="Mona"/>
          <p:cNvSpPr txBox="1"/>
          <p:nvPr/>
        </p:nvSpPr>
        <p:spPr>
          <a:xfrm>
            <a:off x="1412611" y="695301"/>
            <a:ext cx="2011627" cy="338554"/>
          </a:xfrm>
          <a:prstGeom prst="rect">
            <a:avLst/>
          </a:prstGeom>
          <a:ln w="12700">
            <a:miter lim="400000"/>
          </a:ln>
        </p:spPr>
        <p:txBody>
          <a:bodyPr wrap="square" lIns="45719" rIns="45719">
            <a:spAutoFit/>
          </a:bodyPr>
          <a:lstStyle/>
          <a:p>
            <a:pPr algn="dist"/>
            <a:r>
              <a:rPr lang="zh-CN" altLang="en-US" sz="1600" dirty="0">
                <a:latin typeface="思源黑体 CN Light" panose="020B0300000000000000" pitchFamily="34" charset="-122"/>
                <a:ea typeface="思源黑体 CN Light" panose="020B0300000000000000" pitchFamily="34" charset="-122"/>
              </a:rPr>
              <a:t>职业、行业环境分析</a:t>
            </a:r>
          </a:p>
        </p:txBody>
      </p:sp>
      <p:cxnSp>
        <p:nvCxnSpPr>
          <p:cNvPr id="11" name="直接连接符 10"/>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12" name="- About"/>
          <p:cNvSpPr txBox="1"/>
          <p:nvPr/>
        </p:nvSpPr>
        <p:spPr>
          <a:xfrm>
            <a:off x="602888" y="327573"/>
            <a:ext cx="864096" cy="1200329"/>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7200" dirty="0">
                <a:solidFill>
                  <a:schemeClr val="tx1"/>
                </a:solidFill>
              </a:rPr>
              <a:t>O</a:t>
            </a:r>
            <a:endParaRPr lang="zh-CN" altLang="en-US" sz="7200" dirty="0">
              <a:solidFill>
                <a:schemeClr val="tx1"/>
              </a:solidFill>
            </a:endParaRPr>
          </a:p>
        </p:txBody>
      </p:sp>
      <p:sp>
        <p:nvSpPr>
          <p:cNvPr id="13" name="任意多边形: 形状 12"/>
          <p:cNvSpPr/>
          <p:nvPr/>
        </p:nvSpPr>
        <p:spPr>
          <a:xfrm>
            <a:off x="-1" y="5130977"/>
            <a:ext cx="12202715" cy="1738136"/>
          </a:xfrm>
          <a:custGeom>
            <a:avLst/>
            <a:gdLst>
              <a:gd name="connsiteX0" fmla="*/ 140391 w 12166651"/>
              <a:gd name="connsiteY0" fmla="*/ -413 h 1738136"/>
              <a:gd name="connsiteX1" fmla="*/ 1 w 12166651"/>
              <a:gd name="connsiteY1" fmla="*/ 557 h 1738136"/>
              <a:gd name="connsiteX2" fmla="*/ 1 w 12166651"/>
              <a:gd name="connsiteY2" fmla="*/ 1737724 h 1738136"/>
              <a:gd name="connsiteX3" fmla="*/ 12166653 w 12166651"/>
              <a:gd name="connsiteY3" fmla="*/ 1737724 h 1738136"/>
              <a:gd name="connsiteX4" fmla="*/ 12166653 w 12166651"/>
              <a:gd name="connsiteY4" fmla="*/ 1147790 h 1738136"/>
              <a:gd name="connsiteX5" fmla="*/ 9261839 w 12166651"/>
              <a:gd name="connsiteY5" fmla="*/ 1266647 h 1738136"/>
              <a:gd name="connsiteX6" fmla="*/ 7070334 w 12166651"/>
              <a:gd name="connsiteY6" fmla="*/ 1148558 h 1738136"/>
              <a:gd name="connsiteX7" fmla="*/ 4149552 w 12166651"/>
              <a:gd name="connsiteY7" fmla="*/ 579712 h 1738136"/>
              <a:gd name="connsiteX8" fmla="*/ 3560572 w 12166651"/>
              <a:gd name="connsiteY8" fmla="*/ 445386 h 1738136"/>
              <a:gd name="connsiteX9" fmla="*/ 140391 w 12166651"/>
              <a:gd name="connsiteY9" fmla="*/ -413 h 1738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66651" h="1738136">
                <a:moveTo>
                  <a:pt x="140391" y="-413"/>
                </a:moveTo>
                <a:cubicBezTo>
                  <a:pt x="93632" y="-413"/>
                  <a:pt x="46873" y="-103"/>
                  <a:pt x="1" y="557"/>
                </a:cubicBezTo>
                <a:lnTo>
                  <a:pt x="1" y="1737724"/>
                </a:lnTo>
                <a:lnTo>
                  <a:pt x="12166653" y="1737724"/>
                </a:lnTo>
                <a:lnTo>
                  <a:pt x="12166653" y="1147790"/>
                </a:lnTo>
                <a:cubicBezTo>
                  <a:pt x="11203142" y="1211510"/>
                  <a:pt x="10227491" y="1266647"/>
                  <a:pt x="9261839" y="1266647"/>
                </a:cubicBezTo>
                <a:cubicBezTo>
                  <a:pt x="8522005" y="1266647"/>
                  <a:pt x="7788128" y="1234282"/>
                  <a:pt x="7070334" y="1148558"/>
                </a:cubicBezTo>
                <a:cubicBezTo>
                  <a:pt x="6043532" y="1025820"/>
                  <a:pt x="5098006" y="799559"/>
                  <a:pt x="4149552" y="579712"/>
                </a:cubicBezTo>
                <a:cubicBezTo>
                  <a:pt x="3953757" y="534330"/>
                  <a:pt x="3757494" y="489245"/>
                  <a:pt x="3560572" y="445386"/>
                </a:cubicBezTo>
                <a:cubicBezTo>
                  <a:pt x="2486231" y="206512"/>
                  <a:pt x="1330399" y="-413"/>
                  <a:pt x="140391" y="-41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思源黑体 CN Bold" panose="020B0800000000000000" pitchFamily="34" charset="-122"/>
              <a:ea typeface="思源黑体 CN Bold" panose="020B0800000000000000" pitchFamily="34" charset="-122"/>
            </a:endParaRPr>
          </a:p>
        </p:txBody>
      </p:sp>
      <p:cxnSp>
        <p:nvCxnSpPr>
          <p:cNvPr id="15" name="Straight Connector 61"/>
          <p:cNvCxnSpPr/>
          <p:nvPr/>
        </p:nvCxnSpPr>
        <p:spPr>
          <a:xfrm flipV="1">
            <a:off x="1806575" y="3910973"/>
            <a:ext cx="0" cy="1442359"/>
          </a:xfrm>
          <a:prstGeom prst="line">
            <a:avLst/>
          </a:prstGeom>
          <a:ln w="12700">
            <a:gradFill>
              <a:gsLst>
                <a:gs pos="0">
                  <a:schemeClr val="accent1">
                    <a:lumMod val="5000"/>
                    <a:lumOff val="95000"/>
                  </a:schemeClr>
                </a:gs>
                <a:gs pos="100000">
                  <a:srgbClr val="FF9700"/>
                </a:gs>
              </a:gsLst>
              <a:lin ang="5400000" scaled="1"/>
            </a:gradFill>
            <a:prstDash val="solid"/>
          </a:ln>
        </p:spPr>
        <p:style>
          <a:lnRef idx="1">
            <a:schemeClr val="accent1"/>
          </a:lnRef>
          <a:fillRef idx="0">
            <a:schemeClr val="accent1"/>
          </a:fillRef>
          <a:effectRef idx="0">
            <a:schemeClr val="accent1"/>
          </a:effectRef>
          <a:fontRef idx="minor">
            <a:schemeClr val="tx1"/>
          </a:fontRef>
        </p:style>
      </p:cxnSp>
      <p:grpSp>
        <p:nvGrpSpPr>
          <p:cNvPr id="16" name="Group 62"/>
          <p:cNvGrpSpPr/>
          <p:nvPr/>
        </p:nvGrpSpPr>
        <p:grpSpPr>
          <a:xfrm>
            <a:off x="1686056" y="3668690"/>
            <a:ext cx="241038" cy="241038"/>
            <a:chOff x="2133731" y="1657758"/>
            <a:chExt cx="241038" cy="241038"/>
          </a:xfrm>
        </p:grpSpPr>
        <p:sp>
          <p:nvSpPr>
            <p:cNvPr id="17" name="Oval 63"/>
            <p:cNvSpPr/>
            <p:nvPr/>
          </p:nvSpPr>
          <p:spPr>
            <a:xfrm>
              <a:off x="2133731" y="1657758"/>
              <a:ext cx="241038" cy="24103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64"/>
            <p:cNvSpPr/>
            <p:nvPr/>
          </p:nvSpPr>
          <p:spPr>
            <a:xfrm>
              <a:off x="2187706" y="1711733"/>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19" name="Oval 143"/>
          <p:cNvSpPr/>
          <p:nvPr/>
        </p:nvSpPr>
        <p:spPr>
          <a:xfrm>
            <a:off x="1574800" y="5126905"/>
            <a:ext cx="463550" cy="463550"/>
          </a:xfrm>
          <a:prstGeom prst="ellipse">
            <a:avLst/>
          </a:prstGeom>
          <a:solidFill>
            <a:schemeClr val="accent1"/>
          </a:solidFill>
          <a:ln>
            <a:solidFill>
              <a:srgbClr val="FFFFFF"/>
            </a:solidFill>
          </a:ln>
          <a:effectLst>
            <a:outerShdw blurRad="254000" dist="114300" dir="5400000" algn="ctr" rotWithShape="0">
              <a:schemeClr val="bg1">
                <a:lumMod val="90000"/>
                <a:lumOff val="1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Lato" panose="020F0502020204030203" pitchFamily="34" charset="0"/>
              </a:rPr>
              <a:t>1</a:t>
            </a:r>
          </a:p>
        </p:txBody>
      </p:sp>
      <p:grpSp>
        <p:nvGrpSpPr>
          <p:cNvPr id="22" name="Group 62"/>
          <p:cNvGrpSpPr/>
          <p:nvPr/>
        </p:nvGrpSpPr>
        <p:grpSpPr>
          <a:xfrm>
            <a:off x="5975481" y="3535393"/>
            <a:ext cx="241038" cy="241038"/>
            <a:chOff x="2133731" y="1657758"/>
            <a:chExt cx="241038" cy="241038"/>
          </a:xfrm>
        </p:grpSpPr>
        <p:sp>
          <p:nvSpPr>
            <p:cNvPr id="23" name="Oval 63"/>
            <p:cNvSpPr/>
            <p:nvPr/>
          </p:nvSpPr>
          <p:spPr>
            <a:xfrm>
              <a:off x="2133731" y="1657758"/>
              <a:ext cx="241038" cy="24103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64"/>
            <p:cNvSpPr/>
            <p:nvPr/>
          </p:nvSpPr>
          <p:spPr>
            <a:xfrm>
              <a:off x="2187706" y="1711733"/>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25" name="Oval 143"/>
          <p:cNvSpPr/>
          <p:nvPr/>
        </p:nvSpPr>
        <p:spPr>
          <a:xfrm>
            <a:off x="5859594" y="5500874"/>
            <a:ext cx="463550" cy="463550"/>
          </a:xfrm>
          <a:prstGeom prst="ellipse">
            <a:avLst/>
          </a:prstGeom>
          <a:solidFill>
            <a:schemeClr val="accent1"/>
          </a:solidFill>
          <a:ln>
            <a:solidFill>
              <a:srgbClr val="FFFFFF"/>
            </a:solidFill>
          </a:ln>
          <a:effectLst>
            <a:outerShdw blurRad="254000" dist="114300" dir="5400000" algn="ctr" rotWithShape="0">
              <a:schemeClr val="bg1">
                <a:lumMod val="90000"/>
                <a:lumOff val="1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Lato" panose="020F0502020204030203" pitchFamily="34" charset="0"/>
              </a:rPr>
              <a:t>3</a:t>
            </a:r>
          </a:p>
        </p:txBody>
      </p:sp>
      <p:cxnSp>
        <p:nvCxnSpPr>
          <p:cNvPr id="27" name="Straight Connector 61"/>
          <p:cNvCxnSpPr/>
          <p:nvPr/>
        </p:nvCxnSpPr>
        <p:spPr>
          <a:xfrm flipV="1">
            <a:off x="3950136" y="3365026"/>
            <a:ext cx="0" cy="2110752"/>
          </a:xfrm>
          <a:prstGeom prst="line">
            <a:avLst/>
          </a:prstGeom>
          <a:ln w="12700">
            <a:gradFill>
              <a:gsLst>
                <a:gs pos="0">
                  <a:schemeClr val="accent1">
                    <a:lumMod val="5000"/>
                    <a:lumOff val="95000"/>
                  </a:schemeClr>
                </a:gs>
                <a:gs pos="100000">
                  <a:srgbClr val="FF9700"/>
                </a:gs>
              </a:gsLst>
              <a:lin ang="5400000" scaled="1"/>
            </a:gradFill>
            <a:prstDash val="solid"/>
          </a:ln>
        </p:spPr>
        <p:style>
          <a:lnRef idx="1">
            <a:schemeClr val="accent1"/>
          </a:lnRef>
          <a:fillRef idx="0">
            <a:schemeClr val="accent1"/>
          </a:fillRef>
          <a:effectRef idx="0">
            <a:schemeClr val="accent1"/>
          </a:effectRef>
          <a:fontRef idx="minor">
            <a:schemeClr val="tx1"/>
          </a:fontRef>
        </p:style>
      </p:cxnSp>
      <p:grpSp>
        <p:nvGrpSpPr>
          <p:cNvPr id="28" name="Group 62"/>
          <p:cNvGrpSpPr/>
          <p:nvPr/>
        </p:nvGrpSpPr>
        <p:grpSpPr>
          <a:xfrm>
            <a:off x="3829617" y="3140313"/>
            <a:ext cx="241038" cy="241038"/>
            <a:chOff x="2133731" y="1657758"/>
            <a:chExt cx="241038" cy="241038"/>
          </a:xfrm>
        </p:grpSpPr>
        <p:sp>
          <p:nvSpPr>
            <p:cNvPr id="29" name="Oval 63"/>
            <p:cNvSpPr/>
            <p:nvPr/>
          </p:nvSpPr>
          <p:spPr>
            <a:xfrm>
              <a:off x="2133731" y="1657758"/>
              <a:ext cx="241038" cy="24103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0" name="Oval 64"/>
            <p:cNvSpPr/>
            <p:nvPr/>
          </p:nvSpPr>
          <p:spPr>
            <a:xfrm>
              <a:off x="2187706" y="1711733"/>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31" name="Oval 143"/>
          <p:cNvSpPr/>
          <p:nvPr/>
        </p:nvSpPr>
        <p:spPr>
          <a:xfrm>
            <a:off x="3717197" y="5477425"/>
            <a:ext cx="463550" cy="463550"/>
          </a:xfrm>
          <a:prstGeom prst="ellipse">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思源黑体 CN Bold" panose="020B0800000000000000" pitchFamily="34" charset="-122"/>
                <a:ea typeface="思源黑体 CN Bold" panose="020B0800000000000000" pitchFamily="34" charset="-122"/>
              </a:rPr>
              <a:t>2</a:t>
            </a:r>
          </a:p>
        </p:txBody>
      </p:sp>
      <p:cxnSp>
        <p:nvCxnSpPr>
          <p:cNvPr id="33" name="Straight Connector 61"/>
          <p:cNvCxnSpPr/>
          <p:nvPr/>
        </p:nvCxnSpPr>
        <p:spPr>
          <a:xfrm flipV="1">
            <a:off x="8227593" y="3097551"/>
            <a:ext cx="0" cy="1442359"/>
          </a:xfrm>
          <a:prstGeom prst="line">
            <a:avLst/>
          </a:prstGeom>
          <a:ln w="6350">
            <a:solidFill>
              <a:schemeClr val="bg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34" name="Group 62"/>
          <p:cNvGrpSpPr/>
          <p:nvPr/>
        </p:nvGrpSpPr>
        <p:grpSpPr>
          <a:xfrm>
            <a:off x="8107074" y="2933721"/>
            <a:ext cx="241038" cy="241038"/>
            <a:chOff x="2133731" y="1657758"/>
            <a:chExt cx="241038" cy="241038"/>
          </a:xfrm>
        </p:grpSpPr>
        <p:sp>
          <p:nvSpPr>
            <p:cNvPr id="35" name="Oval 63"/>
            <p:cNvSpPr/>
            <p:nvPr/>
          </p:nvSpPr>
          <p:spPr>
            <a:xfrm>
              <a:off x="2133731" y="1657758"/>
              <a:ext cx="241038" cy="24103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6" name="Oval 64"/>
            <p:cNvSpPr/>
            <p:nvPr/>
          </p:nvSpPr>
          <p:spPr>
            <a:xfrm>
              <a:off x="2187706" y="1711733"/>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37" name="Oval 143"/>
          <p:cNvSpPr/>
          <p:nvPr/>
        </p:nvSpPr>
        <p:spPr>
          <a:xfrm>
            <a:off x="8001991" y="5287566"/>
            <a:ext cx="463550" cy="463550"/>
          </a:xfrm>
          <a:prstGeom prst="ellipse">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思源黑体 CN Bold" panose="020B0800000000000000" pitchFamily="34" charset="-122"/>
                <a:ea typeface="思源黑体 CN Bold" panose="020B0800000000000000" pitchFamily="34" charset="-122"/>
              </a:rPr>
              <a:t>4</a:t>
            </a:r>
          </a:p>
        </p:txBody>
      </p:sp>
      <p:cxnSp>
        <p:nvCxnSpPr>
          <p:cNvPr id="39" name="Straight Connector 61"/>
          <p:cNvCxnSpPr>
            <a:endCxn id="42" idx="4"/>
          </p:cNvCxnSpPr>
          <p:nvPr/>
        </p:nvCxnSpPr>
        <p:spPr>
          <a:xfrm flipV="1">
            <a:off x="10376162" y="3722456"/>
            <a:ext cx="0" cy="962038"/>
          </a:xfrm>
          <a:prstGeom prst="line">
            <a:avLst/>
          </a:prstGeom>
          <a:ln w="6350">
            <a:solidFill>
              <a:schemeClr val="bg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40" name="Group 62"/>
          <p:cNvGrpSpPr/>
          <p:nvPr/>
        </p:nvGrpSpPr>
        <p:grpSpPr>
          <a:xfrm>
            <a:off x="10255643" y="3535393"/>
            <a:ext cx="241038" cy="241038"/>
            <a:chOff x="2133731" y="1657758"/>
            <a:chExt cx="241038" cy="241038"/>
          </a:xfrm>
        </p:grpSpPr>
        <p:sp>
          <p:nvSpPr>
            <p:cNvPr id="41" name="Oval 63"/>
            <p:cNvSpPr/>
            <p:nvPr/>
          </p:nvSpPr>
          <p:spPr>
            <a:xfrm>
              <a:off x="2133731" y="1657758"/>
              <a:ext cx="241038" cy="24103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2" name="Oval 64"/>
            <p:cNvSpPr/>
            <p:nvPr/>
          </p:nvSpPr>
          <p:spPr>
            <a:xfrm>
              <a:off x="2187706" y="1711733"/>
              <a:ext cx="133088" cy="13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43" name="Oval 143"/>
          <p:cNvSpPr/>
          <p:nvPr/>
        </p:nvSpPr>
        <p:spPr>
          <a:xfrm>
            <a:off x="10144387" y="5192597"/>
            <a:ext cx="463550" cy="463550"/>
          </a:xfrm>
          <a:prstGeom prst="ellipse">
            <a:avLst/>
          </a:prstGeom>
          <a:solidFill>
            <a:schemeClr val="accent1"/>
          </a:solidFill>
          <a:ln>
            <a:solidFill>
              <a:srgbClr val="FFFFFF"/>
            </a:solidFill>
          </a:ln>
          <a:effectLst>
            <a:outerShdw blurRad="254000" dist="114300" dir="5400000" algn="ctr" rotWithShape="0">
              <a:schemeClr val="bg1">
                <a:lumMod val="90000"/>
                <a:lumOff val="1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Lato" panose="020F0502020204030203" pitchFamily="34" charset="0"/>
              </a:rPr>
              <a:t>5</a:t>
            </a:r>
          </a:p>
        </p:txBody>
      </p:sp>
      <p:sp>
        <p:nvSpPr>
          <p:cNvPr id="45" name="TextBox 18"/>
          <p:cNvSpPr txBox="1"/>
          <p:nvPr/>
        </p:nvSpPr>
        <p:spPr>
          <a:xfrm>
            <a:off x="663604" y="2856701"/>
            <a:ext cx="2257425" cy="738472"/>
          </a:xfrm>
          <a:prstGeom prst="rect">
            <a:avLst/>
          </a:prstGeom>
          <a:noFill/>
        </p:spPr>
        <p:txBody>
          <a:bodyPr wrap="square" rtlCol="0">
            <a:spAutoFit/>
          </a:bodyPr>
          <a:lstStyle/>
          <a:p>
            <a:pPr algn="ctr" defTabSz="914400">
              <a:lnSpc>
                <a:spcPct val="120000"/>
              </a:lnSpc>
              <a:buClr>
                <a:srgbClr val="285AE1"/>
              </a:buClr>
              <a:defRPr/>
            </a:pPr>
            <a:r>
              <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在大学毕业生的就业路中，自主创业正在悄然兴起，成为一条引人注目的就业之路</a:t>
            </a:r>
          </a:p>
        </p:txBody>
      </p:sp>
      <p:sp>
        <p:nvSpPr>
          <p:cNvPr id="46" name="TextBox 18"/>
          <p:cNvSpPr txBox="1"/>
          <p:nvPr/>
        </p:nvSpPr>
        <p:spPr>
          <a:xfrm>
            <a:off x="2821422" y="1967954"/>
            <a:ext cx="2257425" cy="738472"/>
          </a:xfrm>
          <a:prstGeom prst="rect">
            <a:avLst/>
          </a:prstGeom>
          <a:noFill/>
        </p:spPr>
        <p:txBody>
          <a:bodyPr wrap="square" rtlCol="0">
            <a:spAutoFit/>
          </a:bodyPr>
          <a:lstStyle/>
          <a:p>
            <a:pPr algn="ctr" defTabSz="914400">
              <a:lnSpc>
                <a:spcPct val="120000"/>
              </a:lnSpc>
              <a:buClr>
                <a:srgbClr val="285AE1"/>
              </a:buClr>
              <a:defRPr/>
            </a:pPr>
            <a:r>
              <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在大学毕业生的就业路中，自主创业正在悄然兴起，成为一条引人注目的就业之路</a:t>
            </a:r>
          </a:p>
        </p:txBody>
      </p:sp>
      <p:sp>
        <p:nvSpPr>
          <p:cNvPr id="47" name="TextBox 18"/>
          <p:cNvSpPr txBox="1"/>
          <p:nvPr/>
        </p:nvSpPr>
        <p:spPr>
          <a:xfrm>
            <a:off x="4967287" y="2735447"/>
            <a:ext cx="2257425" cy="738472"/>
          </a:xfrm>
          <a:prstGeom prst="rect">
            <a:avLst/>
          </a:prstGeom>
          <a:noFill/>
        </p:spPr>
        <p:txBody>
          <a:bodyPr wrap="square" rtlCol="0">
            <a:spAutoFit/>
          </a:bodyPr>
          <a:lstStyle/>
          <a:p>
            <a:pPr algn="ctr" defTabSz="914400">
              <a:lnSpc>
                <a:spcPct val="120000"/>
              </a:lnSpc>
              <a:buClr>
                <a:srgbClr val="285AE1"/>
              </a:buClr>
              <a:defRPr/>
            </a:pPr>
            <a:r>
              <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在大学毕业生的就业路中，自主创业正在悄然兴起，成为一条引人注目的就业之路</a:t>
            </a:r>
          </a:p>
        </p:txBody>
      </p:sp>
      <p:sp>
        <p:nvSpPr>
          <p:cNvPr id="48" name="TextBox 18"/>
          <p:cNvSpPr txBox="1"/>
          <p:nvPr/>
        </p:nvSpPr>
        <p:spPr>
          <a:xfrm>
            <a:off x="7104362" y="1758352"/>
            <a:ext cx="2257425" cy="738472"/>
          </a:xfrm>
          <a:prstGeom prst="rect">
            <a:avLst/>
          </a:prstGeom>
          <a:noFill/>
        </p:spPr>
        <p:txBody>
          <a:bodyPr wrap="square" rtlCol="0">
            <a:spAutoFit/>
          </a:bodyPr>
          <a:lstStyle/>
          <a:p>
            <a:pPr algn="ctr" defTabSz="914400">
              <a:lnSpc>
                <a:spcPct val="120000"/>
              </a:lnSpc>
              <a:buClr>
                <a:srgbClr val="285AE1"/>
              </a:buClr>
              <a:defRPr/>
            </a:pPr>
            <a:r>
              <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在大学毕业生的就业路中，自主创业正在悄然兴起，成为一条引人注目的就业之路</a:t>
            </a:r>
          </a:p>
        </p:txBody>
      </p:sp>
      <p:sp>
        <p:nvSpPr>
          <p:cNvPr id="49" name="TextBox 18"/>
          <p:cNvSpPr txBox="1"/>
          <p:nvPr/>
        </p:nvSpPr>
        <p:spPr>
          <a:xfrm>
            <a:off x="9235495" y="2706192"/>
            <a:ext cx="2257425" cy="738472"/>
          </a:xfrm>
          <a:prstGeom prst="rect">
            <a:avLst/>
          </a:prstGeom>
          <a:noFill/>
        </p:spPr>
        <p:txBody>
          <a:bodyPr wrap="square" rtlCol="0">
            <a:spAutoFit/>
          </a:bodyPr>
          <a:lstStyle/>
          <a:p>
            <a:pPr algn="ctr" defTabSz="914400">
              <a:lnSpc>
                <a:spcPct val="120000"/>
              </a:lnSpc>
              <a:buClr>
                <a:srgbClr val="285AE1"/>
              </a:buClr>
              <a:defRPr/>
            </a:pPr>
            <a:r>
              <a:rPr lang="zh-CN" altLang="en-US" sz="1200" dirty="0">
                <a:solidFill>
                  <a:schemeClr val="tx1">
                    <a:lumMod val="85000"/>
                    <a:lumOff val="15000"/>
                    <a:alpha val="75000"/>
                  </a:schemeClr>
                </a:solidFill>
                <a:latin typeface="思源黑体 CN Light" panose="020B0300000000000000" pitchFamily="34" charset="-122"/>
                <a:ea typeface="思源黑体 CN Light" panose="020B0300000000000000" pitchFamily="34" charset="-122"/>
              </a:rPr>
              <a:t>在大学毕业生的就业路中，自主创业正在悄然兴起，成为一条引人注目的就业之路</a:t>
            </a:r>
          </a:p>
        </p:txBody>
      </p:sp>
      <p:cxnSp>
        <p:nvCxnSpPr>
          <p:cNvPr id="51" name="Straight Connector 61"/>
          <p:cNvCxnSpPr/>
          <p:nvPr/>
        </p:nvCxnSpPr>
        <p:spPr>
          <a:xfrm flipV="1">
            <a:off x="8227593" y="3174759"/>
            <a:ext cx="0" cy="2110752"/>
          </a:xfrm>
          <a:prstGeom prst="line">
            <a:avLst/>
          </a:prstGeom>
          <a:ln w="12700">
            <a:gradFill>
              <a:gsLst>
                <a:gs pos="0">
                  <a:schemeClr val="accent1">
                    <a:lumMod val="5000"/>
                    <a:lumOff val="95000"/>
                  </a:schemeClr>
                </a:gs>
                <a:gs pos="100000">
                  <a:srgbClr val="FF9700"/>
                </a:gs>
              </a:gsLst>
              <a:lin ang="5400000" scaled="1"/>
            </a:gradFill>
            <a:prstDash val="solid"/>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9521901" y="-1682879"/>
            <a:ext cx="4752822" cy="3704938"/>
            <a:chOff x="6896302" y="4620720"/>
            <a:chExt cx="4752822" cy="3704938"/>
          </a:xfrm>
        </p:grpSpPr>
        <p:grpSp>
          <p:nvGrpSpPr>
            <p:cNvPr id="53"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63"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54"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80" name="Straight Connector 61"/>
          <p:cNvCxnSpPr/>
          <p:nvPr/>
        </p:nvCxnSpPr>
        <p:spPr>
          <a:xfrm flipV="1">
            <a:off x="10376162" y="3722456"/>
            <a:ext cx="0" cy="1200064"/>
          </a:xfrm>
          <a:prstGeom prst="line">
            <a:avLst/>
          </a:prstGeom>
          <a:ln w="12700">
            <a:gradFill>
              <a:gsLst>
                <a:gs pos="0">
                  <a:schemeClr val="accent1">
                    <a:lumMod val="5000"/>
                    <a:lumOff val="95000"/>
                  </a:schemeClr>
                </a:gs>
                <a:gs pos="100000">
                  <a:srgbClr val="FF9700"/>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61"/>
          <p:cNvCxnSpPr/>
          <p:nvPr/>
        </p:nvCxnSpPr>
        <p:spPr>
          <a:xfrm flipV="1">
            <a:off x="6098976" y="3867144"/>
            <a:ext cx="0" cy="1486188"/>
          </a:xfrm>
          <a:prstGeom prst="line">
            <a:avLst/>
          </a:prstGeom>
          <a:ln w="12700">
            <a:gradFill>
              <a:gsLst>
                <a:gs pos="0">
                  <a:schemeClr val="accent1">
                    <a:lumMod val="5000"/>
                    <a:lumOff val="95000"/>
                  </a:schemeClr>
                </a:gs>
                <a:gs pos="100000">
                  <a:srgbClr val="FF9700"/>
                </a:gs>
              </a:gsLst>
              <a:lin ang="5400000" scaled="1"/>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ppt_x"/>
                                          </p:val>
                                        </p:tav>
                                        <p:tav tm="100000">
                                          <p:val>
                                            <p:strVal val="#ppt_x"/>
                                          </p:val>
                                        </p:tav>
                                      </p:tavLst>
                                    </p:anim>
                                    <p:anim calcmode="lin" valueType="num">
                                      <p:cBhvr additive="base">
                                        <p:cTn id="64" dur="500" fill="hold"/>
                                        <p:tgtEl>
                                          <p:spTgt spid="33"/>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ppt_x"/>
                                          </p:val>
                                        </p:tav>
                                        <p:tav tm="100000">
                                          <p:val>
                                            <p:strVal val="#ppt_x"/>
                                          </p:val>
                                        </p:tav>
                                      </p:tavLst>
                                    </p:anim>
                                    <p:anim calcmode="lin" valueType="num">
                                      <p:cBhvr additive="base">
                                        <p:cTn id="68" dur="500" fill="hold"/>
                                        <p:tgtEl>
                                          <p:spTgt spid="3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ppt_x"/>
                                          </p:val>
                                        </p:tav>
                                        <p:tav tm="100000">
                                          <p:val>
                                            <p:strVal val="#ppt_x"/>
                                          </p:val>
                                        </p:tav>
                                      </p:tavLst>
                                    </p:anim>
                                    <p:anim calcmode="lin" valueType="num">
                                      <p:cBhvr additive="base">
                                        <p:cTn id="72" dur="500" fill="hold"/>
                                        <p:tgtEl>
                                          <p:spTgt spid="37"/>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ppt_x"/>
                                          </p:val>
                                        </p:tav>
                                        <p:tav tm="100000">
                                          <p:val>
                                            <p:strVal val="#ppt_x"/>
                                          </p:val>
                                        </p:tav>
                                      </p:tavLst>
                                    </p:anim>
                                    <p:anim calcmode="lin" valueType="num">
                                      <p:cBhvr additive="base">
                                        <p:cTn id="80" dur="500" fill="hold"/>
                                        <p:tgtEl>
                                          <p:spTgt spid="4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ppt_x"/>
                                          </p:val>
                                        </p:tav>
                                        <p:tav tm="100000">
                                          <p:val>
                                            <p:strVal val="#ppt_x"/>
                                          </p:val>
                                        </p:tav>
                                      </p:tavLst>
                                    </p:anim>
                                    <p:anim calcmode="lin" valueType="num">
                                      <p:cBhvr additive="base">
                                        <p:cTn id="84" dur="500" fill="hold"/>
                                        <p:tgtEl>
                                          <p:spTgt spid="4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 calcmode="lin" valueType="num">
                                      <p:cBhvr additive="base">
                                        <p:cTn id="87" dur="500" fill="hold"/>
                                        <p:tgtEl>
                                          <p:spTgt spid="45"/>
                                        </p:tgtEl>
                                        <p:attrNameLst>
                                          <p:attrName>ppt_x</p:attrName>
                                        </p:attrNameLst>
                                      </p:cBhvr>
                                      <p:tavLst>
                                        <p:tav tm="0">
                                          <p:val>
                                            <p:strVal val="#ppt_x"/>
                                          </p:val>
                                        </p:tav>
                                        <p:tav tm="100000">
                                          <p:val>
                                            <p:strVal val="#ppt_x"/>
                                          </p:val>
                                        </p:tav>
                                      </p:tavLst>
                                    </p:anim>
                                    <p:anim calcmode="lin" valueType="num">
                                      <p:cBhvr additive="base">
                                        <p:cTn id="88" dur="500" fill="hold"/>
                                        <p:tgtEl>
                                          <p:spTgt spid="45"/>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additive="base">
                                        <p:cTn id="91" dur="500" fill="hold"/>
                                        <p:tgtEl>
                                          <p:spTgt spid="46"/>
                                        </p:tgtEl>
                                        <p:attrNameLst>
                                          <p:attrName>ppt_x</p:attrName>
                                        </p:attrNameLst>
                                      </p:cBhvr>
                                      <p:tavLst>
                                        <p:tav tm="0">
                                          <p:val>
                                            <p:strVal val="#ppt_x"/>
                                          </p:val>
                                        </p:tav>
                                        <p:tav tm="100000">
                                          <p:val>
                                            <p:strVal val="#ppt_x"/>
                                          </p:val>
                                        </p:tav>
                                      </p:tavLst>
                                    </p:anim>
                                    <p:anim calcmode="lin" valueType="num">
                                      <p:cBhvr additive="base">
                                        <p:cTn id="92" dur="500" fill="hold"/>
                                        <p:tgtEl>
                                          <p:spTgt spid="46"/>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additive="base">
                                        <p:cTn id="95" dur="500" fill="hold"/>
                                        <p:tgtEl>
                                          <p:spTgt spid="47"/>
                                        </p:tgtEl>
                                        <p:attrNameLst>
                                          <p:attrName>ppt_x</p:attrName>
                                        </p:attrNameLst>
                                      </p:cBhvr>
                                      <p:tavLst>
                                        <p:tav tm="0">
                                          <p:val>
                                            <p:strVal val="#ppt_x"/>
                                          </p:val>
                                        </p:tav>
                                        <p:tav tm="100000">
                                          <p:val>
                                            <p:strVal val="#ppt_x"/>
                                          </p:val>
                                        </p:tav>
                                      </p:tavLst>
                                    </p:anim>
                                    <p:anim calcmode="lin" valueType="num">
                                      <p:cBhvr additive="base">
                                        <p:cTn id="96" dur="500" fill="hold"/>
                                        <p:tgtEl>
                                          <p:spTgt spid="4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additive="base">
                                        <p:cTn id="99" dur="500" fill="hold"/>
                                        <p:tgtEl>
                                          <p:spTgt spid="48"/>
                                        </p:tgtEl>
                                        <p:attrNameLst>
                                          <p:attrName>ppt_x</p:attrName>
                                        </p:attrNameLst>
                                      </p:cBhvr>
                                      <p:tavLst>
                                        <p:tav tm="0">
                                          <p:val>
                                            <p:strVal val="#ppt_x"/>
                                          </p:val>
                                        </p:tav>
                                        <p:tav tm="100000">
                                          <p:val>
                                            <p:strVal val="#ppt_x"/>
                                          </p:val>
                                        </p:tav>
                                      </p:tavLst>
                                    </p:anim>
                                    <p:anim calcmode="lin" valueType="num">
                                      <p:cBhvr additive="base">
                                        <p:cTn id="100" dur="500" fill="hold"/>
                                        <p:tgtEl>
                                          <p:spTgt spid="48"/>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 calcmode="lin" valueType="num">
                                      <p:cBhvr additive="base">
                                        <p:cTn id="103" dur="500" fill="hold"/>
                                        <p:tgtEl>
                                          <p:spTgt spid="49"/>
                                        </p:tgtEl>
                                        <p:attrNameLst>
                                          <p:attrName>ppt_x</p:attrName>
                                        </p:attrNameLst>
                                      </p:cBhvr>
                                      <p:tavLst>
                                        <p:tav tm="0">
                                          <p:val>
                                            <p:strVal val="#ppt_x"/>
                                          </p:val>
                                        </p:tav>
                                        <p:tav tm="100000">
                                          <p:val>
                                            <p:strVal val="#ppt_x"/>
                                          </p:val>
                                        </p:tav>
                                      </p:tavLst>
                                    </p:anim>
                                    <p:anim calcmode="lin" valueType="num">
                                      <p:cBhvr additive="base">
                                        <p:cTn id="104" dur="500" fill="hold"/>
                                        <p:tgtEl>
                                          <p:spTgt spid="49"/>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51"/>
                                        </p:tgtEl>
                                        <p:attrNameLst>
                                          <p:attrName>style.visibility</p:attrName>
                                        </p:attrNameLst>
                                      </p:cBhvr>
                                      <p:to>
                                        <p:strVal val="visible"/>
                                      </p:to>
                                    </p:set>
                                    <p:anim calcmode="lin" valueType="num">
                                      <p:cBhvr additive="base">
                                        <p:cTn id="107" dur="500" fill="hold"/>
                                        <p:tgtEl>
                                          <p:spTgt spid="51"/>
                                        </p:tgtEl>
                                        <p:attrNameLst>
                                          <p:attrName>ppt_x</p:attrName>
                                        </p:attrNameLst>
                                      </p:cBhvr>
                                      <p:tavLst>
                                        <p:tav tm="0">
                                          <p:val>
                                            <p:strVal val="#ppt_x"/>
                                          </p:val>
                                        </p:tav>
                                        <p:tav tm="100000">
                                          <p:val>
                                            <p:strVal val="#ppt_x"/>
                                          </p:val>
                                        </p:tav>
                                      </p:tavLst>
                                    </p:anim>
                                    <p:anim calcmode="lin" valueType="num">
                                      <p:cBhvr additive="base">
                                        <p:cTn id="108" dur="500" fill="hold"/>
                                        <p:tgtEl>
                                          <p:spTgt spid="51"/>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additive="base">
                                        <p:cTn id="111" dur="500" fill="hold"/>
                                        <p:tgtEl>
                                          <p:spTgt spid="52"/>
                                        </p:tgtEl>
                                        <p:attrNameLst>
                                          <p:attrName>ppt_x</p:attrName>
                                        </p:attrNameLst>
                                      </p:cBhvr>
                                      <p:tavLst>
                                        <p:tav tm="0">
                                          <p:val>
                                            <p:strVal val="#ppt_x"/>
                                          </p:val>
                                        </p:tav>
                                        <p:tav tm="100000">
                                          <p:val>
                                            <p:strVal val="#ppt_x"/>
                                          </p:val>
                                        </p:tav>
                                      </p:tavLst>
                                    </p:anim>
                                    <p:anim calcmode="lin" valueType="num">
                                      <p:cBhvr additive="base">
                                        <p:cTn id="112" dur="500" fill="hold"/>
                                        <p:tgtEl>
                                          <p:spTgt spid="52"/>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80"/>
                                        </p:tgtEl>
                                        <p:attrNameLst>
                                          <p:attrName>style.visibility</p:attrName>
                                        </p:attrNameLst>
                                      </p:cBhvr>
                                      <p:to>
                                        <p:strVal val="visible"/>
                                      </p:to>
                                    </p:set>
                                    <p:anim calcmode="lin" valueType="num">
                                      <p:cBhvr additive="base">
                                        <p:cTn id="115" dur="500" fill="hold"/>
                                        <p:tgtEl>
                                          <p:spTgt spid="80"/>
                                        </p:tgtEl>
                                        <p:attrNameLst>
                                          <p:attrName>ppt_x</p:attrName>
                                        </p:attrNameLst>
                                      </p:cBhvr>
                                      <p:tavLst>
                                        <p:tav tm="0">
                                          <p:val>
                                            <p:strVal val="#ppt_x"/>
                                          </p:val>
                                        </p:tav>
                                        <p:tav tm="100000">
                                          <p:val>
                                            <p:strVal val="#ppt_x"/>
                                          </p:val>
                                        </p:tav>
                                      </p:tavLst>
                                    </p:anim>
                                    <p:anim calcmode="lin" valueType="num">
                                      <p:cBhvr additive="base">
                                        <p:cTn id="116" dur="500" fill="hold"/>
                                        <p:tgtEl>
                                          <p:spTgt spid="80"/>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82"/>
                                        </p:tgtEl>
                                        <p:attrNameLst>
                                          <p:attrName>style.visibility</p:attrName>
                                        </p:attrNameLst>
                                      </p:cBhvr>
                                      <p:to>
                                        <p:strVal val="visible"/>
                                      </p:to>
                                    </p:set>
                                    <p:anim calcmode="lin" valueType="num">
                                      <p:cBhvr additive="base">
                                        <p:cTn id="119" dur="500" fill="hold"/>
                                        <p:tgtEl>
                                          <p:spTgt spid="82"/>
                                        </p:tgtEl>
                                        <p:attrNameLst>
                                          <p:attrName>ppt_x</p:attrName>
                                        </p:attrNameLst>
                                      </p:cBhvr>
                                      <p:tavLst>
                                        <p:tav tm="0">
                                          <p:val>
                                            <p:strVal val="#ppt_x"/>
                                          </p:val>
                                        </p:tav>
                                        <p:tav tm="100000">
                                          <p:val>
                                            <p:strVal val="#ppt_x"/>
                                          </p:val>
                                        </p:tav>
                                      </p:tavLst>
                                    </p:anim>
                                    <p:anim calcmode="lin" valueType="num">
                                      <p:cBhvr additive="base">
                                        <p:cTn id="12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p:bldP spid="10" grpId="0" animBg="1"/>
      <p:bldP spid="12" grpId="0"/>
      <p:bldP spid="13" grpId="0" animBg="1"/>
      <p:bldP spid="19" grpId="0" animBg="1"/>
      <p:bldP spid="25" grpId="0" animBg="1"/>
      <p:bldP spid="31" grpId="0" animBg="1"/>
      <p:bldP spid="37" grpId="0" animBg="1"/>
      <p:bldP spid="43" grpId="0" animBg="1"/>
      <p:bldP spid="45" grpId="0"/>
      <p:bldP spid="46" grpId="0"/>
      <p:bldP spid="47" grpId="0"/>
      <p:bldP spid="48" grpId="0"/>
      <p:bldP spid="4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0.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00.xml><?xml version="1.0" encoding="utf-8"?>
<p:tagLst xmlns:a="http://schemas.openxmlformats.org/drawingml/2006/main" xmlns:r="http://schemas.openxmlformats.org/officeDocument/2006/relationships" xmlns:p="http://schemas.openxmlformats.org/presentationml/2006/main">
  <p:tag name="PA" val="v5.2.11"/>
</p:tagLst>
</file>

<file path=ppt/tags/tag101.xml><?xml version="1.0" encoding="utf-8"?>
<p:tagLst xmlns:a="http://schemas.openxmlformats.org/drawingml/2006/main" xmlns:r="http://schemas.openxmlformats.org/officeDocument/2006/relationships" xmlns:p="http://schemas.openxmlformats.org/presentationml/2006/main">
  <p:tag name="PA" val="v5.2.11"/>
</p:tagLst>
</file>

<file path=ppt/tags/tag102.xml><?xml version="1.0" encoding="utf-8"?>
<p:tagLst xmlns:a="http://schemas.openxmlformats.org/drawingml/2006/main" xmlns:r="http://schemas.openxmlformats.org/officeDocument/2006/relationships" xmlns:p="http://schemas.openxmlformats.org/presentationml/2006/main">
  <p:tag name="PA" val="v5.2.11"/>
</p:tagLst>
</file>

<file path=ppt/tags/tag103.xml><?xml version="1.0" encoding="utf-8"?>
<p:tagLst xmlns:a="http://schemas.openxmlformats.org/drawingml/2006/main" xmlns:r="http://schemas.openxmlformats.org/officeDocument/2006/relationships" xmlns:p="http://schemas.openxmlformats.org/presentationml/2006/main">
  <p:tag name="PA" val="v5.2.11"/>
</p:tagLst>
</file>

<file path=ppt/tags/tag104.xml><?xml version="1.0" encoding="utf-8"?>
<p:tagLst xmlns:a="http://schemas.openxmlformats.org/drawingml/2006/main" xmlns:r="http://schemas.openxmlformats.org/officeDocument/2006/relationships" xmlns:p="http://schemas.openxmlformats.org/presentationml/2006/main">
  <p:tag name="PA" val="v5.2.11"/>
</p:tagLst>
</file>

<file path=ppt/tags/tag105.xml><?xml version="1.0" encoding="utf-8"?>
<p:tagLst xmlns:a="http://schemas.openxmlformats.org/drawingml/2006/main" xmlns:r="http://schemas.openxmlformats.org/officeDocument/2006/relationships" xmlns:p="http://schemas.openxmlformats.org/presentationml/2006/main">
  <p:tag name="PA" val="v5.2.11"/>
</p:tagLst>
</file>

<file path=ppt/tags/tag106.xml><?xml version="1.0" encoding="utf-8"?>
<p:tagLst xmlns:a="http://schemas.openxmlformats.org/drawingml/2006/main" xmlns:r="http://schemas.openxmlformats.org/officeDocument/2006/relationships" xmlns:p="http://schemas.openxmlformats.org/presentationml/2006/main">
  <p:tag name="PA" val="v5.2.11"/>
</p:tagLst>
</file>

<file path=ppt/tags/tag107.xml><?xml version="1.0" encoding="utf-8"?>
<p:tagLst xmlns:a="http://schemas.openxmlformats.org/drawingml/2006/main" xmlns:r="http://schemas.openxmlformats.org/officeDocument/2006/relationships" xmlns:p="http://schemas.openxmlformats.org/presentationml/2006/main">
  <p:tag name="PA" val="v5.2.11"/>
</p:tagLst>
</file>

<file path=ppt/tags/tag108.xml><?xml version="1.0" encoding="utf-8"?>
<p:tagLst xmlns:a="http://schemas.openxmlformats.org/drawingml/2006/main" xmlns:r="http://schemas.openxmlformats.org/officeDocument/2006/relationships" xmlns:p="http://schemas.openxmlformats.org/presentationml/2006/main">
  <p:tag name="PA" val="v5.2.11"/>
</p:tagLst>
</file>

<file path=ppt/tags/tag109.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10.xml><?xml version="1.0" encoding="utf-8"?>
<p:tagLst xmlns:a="http://schemas.openxmlformats.org/drawingml/2006/main" xmlns:r="http://schemas.openxmlformats.org/officeDocument/2006/relationships" xmlns:p="http://schemas.openxmlformats.org/presentationml/2006/main">
  <p:tag name="PA" val="v5.2.11"/>
</p:tagLst>
</file>

<file path=ppt/tags/tag111.xml><?xml version="1.0" encoding="utf-8"?>
<p:tagLst xmlns:a="http://schemas.openxmlformats.org/drawingml/2006/main" xmlns:r="http://schemas.openxmlformats.org/officeDocument/2006/relationships" xmlns:p="http://schemas.openxmlformats.org/presentationml/2006/main">
  <p:tag name="PA" val="v5.2.11"/>
</p:tagLst>
</file>

<file path=ppt/tags/tag112.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13.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14.xml><?xml version="1.0" encoding="utf-8"?>
<p:tagLst xmlns:a="http://schemas.openxmlformats.org/drawingml/2006/main" xmlns:r="http://schemas.openxmlformats.org/officeDocument/2006/relationships" xmlns:p="http://schemas.openxmlformats.org/presentationml/2006/main">
  <p:tag name="PA" val="v5.2.11"/>
  <p:tag name="WHOLESPTYPE" val="Shape_SubTitle"/>
</p:tagLst>
</file>

<file path=ppt/tags/tag115.xml><?xml version="1.0" encoding="utf-8"?>
<p:tagLst xmlns:a="http://schemas.openxmlformats.org/drawingml/2006/main" xmlns:r="http://schemas.openxmlformats.org/officeDocument/2006/relationships" xmlns:p="http://schemas.openxmlformats.org/presentationml/2006/main">
  <p:tag name="PA" val="v5.2.11"/>
  <p:tag name="WHOLESPTYPE" val="Shape_Title"/>
</p:tagLst>
</file>

<file path=ppt/tags/tag116.xml><?xml version="1.0" encoding="utf-8"?>
<p:tagLst xmlns:a="http://schemas.openxmlformats.org/drawingml/2006/main" xmlns:r="http://schemas.openxmlformats.org/officeDocument/2006/relationships" xmlns:p="http://schemas.openxmlformats.org/presentationml/2006/main">
  <p:tag name="PA" val="v5.2.11"/>
  <p:tag name="WHOLESPTYPE" val="Shape_SubTitle"/>
</p:tagLst>
</file>

<file path=ppt/tags/tag117.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18.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19.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2.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20.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21.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22.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23.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24.xml><?xml version="1.0" encoding="utf-8"?>
<p:tagLst xmlns:a="http://schemas.openxmlformats.org/drawingml/2006/main" xmlns:r="http://schemas.openxmlformats.org/officeDocument/2006/relationships" xmlns:p="http://schemas.openxmlformats.org/presentationml/2006/main">
  <p:tag name="PA" val="v5.2.11"/>
  <p:tag name="WHOLESPTYPE" val="Shape_Text"/>
</p:tagLst>
</file>

<file path=ppt/tags/tag125.xml><?xml version="1.0" encoding="utf-8"?>
<p:tagLst xmlns:a="http://schemas.openxmlformats.org/drawingml/2006/main" xmlns:r="http://schemas.openxmlformats.org/officeDocument/2006/relationships" xmlns:p="http://schemas.openxmlformats.org/presentationml/2006/main">
  <p:tag name="PA" val="v5.2.11"/>
  <p:tag name="WHOLESPTYPE" val="Shape_Title"/>
</p:tagLst>
</file>

<file path=ppt/tags/tag126.xml><?xml version="1.0" encoding="utf-8"?>
<p:tagLst xmlns:a="http://schemas.openxmlformats.org/drawingml/2006/main" xmlns:r="http://schemas.openxmlformats.org/officeDocument/2006/relationships" xmlns:p="http://schemas.openxmlformats.org/presentationml/2006/main">
  <p:tag name="PA" val="v5.2.11"/>
  <p:tag name="WHOLESPTYPE" val="Shape_Text"/>
</p:tagLst>
</file>

<file path=ppt/tags/tag127.xml><?xml version="1.0" encoding="utf-8"?>
<p:tagLst xmlns:a="http://schemas.openxmlformats.org/drawingml/2006/main" xmlns:r="http://schemas.openxmlformats.org/officeDocument/2006/relationships" xmlns:p="http://schemas.openxmlformats.org/presentationml/2006/main">
  <p:tag name="PA" val="v5.2.11"/>
</p:tagLst>
</file>

<file path=ppt/tags/tag128.xml><?xml version="1.0" encoding="utf-8"?>
<p:tagLst xmlns:a="http://schemas.openxmlformats.org/drawingml/2006/main" xmlns:r="http://schemas.openxmlformats.org/officeDocument/2006/relationships" xmlns:p="http://schemas.openxmlformats.org/presentationml/2006/main">
  <p:tag name="PA" val="v5.2.11"/>
</p:tagLst>
</file>

<file path=ppt/tags/tag129.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30.xml><?xml version="1.0" encoding="utf-8"?>
<p:tagLst xmlns:a="http://schemas.openxmlformats.org/drawingml/2006/main" xmlns:r="http://schemas.openxmlformats.org/officeDocument/2006/relationships" xmlns:p="http://schemas.openxmlformats.org/presentationml/2006/main">
  <p:tag name="PA" val="v5.2.11"/>
</p:tagLst>
</file>

<file path=ppt/tags/tag131.xml><?xml version="1.0" encoding="utf-8"?>
<p:tagLst xmlns:a="http://schemas.openxmlformats.org/drawingml/2006/main" xmlns:r="http://schemas.openxmlformats.org/officeDocument/2006/relationships" xmlns:p="http://schemas.openxmlformats.org/presentationml/2006/main">
  <p:tag name="PA" val="v5.2.11"/>
</p:tagLst>
</file>

<file path=ppt/tags/tag132.xml><?xml version="1.0" encoding="utf-8"?>
<p:tagLst xmlns:a="http://schemas.openxmlformats.org/drawingml/2006/main" xmlns:r="http://schemas.openxmlformats.org/officeDocument/2006/relationships" xmlns:p="http://schemas.openxmlformats.org/presentationml/2006/main">
  <p:tag name="PA" val="v5.2.11"/>
</p:tagLst>
</file>

<file path=ppt/tags/tag133.xml><?xml version="1.0" encoding="utf-8"?>
<p:tagLst xmlns:a="http://schemas.openxmlformats.org/drawingml/2006/main" xmlns:r="http://schemas.openxmlformats.org/officeDocument/2006/relationships" xmlns:p="http://schemas.openxmlformats.org/presentationml/2006/main">
  <p:tag name="PA" val="v5.2.11"/>
</p:tagLst>
</file>

<file path=ppt/tags/tag134.xml><?xml version="1.0" encoding="utf-8"?>
<p:tagLst xmlns:a="http://schemas.openxmlformats.org/drawingml/2006/main" xmlns:r="http://schemas.openxmlformats.org/officeDocument/2006/relationships" xmlns:p="http://schemas.openxmlformats.org/presentationml/2006/main">
  <p:tag name="PA" val="v5.2.11"/>
</p:tagLst>
</file>

<file path=ppt/tags/tag135.xml><?xml version="1.0" encoding="utf-8"?>
<p:tagLst xmlns:a="http://schemas.openxmlformats.org/drawingml/2006/main" xmlns:r="http://schemas.openxmlformats.org/officeDocument/2006/relationships" xmlns:p="http://schemas.openxmlformats.org/presentationml/2006/main">
  <p:tag name="PA" val="v5.2.11"/>
</p:tagLst>
</file>

<file path=ppt/tags/tag136.xml><?xml version="1.0" encoding="utf-8"?>
<p:tagLst xmlns:a="http://schemas.openxmlformats.org/drawingml/2006/main" xmlns:r="http://schemas.openxmlformats.org/officeDocument/2006/relationships" xmlns:p="http://schemas.openxmlformats.org/presentationml/2006/main">
  <p:tag name="PA" val="v5.2.11"/>
</p:tagLst>
</file>

<file path=ppt/tags/tag137.xml><?xml version="1.0" encoding="utf-8"?>
<p:tagLst xmlns:a="http://schemas.openxmlformats.org/drawingml/2006/main" xmlns:r="http://schemas.openxmlformats.org/officeDocument/2006/relationships" xmlns:p="http://schemas.openxmlformats.org/presentationml/2006/main">
  <p:tag name="PA" val="v5.2.11"/>
</p:tagLst>
</file>

<file path=ppt/tags/tag138.xml><?xml version="1.0" encoding="utf-8"?>
<p:tagLst xmlns:a="http://schemas.openxmlformats.org/drawingml/2006/main" xmlns:r="http://schemas.openxmlformats.org/officeDocument/2006/relationships" xmlns:p="http://schemas.openxmlformats.org/presentationml/2006/main">
  <p:tag name="PA" val="v5.2.11"/>
</p:tagLst>
</file>

<file path=ppt/tags/tag139.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40.xml><?xml version="1.0" encoding="utf-8"?>
<p:tagLst xmlns:a="http://schemas.openxmlformats.org/drawingml/2006/main" xmlns:r="http://schemas.openxmlformats.org/officeDocument/2006/relationships" xmlns:p="http://schemas.openxmlformats.org/presentationml/2006/main">
  <p:tag name="PA" val="v5.2.11"/>
</p:tagLst>
</file>

<file path=ppt/tags/tag141.xml><?xml version="1.0" encoding="utf-8"?>
<p:tagLst xmlns:a="http://schemas.openxmlformats.org/drawingml/2006/main" xmlns:r="http://schemas.openxmlformats.org/officeDocument/2006/relationships" xmlns:p="http://schemas.openxmlformats.org/presentationml/2006/main">
  <p:tag name="PA" val="v5.2.11"/>
</p:tagLst>
</file>

<file path=ppt/tags/tag142.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43.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44.xml><?xml version="1.0" encoding="utf-8"?>
<p:tagLst xmlns:a="http://schemas.openxmlformats.org/drawingml/2006/main" xmlns:r="http://schemas.openxmlformats.org/officeDocument/2006/relationships" xmlns:p="http://schemas.openxmlformats.org/presentationml/2006/main">
  <p:tag name="PA" val="v5.2.11"/>
</p:tagLst>
</file>

<file path=ppt/tags/tag145.xml><?xml version="1.0" encoding="utf-8"?>
<p:tagLst xmlns:a="http://schemas.openxmlformats.org/drawingml/2006/main" xmlns:r="http://schemas.openxmlformats.org/officeDocument/2006/relationships" xmlns:p="http://schemas.openxmlformats.org/presentationml/2006/main">
  <p:tag name="PA" val="v5.2.11"/>
</p:tagLst>
</file>

<file path=ppt/tags/tag146.xml><?xml version="1.0" encoding="utf-8"?>
<p:tagLst xmlns:a="http://schemas.openxmlformats.org/drawingml/2006/main" xmlns:r="http://schemas.openxmlformats.org/officeDocument/2006/relationships" xmlns:p="http://schemas.openxmlformats.org/presentationml/2006/main">
  <p:tag name="PA" val="v5.2.11"/>
</p:tagLst>
</file>

<file path=ppt/tags/tag147.xml><?xml version="1.0" encoding="utf-8"?>
<p:tagLst xmlns:a="http://schemas.openxmlformats.org/drawingml/2006/main" xmlns:r="http://schemas.openxmlformats.org/officeDocument/2006/relationships" xmlns:p="http://schemas.openxmlformats.org/presentationml/2006/main">
  <p:tag name="PA" val="v5.2.11"/>
</p:tagLst>
</file>

<file path=ppt/tags/tag148.xml><?xml version="1.0" encoding="utf-8"?>
<p:tagLst xmlns:a="http://schemas.openxmlformats.org/drawingml/2006/main" xmlns:r="http://schemas.openxmlformats.org/officeDocument/2006/relationships" xmlns:p="http://schemas.openxmlformats.org/presentationml/2006/main">
  <p:tag name="PA" val="v5.2.11"/>
</p:tagLst>
</file>

<file path=ppt/tags/tag149.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50.xml><?xml version="1.0" encoding="utf-8"?>
<p:tagLst xmlns:a="http://schemas.openxmlformats.org/drawingml/2006/main" xmlns:r="http://schemas.openxmlformats.org/officeDocument/2006/relationships" xmlns:p="http://schemas.openxmlformats.org/presentationml/2006/main">
  <p:tag name="PA" val="v5.2.11"/>
</p:tagLst>
</file>

<file path=ppt/tags/tag151.xml><?xml version="1.0" encoding="utf-8"?>
<p:tagLst xmlns:a="http://schemas.openxmlformats.org/drawingml/2006/main" xmlns:r="http://schemas.openxmlformats.org/officeDocument/2006/relationships" xmlns:p="http://schemas.openxmlformats.org/presentationml/2006/main">
  <p:tag name="PA" val="v5.2.11"/>
</p:tagLst>
</file>

<file path=ppt/tags/tag152.xml><?xml version="1.0" encoding="utf-8"?>
<p:tagLst xmlns:a="http://schemas.openxmlformats.org/drawingml/2006/main" xmlns:r="http://schemas.openxmlformats.org/officeDocument/2006/relationships" xmlns:p="http://schemas.openxmlformats.org/presentationml/2006/main">
  <p:tag name="PA" val="v5.2.11"/>
</p:tagLst>
</file>

<file path=ppt/tags/tag153.xml><?xml version="1.0" encoding="utf-8"?>
<p:tagLst xmlns:a="http://schemas.openxmlformats.org/drawingml/2006/main" xmlns:r="http://schemas.openxmlformats.org/officeDocument/2006/relationships" xmlns:p="http://schemas.openxmlformats.org/presentationml/2006/main">
  <p:tag name="PA" val="v5.2.11"/>
</p:tagLst>
</file>

<file path=ppt/tags/tag154.xml><?xml version="1.0" encoding="utf-8"?>
<p:tagLst xmlns:a="http://schemas.openxmlformats.org/drawingml/2006/main" xmlns:r="http://schemas.openxmlformats.org/officeDocument/2006/relationships" xmlns:p="http://schemas.openxmlformats.org/presentationml/2006/main">
  <p:tag name="PA" val="v5.2.11"/>
</p:tagLst>
</file>

<file path=ppt/tags/tag155.xml><?xml version="1.0" encoding="utf-8"?>
<p:tagLst xmlns:a="http://schemas.openxmlformats.org/drawingml/2006/main" xmlns:r="http://schemas.openxmlformats.org/officeDocument/2006/relationships" xmlns:p="http://schemas.openxmlformats.org/presentationml/2006/main">
  <p:tag name="PA" val="v5.2.11"/>
</p:tagLst>
</file>

<file path=ppt/tags/tag156.xml><?xml version="1.0" encoding="utf-8"?>
<p:tagLst xmlns:a="http://schemas.openxmlformats.org/drawingml/2006/main" xmlns:r="http://schemas.openxmlformats.org/officeDocument/2006/relationships" xmlns:p="http://schemas.openxmlformats.org/presentationml/2006/main">
  <p:tag name="PA" val="v5.2.11"/>
</p:tagLst>
</file>

<file path=ppt/tags/tag157.xml><?xml version="1.0" encoding="utf-8"?>
<p:tagLst xmlns:a="http://schemas.openxmlformats.org/drawingml/2006/main" xmlns:r="http://schemas.openxmlformats.org/officeDocument/2006/relationships" xmlns:p="http://schemas.openxmlformats.org/presentationml/2006/main">
  <p:tag name="PA" val="v5.2.11"/>
</p:tagLst>
</file>

<file path=ppt/tags/tag158.xml><?xml version="1.0" encoding="utf-8"?>
<p:tagLst xmlns:a="http://schemas.openxmlformats.org/drawingml/2006/main" xmlns:r="http://schemas.openxmlformats.org/officeDocument/2006/relationships" xmlns:p="http://schemas.openxmlformats.org/presentationml/2006/main">
  <p:tag name="PA" val="v5.2.11"/>
</p:tagLst>
</file>

<file path=ppt/tags/tag159.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6.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60.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61.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17.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8.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19.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0.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1.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2.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3.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4.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5.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6.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7.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8.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29.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3.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55.xml><?xml version="1.0" encoding="utf-8"?>
<p:tagLst xmlns:a="http://schemas.openxmlformats.org/drawingml/2006/main" xmlns:r="http://schemas.openxmlformats.org/officeDocument/2006/relationships" xmlns:p="http://schemas.openxmlformats.org/presentationml/2006/main">
  <p:tag name="PA" val="v5.2.11"/>
  <p:tag name="WHOLESPTYPE" val="Shape_Other"/>
</p:tagLst>
</file>

<file path=ppt/tags/tag56.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67.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68.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69.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7.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70.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71.xml><?xml version="1.0" encoding="utf-8"?>
<p:tagLst xmlns:a="http://schemas.openxmlformats.org/drawingml/2006/main" xmlns:r="http://schemas.openxmlformats.org/officeDocument/2006/relationships" xmlns:p="http://schemas.openxmlformats.org/presentationml/2006/main">
  <p:tag name="PA" val="v5.2.11"/>
</p:tagLst>
</file>

<file path=ppt/tags/tag72.xml><?xml version="1.0" encoding="utf-8"?>
<p:tagLst xmlns:a="http://schemas.openxmlformats.org/drawingml/2006/main" xmlns:r="http://schemas.openxmlformats.org/officeDocument/2006/relationships" xmlns:p="http://schemas.openxmlformats.org/presentationml/2006/main">
  <p:tag name="PA" val="v5.2.11"/>
</p:tagLst>
</file>

<file path=ppt/tags/tag73.xml><?xml version="1.0" encoding="utf-8"?>
<p:tagLst xmlns:a="http://schemas.openxmlformats.org/drawingml/2006/main" xmlns:r="http://schemas.openxmlformats.org/officeDocument/2006/relationships" xmlns:p="http://schemas.openxmlformats.org/presentationml/2006/main">
  <p:tag name="PA" val="v5.2.11"/>
</p:tagLst>
</file>

<file path=ppt/tags/tag74.xml><?xml version="1.0" encoding="utf-8"?>
<p:tagLst xmlns:a="http://schemas.openxmlformats.org/drawingml/2006/main" xmlns:r="http://schemas.openxmlformats.org/officeDocument/2006/relationships" xmlns:p="http://schemas.openxmlformats.org/presentationml/2006/main">
  <p:tag name="PA" val="v5.2.11"/>
</p:tagLst>
</file>

<file path=ppt/tags/tag75.xml><?xml version="1.0" encoding="utf-8"?>
<p:tagLst xmlns:a="http://schemas.openxmlformats.org/drawingml/2006/main" xmlns:r="http://schemas.openxmlformats.org/officeDocument/2006/relationships" xmlns:p="http://schemas.openxmlformats.org/presentationml/2006/main">
  <p:tag name="PA" val="v5.2.11"/>
</p:tagLst>
</file>

<file path=ppt/tags/tag76.xml><?xml version="1.0" encoding="utf-8"?>
<p:tagLst xmlns:a="http://schemas.openxmlformats.org/drawingml/2006/main" xmlns:r="http://schemas.openxmlformats.org/officeDocument/2006/relationships" xmlns:p="http://schemas.openxmlformats.org/presentationml/2006/main">
  <p:tag name="PA" val="v5.2.11"/>
</p:tagLst>
</file>

<file path=ppt/tags/tag77.xml><?xml version="1.0" encoding="utf-8"?>
<p:tagLst xmlns:a="http://schemas.openxmlformats.org/drawingml/2006/main" xmlns:r="http://schemas.openxmlformats.org/officeDocument/2006/relationships" xmlns:p="http://schemas.openxmlformats.org/presentationml/2006/main">
  <p:tag name="PA" val="v5.2.11"/>
</p:tagLst>
</file>

<file path=ppt/tags/tag78.xml><?xml version="1.0" encoding="utf-8"?>
<p:tagLst xmlns:a="http://schemas.openxmlformats.org/drawingml/2006/main" xmlns:r="http://schemas.openxmlformats.org/officeDocument/2006/relationships" xmlns:p="http://schemas.openxmlformats.org/presentationml/2006/main">
  <p:tag name="PA" val="v5.2.11"/>
</p:tagLst>
</file>

<file path=ppt/tags/tag79.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80.xml><?xml version="1.0" encoding="utf-8"?>
<p:tagLst xmlns:a="http://schemas.openxmlformats.org/drawingml/2006/main" xmlns:r="http://schemas.openxmlformats.org/officeDocument/2006/relationships" xmlns:p="http://schemas.openxmlformats.org/presentationml/2006/main">
  <p:tag name="PA" val="v5.2.11"/>
</p:tagLst>
</file>

<file path=ppt/tags/tag81.xml><?xml version="1.0" encoding="utf-8"?>
<p:tagLst xmlns:a="http://schemas.openxmlformats.org/drawingml/2006/main" xmlns:r="http://schemas.openxmlformats.org/officeDocument/2006/relationships" xmlns:p="http://schemas.openxmlformats.org/presentationml/2006/main">
  <p:tag name="PA" val="v5.2.11"/>
</p:tagLst>
</file>

<file path=ppt/tags/tag82.xml><?xml version="1.0" encoding="utf-8"?>
<p:tagLst xmlns:a="http://schemas.openxmlformats.org/drawingml/2006/main" xmlns:r="http://schemas.openxmlformats.org/officeDocument/2006/relationships" xmlns:p="http://schemas.openxmlformats.org/presentationml/2006/main">
  <p:tag name="PA" val="v5.2.11"/>
</p:tagLst>
</file>

<file path=ppt/tags/tag83.xml><?xml version="1.0" encoding="utf-8"?>
<p:tagLst xmlns:a="http://schemas.openxmlformats.org/drawingml/2006/main" xmlns:r="http://schemas.openxmlformats.org/officeDocument/2006/relationships" xmlns:p="http://schemas.openxmlformats.org/presentationml/2006/main">
  <p:tag name="PA" val="v5.2.11"/>
</p:tagLst>
</file>

<file path=ppt/tags/tag84.xml><?xml version="1.0" encoding="utf-8"?>
<p:tagLst xmlns:a="http://schemas.openxmlformats.org/drawingml/2006/main" xmlns:r="http://schemas.openxmlformats.org/officeDocument/2006/relationships" xmlns:p="http://schemas.openxmlformats.org/presentationml/2006/main">
  <p:tag name="PA" val="v5.2.11"/>
</p:tagLst>
</file>

<file path=ppt/tags/tag85.xml><?xml version="1.0" encoding="utf-8"?>
<p:tagLst xmlns:a="http://schemas.openxmlformats.org/drawingml/2006/main" xmlns:r="http://schemas.openxmlformats.org/officeDocument/2006/relationships" xmlns:p="http://schemas.openxmlformats.org/presentationml/2006/main">
  <p:tag name="PA" val="v5.2.11"/>
</p:tagLst>
</file>

<file path=ppt/tags/tag86.xml><?xml version="1.0" encoding="utf-8"?>
<p:tagLst xmlns:a="http://schemas.openxmlformats.org/drawingml/2006/main" xmlns:r="http://schemas.openxmlformats.org/officeDocument/2006/relationships" xmlns:p="http://schemas.openxmlformats.org/presentationml/2006/main">
  <p:tag name="PA" val="v5.2.11"/>
</p:tagLst>
</file>

<file path=ppt/tags/tag87.xml><?xml version="1.0" encoding="utf-8"?>
<p:tagLst xmlns:a="http://schemas.openxmlformats.org/drawingml/2006/main" xmlns:r="http://schemas.openxmlformats.org/officeDocument/2006/relationships" xmlns:p="http://schemas.openxmlformats.org/presentationml/2006/main">
  <p:tag name="PA" val="v5.2.11"/>
</p:tagLst>
</file>

<file path=ppt/tags/tag88.xml><?xml version="1.0" encoding="utf-8"?>
<p:tagLst xmlns:a="http://schemas.openxmlformats.org/drawingml/2006/main" xmlns:r="http://schemas.openxmlformats.org/officeDocument/2006/relationships" xmlns:p="http://schemas.openxmlformats.org/presentationml/2006/main">
  <p:tag name="PA" val="v5.2.11"/>
</p:tagLst>
</file>

<file path=ppt/tags/tag89.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90.xml><?xml version="1.0" encoding="utf-8"?>
<p:tagLst xmlns:a="http://schemas.openxmlformats.org/drawingml/2006/main" xmlns:r="http://schemas.openxmlformats.org/officeDocument/2006/relationships" xmlns:p="http://schemas.openxmlformats.org/presentationml/2006/main">
  <p:tag name="PA" val="v5.2.11"/>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PA" val="v5.2.11"/>
</p:tagLst>
</file>

<file path=ppt/tags/tag95.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96.xml><?xml version="1.0" encoding="utf-8"?>
<p:tagLst xmlns:a="http://schemas.openxmlformats.org/drawingml/2006/main" xmlns:r="http://schemas.openxmlformats.org/officeDocument/2006/relationships" xmlns:p="http://schemas.openxmlformats.org/presentationml/2006/main">
  <p:tag name="PA" val="v5.2.11"/>
  <p:tag name="RESOURCELIBID_ANIM" val="462"/>
</p:tagLst>
</file>

<file path=ppt/tags/tag97.xml><?xml version="1.0" encoding="utf-8"?>
<p:tagLst xmlns:a="http://schemas.openxmlformats.org/drawingml/2006/main" xmlns:r="http://schemas.openxmlformats.org/officeDocument/2006/relationships" xmlns:p="http://schemas.openxmlformats.org/presentationml/2006/main">
  <p:tag name="PA" val="v5.2.11"/>
</p:tagLst>
</file>

<file path=ppt/tags/tag98.xml><?xml version="1.0" encoding="utf-8"?>
<p:tagLst xmlns:a="http://schemas.openxmlformats.org/drawingml/2006/main" xmlns:r="http://schemas.openxmlformats.org/officeDocument/2006/relationships" xmlns:p="http://schemas.openxmlformats.org/presentationml/2006/main">
  <p:tag name="PA" val="v5.2.11"/>
</p:tagLst>
</file>

<file path=ppt/tags/tag9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公众号:皮蛋PPT">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804</Words>
  <Application>Microsoft Office PowerPoint</Application>
  <PresentationFormat>宽屏</PresentationFormat>
  <Paragraphs>120</Paragraphs>
  <Slides>13</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13</vt:i4>
      </vt:variant>
    </vt:vector>
  </HeadingPairs>
  <TitlesOfParts>
    <vt:vector size="29" baseType="lpstr">
      <vt:lpstr>Lato Hairline</vt:lpstr>
      <vt:lpstr>Visby CF Bold</vt:lpstr>
      <vt:lpstr>等线</vt:lpstr>
      <vt:lpstr>锐字潮牌豪横黑简-闪 大黑</vt:lpstr>
      <vt:lpstr>思源黑体 CN Bold</vt:lpstr>
      <vt:lpstr>思源黑体 CN Light</vt:lpstr>
      <vt:lpstr>思源宋体 CN Heavy</vt:lpstr>
      <vt:lpstr>微软雅黑</vt:lpstr>
      <vt:lpstr>Arial</vt:lpstr>
      <vt:lpstr>Calibri</vt:lpstr>
      <vt:lpstr>Josefin Sans</vt:lpstr>
      <vt:lpstr>Lato</vt:lpstr>
      <vt:lpstr>Lato Light</vt:lpstr>
      <vt:lpstr>Lato Regular</vt:lpstr>
      <vt:lpstr>Roboto</vt:lpstr>
      <vt:lpstr>公众号:皮蛋PPT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迦得创意</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时尚流体几何风大学生职业生涯规划ppt模板</dc:title>
  <dc:creator>皮蛋PPT</dc:creator>
  <cp:keywords>51PPT模板网</cp:keywords>
  <dc:description>www.51pptmoban.com</dc:description>
  <cp:lastModifiedBy>Win user</cp:lastModifiedBy>
  <cp:revision>12</cp:revision>
  <dcterms:created xsi:type="dcterms:W3CDTF">2022-02-10T14:40:00Z</dcterms:created>
  <dcterms:modified xsi:type="dcterms:W3CDTF">2022-02-27T15:03:20Z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B3250D4314494639B40D197CF88B337F</vt:lpwstr>
  </property>
  <property fmtid="{D5CDD505-2E9C-101B-9397-08002B2CF9AE}" pid="3" name="KSOProductBuildVer">
    <vt:lpwstr>2052-11.1.0.11365</vt:lpwstr>
  </property>
</Properties>
</file>